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7"/>
  </p:notesMasterIdLst>
  <p:sldIdLst>
    <p:sldId id="289" r:id="rId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160" autoAdjust="0"/>
    <p:restoredTop sz="84068" autoAdjust="0"/>
  </p:normalViewPr>
  <p:slideViewPr>
    <p:cSldViewPr>
      <p:cViewPr varScale="1">
        <p:scale>
          <a:sx n="92" d="100"/>
          <a:sy n="92" d="100"/>
        </p:scale>
        <p:origin x="-3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7809E40-D088-495A-B2F0-E77ED58438BC}" type="datetimeFigureOut">
              <a:rPr lang="zh-CN" altLang="en-US" smtClean="0"/>
              <a:pPr/>
              <a:t>2012-4-1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CC79DCC-B88E-46AA-BBE8-45BD60712B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smtClean="0">
                <a:solidFill>
                  <a:schemeClr val="tx1"/>
                </a:solidFill>
                <a:latin typeface="+mn-lt"/>
                <a:ea typeface="+mn-ea"/>
                <a:cs typeface="+mn-cs"/>
              </a:rPr>
              <a:t>How DAC algorithm works?</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To explain what the DAC algorithm is, Actually, there are examples in our daily life. Just think about five people are talking about when to have dinner together. And each person prefer a different time.   To make the final decision sometime it is difficult. If they are distributed and can’t see all together right now, the best solution for them is have a video meeting online or choose a leader to tell everyone the final decision.</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We can also do that in the wireless sensor network. Sounds like a good plan. However, it is more often that we cannot have peer to peer communication, and don’t have a leader in the network.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That’s the reason why we have to develop the distributed algorithm.</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Ok, I think we got some knowledge about DAC now.</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it is easy to get average consensus, if every node update the local average value based on its and its neighbors’ local value.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But it is not so easy to analyze the algorithm performance </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Next Slide</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First we define some variables</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CC79DCC-B88E-46AA-BBE8-45BD60712B64}"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pic>
        <p:nvPicPr>
          <p:cNvPr id="7" name="图片 6" descr="download.jpg"/>
          <p:cNvPicPr>
            <a:picLocks noChangeAspect="1"/>
          </p:cNvPicPr>
          <p:nvPr userDrawn="1"/>
        </p:nvPicPr>
        <p:blipFill>
          <a:blip r:embed="rId3" cstate="print">
            <a:clrChange>
              <a:clrFrom>
                <a:srgbClr val="FFFFFF"/>
              </a:clrFrom>
              <a:clrTo>
                <a:srgbClr val="FFFFFF">
                  <a:alpha val="0"/>
                </a:srgbClr>
              </a:clrTo>
            </a:clrChange>
            <a:lum bright="40000"/>
          </a:blip>
          <a:stretch>
            <a:fillRect/>
          </a:stretch>
        </p:blipFill>
        <p:spPr>
          <a:xfrm>
            <a:off x="7643833" y="5783367"/>
            <a:ext cx="1500167" cy="1074633"/>
          </a:xfrm>
          <a:prstGeom prst="rect">
            <a:avLst/>
          </a:prstGeom>
        </p:spPr>
      </p:pic>
      <p:sp>
        <p:nvSpPr>
          <p:cNvPr id="12" name="日期占位符 11"/>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13" name="灯片编号占位符 12"/>
          <p:cNvSpPr>
            <a:spLocks noGrp="1"/>
          </p:cNvSpPr>
          <p:nvPr>
            <p:ph type="sldNum" sz="quarter" idx="11"/>
          </p:nvPr>
        </p:nvSpPr>
        <p:spPr/>
        <p:txBody>
          <a:bodyPr/>
          <a:lstStyle/>
          <a:p>
            <a:fld id="{A60FB113-8F98-4E03-8FCF-7B7F92F1C1A1}"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fld id="{29BD8691-AC86-4403-AEA4-4FB7846ADE8F}" type="datetime1">
              <a:rPr lang="en-GB" altLang="zh-CN" smtClean="0"/>
              <a:pPr/>
              <a:t>01/04/2012</a:t>
            </a:fld>
            <a:endParaRPr lang="zh-CN" altLang="en-US"/>
          </a:p>
        </p:txBody>
      </p:sp>
      <p:sp>
        <p:nvSpPr>
          <p:cNvPr id="5" name="页脚占位符 21"/>
          <p:cNvSpPr>
            <a:spLocks noGrp="1"/>
          </p:cNvSpPr>
          <p:nvPr>
            <p:ph type="ftr" sz="quarter" idx="11"/>
          </p:nvPr>
        </p:nvSpPr>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fld id="{3E1ABC40-B523-491F-AB7F-5D14B86A6DC8}" type="datetime1">
              <a:rPr lang="en-GB" altLang="zh-CN" smtClean="0"/>
              <a:pPr/>
              <a:t>01/04/2012</a:t>
            </a:fld>
            <a:endParaRPr lang="zh-CN" altLang="en-US"/>
          </a:p>
        </p:txBody>
      </p:sp>
      <p:sp>
        <p:nvSpPr>
          <p:cNvPr id="5" name="页脚占位符 21"/>
          <p:cNvSpPr>
            <a:spLocks noGrp="1"/>
          </p:cNvSpPr>
          <p:nvPr>
            <p:ph type="ftr" sz="quarter" idx="11"/>
          </p:nvPr>
        </p:nvSpPr>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Bild 5" descr="kth_rgb"/>
          <p:cNvPicPr>
            <a:picLocks noChangeAspect="1" noChangeArrowheads="1"/>
          </p:cNvPicPr>
          <p:nvPr userDrawn="1"/>
        </p:nvPicPr>
        <p:blipFill>
          <a:blip r:embed="rId2" cstate="print"/>
          <a:srcRect/>
          <a:stretch>
            <a:fillRect/>
          </a:stretch>
        </p:blipFill>
        <p:spPr bwMode="auto">
          <a:xfrm>
            <a:off x="8305800" y="6324600"/>
            <a:ext cx="381000" cy="381000"/>
          </a:xfrm>
          <a:prstGeom prst="rect">
            <a:avLst/>
          </a:prstGeom>
          <a:noFill/>
          <a:ln w="9525">
            <a:noFill/>
            <a:miter lim="800000"/>
            <a:headEnd/>
            <a:tailEnd/>
          </a:ln>
        </p:spPr>
      </p:pic>
      <p:sp>
        <p:nvSpPr>
          <p:cNvPr id="33794" name="Title Placeholder 1"/>
          <p:cNvSpPr>
            <a:spLocks noGrp="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en-US"/>
          </a:p>
        </p:txBody>
      </p:sp>
      <p:sp>
        <p:nvSpPr>
          <p:cNvPr id="33795" name="Text Placeholder 2"/>
          <p:cNvSpPr>
            <a:spLocks noGrp="1"/>
          </p:cNvSpPr>
          <p:nvPr>
            <p:ph type="subTitle" idx="1"/>
          </p:nvPr>
        </p:nvSpPr>
        <p:spPr>
          <a:xfrm>
            <a:off x="1371600" y="3886200"/>
            <a:ext cx="6400800" cy="1752600"/>
          </a:xfrm>
        </p:spPr>
        <p:txBody>
          <a:bodyPr/>
          <a:lstStyle>
            <a:lvl1pPr marL="0" indent="0" algn="ctr">
              <a:buFont typeface="Arial" charset="0"/>
              <a:buNone/>
              <a:defRPr/>
            </a:lvl1pPr>
          </a:lstStyle>
          <a:p>
            <a:r>
              <a:rPr lang="zh-CN" altLang="en-US" smtClean="0"/>
              <a:t>单击此处编辑母版副标题样式</a:t>
            </a:r>
            <a:endParaRPr lang="en-US"/>
          </a:p>
        </p:txBody>
      </p:sp>
      <p:sp>
        <p:nvSpPr>
          <p:cNvPr id="5" name="Rectangle 5"/>
          <p:cNvSpPr>
            <a:spLocks noGrp="1" noChangeArrowheads="1"/>
          </p:cNvSpPr>
          <p:nvPr>
            <p:ph type="ftr" sz="quarter" idx="10"/>
          </p:nvPr>
        </p:nvSpPr>
        <p:spPr bwMode="auto">
          <a:xfrm>
            <a:off x="5791200" y="6400800"/>
            <a:ext cx="2819400"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Calibri" pitchFamily="34" charset="0"/>
                <a:ea typeface="+mn-ea"/>
                <a:cs typeface="Arial" charset="0"/>
              </a:defRPr>
            </a:lvl1pPr>
          </a:lstStyle>
          <a:p>
            <a:pPr>
              <a:defRPr/>
            </a:pPr>
            <a:r>
              <a:rPr lang="de-DE"/>
              <a:t>Water Governance / Group 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14"/>
            <a:ext cx="8229600" cy="114300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0034" y="1428736"/>
            <a:ext cx="8229600" cy="4786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fld id="{29173BB4-5917-4702-B34E-65BA9419FAD1}" type="datetime1">
              <a:rPr lang="en-GB" altLang="zh-CN" smtClean="0"/>
              <a:pPr/>
              <a:t>01/04/2012</a:t>
            </a:fld>
            <a:endParaRPr lang="zh-CN" altLang="en-US" dirty="0"/>
          </a:p>
        </p:txBody>
      </p:sp>
      <p:sp>
        <p:nvSpPr>
          <p:cNvPr id="5" name="页脚占位符 21"/>
          <p:cNvSpPr>
            <a:spLocks noGrp="1"/>
          </p:cNvSpPr>
          <p:nvPr>
            <p:ph type="ftr" sz="quarter" idx="11"/>
          </p:nvPr>
        </p:nvSpPr>
        <p:spPr/>
        <p:txBody>
          <a:bodyPr/>
          <a:lstStyle>
            <a:lvl1pPr>
              <a:defRPr/>
            </a:lvl1pPr>
          </a:lstStyle>
          <a:p>
            <a:endParaRPr lang="zh-CN" altLang="en-US"/>
          </a:p>
        </p:txBody>
      </p:sp>
      <p:sp>
        <p:nvSpPr>
          <p:cNvPr id="6" name="灯片编号占位符 17"/>
          <p:cNvSpPr>
            <a:spLocks noGrp="1"/>
          </p:cNvSpPr>
          <p:nvPr>
            <p:ph type="sldNum" sz="quarter" idx="12"/>
          </p:nvPr>
        </p:nvSpPr>
        <p:spPr>
          <a:xfrm>
            <a:off x="8001024" y="6357958"/>
            <a:ext cx="762000" cy="365125"/>
          </a:xfrm>
        </p:spPr>
        <p:txBody>
          <a:bodyPr/>
          <a:lstStyle>
            <a:lvl1pPr>
              <a:defRPr/>
            </a:lvl1pPr>
          </a:lstStyle>
          <a:p>
            <a:fld id="{A60FB113-8F98-4E03-8FCF-7B7F92F1C1A1}" type="slidenum">
              <a:rPr lang="zh-CN" altLang="en-US" smtClean="0"/>
              <a:pPr/>
              <a:t>‹#›</a:t>
            </a:fld>
            <a:endParaRPr lang="zh-CN" altLang="en-US"/>
          </a:p>
        </p:txBody>
      </p:sp>
      <p:pic>
        <p:nvPicPr>
          <p:cNvPr id="7" name="图片 6" descr="download.jpg"/>
          <p:cNvPicPr>
            <a:picLocks noChangeAspect="1"/>
          </p:cNvPicPr>
          <p:nvPr userDrawn="1"/>
        </p:nvPicPr>
        <p:blipFill>
          <a:blip r:embed="rId2" cstate="print">
            <a:clrChange>
              <a:clrFrom>
                <a:srgbClr val="FFFFFF"/>
              </a:clrFrom>
              <a:clrTo>
                <a:srgbClr val="FFFFFF">
                  <a:alpha val="0"/>
                </a:srgbClr>
              </a:clrTo>
            </a:clrChange>
            <a:lum bright="-5000"/>
          </a:blip>
          <a:stretch>
            <a:fillRect/>
          </a:stretch>
        </p:blipFill>
        <p:spPr>
          <a:xfrm>
            <a:off x="7643833" y="5643578"/>
            <a:ext cx="1500167" cy="107463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solidFill>
                  <a:srgbClr val="D1EAEE"/>
                </a:solidFill>
              </a:defRPr>
            </a:lvl1pPr>
          </a:lstStyle>
          <a:p>
            <a:fld id="{45FFFB3B-224F-4A64-B4D7-A376A0FD4372}" type="datetime1">
              <a:rPr lang="en-GB" altLang="zh-CN" smtClean="0"/>
              <a:pPr/>
              <a:t>01/04/2012</a:t>
            </a:fld>
            <a:endParaRPr lang="zh-CN" altLang="en-US"/>
          </a:p>
        </p:txBody>
      </p:sp>
      <p:sp>
        <p:nvSpPr>
          <p:cNvPr id="5" name="页脚占位符 4"/>
          <p:cNvSpPr>
            <a:spLocks noGrp="1"/>
          </p:cNvSpPr>
          <p:nvPr>
            <p:ph type="ftr" sz="quarter" idx="11"/>
          </p:nvPr>
        </p:nvSpPr>
        <p:spPr/>
        <p:txBody>
          <a:bodyPr/>
          <a:lstStyle>
            <a:lvl1pPr>
              <a:defRPr>
                <a:solidFill>
                  <a:srgbClr val="D1EAEE"/>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rgbClr val="D1EAEE"/>
                </a:solidFill>
              </a:defRPr>
            </a:lvl1pPr>
          </a:lstStyle>
          <a:p>
            <a:fld id="{A60FB113-8F98-4E03-8FCF-7B7F92F1C1A1}"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4818" name="Title Placeholder 1"/>
          <p:cNvSpPr>
            <a:spLocks noGrp="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en-US"/>
          </a:p>
        </p:txBody>
      </p:sp>
      <p:sp>
        <p:nvSpPr>
          <p:cNvPr id="34819" name="Text Placeholder 2"/>
          <p:cNvSpPr>
            <a:spLocks noGrp="1"/>
          </p:cNvSpPr>
          <p:nvPr>
            <p:ph type="subTitle" idx="1"/>
          </p:nvPr>
        </p:nvSpPr>
        <p:spPr>
          <a:xfrm>
            <a:off x="1371600" y="3886200"/>
            <a:ext cx="6400800" cy="1752600"/>
          </a:xfrm>
        </p:spPr>
        <p:txBody>
          <a:bodyPr/>
          <a:lstStyle>
            <a:lvl1pPr marL="0" indent="0" algn="ctr">
              <a:buFont typeface="Arial" charset="0"/>
              <a:buNone/>
              <a:defRPr/>
            </a:lvl1pPr>
          </a:lstStyle>
          <a:p>
            <a:r>
              <a:rPr lang="zh-CN" altLang="en-US" smtClean="0"/>
              <a:t>单击此处编辑母版副标题样式</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fld id="{39024BA6-3831-4AB0-A6D6-16DEC0D1F617}" type="datetime1">
              <a:rPr lang="en-GB" altLang="zh-CN" smtClean="0"/>
              <a:pPr/>
              <a:t>01/04/2012</a:t>
            </a:fld>
            <a:endParaRPr lang="zh-CN" altLang="en-US"/>
          </a:p>
        </p:txBody>
      </p:sp>
      <p:sp>
        <p:nvSpPr>
          <p:cNvPr id="6" name="页脚占位符 21"/>
          <p:cNvSpPr>
            <a:spLocks noGrp="1"/>
          </p:cNvSpPr>
          <p:nvPr>
            <p:ph type="ftr" sz="quarter" idx="11"/>
          </p:nvPr>
        </p:nvSpPr>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fld id="{181355DE-B6C9-4F13-85BF-8D8B83A95BFD}" type="datetime1">
              <a:rPr lang="en-GB" altLang="zh-CN" smtClean="0"/>
              <a:pPr/>
              <a:t>01/04/2012</a:t>
            </a:fld>
            <a:endParaRPr lang="zh-CN" altLang="en-US"/>
          </a:p>
        </p:txBody>
      </p:sp>
      <p:sp>
        <p:nvSpPr>
          <p:cNvPr id="8" name="页脚占位符 21"/>
          <p:cNvSpPr>
            <a:spLocks noGrp="1"/>
          </p:cNvSpPr>
          <p:nvPr>
            <p:ph type="ftr" sz="quarter" idx="11"/>
          </p:nvPr>
        </p:nvSpPr>
        <p:spPr/>
        <p:txBody>
          <a:bodyPr/>
          <a:lstStyle>
            <a:lvl1pPr>
              <a:defRPr/>
            </a:lvl1pPr>
          </a:lstStyle>
          <a:p>
            <a:endParaRPr lang="zh-CN" altLang="en-US"/>
          </a:p>
        </p:txBody>
      </p:sp>
      <p:sp>
        <p:nvSpPr>
          <p:cNvPr id="9"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fld id="{D4C0EAB2-D3B5-49A7-934C-49B10D6602E4}" type="datetime1">
              <a:rPr lang="en-GB" altLang="zh-CN" smtClean="0"/>
              <a:pPr/>
              <a:t>01/04/2012</a:t>
            </a:fld>
            <a:endParaRPr lang="zh-CN" altLang="en-US"/>
          </a:p>
        </p:txBody>
      </p:sp>
      <p:sp>
        <p:nvSpPr>
          <p:cNvPr id="4" name="页脚占位符 21"/>
          <p:cNvSpPr>
            <a:spLocks noGrp="1"/>
          </p:cNvSpPr>
          <p:nvPr>
            <p:ph type="ftr" sz="quarter" idx="11"/>
          </p:nvPr>
        </p:nvSpPr>
        <p:spPr/>
        <p:txBody>
          <a:bodyPr/>
          <a:lstStyle>
            <a:lvl1pPr>
              <a:defRPr/>
            </a:lvl1pPr>
          </a:lstStyle>
          <a:p>
            <a:endParaRPr lang="zh-CN" altLang="en-US"/>
          </a:p>
        </p:txBody>
      </p:sp>
      <p:sp>
        <p:nvSpPr>
          <p:cNvPr id="5"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fld id="{F9F056C3-5CC1-4318-98D2-B474CC766104}" type="datetime1">
              <a:rPr lang="en-GB" altLang="zh-CN" smtClean="0"/>
              <a:pPr/>
              <a:t>01/04/2012</a:t>
            </a:fld>
            <a:endParaRPr lang="zh-CN" altLang="en-US"/>
          </a:p>
        </p:txBody>
      </p:sp>
      <p:sp>
        <p:nvSpPr>
          <p:cNvPr id="3" name="页脚占位符 21"/>
          <p:cNvSpPr>
            <a:spLocks noGrp="1"/>
          </p:cNvSpPr>
          <p:nvPr>
            <p:ph type="ftr" sz="quarter" idx="11"/>
          </p:nvPr>
        </p:nvSpPr>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fld id="{9F5A344A-8B99-4ED9-93E7-E3F641C75D6C}" type="datetime1">
              <a:rPr lang="en-GB" altLang="zh-CN" smtClean="0"/>
              <a:pPr/>
              <a:t>01/04/2012</a:t>
            </a:fld>
            <a:endParaRPr lang="zh-CN" altLang="en-US"/>
          </a:p>
        </p:txBody>
      </p:sp>
      <p:sp>
        <p:nvSpPr>
          <p:cNvPr id="6" name="页脚占位符 21"/>
          <p:cNvSpPr>
            <a:spLocks noGrp="1"/>
          </p:cNvSpPr>
          <p:nvPr>
            <p:ph type="ftr" sz="quarter" idx="11"/>
          </p:nvPr>
        </p:nvSpPr>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dirty="0">
              <a:solidFill>
                <a:srgbClr val="FFFFFF"/>
              </a:solidFill>
              <a:cs typeface="Arial" charset="0"/>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dirty="0">
              <a:solidFill>
                <a:srgbClr val="FFFFFF"/>
              </a:solidFill>
              <a:cs typeface="Arial" charset="0"/>
            </a:endParaRPr>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fld id="{BD6FDF97-E07E-46C0-9404-639CD93FC52D}" type="datetime1">
              <a:rPr lang="en-GB" altLang="zh-CN" smtClean="0"/>
              <a:pPr/>
              <a:t>01/04/2012</a:t>
            </a:fld>
            <a:endParaRPr lang="zh-CN" altLang="en-US"/>
          </a:p>
        </p:txBody>
      </p:sp>
      <p:sp>
        <p:nvSpPr>
          <p:cNvPr id="10" name="页脚占位符 5"/>
          <p:cNvSpPr>
            <a:spLocks noGrp="1"/>
          </p:cNvSpPr>
          <p:nvPr>
            <p:ph type="ftr" sz="quarter" idx="11"/>
          </p:nvPr>
        </p:nvSpPr>
        <p:spPr/>
        <p:txBody>
          <a:bodyPr/>
          <a:lstStyle>
            <a:lvl1pPr>
              <a:defRPr/>
            </a:lvl1pPr>
          </a:lstStyle>
          <a:p>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4100" name="标题占位符 8"/>
          <p:cNvSpPr>
            <a:spLocks noGrp="1"/>
          </p:cNvSpPr>
          <p:nvPr>
            <p:ph type="title"/>
          </p:nvPr>
        </p:nvSpPr>
        <p:spPr bwMode="auto">
          <a:xfrm>
            <a:off x="500034" y="142852"/>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dirty="0" smtClean="0"/>
              <a:t>单击此处编辑母版标题样式</a:t>
            </a:r>
          </a:p>
        </p:txBody>
      </p:sp>
      <p:sp>
        <p:nvSpPr>
          <p:cNvPr id="410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cs typeface="Arial" charset="0"/>
              </a:defRPr>
            </a:lvl1pPr>
          </a:lstStyle>
          <a:p>
            <a:fld id="{8F606B50-82DD-4A9F-A2A4-31822559CD27}" type="datetime1">
              <a:rPr lang="en-GB" altLang="zh-CN" smtClean="0"/>
              <a:pPr/>
              <a:t>01/04/2012</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cs typeface="Arial" charset="0"/>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cs typeface="Arial" charset="0"/>
              </a:defRPr>
            </a:lvl1pPr>
          </a:lstStyle>
          <a:p>
            <a:fld id="{A60FB113-8F98-4E03-8FCF-7B7F92F1C1A1}" type="slidenum">
              <a:rPr lang="zh-CN" altLang="en-US" smtClean="0"/>
              <a:pPr/>
              <a:t>‹#›</a:t>
            </a:fld>
            <a:endParaRPr lang="zh-CN" altLang="en-US"/>
          </a:p>
        </p:txBody>
      </p:sp>
      <p:grpSp>
        <p:nvGrpSpPr>
          <p:cNvPr id="2"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dirty="0">
                <a:cs typeface="Arial" charset="0"/>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dirty="0">
                <a:cs typeface="Arial"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alibri" pitchFamily="34" charset="0"/>
        </a:defRPr>
      </a:lvl2pPr>
      <a:lvl3pPr algn="ctr" rtl="0" eaLnBrk="1" fontAlgn="base" hangingPunct="1">
        <a:spcBef>
          <a:spcPct val="0"/>
        </a:spcBef>
        <a:spcAft>
          <a:spcPct val="0"/>
        </a:spcAft>
        <a:defRPr sz="4400">
          <a:solidFill>
            <a:schemeClr val="tx2"/>
          </a:solidFill>
          <a:latin typeface="Calibri" pitchFamily="34" charset="0"/>
        </a:defRPr>
      </a:lvl3pPr>
      <a:lvl4pPr algn="ctr" rtl="0" eaLnBrk="1" fontAlgn="base" hangingPunct="1">
        <a:spcBef>
          <a:spcPct val="0"/>
        </a:spcBef>
        <a:spcAft>
          <a:spcPct val="0"/>
        </a:spcAft>
        <a:defRPr sz="4400">
          <a:solidFill>
            <a:schemeClr val="tx2"/>
          </a:solidFill>
          <a:latin typeface="Calibri" pitchFamily="34" charset="0"/>
        </a:defRPr>
      </a:lvl4pPr>
      <a:lvl5pPr algn="ctr" rtl="0" eaLnBrk="1" fontAlgn="base" hangingPunct="1">
        <a:spcBef>
          <a:spcPct val="0"/>
        </a:spcBef>
        <a:spcAft>
          <a:spcPct val="0"/>
        </a:spcAft>
        <a:defRPr sz="4400">
          <a:solidFill>
            <a:schemeClr val="tx2"/>
          </a:solidFill>
          <a:latin typeface="Calibri" pitchFamily="34" charset="0"/>
        </a:defRPr>
      </a:lvl5pPr>
      <a:lvl6pPr marL="457200" algn="ctr" rtl="0" eaLnBrk="1" fontAlgn="base" hangingPunct="1">
        <a:spcBef>
          <a:spcPct val="0"/>
        </a:spcBef>
        <a:spcAft>
          <a:spcPct val="0"/>
        </a:spcAft>
        <a:defRPr sz="4400">
          <a:solidFill>
            <a:schemeClr val="tx2"/>
          </a:solidFill>
          <a:latin typeface="Calibri" pitchFamily="34" charset="0"/>
        </a:defRPr>
      </a:lvl6pPr>
      <a:lvl7pPr marL="914400" algn="ctr" rtl="0" eaLnBrk="1" fontAlgn="base" hangingPunct="1">
        <a:spcBef>
          <a:spcPct val="0"/>
        </a:spcBef>
        <a:spcAft>
          <a:spcPct val="0"/>
        </a:spcAft>
        <a:defRPr sz="4400">
          <a:solidFill>
            <a:schemeClr val="tx2"/>
          </a:solidFill>
          <a:latin typeface="Calibri" pitchFamily="34" charset="0"/>
        </a:defRPr>
      </a:lvl7pPr>
      <a:lvl8pPr marL="1371600" algn="ctr" rtl="0" eaLnBrk="1" fontAlgn="base" hangingPunct="1">
        <a:spcBef>
          <a:spcPct val="0"/>
        </a:spcBef>
        <a:spcAft>
          <a:spcPct val="0"/>
        </a:spcAft>
        <a:defRPr sz="4400">
          <a:solidFill>
            <a:schemeClr val="tx2"/>
          </a:solidFill>
          <a:latin typeface="Calibri" pitchFamily="34" charset="0"/>
        </a:defRPr>
      </a:lvl8pPr>
      <a:lvl9pPr marL="1828800" algn="ctr" rtl="0" eaLnBrk="1" fontAlgn="base" hangingPunct="1">
        <a:spcBef>
          <a:spcPct val="0"/>
        </a:spcBef>
        <a:spcAft>
          <a:spcPct val="0"/>
        </a:spcAft>
        <a:defRPr sz="4400">
          <a:solidFill>
            <a:schemeClr val="tx2"/>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2"/>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447800"/>
          </a:xfrm>
          <a:prstGeom prst="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
        <p:nvSpPr>
          <p:cNvPr id="2053"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5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
        <p:nvSpPr>
          <p:cNvPr id="7" name="Rectangle 6"/>
          <p:cNvSpPr/>
          <p:nvPr/>
        </p:nvSpPr>
        <p:spPr>
          <a:xfrm>
            <a:off x="0" y="1447800"/>
            <a:ext cx="9144000" cy="46038"/>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alpha val="47000"/>
                </a:schemeClr>
              </a:gs>
              <a:gs pos="100000">
                <a:schemeClr val="tx2">
                  <a:lumMod val="20000"/>
                  <a:lumOff val="80000"/>
                  <a:shade val="100000"/>
                  <a:satMod val="115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
        <p:nvSpPr>
          <p:cNvPr id="8" name="Rectangle 7"/>
          <p:cNvSpPr/>
          <p:nvPr/>
        </p:nvSpPr>
        <p:spPr>
          <a:xfrm>
            <a:off x="0" y="1515631"/>
            <a:ext cx="9144000" cy="76200"/>
          </a:xfrm>
          <a:prstGeom prst="rect">
            <a:avLst/>
          </a:prstGeom>
          <a:solidFill>
            <a:schemeClr val="bg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
        <p:nvSpPr>
          <p:cNvPr id="9" name="Rectangle 8"/>
          <p:cNvSpPr/>
          <p:nvPr/>
        </p:nvSpPr>
        <p:spPr>
          <a:xfrm>
            <a:off x="0" y="6324600"/>
            <a:ext cx="9144000" cy="5334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alpha val="47000"/>
                </a:schemeClr>
              </a:gs>
              <a:gs pos="100000">
                <a:schemeClr val="tx2">
                  <a:lumMod val="20000"/>
                  <a:lumOff val="80000"/>
                  <a:shade val="100000"/>
                  <a:satMod val="115000"/>
                  <a:alpha val="0"/>
                </a:schemeClr>
              </a:gs>
            </a:gsLst>
            <a:lin ang="27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Calibri" pitchFamily="34" charset="0"/>
        </a:defRPr>
      </a:lvl2pPr>
      <a:lvl3pPr algn="ctr" rtl="0" eaLnBrk="1" fontAlgn="base" hangingPunct="1">
        <a:spcBef>
          <a:spcPct val="0"/>
        </a:spcBef>
        <a:spcAft>
          <a:spcPct val="0"/>
        </a:spcAft>
        <a:defRPr sz="4400">
          <a:solidFill>
            <a:schemeClr val="bg1"/>
          </a:solidFill>
          <a:latin typeface="Calibri" pitchFamily="34" charset="0"/>
        </a:defRPr>
      </a:lvl3pPr>
      <a:lvl4pPr algn="ctr" rtl="0" eaLnBrk="1" fontAlgn="base" hangingPunct="1">
        <a:spcBef>
          <a:spcPct val="0"/>
        </a:spcBef>
        <a:spcAft>
          <a:spcPct val="0"/>
        </a:spcAft>
        <a:defRPr sz="4400">
          <a:solidFill>
            <a:schemeClr val="bg1"/>
          </a:solidFill>
          <a:latin typeface="Calibri" pitchFamily="34" charset="0"/>
        </a:defRPr>
      </a:lvl4pPr>
      <a:lvl5pPr algn="ctr" rtl="0" eaLnBrk="1" fontAlgn="base" hangingPunct="1">
        <a:spcBef>
          <a:spcPct val="0"/>
        </a:spcBef>
        <a:spcAft>
          <a:spcPct val="0"/>
        </a:spcAft>
        <a:defRPr sz="44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2"/>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2"/>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
        <p:nvSpPr>
          <p:cNvPr id="25607" name="Rectangle 7"/>
          <p:cNvSpPr>
            <a:spLocks noChangeArrowheads="1"/>
          </p:cNvSpPr>
          <p:nvPr/>
        </p:nvSpPr>
        <p:spPr bwMode="auto">
          <a:xfrm>
            <a:off x="5791200" y="6400800"/>
            <a:ext cx="2819400" cy="323850"/>
          </a:xfrm>
          <a:prstGeom prst="rect">
            <a:avLst/>
          </a:prstGeom>
          <a:noFill/>
          <a:ln w="9525">
            <a:noFill/>
            <a:miter lim="800000"/>
            <a:headEnd/>
            <a:tailEnd/>
          </a:ln>
          <a:effectLst/>
        </p:spPr>
        <p:txBody>
          <a:bodyPr/>
          <a:lstStyle/>
          <a:p>
            <a:pPr algn="ctr">
              <a:defRPr/>
            </a:pPr>
            <a:r>
              <a:rPr lang="de-DE" sz="1400">
                <a:latin typeface="Calibri" pitchFamily="34" charset="0"/>
                <a:ea typeface="+mn-ea"/>
                <a:cs typeface="Arial" charset="0"/>
              </a:rPr>
              <a:t>Water Governance / Group 3</a:t>
            </a:r>
          </a:p>
        </p:txBody>
      </p:sp>
      <p:pic>
        <p:nvPicPr>
          <p:cNvPr id="3077" name="Bild 5" descr="kth_rgb"/>
          <p:cNvPicPr>
            <a:picLocks noChangeAspect="1" noChangeArrowheads="1"/>
          </p:cNvPicPr>
          <p:nvPr/>
        </p:nvPicPr>
        <p:blipFill>
          <a:blip r:embed="rId14" cstate="print"/>
          <a:srcRect/>
          <a:stretch>
            <a:fillRect/>
          </a:stretch>
        </p:blipFill>
        <p:spPr bwMode="auto">
          <a:xfrm>
            <a:off x="8305800" y="6324600"/>
            <a:ext cx="381000"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alibri" pitchFamily="34" charset="0"/>
        </a:defRPr>
      </a:lvl2pPr>
      <a:lvl3pPr algn="ctr" rtl="0" eaLnBrk="1" fontAlgn="base" hangingPunct="1">
        <a:spcBef>
          <a:spcPct val="0"/>
        </a:spcBef>
        <a:spcAft>
          <a:spcPct val="0"/>
        </a:spcAft>
        <a:defRPr sz="4400">
          <a:solidFill>
            <a:schemeClr val="tx2"/>
          </a:solidFill>
          <a:latin typeface="Calibri" pitchFamily="34" charset="0"/>
        </a:defRPr>
      </a:lvl3pPr>
      <a:lvl4pPr algn="ctr" rtl="0" eaLnBrk="1" fontAlgn="base" hangingPunct="1">
        <a:spcBef>
          <a:spcPct val="0"/>
        </a:spcBef>
        <a:spcAft>
          <a:spcPct val="0"/>
        </a:spcAft>
        <a:defRPr sz="4400">
          <a:solidFill>
            <a:schemeClr val="tx2"/>
          </a:solidFill>
          <a:latin typeface="Calibri" pitchFamily="34" charset="0"/>
        </a:defRPr>
      </a:lvl4pPr>
      <a:lvl5pPr algn="ctr" rtl="0" eaLnBrk="1" fontAlgn="base" hangingPunct="1">
        <a:spcBef>
          <a:spcPct val="0"/>
        </a:spcBef>
        <a:spcAft>
          <a:spcPct val="0"/>
        </a:spcAft>
        <a:defRPr sz="4400">
          <a:solidFill>
            <a:schemeClr val="tx2"/>
          </a:solidFill>
          <a:latin typeface="Calibri" pitchFamily="34" charset="0"/>
        </a:defRPr>
      </a:lvl5pPr>
      <a:lvl6pPr marL="457200" algn="ctr" rtl="0" eaLnBrk="1" fontAlgn="base" hangingPunct="1">
        <a:spcBef>
          <a:spcPct val="0"/>
        </a:spcBef>
        <a:spcAft>
          <a:spcPct val="0"/>
        </a:spcAft>
        <a:defRPr sz="4400">
          <a:solidFill>
            <a:schemeClr val="tx2"/>
          </a:solidFill>
          <a:latin typeface="Calibri" pitchFamily="34" charset="0"/>
        </a:defRPr>
      </a:lvl6pPr>
      <a:lvl7pPr marL="914400" algn="ctr" rtl="0" eaLnBrk="1" fontAlgn="base" hangingPunct="1">
        <a:spcBef>
          <a:spcPct val="0"/>
        </a:spcBef>
        <a:spcAft>
          <a:spcPct val="0"/>
        </a:spcAft>
        <a:defRPr sz="4400">
          <a:solidFill>
            <a:schemeClr val="tx2"/>
          </a:solidFill>
          <a:latin typeface="Calibri" pitchFamily="34" charset="0"/>
        </a:defRPr>
      </a:lvl7pPr>
      <a:lvl8pPr marL="1371600" algn="ctr" rtl="0" eaLnBrk="1" fontAlgn="base" hangingPunct="1">
        <a:spcBef>
          <a:spcPct val="0"/>
        </a:spcBef>
        <a:spcAft>
          <a:spcPct val="0"/>
        </a:spcAft>
        <a:defRPr sz="4400">
          <a:solidFill>
            <a:schemeClr val="tx2"/>
          </a:solidFill>
          <a:latin typeface="Calibri" pitchFamily="34" charset="0"/>
        </a:defRPr>
      </a:lvl8pPr>
      <a:lvl9pPr marL="1828800" algn="ctr" rtl="0" eaLnBrk="1" fontAlgn="base" hangingPunct="1">
        <a:spcBef>
          <a:spcPct val="0"/>
        </a:spcBef>
        <a:spcAft>
          <a:spcPct val="0"/>
        </a:spcAft>
        <a:defRPr sz="4400">
          <a:solidFill>
            <a:schemeClr val="tx2"/>
          </a:solidFill>
          <a:latin typeface="Calibri" pitchFamily="34"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2"/>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FB113-8F98-4E03-8FCF-7B7F92F1C1A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39952" y="1412776"/>
            <a:ext cx="186080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Discrete DAC</a:t>
            </a:r>
            <a:endParaRPr lang="en-GB" dirty="0">
              <a:solidFill>
                <a:schemeClr val="tx1"/>
              </a:solidFill>
            </a:endParaRPr>
          </a:p>
        </p:txBody>
      </p:sp>
      <p:sp>
        <p:nvSpPr>
          <p:cNvPr id="8" name="Rectangle 7"/>
          <p:cNvSpPr/>
          <p:nvPr/>
        </p:nvSpPr>
        <p:spPr>
          <a:xfrm>
            <a:off x="2699792" y="2285992"/>
            <a:ext cx="144016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Asymptotic</a:t>
            </a:r>
            <a:endParaRPr lang="en-GB" dirty="0">
              <a:solidFill>
                <a:schemeClr val="tx1"/>
              </a:solidFill>
            </a:endParaRPr>
          </a:p>
        </p:txBody>
      </p:sp>
      <p:sp>
        <p:nvSpPr>
          <p:cNvPr id="9" name="Rectangle 8"/>
          <p:cNvSpPr/>
          <p:nvPr/>
        </p:nvSpPr>
        <p:spPr>
          <a:xfrm>
            <a:off x="6500826" y="2282002"/>
            <a:ext cx="144016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Finite-time</a:t>
            </a:r>
            <a:endParaRPr lang="en-GB" dirty="0">
              <a:solidFill>
                <a:schemeClr val="tx1"/>
              </a:solidFill>
            </a:endParaRPr>
          </a:p>
        </p:txBody>
      </p:sp>
      <p:sp>
        <p:nvSpPr>
          <p:cNvPr id="10" name="Rectangle 9"/>
          <p:cNvSpPr/>
          <p:nvPr/>
        </p:nvSpPr>
        <p:spPr>
          <a:xfrm>
            <a:off x="1259632" y="3212976"/>
            <a:ext cx="144016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 Order</a:t>
            </a:r>
            <a:endParaRPr lang="en-GB" dirty="0">
              <a:solidFill>
                <a:schemeClr val="tx1"/>
              </a:solidFill>
            </a:endParaRPr>
          </a:p>
        </p:txBody>
      </p:sp>
      <p:sp>
        <p:nvSpPr>
          <p:cNvPr id="11" name="Rectangle 10"/>
          <p:cNvSpPr/>
          <p:nvPr/>
        </p:nvSpPr>
        <p:spPr>
          <a:xfrm>
            <a:off x="3995936" y="3212976"/>
            <a:ext cx="172819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Higher-Order</a:t>
            </a:r>
            <a:endParaRPr lang="en-GB" dirty="0">
              <a:solidFill>
                <a:schemeClr val="tx1"/>
              </a:solidFill>
            </a:endParaRPr>
          </a:p>
        </p:txBody>
      </p:sp>
      <p:cxnSp>
        <p:nvCxnSpPr>
          <p:cNvPr id="13" name="Elbow Connector 12"/>
          <p:cNvCxnSpPr>
            <a:stCxn id="8" idx="0"/>
            <a:endCxn id="7" idx="2"/>
          </p:cNvCxnSpPr>
          <p:nvPr/>
        </p:nvCxnSpPr>
        <p:spPr>
          <a:xfrm rot="5400000" flipH="1" flipV="1">
            <a:off x="4024530" y="1240166"/>
            <a:ext cx="441168" cy="165048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9" idx="0"/>
          </p:cNvCxnSpPr>
          <p:nvPr/>
        </p:nvCxnSpPr>
        <p:spPr>
          <a:xfrm rot="16200000" flipH="1">
            <a:off x="5927042" y="988138"/>
            <a:ext cx="437178" cy="215055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1" idx="0"/>
          </p:cNvCxnSpPr>
          <p:nvPr/>
        </p:nvCxnSpPr>
        <p:spPr>
          <a:xfrm rot="16200000" flipH="1">
            <a:off x="3928488" y="2281432"/>
            <a:ext cx="422928" cy="144016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2"/>
            <a:endCxn id="10" idx="0"/>
          </p:cNvCxnSpPr>
          <p:nvPr/>
        </p:nvCxnSpPr>
        <p:spPr>
          <a:xfrm rot="5400000">
            <a:off x="2488328" y="2281432"/>
            <a:ext cx="422928" cy="144016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79512" y="4437112"/>
            <a:ext cx="122413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Best Constant</a:t>
            </a:r>
            <a:endParaRPr lang="en-GB" dirty="0">
              <a:solidFill>
                <a:schemeClr val="tx1"/>
              </a:solidFill>
            </a:endParaRPr>
          </a:p>
        </p:txBody>
      </p:sp>
      <p:sp>
        <p:nvSpPr>
          <p:cNvPr id="26" name="Rectangle 25"/>
          <p:cNvSpPr/>
          <p:nvPr/>
        </p:nvSpPr>
        <p:spPr>
          <a:xfrm>
            <a:off x="1691680" y="4437112"/>
            <a:ext cx="15121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Metropolitan</a:t>
            </a:r>
            <a:endParaRPr lang="en-GB" dirty="0">
              <a:solidFill>
                <a:schemeClr val="tx1"/>
              </a:solidFill>
            </a:endParaRPr>
          </a:p>
        </p:txBody>
      </p:sp>
      <p:sp>
        <p:nvSpPr>
          <p:cNvPr id="27" name="Rectangle 26"/>
          <p:cNvSpPr/>
          <p:nvPr/>
        </p:nvSpPr>
        <p:spPr>
          <a:xfrm>
            <a:off x="3419872" y="4437112"/>
            <a:ext cx="115212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Optimal</a:t>
            </a:r>
            <a:endParaRPr lang="en-GB" dirty="0">
              <a:solidFill>
                <a:schemeClr val="tx1"/>
              </a:solidFill>
            </a:endParaRPr>
          </a:p>
        </p:txBody>
      </p:sp>
      <p:sp>
        <p:nvSpPr>
          <p:cNvPr id="29" name="Rectangle 28"/>
          <p:cNvSpPr/>
          <p:nvPr/>
        </p:nvSpPr>
        <p:spPr>
          <a:xfrm>
            <a:off x="6500826" y="3214686"/>
            <a:ext cx="144016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Adaptive Filter</a:t>
            </a:r>
            <a:endParaRPr lang="en-GB" dirty="0">
              <a:solidFill>
                <a:schemeClr val="tx1"/>
              </a:solidFill>
            </a:endParaRPr>
          </a:p>
        </p:txBody>
      </p:sp>
      <p:cxnSp>
        <p:nvCxnSpPr>
          <p:cNvPr id="42" name="Elbow Connector 41"/>
          <p:cNvCxnSpPr>
            <a:stCxn id="10" idx="2"/>
            <a:endCxn id="25" idx="0"/>
          </p:cNvCxnSpPr>
          <p:nvPr/>
        </p:nvCxnSpPr>
        <p:spPr>
          <a:xfrm rot="5400000">
            <a:off x="1025606" y="3483006"/>
            <a:ext cx="720080" cy="118813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0" idx="2"/>
            <a:endCxn id="26" idx="0"/>
          </p:cNvCxnSpPr>
          <p:nvPr/>
        </p:nvCxnSpPr>
        <p:spPr>
          <a:xfrm rot="16200000" flipH="1">
            <a:off x="1853698" y="3843046"/>
            <a:ext cx="720080" cy="46805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0" idx="2"/>
            <a:endCxn id="27" idx="0"/>
          </p:cNvCxnSpPr>
          <p:nvPr/>
        </p:nvCxnSpPr>
        <p:spPr>
          <a:xfrm rot="16200000" flipH="1">
            <a:off x="2627784" y="3068960"/>
            <a:ext cx="720080" cy="201622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 idx="2"/>
            <a:endCxn id="29" idx="0"/>
          </p:cNvCxnSpPr>
          <p:nvPr/>
        </p:nvCxnSpPr>
        <p:spPr>
          <a:xfrm rot="5400000">
            <a:off x="7006592" y="3000372"/>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CE6D6"/>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Blue-gray">
  <a:themeElements>
    <a:clrScheme name="1_Blue-gray title 1">
      <a:dk1>
        <a:srgbClr val="424456"/>
      </a:dk1>
      <a:lt1>
        <a:srgbClr val="FFFFFF"/>
      </a:lt1>
      <a:dk2>
        <a:srgbClr val="000000"/>
      </a:dk2>
      <a:lt2>
        <a:srgbClr val="DEDEDE"/>
      </a:lt2>
      <a:accent1>
        <a:srgbClr val="53548A"/>
      </a:accent1>
      <a:accent2>
        <a:srgbClr val="438086"/>
      </a:accent2>
      <a:accent3>
        <a:srgbClr val="AAAAAA"/>
      </a:accent3>
      <a:accent4>
        <a:srgbClr val="DADADA"/>
      </a:accent4>
      <a:accent5>
        <a:srgbClr val="B3B3C4"/>
      </a:accent5>
      <a:accent6>
        <a:srgbClr val="3C7379"/>
      </a:accent6>
      <a:hlink>
        <a:srgbClr val="67AFBD"/>
      </a:hlink>
      <a:folHlink>
        <a:srgbClr val="C2A874"/>
      </a:folHlink>
    </a:clrScheme>
    <a:fontScheme name="1_Blue-gray tit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ue-gray title 1">
        <a:dk1>
          <a:srgbClr val="424456"/>
        </a:dk1>
        <a:lt1>
          <a:srgbClr val="FFFFFF"/>
        </a:lt1>
        <a:dk2>
          <a:srgbClr val="000000"/>
        </a:dk2>
        <a:lt2>
          <a:srgbClr val="DEDEDE"/>
        </a:lt2>
        <a:accent1>
          <a:srgbClr val="53548A"/>
        </a:accent1>
        <a:accent2>
          <a:srgbClr val="438086"/>
        </a:accent2>
        <a:accent3>
          <a:srgbClr val="AAAAAA"/>
        </a:accent3>
        <a:accent4>
          <a:srgbClr val="DADADA"/>
        </a:accent4>
        <a:accent5>
          <a:srgbClr val="B3B3C4"/>
        </a:accent5>
        <a:accent6>
          <a:srgbClr val="3C7379"/>
        </a:accent6>
        <a:hlink>
          <a:srgbClr val="67AFBD"/>
        </a:hlink>
        <a:folHlink>
          <a:srgbClr val="C2A874"/>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xt_slide">
  <a:themeElements>
    <a:clrScheme name="2_text_slide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fontScheme name="2_text_slid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text_slide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ection">
  <a:themeElements>
    <a:clrScheme name="3_section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fontScheme name="3_sec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ection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CCE6D6"/>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CCE6D6"/>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CCE6D6"/>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CCE6D6"/>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Zhang 27 May</Template>
  <TotalTime>2449</TotalTime>
  <Words>103</Words>
  <Application>Microsoft Office PowerPoint</Application>
  <PresentationFormat>On-screen Show (4:3)</PresentationFormat>
  <Paragraphs>21</Paragraphs>
  <Slides>1</Slides>
  <Notes>1</Notes>
  <HiddenSlides>0</HiddenSlides>
  <MMClips>0</MMClips>
  <ScaleCrop>false</ScaleCrop>
  <HeadingPairs>
    <vt:vector size="4" baseType="variant">
      <vt:variant>
        <vt:lpstr>Theme</vt:lpstr>
      </vt:variant>
      <vt:variant>
        <vt:i4>5</vt:i4>
      </vt:variant>
      <vt:variant>
        <vt:lpstr>Slide Titles</vt:lpstr>
      </vt:variant>
      <vt:variant>
        <vt:i4>1</vt:i4>
      </vt:variant>
    </vt:vector>
  </HeadingPairs>
  <TitlesOfParts>
    <vt:vector size="6" baseType="lpstr">
      <vt:lpstr>流畅</vt:lpstr>
      <vt:lpstr>Blue-gray</vt:lpstr>
      <vt:lpstr>2_text_slide</vt:lpstr>
      <vt:lpstr>3_section</vt: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Average Consensus Algorithm</dc:title>
  <dc:creator>Administrator</dc:creator>
  <cp:lastModifiedBy>Administrator</cp:lastModifiedBy>
  <cp:revision>261</cp:revision>
  <dcterms:created xsi:type="dcterms:W3CDTF">2011-06-20T09:39:01Z</dcterms:created>
  <dcterms:modified xsi:type="dcterms:W3CDTF">2012-04-01T14:33:46Z</dcterms:modified>
</cp:coreProperties>
</file>