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sldIdLst>
    <p:sldId id="322" r:id="rId2"/>
    <p:sldId id="323" r:id="rId3"/>
    <p:sldId id="324" r:id="rId4"/>
    <p:sldId id="325" r:id="rId5"/>
    <p:sldId id="326" r:id="rId6"/>
    <p:sldId id="335" r:id="rId7"/>
    <p:sldId id="337" r:id="rId8"/>
    <p:sldId id="338" r:id="rId9"/>
    <p:sldId id="321" r:id="rId10"/>
    <p:sldId id="355" r:id="rId11"/>
    <p:sldId id="356" r:id="rId12"/>
    <p:sldId id="357" r:id="rId13"/>
    <p:sldId id="358" r:id="rId14"/>
    <p:sldId id="352" r:id="rId15"/>
    <p:sldId id="353" r:id="rId16"/>
    <p:sldId id="365" r:id="rId17"/>
    <p:sldId id="366" r:id="rId18"/>
    <p:sldId id="346" r:id="rId19"/>
    <p:sldId id="350" r:id="rId20"/>
    <p:sldId id="364" r:id="rId21"/>
    <p:sldId id="319" r:id="rId22"/>
    <p:sldId id="367" r:id="rId23"/>
    <p:sldId id="368" r:id="rId24"/>
    <p:sldId id="369" r:id="rId25"/>
    <p:sldId id="344" r:id="rId26"/>
    <p:sldId id="345" r:id="rId27"/>
    <p:sldId id="354" r:id="rId28"/>
    <p:sldId id="362" r:id="rId29"/>
    <p:sldId id="363" r:id="rId30"/>
    <p:sldId id="374" r:id="rId31"/>
    <p:sldId id="375" r:id="rId32"/>
    <p:sldId id="370" r:id="rId33"/>
    <p:sldId id="371" r:id="rId34"/>
    <p:sldId id="372" r:id="rId35"/>
    <p:sldId id="37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90ABCB"/>
    <a:srgbClr val="7093D2"/>
    <a:srgbClr val="478FD1"/>
    <a:srgbClr val="DEEBF7"/>
    <a:srgbClr val="F8D528"/>
    <a:srgbClr val="3B668D"/>
    <a:srgbClr val="345A7C"/>
    <a:srgbClr val="FF3300"/>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9" autoAdjust="0"/>
    <p:restoredTop sz="79890" autoAdjust="0"/>
  </p:normalViewPr>
  <p:slideViewPr>
    <p:cSldViewPr snapToGrid="0" showGuides="1">
      <p:cViewPr varScale="1">
        <p:scale>
          <a:sx n="58" d="100"/>
          <a:sy n="58" d="100"/>
        </p:scale>
        <p:origin x="2004" y="72"/>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56JN\Downloads\&#20581;&#40718;&#36001;&#21209;&#27169;&#22411;12.1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56JN\Documents\&#20581;&#40718;&#36001;&#21209;&#36039;&#26009;_TEJ.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ophia\Downloads\&#26377;&#30340;&#27794;&#30340;&#36039;&#26009;&#22294;&#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ophia\Desktop\&#21508;&#24288;&#27604;&#3661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ophia\Desktop\&#21508;&#24288;&#27604;&#3661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localhost\Users\tony\Downloads\&#21508;&#24288;&#27604;&#36611;&#20282;&#26381;&#22120;&#26495;.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localhost\Users\tony\Downloads\&#36554;&#36617;&#24066;&#22580;&#24288;&#24288;%2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ser\Downloads\&#36001;&#21209;&#27169;&#22411;Roadshow&#2925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Poison.WINDOWS-8T0UNMM\Desktop\&#36001;&#21209;&#38928;&#28204;\&#36001;&#21209;&#27169;&#22411;Roadshow&#29256;.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Poison.WINDOWS-8T0UNMM\Desktop\&#36001;&#21209;&#38928;&#28204;\&#36001;&#21209;&#27169;&#22411;Roadshow&#29256;.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GU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localhost\Users\tony\Downloads\&#26377;&#30340;&#27794;&#30340;&#36039;&#26009;&#22294;&#34920;12.1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36554;&#36617;&#24066;&#22580;&#24288;&#24288;%20(&#24489;&#21407;)&#23565;&#23565;&#2356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26377;&#30340;&#27794;&#30340;&#36039;&#26009;&#22294;&#34920;170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26377;&#30340;&#27794;&#30340;&#36039;&#26009;&#22294;&#34920;170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ophia\Downloads\&#36554;&#36617;&#24066;&#22580;&#24288;&#2428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ophia\Downloads\&#20581;&#40718;&#36001;&#21209;&#36039;&#26009;_TEJ.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ophia\Downloads\&#26377;&#30340;&#27794;&#30340;&#36039;&#26009;&#22294;&#34920;12.1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600" b="1" i="0" baseline="0" dirty="0">
                <a:effectLst/>
              </a:rPr>
              <a:t>健鼎股價走勢圖</a:t>
            </a:r>
            <a:endParaRPr lang="zh-TW" altLang="zh-TW" sz="1200" dirty="0">
              <a:effectLst/>
            </a:endParaRPr>
          </a:p>
        </c:rich>
      </c:tx>
      <c:layout>
        <c:manualLayout>
          <c:xMode val="edge"/>
          <c:yMode val="edge"/>
          <c:x val="0.33976588059314844"/>
          <c:y val="6.23193028904155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spPr>
            <a:ln w="28575" cap="rnd">
              <a:solidFill>
                <a:schemeClr val="accent1">
                  <a:lumMod val="75000"/>
                </a:schemeClr>
              </a:solidFill>
              <a:round/>
            </a:ln>
            <a:effectLst/>
          </c:spPr>
          <c:marker>
            <c:symbol val="none"/>
          </c:marker>
          <c:cat>
            <c:numRef>
              <c:f>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PE河流圖!$D$2:$D$1464</c:f>
              <c:numCache>
                <c:formatCode>General</c:formatCode>
                <c:ptCount val="1463"/>
                <c:pt idx="0">
                  <c:v>71.34</c:v>
                </c:pt>
                <c:pt idx="1">
                  <c:v>72.61</c:v>
                </c:pt>
                <c:pt idx="2">
                  <c:v>73.680000000000007</c:v>
                </c:pt>
                <c:pt idx="3">
                  <c:v>73.27</c:v>
                </c:pt>
                <c:pt idx="4">
                  <c:v>73.34</c:v>
                </c:pt>
                <c:pt idx="5">
                  <c:v>73.06</c:v>
                </c:pt>
                <c:pt idx="6">
                  <c:v>73.92</c:v>
                </c:pt>
                <c:pt idx="7">
                  <c:v>74.989999999999995</c:v>
                </c:pt>
                <c:pt idx="8">
                  <c:v>75.98</c:v>
                </c:pt>
                <c:pt idx="9">
                  <c:v>78.58</c:v>
                </c:pt>
                <c:pt idx="10">
                  <c:v>78.67</c:v>
                </c:pt>
                <c:pt idx="11">
                  <c:v>79.900000000000006</c:v>
                </c:pt>
                <c:pt idx="12">
                  <c:v>83.78</c:v>
                </c:pt>
                <c:pt idx="13">
                  <c:v>85.71</c:v>
                </c:pt>
                <c:pt idx="14">
                  <c:v>82.39</c:v>
                </c:pt>
                <c:pt idx="15">
                  <c:v>83.84</c:v>
                </c:pt>
                <c:pt idx="16">
                  <c:v>86.56</c:v>
                </c:pt>
                <c:pt idx="17">
                  <c:v>85.55</c:v>
                </c:pt>
                <c:pt idx="18">
                  <c:v>88.23</c:v>
                </c:pt>
                <c:pt idx="19">
                  <c:v>86.88</c:v>
                </c:pt>
                <c:pt idx="20">
                  <c:v>85.87</c:v>
                </c:pt>
                <c:pt idx="21">
                  <c:v>87.01</c:v>
                </c:pt>
                <c:pt idx="22">
                  <c:v>87.99</c:v>
                </c:pt>
                <c:pt idx="23">
                  <c:v>88.01</c:v>
                </c:pt>
                <c:pt idx="24">
                  <c:v>89</c:v>
                </c:pt>
                <c:pt idx="25">
                  <c:v>92.1</c:v>
                </c:pt>
                <c:pt idx="26">
                  <c:v>92.24</c:v>
                </c:pt>
                <c:pt idx="27">
                  <c:v>92.8</c:v>
                </c:pt>
                <c:pt idx="28">
                  <c:v>91.09</c:v>
                </c:pt>
                <c:pt idx="29">
                  <c:v>92.79</c:v>
                </c:pt>
                <c:pt idx="30">
                  <c:v>92.28</c:v>
                </c:pt>
                <c:pt idx="31">
                  <c:v>91.04</c:v>
                </c:pt>
                <c:pt idx="32">
                  <c:v>91.39</c:v>
                </c:pt>
                <c:pt idx="33">
                  <c:v>91.1</c:v>
                </c:pt>
                <c:pt idx="34">
                  <c:v>91.39</c:v>
                </c:pt>
                <c:pt idx="35">
                  <c:v>93.11</c:v>
                </c:pt>
                <c:pt idx="36">
                  <c:v>94.02</c:v>
                </c:pt>
                <c:pt idx="37">
                  <c:v>93.5</c:v>
                </c:pt>
                <c:pt idx="38">
                  <c:v>93.95</c:v>
                </c:pt>
                <c:pt idx="39">
                  <c:v>91.03</c:v>
                </c:pt>
                <c:pt idx="40">
                  <c:v>90.09</c:v>
                </c:pt>
                <c:pt idx="41">
                  <c:v>91.25</c:v>
                </c:pt>
                <c:pt idx="42">
                  <c:v>92.25</c:v>
                </c:pt>
                <c:pt idx="43">
                  <c:v>94.89</c:v>
                </c:pt>
                <c:pt idx="44">
                  <c:v>95.32</c:v>
                </c:pt>
                <c:pt idx="45">
                  <c:v>95.94</c:v>
                </c:pt>
                <c:pt idx="46">
                  <c:v>96.89</c:v>
                </c:pt>
                <c:pt idx="47">
                  <c:v>95.71</c:v>
                </c:pt>
                <c:pt idx="48">
                  <c:v>94.63</c:v>
                </c:pt>
                <c:pt idx="49">
                  <c:v>93.95</c:v>
                </c:pt>
                <c:pt idx="50">
                  <c:v>93.6</c:v>
                </c:pt>
                <c:pt idx="51">
                  <c:v>95</c:v>
                </c:pt>
                <c:pt idx="52">
                  <c:v>97.26</c:v>
                </c:pt>
                <c:pt idx="53">
                  <c:v>97.57</c:v>
                </c:pt>
                <c:pt idx="54">
                  <c:v>96.7</c:v>
                </c:pt>
                <c:pt idx="55">
                  <c:v>97.5</c:v>
                </c:pt>
                <c:pt idx="56">
                  <c:v>97.8</c:v>
                </c:pt>
                <c:pt idx="57">
                  <c:v>98.84</c:v>
                </c:pt>
                <c:pt idx="58">
                  <c:v>97.78</c:v>
                </c:pt>
                <c:pt idx="59">
                  <c:v>95.16</c:v>
                </c:pt>
                <c:pt idx="60">
                  <c:v>93.11</c:v>
                </c:pt>
                <c:pt idx="61">
                  <c:v>94.94</c:v>
                </c:pt>
                <c:pt idx="62">
                  <c:v>93.63</c:v>
                </c:pt>
                <c:pt idx="63">
                  <c:v>95.33</c:v>
                </c:pt>
                <c:pt idx="64">
                  <c:v>96.09</c:v>
                </c:pt>
                <c:pt idx="65">
                  <c:v>95.72</c:v>
                </c:pt>
                <c:pt idx="66">
                  <c:v>96.94</c:v>
                </c:pt>
                <c:pt idx="67">
                  <c:v>94.8</c:v>
                </c:pt>
                <c:pt idx="68">
                  <c:v>94.2</c:v>
                </c:pt>
                <c:pt idx="69">
                  <c:v>93.74</c:v>
                </c:pt>
                <c:pt idx="70">
                  <c:v>93.82</c:v>
                </c:pt>
                <c:pt idx="71">
                  <c:v>95.76</c:v>
                </c:pt>
                <c:pt idx="72">
                  <c:v>93.29</c:v>
                </c:pt>
                <c:pt idx="73">
                  <c:v>91.3</c:v>
                </c:pt>
                <c:pt idx="74">
                  <c:v>93.89</c:v>
                </c:pt>
                <c:pt idx="75">
                  <c:v>94.27</c:v>
                </c:pt>
                <c:pt idx="76">
                  <c:v>92.7</c:v>
                </c:pt>
                <c:pt idx="77">
                  <c:v>87.05</c:v>
                </c:pt>
                <c:pt idx="78">
                  <c:v>89.36</c:v>
                </c:pt>
                <c:pt idx="79">
                  <c:v>91.85</c:v>
                </c:pt>
                <c:pt idx="80">
                  <c:v>91.86</c:v>
                </c:pt>
                <c:pt idx="81">
                  <c:v>88.37</c:v>
                </c:pt>
                <c:pt idx="82">
                  <c:v>89.15</c:v>
                </c:pt>
                <c:pt idx="83">
                  <c:v>89.85</c:v>
                </c:pt>
                <c:pt idx="84">
                  <c:v>90.94</c:v>
                </c:pt>
                <c:pt idx="85">
                  <c:v>90.73</c:v>
                </c:pt>
                <c:pt idx="86">
                  <c:v>90.25</c:v>
                </c:pt>
                <c:pt idx="87">
                  <c:v>90.25</c:v>
                </c:pt>
                <c:pt idx="88">
                  <c:v>88.21</c:v>
                </c:pt>
                <c:pt idx="89">
                  <c:v>88.07</c:v>
                </c:pt>
                <c:pt idx="90">
                  <c:v>85.77</c:v>
                </c:pt>
                <c:pt idx="91">
                  <c:v>86.28</c:v>
                </c:pt>
                <c:pt idx="92">
                  <c:v>86.25</c:v>
                </c:pt>
                <c:pt idx="93">
                  <c:v>84.55</c:v>
                </c:pt>
                <c:pt idx="94">
                  <c:v>84.1</c:v>
                </c:pt>
                <c:pt idx="95">
                  <c:v>84.17</c:v>
                </c:pt>
                <c:pt idx="96">
                  <c:v>83.58</c:v>
                </c:pt>
                <c:pt idx="97">
                  <c:v>86.47</c:v>
                </c:pt>
                <c:pt idx="98">
                  <c:v>85.57</c:v>
                </c:pt>
                <c:pt idx="99">
                  <c:v>82.98</c:v>
                </c:pt>
                <c:pt idx="100">
                  <c:v>81.849999999999994</c:v>
                </c:pt>
                <c:pt idx="101">
                  <c:v>77.95</c:v>
                </c:pt>
                <c:pt idx="102">
                  <c:v>79.89</c:v>
                </c:pt>
                <c:pt idx="103">
                  <c:v>80.319999999999993</c:v>
                </c:pt>
                <c:pt idx="104">
                  <c:v>81.3</c:v>
                </c:pt>
                <c:pt idx="105">
                  <c:v>81.400000000000006</c:v>
                </c:pt>
                <c:pt idx="106">
                  <c:v>84.5</c:v>
                </c:pt>
                <c:pt idx="107">
                  <c:v>83.66</c:v>
                </c:pt>
                <c:pt idx="108">
                  <c:v>84.38</c:v>
                </c:pt>
                <c:pt idx="109">
                  <c:v>82.81</c:v>
                </c:pt>
                <c:pt idx="110">
                  <c:v>85.3</c:v>
                </c:pt>
                <c:pt idx="111">
                  <c:v>87.54</c:v>
                </c:pt>
                <c:pt idx="112">
                  <c:v>84.29</c:v>
                </c:pt>
                <c:pt idx="113">
                  <c:v>84.36</c:v>
                </c:pt>
                <c:pt idx="114">
                  <c:v>84.37</c:v>
                </c:pt>
                <c:pt idx="115">
                  <c:v>82.74</c:v>
                </c:pt>
                <c:pt idx="116">
                  <c:v>82.4</c:v>
                </c:pt>
                <c:pt idx="117">
                  <c:v>81.39</c:v>
                </c:pt>
                <c:pt idx="118">
                  <c:v>81.239999999999995</c:v>
                </c:pt>
                <c:pt idx="119">
                  <c:v>81.96</c:v>
                </c:pt>
                <c:pt idx="120">
                  <c:v>83.11</c:v>
                </c:pt>
                <c:pt idx="121">
                  <c:v>84.46</c:v>
                </c:pt>
                <c:pt idx="122">
                  <c:v>84.73</c:v>
                </c:pt>
                <c:pt idx="123">
                  <c:v>85.09</c:v>
                </c:pt>
                <c:pt idx="124">
                  <c:v>84.99</c:v>
                </c:pt>
                <c:pt idx="125">
                  <c:v>84.67</c:v>
                </c:pt>
                <c:pt idx="126">
                  <c:v>84.88</c:v>
                </c:pt>
                <c:pt idx="127">
                  <c:v>80.760000000000005</c:v>
                </c:pt>
                <c:pt idx="128">
                  <c:v>79.930000000000007</c:v>
                </c:pt>
                <c:pt idx="129">
                  <c:v>78.06</c:v>
                </c:pt>
                <c:pt idx="130">
                  <c:v>76.599999999999994</c:v>
                </c:pt>
                <c:pt idx="131">
                  <c:v>73.94</c:v>
                </c:pt>
                <c:pt idx="132">
                  <c:v>70.069999999999993</c:v>
                </c:pt>
                <c:pt idx="133">
                  <c:v>70.739999999999995</c:v>
                </c:pt>
                <c:pt idx="134">
                  <c:v>70.53</c:v>
                </c:pt>
                <c:pt idx="135">
                  <c:v>70.78</c:v>
                </c:pt>
                <c:pt idx="136">
                  <c:v>68.13</c:v>
                </c:pt>
                <c:pt idx="137">
                  <c:v>66.55</c:v>
                </c:pt>
                <c:pt idx="138">
                  <c:v>64.86</c:v>
                </c:pt>
                <c:pt idx="139">
                  <c:v>65.34</c:v>
                </c:pt>
                <c:pt idx="140">
                  <c:v>67.39</c:v>
                </c:pt>
                <c:pt idx="141">
                  <c:v>67.72</c:v>
                </c:pt>
                <c:pt idx="142">
                  <c:v>67.760000000000005</c:v>
                </c:pt>
                <c:pt idx="143">
                  <c:v>69.099999999999994</c:v>
                </c:pt>
                <c:pt idx="144">
                  <c:v>68.349999999999994</c:v>
                </c:pt>
                <c:pt idx="145">
                  <c:v>67.209999999999994</c:v>
                </c:pt>
                <c:pt idx="146">
                  <c:v>66.98</c:v>
                </c:pt>
                <c:pt idx="147">
                  <c:v>69.05</c:v>
                </c:pt>
                <c:pt idx="148">
                  <c:v>70.97</c:v>
                </c:pt>
                <c:pt idx="149">
                  <c:v>72.599999999999994</c:v>
                </c:pt>
                <c:pt idx="150">
                  <c:v>71.98</c:v>
                </c:pt>
                <c:pt idx="151">
                  <c:v>73.180000000000007</c:v>
                </c:pt>
                <c:pt idx="152">
                  <c:v>73.66</c:v>
                </c:pt>
                <c:pt idx="153">
                  <c:v>71.42</c:v>
                </c:pt>
                <c:pt idx="154">
                  <c:v>69.260000000000005</c:v>
                </c:pt>
                <c:pt idx="155">
                  <c:v>69.06</c:v>
                </c:pt>
                <c:pt idx="156">
                  <c:v>69.64</c:v>
                </c:pt>
                <c:pt idx="157">
                  <c:v>68.69</c:v>
                </c:pt>
                <c:pt idx="158">
                  <c:v>68.430000000000007</c:v>
                </c:pt>
                <c:pt idx="159">
                  <c:v>67.53</c:v>
                </c:pt>
                <c:pt idx="160">
                  <c:v>67.040000000000006</c:v>
                </c:pt>
                <c:pt idx="161">
                  <c:v>65.56</c:v>
                </c:pt>
                <c:pt idx="162">
                  <c:v>65.739999999999995</c:v>
                </c:pt>
                <c:pt idx="163">
                  <c:v>66.53</c:v>
                </c:pt>
                <c:pt idx="164">
                  <c:v>65.900000000000006</c:v>
                </c:pt>
                <c:pt idx="165">
                  <c:v>69.12</c:v>
                </c:pt>
                <c:pt idx="166">
                  <c:v>71.38</c:v>
                </c:pt>
                <c:pt idx="167">
                  <c:v>71.08</c:v>
                </c:pt>
                <c:pt idx="168">
                  <c:v>72.88</c:v>
                </c:pt>
                <c:pt idx="169">
                  <c:v>72.98</c:v>
                </c:pt>
                <c:pt idx="170">
                  <c:v>71.099999999999994</c:v>
                </c:pt>
                <c:pt idx="171">
                  <c:v>69.58</c:v>
                </c:pt>
                <c:pt idx="172">
                  <c:v>70.87</c:v>
                </c:pt>
                <c:pt idx="173">
                  <c:v>70.75</c:v>
                </c:pt>
                <c:pt idx="174">
                  <c:v>70.59</c:v>
                </c:pt>
                <c:pt idx="175">
                  <c:v>70.27</c:v>
                </c:pt>
                <c:pt idx="176">
                  <c:v>72.040000000000006</c:v>
                </c:pt>
                <c:pt idx="177">
                  <c:v>71.959999999999994</c:v>
                </c:pt>
                <c:pt idx="178">
                  <c:v>73.33</c:v>
                </c:pt>
                <c:pt idx="179">
                  <c:v>73.52</c:v>
                </c:pt>
                <c:pt idx="180">
                  <c:v>74.959999999999994</c:v>
                </c:pt>
                <c:pt idx="181">
                  <c:v>74.33</c:v>
                </c:pt>
                <c:pt idx="182">
                  <c:v>71.790000000000006</c:v>
                </c:pt>
                <c:pt idx="183">
                  <c:v>72.650000000000006</c:v>
                </c:pt>
                <c:pt idx="184">
                  <c:v>72.209999999999994</c:v>
                </c:pt>
                <c:pt idx="185">
                  <c:v>72.84</c:v>
                </c:pt>
                <c:pt idx="186">
                  <c:v>73.239999999999995</c:v>
                </c:pt>
                <c:pt idx="187">
                  <c:v>72.53</c:v>
                </c:pt>
                <c:pt idx="188">
                  <c:v>71.75</c:v>
                </c:pt>
                <c:pt idx="189">
                  <c:v>71.73</c:v>
                </c:pt>
                <c:pt idx="190">
                  <c:v>68.709999999999994</c:v>
                </c:pt>
                <c:pt idx="191">
                  <c:v>66.489999999999995</c:v>
                </c:pt>
                <c:pt idx="192">
                  <c:v>65.13</c:v>
                </c:pt>
                <c:pt idx="193">
                  <c:v>65.52</c:v>
                </c:pt>
                <c:pt idx="194">
                  <c:v>64.989999999999995</c:v>
                </c:pt>
                <c:pt idx="195">
                  <c:v>63.8</c:v>
                </c:pt>
                <c:pt idx="196">
                  <c:v>65.23</c:v>
                </c:pt>
                <c:pt idx="197">
                  <c:v>66.58</c:v>
                </c:pt>
                <c:pt idx="198">
                  <c:v>65.97</c:v>
                </c:pt>
                <c:pt idx="199">
                  <c:v>65.430000000000007</c:v>
                </c:pt>
                <c:pt idx="200">
                  <c:v>65.14</c:v>
                </c:pt>
                <c:pt idx="201">
                  <c:v>64.790000000000006</c:v>
                </c:pt>
                <c:pt idx="202">
                  <c:v>63.46</c:v>
                </c:pt>
                <c:pt idx="203">
                  <c:v>59.67</c:v>
                </c:pt>
                <c:pt idx="204">
                  <c:v>55.83</c:v>
                </c:pt>
                <c:pt idx="205">
                  <c:v>56.9</c:v>
                </c:pt>
                <c:pt idx="206">
                  <c:v>56.47</c:v>
                </c:pt>
                <c:pt idx="207">
                  <c:v>55.35</c:v>
                </c:pt>
                <c:pt idx="208">
                  <c:v>55.33</c:v>
                </c:pt>
                <c:pt idx="209">
                  <c:v>51.65</c:v>
                </c:pt>
                <c:pt idx="210">
                  <c:v>52.75</c:v>
                </c:pt>
                <c:pt idx="211">
                  <c:v>55.32</c:v>
                </c:pt>
                <c:pt idx="212">
                  <c:v>56.23</c:v>
                </c:pt>
                <c:pt idx="213">
                  <c:v>56.86</c:v>
                </c:pt>
                <c:pt idx="214">
                  <c:v>55.82</c:v>
                </c:pt>
                <c:pt idx="215">
                  <c:v>55.2</c:v>
                </c:pt>
                <c:pt idx="216">
                  <c:v>54.15</c:v>
                </c:pt>
                <c:pt idx="217">
                  <c:v>53.42</c:v>
                </c:pt>
                <c:pt idx="218">
                  <c:v>54.43</c:v>
                </c:pt>
                <c:pt idx="219">
                  <c:v>54.58</c:v>
                </c:pt>
                <c:pt idx="220">
                  <c:v>53.86</c:v>
                </c:pt>
                <c:pt idx="221">
                  <c:v>53.92</c:v>
                </c:pt>
                <c:pt idx="222">
                  <c:v>54.27</c:v>
                </c:pt>
                <c:pt idx="223">
                  <c:v>56.86</c:v>
                </c:pt>
                <c:pt idx="224">
                  <c:v>58.6</c:v>
                </c:pt>
                <c:pt idx="225">
                  <c:v>58.64</c:v>
                </c:pt>
                <c:pt idx="226">
                  <c:v>60.12</c:v>
                </c:pt>
                <c:pt idx="227">
                  <c:v>60.53</c:v>
                </c:pt>
                <c:pt idx="228">
                  <c:v>60.29</c:v>
                </c:pt>
                <c:pt idx="229">
                  <c:v>60.07</c:v>
                </c:pt>
                <c:pt idx="230">
                  <c:v>60.67</c:v>
                </c:pt>
                <c:pt idx="231">
                  <c:v>61.65</c:v>
                </c:pt>
                <c:pt idx="232">
                  <c:v>61.4</c:v>
                </c:pt>
                <c:pt idx="233">
                  <c:v>62.22</c:v>
                </c:pt>
                <c:pt idx="234">
                  <c:v>62.2</c:v>
                </c:pt>
                <c:pt idx="235">
                  <c:v>60.65</c:v>
                </c:pt>
                <c:pt idx="236">
                  <c:v>61.97</c:v>
                </c:pt>
                <c:pt idx="237">
                  <c:v>62.8</c:v>
                </c:pt>
                <c:pt idx="238">
                  <c:v>62.86</c:v>
                </c:pt>
                <c:pt idx="239">
                  <c:v>62.42</c:v>
                </c:pt>
                <c:pt idx="240">
                  <c:v>62.2</c:v>
                </c:pt>
                <c:pt idx="241">
                  <c:v>63.86</c:v>
                </c:pt>
                <c:pt idx="242">
                  <c:v>62.63</c:v>
                </c:pt>
                <c:pt idx="243">
                  <c:v>62.13</c:v>
                </c:pt>
                <c:pt idx="244">
                  <c:v>62.2</c:v>
                </c:pt>
                <c:pt idx="245">
                  <c:v>62.2</c:v>
                </c:pt>
                <c:pt idx="246">
                  <c:v>63.53</c:v>
                </c:pt>
                <c:pt idx="247">
                  <c:v>63.77</c:v>
                </c:pt>
                <c:pt idx="248">
                  <c:v>63.06</c:v>
                </c:pt>
                <c:pt idx="249">
                  <c:v>62.43</c:v>
                </c:pt>
                <c:pt idx="250">
                  <c:v>63.05</c:v>
                </c:pt>
                <c:pt idx="251">
                  <c:v>63.05</c:v>
                </c:pt>
                <c:pt idx="252">
                  <c:v>63.79</c:v>
                </c:pt>
                <c:pt idx="253">
                  <c:v>63.22</c:v>
                </c:pt>
                <c:pt idx="254">
                  <c:v>62.45</c:v>
                </c:pt>
                <c:pt idx="255">
                  <c:v>62.97</c:v>
                </c:pt>
                <c:pt idx="256">
                  <c:v>63.09</c:v>
                </c:pt>
                <c:pt idx="257">
                  <c:v>63.29</c:v>
                </c:pt>
                <c:pt idx="258">
                  <c:v>62.06</c:v>
                </c:pt>
                <c:pt idx="259">
                  <c:v>61.77</c:v>
                </c:pt>
                <c:pt idx="260">
                  <c:v>60.09</c:v>
                </c:pt>
                <c:pt idx="261">
                  <c:v>59.42</c:v>
                </c:pt>
                <c:pt idx="262">
                  <c:v>58.72</c:v>
                </c:pt>
                <c:pt idx="263">
                  <c:v>59.42</c:v>
                </c:pt>
                <c:pt idx="264">
                  <c:v>59.92</c:v>
                </c:pt>
                <c:pt idx="265">
                  <c:v>59.99</c:v>
                </c:pt>
                <c:pt idx="266">
                  <c:v>57.83</c:v>
                </c:pt>
                <c:pt idx="267">
                  <c:v>57.25</c:v>
                </c:pt>
                <c:pt idx="268">
                  <c:v>57.32</c:v>
                </c:pt>
                <c:pt idx="269">
                  <c:v>58.49</c:v>
                </c:pt>
                <c:pt idx="270">
                  <c:v>59.34</c:v>
                </c:pt>
                <c:pt idx="271">
                  <c:v>59.81</c:v>
                </c:pt>
                <c:pt idx="272">
                  <c:v>60.27</c:v>
                </c:pt>
                <c:pt idx="273">
                  <c:v>60.26</c:v>
                </c:pt>
                <c:pt idx="274">
                  <c:v>58.72</c:v>
                </c:pt>
                <c:pt idx="275">
                  <c:v>59.16</c:v>
                </c:pt>
                <c:pt idx="276">
                  <c:v>60.46</c:v>
                </c:pt>
                <c:pt idx="277">
                  <c:v>60.54</c:v>
                </c:pt>
                <c:pt idx="278">
                  <c:v>59.56</c:v>
                </c:pt>
                <c:pt idx="279">
                  <c:v>60.28</c:v>
                </c:pt>
                <c:pt idx="280">
                  <c:v>60.39</c:v>
                </c:pt>
                <c:pt idx="281">
                  <c:v>60.97</c:v>
                </c:pt>
                <c:pt idx="282">
                  <c:v>61.25</c:v>
                </c:pt>
                <c:pt idx="283">
                  <c:v>60.53</c:v>
                </c:pt>
                <c:pt idx="284">
                  <c:v>61.82</c:v>
                </c:pt>
                <c:pt idx="285">
                  <c:v>62.11</c:v>
                </c:pt>
                <c:pt idx="286">
                  <c:v>61.46</c:v>
                </c:pt>
                <c:pt idx="287">
                  <c:v>61.27</c:v>
                </c:pt>
                <c:pt idx="288">
                  <c:v>61.19</c:v>
                </c:pt>
                <c:pt idx="289">
                  <c:v>60.74</c:v>
                </c:pt>
                <c:pt idx="290">
                  <c:v>61.23</c:v>
                </c:pt>
                <c:pt idx="291">
                  <c:v>61.37</c:v>
                </c:pt>
                <c:pt idx="292">
                  <c:v>62.83</c:v>
                </c:pt>
                <c:pt idx="293">
                  <c:v>63.97</c:v>
                </c:pt>
                <c:pt idx="294">
                  <c:v>63.63</c:v>
                </c:pt>
                <c:pt idx="295">
                  <c:v>63.66</c:v>
                </c:pt>
                <c:pt idx="296">
                  <c:v>61.87</c:v>
                </c:pt>
                <c:pt idx="297">
                  <c:v>61.94</c:v>
                </c:pt>
                <c:pt idx="298">
                  <c:v>62.13</c:v>
                </c:pt>
                <c:pt idx="299">
                  <c:v>62.98</c:v>
                </c:pt>
                <c:pt idx="300">
                  <c:v>64.03</c:v>
                </c:pt>
                <c:pt idx="301">
                  <c:v>63.7</c:v>
                </c:pt>
                <c:pt idx="302">
                  <c:v>65.91</c:v>
                </c:pt>
                <c:pt idx="303">
                  <c:v>66.7</c:v>
                </c:pt>
                <c:pt idx="304">
                  <c:v>66.44</c:v>
                </c:pt>
                <c:pt idx="305">
                  <c:v>66.209999999999994</c:v>
                </c:pt>
                <c:pt idx="306">
                  <c:v>66.11</c:v>
                </c:pt>
                <c:pt idx="307">
                  <c:v>65.09</c:v>
                </c:pt>
                <c:pt idx="308">
                  <c:v>64.900000000000006</c:v>
                </c:pt>
                <c:pt idx="309">
                  <c:v>63.98</c:v>
                </c:pt>
                <c:pt idx="310">
                  <c:v>63.75</c:v>
                </c:pt>
                <c:pt idx="311">
                  <c:v>63.83</c:v>
                </c:pt>
                <c:pt idx="312">
                  <c:v>64.72</c:v>
                </c:pt>
                <c:pt idx="313">
                  <c:v>63.98</c:v>
                </c:pt>
                <c:pt idx="314">
                  <c:v>62.73</c:v>
                </c:pt>
                <c:pt idx="315">
                  <c:v>62.37</c:v>
                </c:pt>
                <c:pt idx="316">
                  <c:v>62.93</c:v>
                </c:pt>
                <c:pt idx="317">
                  <c:v>62.83</c:v>
                </c:pt>
                <c:pt idx="318">
                  <c:v>62.89</c:v>
                </c:pt>
                <c:pt idx="319">
                  <c:v>63.91</c:v>
                </c:pt>
                <c:pt idx="320">
                  <c:v>65.7</c:v>
                </c:pt>
                <c:pt idx="321">
                  <c:v>66.38</c:v>
                </c:pt>
                <c:pt idx="322">
                  <c:v>65.77</c:v>
                </c:pt>
                <c:pt idx="323">
                  <c:v>65.099999999999994</c:v>
                </c:pt>
                <c:pt idx="324">
                  <c:v>65.14</c:v>
                </c:pt>
                <c:pt idx="325">
                  <c:v>66.5</c:v>
                </c:pt>
                <c:pt idx="326">
                  <c:v>70.22</c:v>
                </c:pt>
                <c:pt idx="327">
                  <c:v>72.66</c:v>
                </c:pt>
                <c:pt idx="328">
                  <c:v>72.11</c:v>
                </c:pt>
                <c:pt idx="329">
                  <c:v>72.44</c:v>
                </c:pt>
                <c:pt idx="330">
                  <c:v>72.099999999999994</c:v>
                </c:pt>
                <c:pt idx="331">
                  <c:v>70.22</c:v>
                </c:pt>
                <c:pt idx="332">
                  <c:v>69.73</c:v>
                </c:pt>
                <c:pt idx="333">
                  <c:v>68.48</c:v>
                </c:pt>
                <c:pt idx="334">
                  <c:v>68.73</c:v>
                </c:pt>
                <c:pt idx="335">
                  <c:v>69.88</c:v>
                </c:pt>
                <c:pt idx="336">
                  <c:v>70.36</c:v>
                </c:pt>
                <c:pt idx="337">
                  <c:v>69.25</c:v>
                </c:pt>
                <c:pt idx="338">
                  <c:v>68.709999999999994</c:v>
                </c:pt>
                <c:pt idx="339">
                  <c:v>69.459999999999994</c:v>
                </c:pt>
                <c:pt idx="340">
                  <c:v>70.180000000000007</c:v>
                </c:pt>
                <c:pt idx="341">
                  <c:v>67.89</c:v>
                </c:pt>
                <c:pt idx="342">
                  <c:v>67.569999999999993</c:v>
                </c:pt>
                <c:pt idx="343">
                  <c:v>68.5</c:v>
                </c:pt>
                <c:pt idx="344">
                  <c:v>69.05</c:v>
                </c:pt>
                <c:pt idx="345">
                  <c:v>69.790000000000006</c:v>
                </c:pt>
                <c:pt idx="346">
                  <c:v>69.849999999999994</c:v>
                </c:pt>
                <c:pt idx="347">
                  <c:v>68.75</c:v>
                </c:pt>
                <c:pt idx="348">
                  <c:v>68.03</c:v>
                </c:pt>
                <c:pt idx="349">
                  <c:v>68.86</c:v>
                </c:pt>
                <c:pt idx="350">
                  <c:v>68.63</c:v>
                </c:pt>
                <c:pt idx="351">
                  <c:v>67.760000000000005</c:v>
                </c:pt>
                <c:pt idx="352">
                  <c:v>66.989999999999995</c:v>
                </c:pt>
                <c:pt idx="353">
                  <c:v>66.95</c:v>
                </c:pt>
                <c:pt idx="354">
                  <c:v>68.010000000000005</c:v>
                </c:pt>
                <c:pt idx="355">
                  <c:v>68.099999999999994</c:v>
                </c:pt>
                <c:pt idx="356">
                  <c:v>64.92</c:v>
                </c:pt>
                <c:pt idx="357">
                  <c:v>64.78</c:v>
                </c:pt>
                <c:pt idx="358">
                  <c:v>64.38</c:v>
                </c:pt>
                <c:pt idx="359">
                  <c:v>64.650000000000006</c:v>
                </c:pt>
                <c:pt idx="360">
                  <c:v>63.34</c:v>
                </c:pt>
                <c:pt idx="361">
                  <c:v>61.83</c:v>
                </c:pt>
                <c:pt idx="362">
                  <c:v>61.86</c:v>
                </c:pt>
                <c:pt idx="363">
                  <c:v>60.42</c:v>
                </c:pt>
                <c:pt idx="364">
                  <c:v>60.85</c:v>
                </c:pt>
                <c:pt idx="365">
                  <c:v>62.82</c:v>
                </c:pt>
                <c:pt idx="366">
                  <c:v>64.13</c:v>
                </c:pt>
                <c:pt idx="367">
                  <c:v>64.819999999999993</c:v>
                </c:pt>
                <c:pt idx="368">
                  <c:v>64.739999999999995</c:v>
                </c:pt>
                <c:pt idx="369">
                  <c:v>65.3</c:v>
                </c:pt>
                <c:pt idx="370">
                  <c:v>64.92</c:v>
                </c:pt>
                <c:pt idx="371">
                  <c:v>66.650000000000006</c:v>
                </c:pt>
                <c:pt idx="372">
                  <c:v>64.97</c:v>
                </c:pt>
                <c:pt idx="373">
                  <c:v>65.099999999999994</c:v>
                </c:pt>
                <c:pt idx="374">
                  <c:v>66.41</c:v>
                </c:pt>
                <c:pt idx="375">
                  <c:v>66.150000000000006</c:v>
                </c:pt>
                <c:pt idx="376">
                  <c:v>66.069999999999993</c:v>
                </c:pt>
                <c:pt idx="377">
                  <c:v>66.150000000000006</c:v>
                </c:pt>
                <c:pt idx="378">
                  <c:v>66.48</c:v>
                </c:pt>
                <c:pt idx="379">
                  <c:v>66.5</c:v>
                </c:pt>
                <c:pt idx="380">
                  <c:v>68.44</c:v>
                </c:pt>
                <c:pt idx="381">
                  <c:v>67.61</c:v>
                </c:pt>
                <c:pt idx="382">
                  <c:v>66.989999999999995</c:v>
                </c:pt>
                <c:pt idx="383">
                  <c:v>67.319999999999993</c:v>
                </c:pt>
                <c:pt idx="384">
                  <c:v>66.3</c:v>
                </c:pt>
                <c:pt idx="385">
                  <c:v>66.78</c:v>
                </c:pt>
                <c:pt idx="386">
                  <c:v>63.74</c:v>
                </c:pt>
                <c:pt idx="387">
                  <c:v>63.8</c:v>
                </c:pt>
                <c:pt idx="388">
                  <c:v>64.010000000000005</c:v>
                </c:pt>
                <c:pt idx="389">
                  <c:v>63.75</c:v>
                </c:pt>
                <c:pt idx="390">
                  <c:v>62.18</c:v>
                </c:pt>
                <c:pt idx="391">
                  <c:v>62.84</c:v>
                </c:pt>
                <c:pt idx="392">
                  <c:v>63.03</c:v>
                </c:pt>
                <c:pt idx="393">
                  <c:v>62.43</c:v>
                </c:pt>
                <c:pt idx="394">
                  <c:v>61.26</c:v>
                </c:pt>
                <c:pt idx="395">
                  <c:v>60.98</c:v>
                </c:pt>
                <c:pt idx="396">
                  <c:v>59.94</c:v>
                </c:pt>
                <c:pt idx="397">
                  <c:v>60.08</c:v>
                </c:pt>
                <c:pt idx="398">
                  <c:v>62.06</c:v>
                </c:pt>
                <c:pt idx="399">
                  <c:v>62.15</c:v>
                </c:pt>
                <c:pt idx="400">
                  <c:v>60.88</c:v>
                </c:pt>
                <c:pt idx="401">
                  <c:v>60.42</c:v>
                </c:pt>
                <c:pt idx="402">
                  <c:v>59.63</c:v>
                </c:pt>
                <c:pt idx="403">
                  <c:v>59.19</c:v>
                </c:pt>
                <c:pt idx="404">
                  <c:v>58.74</c:v>
                </c:pt>
                <c:pt idx="405">
                  <c:v>59.7</c:v>
                </c:pt>
                <c:pt idx="406">
                  <c:v>60.03</c:v>
                </c:pt>
                <c:pt idx="407">
                  <c:v>59.16</c:v>
                </c:pt>
                <c:pt idx="408">
                  <c:v>58.06</c:v>
                </c:pt>
                <c:pt idx="409">
                  <c:v>58.93</c:v>
                </c:pt>
                <c:pt idx="410">
                  <c:v>59.11</c:v>
                </c:pt>
                <c:pt idx="411">
                  <c:v>59.78</c:v>
                </c:pt>
                <c:pt idx="412">
                  <c:v>60.48</c:v>
                </c:pt>
                <c:pt idx="413">
                  <c:v>60.69</c:v>
                </c:pt>
                <c:pt idx="414">
                  <c:v>60.2</c:v>
                </c:pt>
                <c:pt idx="415">
                  <c:v>61.05</c:v>
                </c:pt>
                <c:pt idx="416">
                  <c:v>60.38</c:v>
                </c:pt>
                <c:pt idx="417">
                  <c:v>60.95</c:v>
                </c:pt>
                <c:pt idx="418">
                  <c:v>60.42</c:v>
                </c:pt>
                <c:pt idx="419">
                  <c:v>59.58</c:v>
                </c:pt>
                <c:pt idx="420">
                  <c:v>59.68</c:v>
                </c:pt>
                <c:pt idx="421">
                  <c:v>59.53</c:v>
                </c:pt>
                <c:pt idx="422">
                  <c:v>59.51</c:v>
                </c:pt>
                <c:pt idx="423">
                  <c:v>59.14</c:v>
                </c:pt>
                <c:pt idx="424">
                  <c:v>58.96</c:v>
                </c:pt>
                <c:pt idx="425">
                  <c:v>59.56</c:v>
                </c:pt>
                <c:pt idx="426">
                  <c:v>60.24</c:v>
                </c:pt>
                <c:pt idx="427">
                  <c:v>59.47</c:v>
                </c:pt>
                <c:pt idx="428">
                  <c:v>58.86</c:v>
                </c:pt>
                <c:pt idx="429">
                  <c:v>58.98</c:v>
                </c:pt>
                <c:pt idx="430">
                  <c:v>57.89</c:v>
                </c:pt>
                <c:pt idx="431">
                  <c:v>57.9</c:v>
                </c:pt>
                <c:pt idx="432">
                  <c:v>57.28</c:v>
                </c:pt>
                <c:pt idx="433">
                  <c:v>57.39</c:v>
                </c:pt>
                <c:pt idx="434">
                  <c:v>57.14</c:v>
                </c:pt>
                <c:pt idx="435">
                  <c:v>56.81</c:v>
                </c:pt>
                <c:pt idx="436">
                  <c:v>56.21</c:v>
                </c:pt>
                <c:pt idx="437">
                  <c:v>56.26</c:v>
                </c:pt>
                <c:pt idx="438">
                  <c:v>57.06</c:v>
                </c:pt>
                <c:pt idx="439">
                  <c:v>56.53</c:v>
                </c:pt>
                <c:pt idx="440">
                  <c:v>56.01</c:v>
                </c:pt>
                <c:pt idx="441">
                  <c:v>56</c:v>
                </c:pt>
                <c:pt idx="442">
                  <c:v>56.1</c:v>
                </c:pt>
                <c:pt idx="443">
                  <c:v>57.43</c:v>
                </c:pt>
                <c:pt idx="444">
                  <c:v>57.41</c:v>
                </c:pt>
                <c:pt idx="445">
                  <c:v>57.2</c:v>
                </c:pt>
                <c:pt idx="446">
                  <c:v>57.3</c:v>
                </c:pt>
                <c:pt idx="447">
                  <c:v>56.9</c:v>
                </c:pt>
                <c:pt idx="448">
                  <c:v>56.93</c:v>
                </c:pt>
                <c:pt idx="449">
                  <c:v>56.66</c:v>
                </c:pt>
                <c:pt idx="450">
                  <c:v>56.83</c:v>
                </c:pt>
                <c:pt idx="451">
                  <c:v>57.76</c:v>
                </c:pt>
                <c:pt idx="452">
                  <c:v>57.71</c:v>
                </c:pt>
                <c:pt idx="453">
                  <c:v>57.43</c:v>
                </c:pt>
                <c:pt idx="454">
                  <c:v>56.66</c:v>
                </c:pt>
                <c:pt idx="455">
                  <c:v>56.28</c:v>
                </c:pt>
                <c:pt idx="456">
                  <c:v>55.94</c:v>
                </c:pt>
                <c:pt idx="457">
                  <c:v>54.46</c:v>
                </c:pt>
                <c:pt idx="458">
                  <c:v>51.23</c:v>
                </c:pt>
                <c:pt idx="459">
                  <c:v>50.25</c:v>
                </c:pt>
                <c:pt idx="460">
                  <c:v>48.4</c:v>
                </c:pt>
                <c:pt idx="461">
                  <c:v>48.55</c:v>
                </c:pt>
                <c:pt idx="462">
                  <c:v>48.17</c:v>
                </c:pt>
                <c:pt idx="463">
                  <c:v>49.02</c:v>
                </c:pt>
                <c:pt idx="464">
                  <c:v>48.53</c:v>
                </c:pt>
                <c:pt idx="465">
                  <c:v>47.25</c:v>
                </c:pt>
                <c:pt idx="466">
                  <c:v>46.25</c:v>
                </c:pt>
                <c:pt idx="467">
                  <c:v>45.88</c:v>
                </c:pt>
                <c:pt idx="468">
                  <c:v>45.88</c:v>
                </c:pt>
                <c:pt idx="469">
                  <c:v>45.76</c:v>
                </c:pt>
                <c:pt idx="470">
                  <c:v>46.11</c:v>
                </c:pt>
                <c:pt idx="471">
                  <c:v>47.86</c:v>
                </c:pt>
                <c:pt idx="472">
                  <c:v>48.83</c:v>
                </c:pt>
                <c:pt idx="473">
                  <c:v>50.36</c:v>
                </c:pt>
                <c:pt idx="474">
                  <c:v>50.25</c:v>
                </c:pt>
                <c:pt idx="475">
                  <c:v>50.71</c:v>
                </c:pt>
                <c:pt idx="476">
                  <c:v>50.5</c:v>
                </c:pt>
                <c:pt idx="477">
                  <c:v>50.01</c:v>
                </c:pt>
                <c:pt idx="478">
                  <c:v>50.6</c:v>
                </c:pt>
                <c:pt idx="479">
                  <c:v>50.81</c:v>
                </c:pt>
                <c:pt idx="480">
                  <c:v>50.04</c:v>
                </c:pt>
                <c:pt idx="481">
                  <c:v>49.93</c:v>
                </c:pt>
                <c:pt idx="482">
                  <c:v>50.19</c:v>
                </c:pt>
                <c:pt idx="483">
                  <c:v>51.71</c:v>
                </c:pt>
                <c:pt idx="484">
                  <c:v>51.7</c:v>
                </c:pt>
                <c:pt idx="485">
                  <c:v>51.86</c:v>
                </c:pt>
                <c:pt idx="486">
                  <c:v>51.68</c:v>
                </c:pt>
                <c:pt idx="487">
                  <c:v>51.67</c:v>
                </c:pt>
                <c:pt idx="488">
                  <c:v>51.6</c:v>
                </c:pt>
                <c:pt idx="489">
                  <c:v>52.38</c:v>
                </c:pt>
                <c:pt idx="490">
                  <c:v>53.51</c:v>
                </c:pt>
                <c:pt idx="491">
                  <c:v>53.98</c:v>
                </c:pt>
                <c:pt idx="492">
                  <c:v>53.21</c:v>
                </c:pt>
                <c:pt idx="493">
                  <c:v>53.47</c:v>
                </c:pt>
                <c:pt idx="494">
                  <c:v>53.6</c:v>
                </c:pt>
                <c:pt idx="495">
                  <c:v>53.51</c:v>
                </c:pt>
                <c:pt idx="496">
                  <c:v>54.4</c:v>
                </c:pt>
                <c:pt idx="497">
                  <c:v>54.27</c:v>
                </c:pt>
                <c:pt idx="498">
                  <c:v>54.44</c:v>
                </c:pt>
                <c:pt idx="499">
                  <c:v>54.79</c:v>
                </c:pt>
                <c:pt idx="500">
                  <c:v>55.71</c:v>
                </c:pt>
                <c:pt idx="501">
                  <c:v>56.25</c:v>
                </c:pt>
                <c:pt idx="502">
                  <c:v>57.74</c:v>
                </c:pt>
                <c:pt idx="503">
                  <c:v>57.99</c:v>
                </c:pt>
                <c:pt idx="504">
                  <c:v>56.91</c:v>
                </c:pt>
                <c:pt idx="505">
                  <c:v>56.46</c:v>
                </c:pt>
                <c:pt idx="506">
                  <c:v>56.65</c:v>
                </c:pt>
                <c:pt idx="507">
                  <c:v>56.37</c:v>
                </c:pt>
                <c:pt idx="508">
                  <c:v>56.46</c:v>
                </c:pt>
                <c:pt idx="509">
                  <c:v>56.91</c:v>
                </c:pt>
                <c:pt idx="510">
                  <c:v>56.61</c:v>
                </c:pt>
                <c:pt idx="511">
                  <c:v>56.43</c:v>
                </c:pt>
                <c:pt idx="512">
                  <c:v>56.03</c:v>
                </c:pt>
                <c:pt idx="513">
                  <c:v>54.77</c:v>
                </c:pt>
                <c:pt idx="514">
                  <c:v>54.04</c:v>
                </c:pt>
                <c:pt idx="515">
                  <c:v>54.66</c:v>
                </c:pt>
                <c:pt idx="516">
                  <c:v>54.69</c:v>
                </c:pt>
                <c:pt idx="517">
                  <c:v>54.48</c:v>
                </c:pt>
                <c:pt idx="518">
                  <c:v>56.67</c:v>
                </c:pt>
                <c:pt idx="519">
                  <c:v>57</c:v>
                </c:pt>
                <c:pt idx="520">
                  <c:v>56.37</c:v>
                </c:pt>
                <c:pt idx="521">
                  <c:v>56.25</c:v>
                </c:pt>
                <c:pt idx="522">
                  <c:v>55.27</c:v>
                </c:pt>
                <c:pt idx="523">
                  <c:v>56.06</c:v>
                </c:pt>
                <c:pt idx="524">
                  <c:v>56.58</c:v>
                </c:pt>
                <c:pt idx="525">
                  <c:v>56.3</c:v>
                </c:pt>
                <c:pt idx="526">
                  <c:v>57.18</c:v>
                </c:pt>
                <c:pt idx="527">
                  <c:v>57.39</c:v>
                </c:pt>
                <c:pt idx="528">
                  <c:v>57.23</c:v>
                </c:pt>
                <c:pt idx="529">
                  <c:v>57.89</c:v>
                </c:pt>
                <c:pt idx="530">
                  <c:v>57.92</c:v>
                </c:pt>
                <c:pt idx="531">
                  <c:v>58</c:v>
                </c:pt>
                <c:pt idx="532">
                  <c:v>57.08</c:v>
                </c:pt>
                <c:pt idx="533">
                  <c:v>57.24</c:v>
                </c:pt>
                <c:pt idx="534">
                  <c:v>57.64</c:v>
                </c:pt>
                <c:pt idx="535">
                  <c:v>57.85</c:v>
                </c:pt>
                <c:pt idx="536">
                  <c:v>58.62</c:v>
                </c:pt>
                <c:pt idx="537">
                  <c:v>61.39</c:v>
                </c:pt>
                <c:pt idx="538">
                  <c:v>61.66</c:v>
                </c:pt>
                <c:pt idx="539">
                  <c:v>60.36</c:v>
                </c:pt>
                <c:pt idx="540">
                  <c:v>59.94</c:v>
                </c:pt>
                <c:pt idx="541">
                  <c:v>60.99</c:v>
                </c:pt>
                <c:pt idx="542">
                  <c:v>61.42</c:v>
                </c:pt>
                <c:pt idx="543">
                  <c:v>60.36</c:v>
                </c:pt>
                <c:pt idx="544">
                  <c:v>58.69</c:v>
                </c:pt>
                <c:pt idx="545">
                  <c:v>58.7</c:v>
                </c:pt>
                <c:pt idx="546">
                  <c:v>57.72</c:v>
                </c:pt>
                <c:pt idx="547">
                  <c:v>58.98</c:v>
                </c:pt>
                <c:pt idx="548">
                  <c:v>59.26</c:v>
                </c:pt>
                <c:pt idx="549">
                  <c:v>58.72</c:v>
                </c:pt>
                <c:pt idx="550">
                  <c:v>59.68</c:v>
                </c:pt>
                <c:pt idx="551">
                  <c:v>59.69</c:v>
                </c:pt>
                <c:pt idx="552">
                  <c:v>60.26</c:v>
                </c:pt>
                <c:pt idx="553">
                  <c:v>59.77</c:v>
                </c:pt>
                <c:pt idx="554">
                  <c:v>59.84</c:v>
                </c:pt>
                <c:pt idx="555">
                  <c:v>60.14</c:v>
                </c:pt>
                <c:pt idx="556">
                  <c:v>60.22</c:v>
                </c:pt>
                <c:pt idx="557">
                  <c:v>59.37</c:v>
                </c:pt>
                <c:pt idx="558">
                  <c:v>58.99</c:v>
                </c:pt>
                <c:pt idx="559">
                  <c:v>57.62</c:v>
                </c:pt>
                <c:pt idx="560">
                  <c:v>57</c:v>
                </c:pt>
                <c:pt idx="561">
                  <c:v>57.8</c:v>
                </c:pt>
                <c:pt idx="562">
                  <c:v>58.36</c:v>
                </c:pt>
                <c:pt idx="563">
                  <c:v>59.26</c:v>
                </c:pt>
                <c:pt idx="564">
                  <c:v>58.72</c:v>
                </c:pt>
                <c:pt idx="565">
                  <c:v>57.59</c:v>
                </c:pt>
                <c:pt idx="566">
                  <c:v>58.03</c:v>
                </c:pt>
                <c:pt idx="567">
                  <c:v>58.42</c:v>
                </c:pt>
                <c:pt idx="568">
                  <c:v>58.45</c:v>
                </c:pt>
                <c:pt idx="569">
                  <c:v>56.76</c:v>
                </c:pt>
                <c:pt idx="570">
                  <c:v>56.37</c:v>
                </c:pt>
                <c:pt idx="571">
                  <c:v>57.51</c:v>
                </c:pt>
                <c:pt idx="572">
                  <c:v>59.23</c:v>
                </c:pt>
                <c:pt idx="573">
                  <c:v>59.84</c:v>
                </c:pt>
                <c:pt idx="574">
                  <c:v>59.89</c:v>
                </c:pt>
                <c:pt idx="575">
                  <c:v>60.09</c:v>
                </c:pt>
                <c:pt idx="576">
                  <c:v>59.26</c:v>
                </c:pt>
                <c:pt idx="577">
                  <c:v>59.36</c:v>
                </c:pt>
                <c:pt idx="578">
                  <c:v>57.26</c:v>
                </c:pt>
                <c:pt idx="579">
                  <c:v>57.02</c:v>
                </c:pt>
                <c:pt idx="580">
                  <c:v>57.1</c:v>
                </c:pt>
                <c:pt idx="581">
                  <c:v>57.13</c:v>
                </c:pt>
                <c:pt idx="582">
                  <c:v>56.57</c:v>
                </c:pt>
                <c:pt idx="583">
                  <c:v>55.9</c:v>
                </c:pt>
                <c:pt idx="584">
                  <c:v>55.93</c:v>
                </c:pt>
                <c:pt idx="585">
                  <c:v>56.76</c:v>
                </c:pt>
                <c:pt idx="586">
                  <c:v>57.28</c:v>
                </c:pt>
                <c:pt idx="587">
                  <c:v>57.18</c:v>
                </c:pt>
                <c:pt idx="588">
                  <c:v>57.65</c:v>
                </c:pt>
                <c:pt idx="589">
                  <c:v>58.03</c:v>
                </c:pt>
                <c:pt idx="590">
                  <c:v>58.04</c:v>
                </c:pt>
                <c:pt idx="591">
                  <c:v>58.67</c:v>
                </c:pt>
                <c:pt idx="592">
                  <c:v>58.94</c:v>
                </c:pt>
                <c:pt idx="593">
                  <c:v>58.66</c:v>
                </c:pt>
                <c:pt idx="594">
                  <c:v>58.76</c:v>
                </c:pt>
                <c:pt idx="595">
                  <c:v>58.54</c:v>
                </c:pt>
                <c:pt idx="596">
                  <c:v>58.33</c:v>
                </c:pt>
                <c:pt idx="597">
                  <c:v>58.49</c:v>
                </c:pt>
                <c:pt idx="598">
                  <c:v>58.94</c:v>
                </c:pt>
                <c:pt idx="599">
                  <c:v>58.15</c:v>
                </c:pt>
                <c:pt idx="600">
                  <c:v>58.42</c:v>
                </c:pt>
                <c:pt idx="601">
                  <c:v>58.38</c:v>
                </c:pt>
                <c:pt idx="602">
                  <c:v>58.2</c:v>
                </c:pt>
                <c:pt idx="603">
                  <c:v>58.42</c:v>
                </c:pt>
                <c:pt idx="604">
                  <c:v>58.1</c:v>
                </c:pt>
                <c:pt idx="605">
                  <c:v>58.46</c:v>
                </c:pt>
                <c:pt idx="606">
                  <c:v>59.1</c:v>
                </c:pt>
                <c:pt idx="607">
                  <c:v>58.47</c:v>
                </c:pt>
                <c:pt idx="608">
                  <c:v>58.02</c:v>
                </c:pt>
                <c:pt idx="609">
                  <c:v>57.76</c:v>
                </c:pt>
                <c:pt idx="610">
                  <c:v>57.62</c:v>
                </c:pt>
                <c:pt idx="611">
                  <c:v>57.32</c:v>
                </c:pt>
                <c:pt idx="612">
                  <c:v>56.97</c:v>
                </c:pt>
                <c:pt idx="613">
                  <c:v>57.57</c:v>
                </c:pt>
                <c:pt idx="614">
                  <c:v>57.47</c:v>
                </c:pt>
                <c:pt idx="615">
                  <c:v>57.95</c:v>
                </c:pt>
                <c:pt idx="616">
                  <c:v>56.91</c:v>
                </c:pt>
                <c:pt idx="617">
                  <c:v>57.01</c:v>
                </c:pt>
                <c:pt idx="618">
                  <c:v>56.74</c:v>
                </c:pt>
                <c:pt idx="619">
                  <c:v>56.65</c:v>
                </c:pt>
                <c:pt idx="620">
                  <c:v>56.86</c:v>
                </c:pt>
                <c:pt idx="621">
                  <c:v>57.7</c:v>
                </c:pt>
                <c:pt idx="622">
                  <c:v>57.4</c:v>
                </c:pt>
                <c:pt idx="623">
                  <c:v>58.71</c:v>
                </c:pt>
                <c:pt idx="624">
                  <c:v>60.03</c:v>
                </c:pt>
                <c:pt idx="625">
                  <c:v>59.01</c:v>
                </c:pt>
                <c:pt idx="626">
                  <c:v>58.58</c:v>
                </c:pt>
                <c:pt idx="627">
                  <c:v>58.26</c:v>
                </c:pt>
                <c:pt idx="628">
                  <c:v>58.44</c:v>
                </c:pt>
                <c:pt idx="629">
                  <c:v>59.08</c:v>
                </c:pt>
                <c:pt idx="630">
                  <c:v>58.89</c:v>
                </c:pt>
                <c:pt idx="631">
                  <c:v>59.32</c:v>
                </c:pt>
                <c:pt idx="632">
                  <c:v>56.57</c:v>
                </c:pt>
                <c:pt idx="633">
                  <c:v>56.56</c:v>
                </c:pt>
                <c:pt idx="634">
                  <c:v>56.94</c:v>
                </c:pt>
                <c:pt idx="635">
                  <c:v>57.04</c:v>
                </c:pt>
                <c:pt idx="636">
                  <c:v>57.44</c:v>
                </c:pt>
                <c:pt idx="637">
                  <c:v>57.37</c:v>
                </c:pt>
                <c:pt idx="638">
                  <c:v>57.24</c:v>
                </c:pt>
                <c:pt idx="639">
                  <c:v>57.35</c:v>
                </c:pt>
                <c:pt idx="640">
                  <c:v>58.98</c:v>
                </c:pt>
                <c:pt idx="641">
                  <c:v>57.7</c:v>
                </c:pt>
                <c:pt idx="642">
                  <c:v>57.93</c:v>
                </c:pt>
                <c:pt idx="643">
                  <c:v>57.34</c:v>
                </c:pt>
                <c:pt idx="644">
                  <c:v>57.8</c:v>
                </c:pt>
                <c:pt idx="645">
                  <c:v>58.19</c:v>
                </c:pt>
                <c:pt idx="646">
                  <c:v>58.5</c:v>
                </c:pt>
                <c:pt idx="647">
                  <c:v>58.71</c:v>
                </c:pt>
                <c:pt idx="648">
                  <c:v>59.55</c:v>
                </c:pt>
                <c:pt idx="649">
                  <c:v>58.81</c:v>
                </c:pt>
                <c:pt idx="650">
                  <c:v>58.29</c:v>
                </c:pt>
                <c:pt idx="651">
                  <c:v>58.4</c:v>
                </c:pt>
                <c:pt idx="652">
                  <c:v>59.91</c:v>
                </c:pt>
                <c:pt idx="653">
                  <c:v>60.39</c:v>
                </c:pt>
                <c:pt idx="654">
                  <c:v>60</c:v>
                </c:pt>
                <c:pt idx="655">
                  <c:v>60.77</c:v>
                </c:pt>
                <c:pt idx="656">
                  <c:v>61.3</c:v>
                </c:pt>
                <c:pt idx="657">
                  <c:v>62.22</c:v>
                </c:pt>
                <c:pt idx="658">
                  <c:v>61.77</c:v>
                </c:pt>
                <c:pt idx="659">
                  <c:v>61.57</c:v>
                </c:pt>
                <c:pt idx="660">
                  <c:v>61.38</c:v>
                </c:pt>
                <c:pt idx="661">
                  <c:v>61.21</c:v>
                </c:pt>
                <c:pt idx="662">
                  <c:v>62.02</c:v>
                </c:pt>
                <c:pt idx="663">
                  <c:v>61.86</c:v>
                </c:pt>
                <c:pt idx="664">
                  <c:v>61.26</c:v>
                </c:pt>
                <c:pt idx="665">
                  <c:v>59.85</c:v>
                </c:pt>
                <c:pt idx="666">
                  <c:v>59.73</c:v>
                </c:pt>
                <c:pt idx="667">
                  <c:v>60.6</c:v>
                </c:pt>
                <c:pt idx="668">
                  <c:v>61.31</c:v>
                </c:pt>
                <c:pt idx="669">
                  <c:v>61.13</c:v>
                </c:pt>
                <c:pt idx="670">
                  <c:v>61.01</c:v>
                </c:pt>
                <c:pt idx="671">
                  <c:v>61.69</c:v>
                </c:pt>
                <c:pt idx="672">
                  <c:v>64.12</c:v>
                </c:pt>
                <c:pt idx="673">
                  <c:v>65.569999999999993</c:v>
                </c:pt>
                <c:pt idx="674">
                  <c:v>63.93</c:v>
                </c:pt>
                <c:pt idx="675">
                  <c:v>62.57</c:v>
                </c:pt>
                <c:pt idx="676">
                  <c:v>63.24</c:v>
                </c:pt>
                <c:pt idx="677">
                  <c:v>62.43</c:v>
                </c:pt>
                <c:pt idx="678">
                  <c:v>61.96</c:v>
                </c:pt>
                <c:pt idx="679">
                  <c:v>60.18</c:v>
                </c:pt>
                <c:pt idx="680">
                  <c:v>60.02</c:v>
                </c:pt>
                <c:pt idx="681">
                  <c:v>59.63</c:v>
                </c:pt>
                <c:pt idx="682">
                  <c:v>58.75</c:v>
                </c:pt>
                <c:pt idx="683">
                  <c:v>57.78</c:v>
                </c:pt>
                <c:pt idx="684">
                  <c:v>57.95</c:v>
                </c:pt>
                <c:pt idx="685">
                  <c:v>56.47</c:v>
                </c:pt>
                <c:pt idx="686">
                  <c:v>56.56</c:v>
                </c:pt>
                <c:pt idx="687">
                  <c:v>54.6</c:v>
                </c:pt>
                <c:pt idx="688">
                  <c:v>52.81</c:v>
                </c:pt>
                <c:pt idx="689">
                  <c:v>54.05</c:v>
                </c:pt>
                <c:pt idx="690">
                  <c:v>54.71</c:v>
                </c:pt>
                <c:pt idx="691">
                  <c:v>54.87</c:v>
                </c:pt>
                <c:pt idx="692">
                  <c:v>55.27</c:v>
                </c:pt>
                <c:pt idx="693">
                  <c:v>54.55</c:v>
                </c:pt>
                <c:pt idx="694">
                  <c:v>54.31</c:v>
                </c:pt>
                <c:pt idx="695">
                  <c:v>53.79</c:v>
                </c:pt>
                <c:pt idx="696">
                  <c:v>54.66</c:v>
                </c:pt>
                <c:pt idx="697">
                  <c:v>55.54</c:v>
                </c:pt>
                <c:pt idx="698">
                  <c:v>55.43</c:v>
                </c:pt>
                <c:pt idx="699">
                  <c:v>56.47</c:v>
                </c:pt>
                <c:pt idx="700">
                  <c:v>57.14</c:v>
                </c:pt>
                <c:pt idx="701">
                  <c:v>56.77</c:v>
                </c:pt>
                <c:pt idx="702">
                  <c:v>56.93</c:v>
                </c:pt>
                <c:pt idx="703">
                  <c:v>56.98</c:v>
                </c:pt>
                <c:pt idx="704">
                  <c:v>58</c:v>
                </c:pt>
                <c:pt idx="705">
                  <c:v>60.95</c:v>
                </c:pt>
                <c:pt idx="706">
                  <c:v>60.65</c:v>
                </c:pt>
                <c:pt idx="707">
                  <c:v>59.86</c:v>
                </c:pt>
                <c:pt idx="708">
                  <c:v>60.02</c:v>
                </c:pt>
                <c:pt idx="709">
                  <c:v>59.88</c:v>
                </c:pt>
                <c:pt idx="710">
                  <c:v>60.44</c:v>
                </c:pt>
                <c:pt idx="711">
                  <c:v>59.51</c:v>
                </c:pt>
                <c:pt idx="712">
                  <c:v>58.59</c:v>
                </c:pt>
                <c:pt idx="713">
                  <c:v>59.73</c:v>
                </c:pt>
                <c:pt idx="714">
                  <c:v>61</c:v>
                </c:pt>
                <c:pt idx="715">
                  <c:v>60.59</c:v>
                </c:pt>
                <c:pt idx="716">
                  <c:v>60.49</c:v>
                </c:pt>
                <c:pt idx="717">
                  <c:v>61.46</c:v>
                </c:pt>
                <c:pt idx="718">
                  <c:v>61.35</c:v>
                </c:pt>
                <c:pt idx="719">
                  <c:v>61.01</c:v>
                </c:pt>
                <c:pt idx="720">
                  <c:v>61.31</c:v>
                </c:pt>
                <c:pt idx="721">
                  <c:v>61.26</c:v>
                </c:pt>
                <c:pt idx="722">
                  <c:v>63.29</c:v>
                </c:pt>
                <c:pt idx="723">
                  <c:v>62.92</c:v>
                </c:pt>
                <c:pt idx="724">
                  <c:v>62.99</c:v>
                </c:pt>
                <c:pt idx="725">
                  <c:v>63.06</c:v>
                </c:pt>
                <c:pt idx="726">
                  <c:v>62.68</c:v>
                </c:pt>
                <c:pt idx="727">
                  <c:v>62.19</c:v>
                </c:pt>
                <c:pt idx="728">
                  <c:v>61.98</c:v>
                </c:pt>
                <c:pt idx="729">
                  <c:v>62.31</c:v>
                </c:pt>
                <c:pt idx="730">
                  <c:v>62.69</c:v>
                </c:pt>
                <c:pt idx="731">
                  <c:v>62.64</c:v>
                </c:pt>
                <c:pt idx="732">
                  <c:v>61.6</c:v>
                </c:pt>
                <c:pt idx="733">
                  <c:v>61.8</c:v>
                </c:pt>
                <c:pt idx="734">
                  <c:v>61.79</c:v>
                </c:pt>
                <c:pt idx="735">
                  <c:v>61.9</c:v>
                </c:pt>
                <c:pt idx="736">
                  <c:v>62.57</c:v>
                </c:pt>
                <c:pt idx="737">
                  <c:v>63.17</c:v>
                </c:pt>
                <c:pt idx="738">
                  <c:v>63.01</c:v>
                </c:pt>
                <c:pt idx="739">
                  <c:v>62.69</c:v>
                </c:pt>
                <c:pt idx="740">
                  <c:v>62.84</c:v>
                </c:pt>
                <c:pt idx="741">
                  <c:v>62.5</c:v>
                </c:pt>
                <c:pt idx="742">
                  <c:v>62.46</c:v>
                </c:pt>
                <c:pt idx="743">
                  <c:v>62.07</c:v>
                </c:pt>
                <c:pt idx="744">
                  <c:v>61.85</c:v>
                </c:pt>
                <c:pt idx="745">
                  <c:v>60.82</c:v>
                </c:pt>
                <c:pt idx="746">
                  <c:v>61</c:v>
                </c:pt>
                <c:pt idx="747">
                  <c:v>61.73</c:v>
                </c:pt>
                <c:pt idx="748">
                  <c:v>63.04</c:v>
                </c:pt>
                <c:pt idx="749">
                  <c:v>63.35</c:v>
                </c:pt>
                <c:pt idx="750">
                  <c:v>62.72</c:v>
                </c:pt>
                <c:pt idx="751">
                  <c:v>62.67</c:v>
                </c:pt>
                <c:pt idx="752">
                  <c:v>63.34</c:v>
                </c:pt>
                <c:pt idx="753">
                  <c:v>63.15</c:v>
                </c:pt>
                <c:pt idx="754">
                  <c:v>65.790000000000006</c:v>
                </c:pt>
                <c:pt idx="755">
                  <c:v>66.06</c:v>
                </c:pt>
                <c:pt idx="756">
                  <c:v>67.61</c:v>
                </c:pt>
                <c:pt idx="757">
                  <c:v>68.25</c:v>
                </c:pt>
                <c:pt idx="758">
                  <c:v>68.2</c:v>
                </c:pt>
                <c:pt idx="759">
                  <c:v>69.36</c:v>
                </c:pt>
                <c:pt idx="760">
                  <c:v>68.84</c:v>
                </c:pt>
                <c:pt idx="761">
                  <c:v>68.099999999999994</c:v>
                </c:pt>
                <c:pt idx="762">
                  <c:v>68.709999999999994</c:v>
                </c:pt>
                <c:pt idx="763">
                  <c:v>69.069999999999993</c:v>
                </c:pt>
                <c:pt idx="764">
                  <c:v>67.52</c:v>
                </c:pt>
                <c:pt idx="765">
                  <c:v>67.73</c:v>
                </c:pt>
                <c:pt idx="766">
                  <c:v>67.81</c:v>
                </c:pt>
                <c:pt idx="767">
                  <c:v>68.290000000000006</c:v>
                </c:pt>
                <c:pt idx="768">
                  <c:v>68.06</c:v>
                </c:pt>
                <c:pt idx="769">
                  <c:v>67.959999999999994</c:v>
                </c:pt>
                <c:pt idx="770">
                  <c:v>68.28</c:v>
                </c:pt>
                <c:pt idx="771">
                  <c:v>68.53</c:v>
                </c:pt>
                <c:pt idx="772">
                  <c:v>67.53</c:v>
                </c:pt>
                <c:pt idx="773">
                  <c:v>67.95</c:v>
                </c:pt>
                <c:pt idx="774">
                  <c:v>69.28</c:v>
                </c:pt>
                <c:pt idx="775">
                  <c:v>70.38</c:v>
                </c:pt>
                <c:pt idx="776">
                  <c:v>68.489999999999995</c:v>
                </c:pt>
                <c:pt idx="777">
                  <c:v>68.25</c:v>
                </c:pt>
                <c:pt idx="778">
                  <c:v>66.75</c:v>
                </c:pt>
                <c:pt idx="779">
                  <c:v>65.91</c:v>
                </c:pt>
                <c:pt idx="780">
                  <c:v>66.459999999999994</c:v>
                </c:pt>
                <c:pt idx="781">
                  <c:v>65.83</c:v>
                </c:pt>
                <c:pt idx="782">
                  <c:v>65.08</c:v>
                </c:pt>
                <c:pt idx="783">
                  <c:v>64.88</c:v>
                </c:pt>
                <c:pt idx="784">
                  <c:v>63.4</c:v>
                </c:pt>
                <c:pt idx="785">
                  <c:v>64.290000000000006</c:v>
                </c:pt>
                <c:pt idx="786">
                  <c:v>64.900000000000006</c:v>
                </c:pt>
                <c:pt idx="787">
                  <c:v>64.63</c:v>
                </c:pt>
                <c:pt idx="788">
                  <c:v>63.48</c:v>
                </c:pt>
                <c:pt idx="789">
                  <c:v>63.29</c:v>
                </c:pt>
                <c:pt idx="790">
                  <c:v>64.03</c:v>
                </c:pt>
                <c:pt idx="791">
                  <c:v>64.63</c:v>
                </c:pt>
                <c:pt idx="792">
                  <c:v>65.87</c:v>
                </c:pt>
                <c:pt idx="793">
                  <c:v>64.38</c:v>
                </c:pt>
                <c:pt idx="794">
                  <c:v>63.68</c:v>
                </c:pt>
                <c:pt idx="795">
                  <c:v>63.27</c:v>
                </c:pt>
                <c:pt idx="796">
                  <c:v>62.63</c:v>
                </c:pt>
                <c:pt idx="797">
                  <c:v>62.75</c:v>
                </c:pt>
                <c:pt idx="798">
                  <c:v>63.6</c:v>
                </c:pt>
                <c:pt idx="799">
                  <c:v>62.45</c:v>
                </c:pt>
                <c:pt idx="800">
                  <c:v>62.46</c:v>
                </c:pt>
                <c:pt idx="801">
                  <c:v>62.77</c:v>
                </c:pt>
                <c:pt idx="802">
                  <c:v>62.55</c:v>
                </c:pt>
                <c:pt idx="803">
                  <c:v>63.51</c:v>
                </c:pt>
                <c:pt idx="804">
                  <c:v>62.54</c:v>
                </c:pt>
                <c:pt idx="805">
                  <c:v>62.57</c:v>
                </c:pt>
                <c:pt idx="806">
                  <c:v>62.5</c:v>
                </c:pt>
                <c:pt idx="807">
                  <c:v>62.03</c:v>
                </c:pt>
                <c:pt idx="808">
                  <c:v>61.59</c:v>
                </c:pt>
                <c:pt idx="809">
                  <c:v>62.45</c:v>
                </c:pt>
                <c:pt idx="810">
                  <c:v>62.2</c:v>
                </c:pt>
                <c:pt idx="811">
                  <c:v>62.14</c:v>
                </c:pt>
                <c:pt idx="812">
                  <c:v>62.23</c:v>
                </c:pt>
                <c:pt idx="813">
                  <c:v>63.39</c:v>
                </c:pt>
                <c:pt idx="814">
                  <c:v>62.51</c:v>
                </c:pt>
                <c:pt idx="815">
                  <c:v>62.23</c:v>
                </c:pt>
                <c:pt idx="816">
                  <c:v>61.99</c:v>
                </c:pt>
                <c:pt idx="817">
                  <c:v>60.94</c:v>
                </c:pt>
                <c:pt idx="818">
                  <c:v>60.13</c:v>
                </c:pt>
                <c:pt idx="819">
                  <c:v>58.81</c:v>
                </c:pt>
                <c:pt idx="820">
                  <c:v>58.45</c:v>
                </c:pt>
                <c:pt idx="821">
                  <c:v>59.62</c:v>
                </c:pt>
                <c:pt idx="822">
                  <c:v>60.07</c:v>
                </c:pt>
                <c:pt idx="823">
                  <c:v>59.33</c:v>
                </c:pt>
                <c:pt idx="824">
                  <c:v>58.54</c:v>
                </c:pt>
                <c:pt idx="825">
                  <c:v>57.79</c:v>
                </c:pt>
                <c:pt idx="826">
                  <c:v>57.79</c:v>
                </c:pt>
                <c:pt idx="827">
                  <c:v>56.57</c:v>
                </c:pt>
                <c:pt idx="828">
                  <c:v>56.55</c:v>
                </c:pt>
                <c:pt idx="829">
                  <c:v>56.17</c:v>
                </c:pt>
                <c:pt idx="830">
                  <c:v>55.02</c:v>
                </c:pt>
                <c:pt idx="831">
                  <c:v>55.83</c:v>
                </c:pt>
                <c:pt idx="832">
                  <c:v>56</c:v>
                </c:pt>
                <c:pt idx="833">
                  <c:v>56.25</c:v>
                </c:pt>
                <c:pt idx="834">
                  <c:v>56.12</c:v>
                </c:pt>
                <c:pt idx="835">
                  <c:v>56.9</c:v>
                </c:pt>
                <c:pt idx="836">
                  <c:v>56.74</c:v>
                </c:pt>
                <c:pt idx="837">
                  <c:v>56.47</c:v>
                </c:pt>
                <c:pt idx="838">
                  <c:v>56.43</c:v>
                </c:pt>
                <c:pt idx="839">
                  <c:v>57.4</c:v>
                </c:pt>
                <c:pt idx="840">
                  <c:v>57.34</c:v>
                </c:pt>
                <c:pt idx="841">
                  <c:v>57.16</c:v>
                </c:pt>
                <c:pt idx="842">
                  <c:v>56.83</c:v>
                </c:pt>
                <c:pt idx="843">
                  <c:v>55.87</c:v>
                </c:pt>
                <c:pt idx="844">
                  <c:v>54.95</c:v>
                </c:pt>
                <c:pt idx="845">
                  <c:v>53.43</c:v>
                </c:pt>
                <c:pt idx="846">
                  <c:v>52.96</c:v>
                </c:pt>
                <c:pt idx="847">
                  <c:v>53.49</c:v>
                </c:pt>
                <c:pt idx="848">
                  <c:v>54.34</c:v>
                </c:pt>
                <c:pt idx="849">
                  <c:v>54.84</c:v>
                </c:pt>
                <c:pt idx="850">
                  <c:v>53.95</c:v>
                </c:pt>
                <c:pt idx="851">
                  <c:v>53.59</c:v>
                </c:pt>
                <c:pt idx="852">
                  <c:v>54.95</c:v>
                </c:pt>
                <c:pt idx="853">
                  <c:v>57.03</c:v>
                </c:pt>
                <c:pt idx="854">
                  <c:v>57.22</c:v>
                </c:pt>
                <c:pt idx="855">
                  <c:v>56.79</c:v>
                </c:pt>
                <c:pt idx="856">
                  <c:v>56.62</c:v>
                </c:pt>
                <c:pt idx="857">
                  <c:v>56.59</c:v>
                </c:pt>
                <c:pt idx="858">
                  <c:v>55.15</c:v>
                </c:pt>
                <c:pt idx="859">
                  <c:v>54.88</c:v>
                </c:pt>
                <c:pt idx="860">
                  <c:v>55.64</c:v>
                </c:pt>
                <c:pt idx="861">
                  <c:v>56.1</c:v>
                </c:pt>
                <c:pt idx="862">
                  <c:v>57.55</c:v>
                </c:pt>
                <c:pt idx="863">
                  <c:v>57.93</c:v>
                </c:pt>
                <c:pt idx="864">
                  <c:v>58.8</c:v>
                </c:pt>
                <c:pt idx="865">
                  <c:v>57.28</c:v>
                </c:pt>
                <c:pt idx="866">
                  <c:v>55.55</c:v>
                </c:pt>
                <c:pt idx="867">
                  <c:v>56.48</c:v>
                </c:pt>
                <c:pt idx="868">
                  <c:v>56.01</c:v>
                </c:pt>
                <c:pt idx="869">
                  <c:v>55.45</c:v>
                </c:pt>
                <c:pt idx="870">
                  <c:v>55.26</c:v>
                </c:pt>
                <c:pt idx="871">
                  <c:v>55.27</c:v>
                </c:pt>
                <c:pt idx="872">
                  <c:v>55.36</c:v>
                </c:pt>
                <c:pt idx="873">
                  <c:v>56.33</c:v>
                </c:pt>
                <c:pt idx="874">
                  <c:v>52.79</c:v>
                </c:pt>
                <c:pt idx="875">
                  <c:v>52.25</c:v>
                </c:pt>
                <c:pt idx="876">
                  <c:v>51.29</c:v>
                </c:pt>
                <c:pt idx="877">
                  <c:v>50.39</c:v>
                </c:pt>
                <c:pt idx="878">
                  <c:v>49.87</c:v>
                </c:pt>
                <c:pt idx="879">
                  <c:v>48.97</c:v>
                </c:pt>
                <c:pt idx="880">
                  <c:v>50</c:v>
                </c:pt>
                <c:pt idx="881">
                  <c:v>49.92</c:v>
                </c:pt>
                <c:pt idx="882">
                  <c:v>47.44</c:v>
                </c:pt>
                <c:pt idx="883">
                  <c:v>47.95</c:v>
                </c:pt>
                <c:pt idx="884">
                  <c:v>48.59</c:v>
                </c:pt>
                <c:pt idx="885">
                  <c:v>48.3</c:v>
                </c:pt>
                <c:pt idx="886">
                  <c:v>48.65</c:v>
                </c:pt>
                <c:pt idx="887">
                  <c:v>48.49</c:v>
                </c:pt>
                <c:pt idx="888">
                  <c:v>49.33</c:v>
                </c:pt>
                <c:pt idx="889">
                  <c:v>47.98</c:v>
                </c:pt>
                <c:pt idx="890">
                  <c:v>48.44</c:v>
                </c:pt>
                <c:pt idx="891">
                  <c:v>48.78</c:v>
                </c:pt>
                <c:pt idx="892">
                  <c:v>48.47</c:v>
                </c:pt>
                <c:pt idx="893">
                  <c:v>47.71</c:v>
                </c:pt>
                <c:pt idx="894">
                  <c:v>45.38</c:v>
                </c:pt>
                <c:pt idx="895">
                  <c:v>45.19</c:v>
                </c:pt>
                <c:pt idx="896">
                  <c:v>43.76</c:v>
                </c:pt>
                <c:pt idx="897">
                  <c:v>40.97</c:v>
                </c:pt>
                <c:pt idx="898">
                  <c:v>41.65</c:v>
                </c:pt>
                <c:pt idx="899">
                  <c:v>42.34</c:v>
                </c:pt>
                <c:pt idx="900">
                  <c:v>43.04</c:v>
                </c:pt>
                <c:pt idx="901">
                  <c:v>43.45</c:v>
                </c:pt>
                <c:pt idx="902">
                  <c:v>44.98</c:v>
                </c:pt>
                <c:pt idx="903">
                  <c:v>45.03</c:v>
                </c:pt>
                <c:pt idx="904">
                  <c:v>45.08</c:v>
                </c:pt>
                <c:pt idx="905">
                  <c:v>45.48</c:v>
                </c:pt>
                <c:pt idx="906">
                  <c:v>46.54</c:v>
                </c:pt>
                <c:pt idx="907">
                  <c:v>46.35</c:v>
                </c:pt>
                <c:pt idx="908">
                  <c:v>46.5</c:v>
                </c:pt>
                <c:pt idx="909">
                  <c:v>47.93</c:v>
                </c:pt>
                <c:pt idx="910">
                  <c:v>47.73</c:v>
                </c:pt>
                <c:pt idx="911">
                  <c:v>47.83</c:v>
                </c:pt>
                <c:pt idx="912">
                  <c:v>47.88</c:v>
                </c:pt>
                <c:pt idx="913">
                  <c:v>47.8</c:v>
                </c:pt>
                <c:pt idx="914">
                  <c:v>47.7</c:v>
                </c:pt>
                <c:pt idx="915">
                  <c:v>49.24</c:v>
                </c:pt>
                <c:pt idx="916">
                  <c:v>49.47</c:v>
                </c:pt>
                <c:pt idx="917">
                  <c:v>48.85</c:v>
                </c:pt>
                <c:pt idx="918">
                  <c:v>48.85</c:v>
                </c:pt>
                <c:pt idx="919">
                  <c:v>48.73</c:v>
                </c:pt>
                <c:pt idx="920">
                  <c:v>48.42</c:v>
                </c:pt>
                <c:pt idx="921">
                  <c:v>48.08</c:v>
                </c:pt>
                <c:pt idx="922">
                  <c:v>47.08</c:v>
                </c:pt>
                <c:pt idx="923">
                  <c:v>49.17</c:v>
                </c:pt>
                <c:pt idx="924">
                  <c:v>48.92</c:v>
                </c:pt>
                <c:pt idx="925">
                  <c:v>49.71</c:v>
                </c:pt>
                <c:pt idx="926">
                  <c:v>50.32</c:v>
                </c:pt>
                <c:pt idx="927">
                  <c:v>49.69</c:v>
                </c:pt>
                <c:pt idx="928">
                  <c:v>49.36</c:v>
                </c:pt>
                <c:pt idx="929">
                  <c:v>49.98</c:v>
                </c:pt>
                <c:pt idx="930">
                  <c:v>50.59</c:v>
                </c:pt>
                <c:pt idx="931">
                  <c:v>50.08</c:v>
                </c:pt>
                <c:pt idx="932">
                  <c:v>50.25</c:v>
                </c:pt>
                <c:pt idx="933">
                  <c:v>50.24</c:v>
                </c:pt>
                <c:pt idx="934">
                  <c:v>49.89</c:v>
                </c:pt>
                <c:pt idx="935">
                  <c:v>49.73</c:v>
                </c:pt>
                <c:pt idx="936">
                  <c:v>49.63</c:v>
                </c:pt>
                <c:pt idx="937">
                  <c:v>49.72</c:v>
                </c:pt>
                <c:pt idx="938">
                  <c:v>50.3</c:v>
                </c:pt>
                <c:pt idx="939">
                  <c:v>50.02</c:v>
                </c:pt>
                <c:pt idx="940">
                  <c:v>50.6</c:v>
                </c:pt>
                <c:pt idx="941">
                  <c:v>50.46</c:v>
                </c:pt>
                <c:pt idx="942">
                  <c:v>50.24</c:v>
                </c:pt>
                <c:pt idx="943">
                  <c:v>49.98</c:v>
                </c:pt>
                <c:pt idx="944">
                  <c:v>52.31</c:v>
                </c:pt>
                <c:pt idx="945">
                  <c:v>53.26</c:v>
                </c:pt>
                <c:pt idx="946">
                  <c:v>53.87</c:v>
                </c:pt>
                <c:pt idx="947">
                  <c:v>53.75</c:v>
                </c:pt>
                <c:pt idx="948">
                  <c:v>53.07</c:v>
                </c:pt>
                <c:pt idx="949">
                  <c:v>51.65</c:v>
                </c:pt>
                <c:pt idx="950">
                  <c:v>54.32</c:v>
                </c:pt>
                <c:pt idx="951">
                  <c:v>55.13</c:v>
                </c:pt>
                <c:pt idx="952">
                  <c:v>54.66</c:v>
                </c:pt>
                <c:pt idx="953">
                  <c:v>55.13</c:v>
                </c:pt>
                <c:pt idx="954">
                  <c:v>55.92</c:v>
                </c:pt>
                <c:pt idx="955">
                  <c:v>56.9</c:v>
                </c:pt>
                <c:pt idx="956">
                  <c:v>57.94</c:v>
                </c:pt>
                <c:pt idx="957">
                  <c:v>57.38</c:v>
                </c:pt>
                <c:pt idx="958">
                  <c:v>57.92</c:v>
                </c:pt>
                <c:pt idx="959">
                  <c:v>57.89</c:v>
                </c:pt>
                <c:pt idx="960">
                  <c:v>58.36</c:v>
                </c:pt>
                <c:pt idx="961">
                  <c:v>58.83</c:v>
                </c:pt>
                <c:pt idx="962">
                  <c:v>58.8</c:v>
                </c:pt>
                <c:pt idx="963">
                  <c:v>57.43</c:v>
                </c:pt>
                <c:pt idx="964">
                  <c:v>56.71</c:v>
                </c:pt>
                <c:pt idx="965">
                  <c:v>58.59</c:v>
                </c:pt>
                <c:pt idx="966">
                  <c:v>57.65</c:v>
                </c:pt>
                <c:pt idx="967">
                  <c:v>57.61</c:v>
                </c:pt>
                <c:pt idx="968">
                  <c:v>56.98</c:v>
                </c:pt>
                <c:pt idx="969">
                  <c:v>56.7</c:v>
                </c:pt>
                <c:pt idx="970">
                  <c:v>57.55</c:v>
                </c:pt>
                <c:pt idx="971">
                  <c:v>56.93</c:v>
                </c:pt>
                <c:pt idx="972">
                  <c:v>56.31</c:v>
                </c:pt>
                <c:pt idx="973">
                  <c:v>56</c:v>
                </c:pt>
                <c:pt idx="974">
                  <c:v>57.3</c:v>
                </c:pt>
                <c:pt idx="975">
                  <c:v>56.83</c:v>
                </c:pt>
                <c:pt idx="976">
                  <c:v>56.54</c:v>
                </c:pt>
                <c:pt idx="977">
                  <c:v>57.49</c:v>
                </c:pt>
                <c:pt idx="978">
                  <c:v>57.49</c:v>
                </c:pt>
                <c:pt idx="979">
                  <c:v>57.52</c:v>
                </c:pt>
                <c:pt idx="980">
                  <c:v>57.87</c:v>
                </c:pt>
                <c:pt idx="981">
                  <c:v>57.87</c:v>
                </c:pt>
                <c:pt idx="982">
                  <c:v>56.96</c:v>
                </c:pt>
                <c:pt idx="983">
                  <c:v>56.31</c:v>
                </c:pt>
                <c:pt idx="984">
                  <c:v>56.28</c:v>
                </c:pt>
                <c:pt idx="985">
                  <c:v>56.7</c:v>
                </c:pt>
                <c:pt idx="986">
                  <c:v>56.6</c:v>
                </c:pt>
                <c:pt idx="987">
                  <c:v>55.53</c:v>
                </c:pt>
                <c:pt idx="988">
                  <c:v>56.19</c:v>
                </c:pt>
                <c:pt idx="989">
                  <c:v>56.05</c:v>
                </c:pt>
                <c:pt idx="990">
                  <c:v>55.38</c:v>
                </c:pt>
                <c:pt idx="991">
                  <c:v>54.58</c:v>
                </c:pt>
                <c:pt idx="992">
                  <c:v>54.92</c:v>
                </c:pt>
                <c:pt idx="993">
                  <c:v>53.93</c:v>
                </c:pt>
                <c:pt idx="994">
                  <c:v>54.08</c:v>
                </c:pt>
                <c:pt idx="995">
                  <c:v>54.51</c:v>
                </c:pt>
                <c:pt idx="996">
                  <c:v>55.35</c:v>
                </c:pt>
                <c:pt idx="997">
                  <c:v>53.87</c:v>
                </c:pt>
                <c:pt idx="998">
                  <c:v>52.68</c:v>
                </c:pt>
                <c:pt idx="999">
                  <c:v>53.52</c:v>
                </c:pt>
                <c:pt idx="1000">
                  <c:v>54.05</c:v>
                </c:pt>
                <c:pt idx="1001">
                  <c:v>54.96</c:v>
                </c:pt>
                <c:pt idx="1002">
                  <c:v>53.85</c:v>
                </c:pt>
                <c:pt idx="1003">
                  <c:v>53.9</c:v>
                </c:pt>
                <c:pt idx="1004">
                  <c:v>53.64</c:v>
                </c:pt>
                <c:pt idx="1005">
                  <c:v>53.98</c:v>
                </c:pt>
                <c:pt idx="1006">
                  <c:v>53.88</c:v>
                </c:pt>
                <c:pt idx="1007">
                  <c:v>54.31</c:v>
                </c:pt>
                <c:pt idx="1008">
                  <c:v>54.9</c:v>
                </c:pt>
                <c:pt idx="1009">
                  <c:v>55.57</c:v>
                </c:pt>
                <c:pt idx="1010">
                  <c:v>55.14</c:v>
                </c:pt>
                <c:pt idx="1011">
                  <c:v>55.23</c:v>
                </c:pt>
                <c:pt idx="1012">
                  <c:v>55.53</c:v>
                </c:pt>
                <c:pt idx="1013">
                  <c:v>56.33</c:v>
                </c:pt>
                <c:pt idx="1014">
                  <c:v>56.88</c:v>
                </c:pt>
                <c:pt idx="1015">
                  <c:v>56.7</c:v>
                </c:pt>
                <c:pt idx="1016">
                  <c:v>56.84</c:v>
                </c:pt>
                <c:pt idx="1017">
                  <c:v>57.79</c:v>
                </c:pt>
                <c:pt idx="1018">
                  <c:v>58.34</c:v>
                </c:pt>
                <c:pt idx="1019">
                  <c:v>58.9</c:v>
                </c:pt>
                <c:pt idx="1020">
                  <c:v>59.04</c:v>
                </c:pt>
                <c:pt idx="1021">
                  <c:v>59.04</c:v>
                </c:pt>
                <c:pt idx="1022">
                  <c:v>59.63</c:v>
                </c:pt>
                <c:pt idx="1023">
                  <c:v>60.26</c:v>
                </c:pt>
                <c:pt idx="1024">
                  <c:v>60.15</c:v>
                </c:pt>
                <c:pt idx="1025">
                  <c:v>59.9</c:v>
                </c:pt>
                <c:pt idx="1026">
                  <c:v>59.18</c:v>
                </c:pt>
                <c:pt idx="1027">
                  <c:v>59.17</c:v>
                </c:pt>
                <c:pt idx="1028">
                  <c:v>59.09</c:v>
                </c:pt>
                <c:pt idx="1029">
                  <c:v>59.57</c:v>
                </c:pt>
                <c:pt idx="1030">
                  <c:v>59.63</c:v>
                </c:pt>
                <c:pt idx="1031">
                  <c:v>59.22</c:v>
                </c:pt>
                <c:pt idx="1032">
                  <c:v>59.48</c:v>
                </c:pt>
                <c:pt idx="1033">
                  <c:v>59.83</c:v>
                </c:pt>
                <c:pt idx="1034">
                  <c:v>59.56</c:v>
                </c:pt>
                <c:pt idx="1035">
                  <c:v>59.34</c:v>
                </c:pt>
                <c:pt idx="1036">
                  <c:v>59.65</c:v>
                </c:pt>
                <c:pt idx="1037">
                  <c:v>60.73</c:v>
                </c:pt>
                <c:pt idx="1038">
                  <c:v>60.32</c:v>
                </c:pt>
                <c:pt idx="1039">
                  <c:v>59.88</c:v>
                </c:pt>
                <c:pt idx="1040">
                  <c:v>59.57</c:v>
                </c:pt>
                <c:pt idx="1041">
                  <c:v>59.43</c:v>
                </c:pt>
                <c:pt idx="1042">
                  <c:v>58.71</c:v>
                </c:pt>
                <c:pt idx="1043">
                  <c:v>58.66</c:v>
                </c:pt>
                <c:pt idx="1044">
                  <c:v>58.91</c:v>
                </c:pt>
                <c:pt idx="1045">
                  <c:v>58.93</c:v>
                </c:pt>
                <c:pt idx="1046">
                  <c:v>58.22</c:v>
                </c:pt>
                <c:pt idx="1047">
                  <c:v>58.92</c:v>
                </c:pt>
                <c:pt idx="1048">
                  <c:v>59.04</c:v>
                </c:pt>
                <c:pt idx="1049">
                  <c:v>58.94</c:v>
                </c:pt>
                <c:pt idx="1050">
                  <c:v>59.47</c:v>
                </c:pt>
                <c:pt idx="1051">
                  <c:v>59.37</c:v>
                </c:pt>
                <c:pt idx="1052">
                  <c:v>59.81</c:v>
                </c:pt>
                <c:pt idx="1053">
                  <c:v>59.59</c:v>
                </c:pt>
                <c:pt idx="1054">
                  <c:v>61.04</c:v>
                </c:pt>
                <c:pt idx="1055">
                  <c:v>61.68</c:v>
                </c:pt>
                <c:pt idx="1056">
                  <c:v>61.24</c:v>
                </c:pt>
                <c:pt idx="1057">
                  <c:v>60.05</c:v>
                </c:pt>
                <c:pt idx="1058">
                  <c:v>59.36</c:v>
                </c:pt>
                <c:pt idx="1059">
                  <c:v>59.76</c:v>
                </c:pt>
                <c:pt idx="1060">
                  <c:v>59.96</c:v>
                </c:pt>
                <c:pt idx="1061">
                  <c:v>59.52</c:v>
                </c:pt>
                <c:pt idx="1062">
                  <c:v>59.22</c:v>
                </c:pt>
                <c:pt idx="1063">
                  <c:v>59.01</c:v>
                </c:pt>
                <c:pt idx="1064">
                  <c:v>58.35</c:v>
                </c:pt>
                <c:pt idx="1065">
                  <c:v>57.92</c:v>
                </c:pt>
                <c:pt idx="1066">
                  <c:v>56.97</c:v>
                </c:pt>
                <c:pt idx="1067">
                  <c:v>56.71</c:v>
                </c:pt>
                <c:pt idx="1068">
                  <c:v>56.78</c:v>
                </c:pt>
                <c:pt idx="1069">
                  <c:v>56.9</c:v>
                </c:pt>
                <c:pt idx="1070">
                  <c:v>55.77</c:v>
                </c:pt>
                <c:pt idx="1071">
                  <c:v>55.81</c:v>
                </c:pt>
                <c:pt idx="1072">
                  <c:v>56.08</c:v>
                </c:pt>
                <c:pt idx="1073">
                  <c:v>55.58</c:v>
                </c:pt>
                <c:pt idx="1074">
                  <c:v>55.85</c:v>
                </c:pt>
                <c:pt idx="1075">
                  <c:v>55.79</c:v>
                </c:pt>
                <c:pt idx="1076">
                  <c:v>56.3</c:v>
                </c:pt>
                <c:pt idx="1077">
                  <c:v>56.25</c:v>
                </c:pt>
                <c:pt idx="1078">
                  <c:v>56.72</c:v>
                </c:pt>
                <c:pt idx="1079">
                  <c:v>57.11</c:v>
                </c:pt>
                <c:pt idx="1080">
                  <c:v>57.48</c:v>
                </c:pt>
                <c:pt idx="1081">
                  <c:v>57.98</c:v>
                </c:pt>
                <c:pt idx="1082">
                  <c:v>57.98</c:v>
                </c:pt>
                <c:pt idx="1083">
                  <c:v>58.58</c:v>
                </c:pt>
                <c:pt idx="1084">
                  <c:v>61.88</c:v>
                </c:pt>
                <c:pt idx="1085">
                  <c:v>62.41</c:v>
                </c:pt>
                <c:pt idx="1086">
                  <c:v>62.2</c:v>
                </c:pt>
                <c:pt idx="1087">
                  <c:v>63.18</c:v>
                </c:pt>
                <c:pt idx="1088">
                  <c:v>63.15</c:v>
                </c:pt>
                <c:pt idx="1089">
                  <c:v>62.6</c:v>
                </c:pt>
                <c:pt idx="1090">
                  <c:v>62.74</c:v>
                </c:pt>
                <c:pt idx="1091">
                  <c:v>62.67</c:v>
                </c:pt>
                <c:pt idx="1092">
                  <c:v>61.97</c:v>
                </c:pt>
                <c:pt idx="1093">
                  <c:v>61.18</c:v>
                </c:pt>
                <c:pt idx="1094">
                  <c:v>62.01</c:v>
                </c:pt>
                <c:pt idx="1095">
                  <c:v>61.91</c:v>
                </c:pt>
                <c:pt idx="1096">
                  <c:v>61.75</c:v>
                </c:pt>
                <c:pt idx="1097">
                  <c:v>61.81</c:v>
                </c:pt>
                <c:pt idx="1098">
                  <c:v>62.14</c:v>
                </c:pt>
                <c:pt idx="1099">
                  <c:v>62.14</c:v>
                </c:pt>
                <c:pt idx="1100">
                  <c:v>62.92</c:v>
                </c:pt>
                <c:pt idx="1101">
                  <c:v>61.82</c:v>
                </c:pt>
                <c:pt idx="1102">
                  <c:v>61.39</c:v>
                </c:pt>
                <c:pt idx="1103">
                  <c:v>60.63</c:v>
                </c:pt>
                <c:pt idx="1104">
                  <c:v>61.36</c:v>
                </c:pt>
                <c:pt idx="1105">
                  <c:v>62.13</c:v>
                </c:pt>
                <c:pt idx="1106">
                  <c:v>62.43</c:v>
                </c:pt>
                <c:pt idx="1107">
                  <c:v>62.7</c:v>
                </c:pt>
                <c:pt idx="1108">
                  <c:v>62.81</c:v>
                </c:pt>
                <c:pt idx="1109">
                  <c:v>61.86</c:v>
                </c:pt>
                <c:pt idx="1110">
                  <c:v>61.87</c:v>
                </c:pt>
                <c:pt idx="1111">
                  <c:v>61.31</c:v>
                </c:pt>
                <c:pt idx="1112">
                  <c:v>62.43</c:v>
                </c:pt>
                <c:pt idx="1113">
                  <c:v>62.93</c:v>
                </c:pt>
                <c:pt idx="1114">
                  <c:v>64.22</c:v>
                </c:pt>
                <c:pt idx="1115">
                  <c:v>65.709999999999994</c:v>
                </c:pt>
                <c:pt idx="1116">
                  <c:v>63.68</c:v>
                </c:pt>
                <c:pt idx="1117">
                  <c:v>65.17</c:v>
                </c:pt>
                <c:pt idx="1118">
                  <c:v>65.41</c:v>
                </c:pt>
                <c:pt idx="1119">
                  <c:v>65.55</c:v>
                </c:pt>
                <c:pt idx="1120">
                  <c:v>65.59</c:v>
                </c:pt>
                <c:pt idx="1121">
                  <c:v>64.38</c:v>
                </c:pt>
                <c:pt idx="1122">
                  <c:v>64.41</c:v>
                </c:pt>
                <c:pt idx="1123">
                  <c:v>64.45</c:v>
                </c:pt>
                <c:pt idx="1124">
                  <c:v>65.55</c:v>
                </c:pt>
                <c:pt idx="1125">
                  <c:v>65.069999999999993</c:v>
                </c:pt>
                <c:pt idx="1126">
                  <c:v>65.569999999999993</c:v>
                </c:pt>
                <c:pt idx="1127">
                  <c:v>66.08</c:v>
                </c:pt>
                <c:pt idx="1128">
                  <c:v>65.94</c:v>
                </c:pt>
                <c:pt idx="1129">
                  <c:v>65.8</c:v>
                </c:pt>
                <c:pt idx="1130">
                  <c:v>65.680000000000007</c:v>
                </c:pt>
                <c:pt idx="1131">
                  <c:v>65.989999999999995</c:v>
                </c:pt>
                <c:pt idx="1132">
                  <c:v>65.06</c:v>
                </c:pt>
                <c:pt idx="1133">
                  <c:v>66</c:v>
                </c:pt>
                <c:pt idx="1134">
                  <c:v>65.819999999999993</c:v>
                </c:pt>
                <c:pt idx="1135">
                  <c:v>65.81</c:v>
                </c:pt>
                <c:pt idx="1136">
                  <c:v>65.650000000000006</c:v>
                </c:pt>
                <c:pt idx="1137">
                  <c:v>66</c:v>
                </c:pt>
                <c:pt idx="1138">
                  <c:v>65.739999999999995</c:v>
                </c:pt>
                <c:pt idx="1139">
                  <c:v>65.87</c:v>
                </c:pt>
                <c:pt idx="1140">
                  <c:v>65.760000000000005</c:v>
                </c:pt>
                <c:pt idx="1141">
                  <c:v>65.67</c:v>
                </c:pt>
                <c:pt idx="1142">
                  <c:v>66.03</c:v>
                </c:pt>
                <c:pt idx="1143">
                  <c:v>66.739999999999995</c:v>
                </c:pt>
                <c:pt idx="1144">
                  <c:v>67.17</c:v>
                </c:pt>
                <c:pt idx="1145">
                  <c:v>67.430000000000007</c:v>
                </c:pt>
                <c:pt idx="1146">
                  <c:v>67.510000000000005</c:v>
                </c:pt>
                <c:pt idx="1147">
                  <c:v>66.95</c:v>
                </c:pt>
                <c:pt idx="1148">
                  <c:v>67.42</c:v>
                </c:pt>
                <c:pt idx="1149">
                  <c:v>66.87</c:v>
                </c:pt>
                <c:pt idx="1150">
                  <c:v>66.91</c:v>
                </c:pt>
                <c:pt idx="1151">
                  <c:v>66.55</c:v>
                </c:pt>
                <c:pt idx="1152">
                  <c:v>66.61</c:v>
                </c:pt>
                <c:pt idx="1153">
                  <c:v>67.17</c:v>
                </c:pt>
                <c:pt idx="1154">
                  <c:v>67.97</c:v>
                </c:pt>
                <c:pt idx="1155">
                  <c:v>68.02</c:v>
                </c:pt>
                <c:pt idx="1156">
                  <c:v>66.41</c:v>
                </c:pt>
                <c:pt idx="1157">
                  <c:v>66.63</c:v>
                </c:pt>
                <c:pt idx="1158">
                  <c:v>67.31</c:v>
                </c:pt>
                <c:pt idx="1159">
                  <c:v>66.42</c:v>
                </c:pt>
                <c:pt idx="1160">
                  <c:v>66.63</c:v>
                </c:pt>
                <c:pt idx="1161">
                  <c:v>66.430000000000007</c:v>
                </c:pt>
                <c:pt idx="1162">
                  <c:v>67.88</c:v>
                </c:pt>
                <c:pt idx="1163">
                  <c:v>68.17</c:v>
                </c:pt>
                <c:pt idx="1164">
                  <c:v>67.989999999999995</c:v>
                </c:pt>
                <c:pt idx="1165">
                  <c:v>68.36</c:v>
                </c:pt>
                <c:pt idx="1166">
                  <c:v>70.42</c:v>
                </c:pt>
                <c:pt idx="1167">
                  <c:v>69.97</c:v>
                </c:pt>
                <c:pt idx="1168">
                  <c:v>70.5</c:v>
                </c:pt>
                <c:pt idx="1169">
                  <c:v>70.63</c:v>
                </c:pt>
                <c:pt idx="1170">
                  <c:v>70.650000000000006</c:v>
                </c:pt>
                <c:pt idx="1171">
                  <c:v>71.06</c:v>
                </c:pt>
                <c:pt idx="1172">
                  <c:v>73.459999999999994</c:v>
                </c:pt>
                <c:pt idx="1173">
                  <c:v>75.31</c:v>
                </c:pt>
                <c:pt idx="1174">
                  <c:v>73.7</c:v>
                </c:pt>
                <c:pt idx="1175">
                  <c:v>74.38</c:v>
                </c:pt>
                <c:pt idx="1176">
                  <c:v>74.89</c:v>
                </c:pt>
                <c:pt idx="1177">
                  <c:v>74.62</c:v>
                </c:pt>
                <c:pt idx="1178">
                  <c:v>75.150000000000006</c:v>
                </c:pt>
                <c:pt idx="1179">
                  <c:v>75.56</c:v>
                </c:pt>
                <c:pt idx="1180">
                  <c:v>74.930000000000007</c:v>
                </c:pt>
                <c:pt idx="1181">
                  <c:v>73.8</c:v>
                </c:pt>
                <c:pt idx="1182">
                  <c:v>74.599999999999994</c:v>
                </c:pt>
                <c:pt idx="1183">
                  <c:v>74.64</c:v>
                </c:pt>
                <c:pt idx="1184">
                  <c:v>74.62</c:v>
                </c:pt>
                <c:pt idx="1185">
                  <c:v>75.3</c:v>
                </c:pt>
                <c:pt idx="1186">
                  <c:v>75.11</c:v>
                </c:pt>
                <c:pt idx="1187">
                  <c:v>74.260000000000005</c:v>
                </c:pt>
                <c:pt idx="1188">
                  <c:v>73.069999999999993</c:v>
                </c:pt>
                <c:pt idx="1189">
                  <c:v>71.53</c:v>
                </c:pt>
                <c:pt idx="1190">
                  <c:v>71.92</c:v>
                </c:pt>
                <c:pt idx="1191">
                  <c:v>70.95</c:v>
                </c:pt>
                <c:pt idx="1192">
                  <c:v>70.36</c:v>
                </c:pt>
                <c:pt idx="1193">
                  <c:v>69.489999999999995</c:v>
                </c:pt>
                <c:pt idx="1194">
                  <c:v>70.14</c:v>
                </c:pt>
                <c:pt idx="1195">
                  <c:v>72.14</c:v>
                </c:pt>
                <c:pt idx="1196">
                  <c:v>73.040000000000006</c:v>
                </c:pt>
                <c:pt idx="1197">
                  <c:v>73.47</c:v>
                </c:pt>
                <c:pt idx="1198">
                  <c:v>73.81</c:v>
                </c:pt>
                <c:pt idx="1199">
                  <c:v>71.95</c:v>
                </c:pt>
                <c:pt idx="1200">
                  <c:v>70.53</c:v>
                </c:pt>
                <c:pt idx="1201">
                  <c:v>71.16</c:v>
                </c:pt>
                <c:pt idx="1202">
                  <c:v>71.7</c:v>
                </c:pt>
                <c:pt idx="1203">
                  <c:v>71.66</c:v>
                </c:pt>
                <c:pt idx="1204">
                  <c:v>72.61</c:v>
                </c:pt>
                <c:pt idx="1205">
                  <c:v>72</c:v>
                </c:pt>
                <c:pt idx="1206">
                  <c:v>72.010000000000005</c:v>
                </c:pt>
                <c:pt idx="1207">
                  <c:v>73</c:v>
                </c:pt>
                <c:pt idx="1208">
                  <c:v>72.650000000000006</c:v>
                </c:pt>
                <c:pt idx="1209">
                  <c:v>72.86</c:v>
                </c:pt>
                <c:pt idx="1210">
                  <c:v>73.7</c:v>
                </c:pt>
                <c:pt idx="1211">
                  <c:v>72.540000000000006</c:v>
                </c:pt>
                <c:pt idx="1212">
                  <c:v>71.33</c:v>
                </c:pt>
                <c:pt idx="1213">
                  <c:v>73.209999999999994</c:v>
                </c:pt>
                <c:pt idx="1214">
                  <c:v>72.72</c:v>
                </c:pt>
                <c:pt idx="1215">
                  <c:v>73.400000000000006</c:v>
                </c:pt>
                <c:pt idx="1216">
                  <c:v>73.8</c:v>
                </c:pt>
                <c:pt idx="1217">
                  <c:v>73.48</c:v>
                </c:pt>
                <c:pt idx="1218">
                  <c:v>73.16</c:v>
                </c:pt>
                <c:pt idx="1219">
                  <c:v>72.930000000000007</c:v>
                </c:pt>
                <c:pt idx="1220">
                  <c:v>73.010000000000005</c:v>
                </c:pt>
                <c:pt idx="1221">
                  <c:v>74.3</c:v>
                </c:pt>
                <c:pt idx="1222">
                  <c:v>74.55</c:v>
                </c:pt>
                <c:pt idx="1223">
                  <c:v>74.64</c:v>
                </c:pt>
                <c:pt idx="1224">
                  <c:v>73.61</c:v>
                </c:pt>
                <c:pt idx="1225">
                  <c:v>73.98</c:v>
                </c:pt>
                <c:pt idx="1226">
                  <c:v>73.48</c:v>
                </c:pt>
                <c:pt idx="1227">
                  <c:v>72.239999999999995</c:v>
                </c:pt>
                <c:pt idx="1228">
                  <c:v>71.73</c:v>
                </c:pt>
                <c:pt idx="1229">
                  <c:v>71.25</c:v>
                </c:pt>
                <c:pt idx="1230">
                  <c:v>71.569999999999993</c:v>
                </c:pt>
                <c:pt idx="1231">
                  <c:v>72.28</c:v>
                </c:pt>
                <c:pt idx="1232">
                  <c:v>72.86</c:v>
                </c:pt>
                <c:pt idx="1233">
                  <c:v>73.53</c:v>
                </c:pt>
                <c:pt idx="1234">
                  <c:v>74.81</c:v>
                </c:pt>
                <c:pt idx="1235">
                  <c:v>75.349999999999994</c:v>
                </c:pt>
                <c:pt idx="1236">
                  <c:v>73.930000000000007</c:v>
                </c:pt>
                <c:pt idx="1237">
                  <c:v>73.95</c:v>
                </c:pt>
                <c:pt idx="1238">
                  <c:v>74.31</c:v>
                </c:pt>
                <c:pt idx="1239">
                  <c:v>74.67</c:v>
                </c:pt>
                <c:pt idx="1240">
                  <c:v>75.33</c:v>
                </c:pt>
                <c:pt idx="1241">
                  <c:v>75.92</c:v>
                </c:pt>
                <c:pt idx="1242">
                  <c:v>78.540000000000006</c:v>
                </c:pt>
                <c:pt idx="1243">
                  <c:v>78.34</c:v>
                </c:pt>
                <c:pt idx="1244">
                  <c:v>75.900000000000006</c:v>
                </c:pt>
                <c:pt idx="1245">
                  <c:v>75.14</c:v>
                </c:pt>
                <c:pt idx="1246">
                  <c:v>74.400000000000006</c:v>
                </c:pt>
                <c:pt idx="1247">
                  <c:v>75.069999999999993</c:v>
                </c:pt>
                <c:pt idx="1248">
                  <c:v>74.760000000000005</c:v>
                </c:pt>
                <c:pt idx="1249">
                  <c:v>75.02</c:v>
                </c:pt>
                <c:pt idx="1250">
                  <c:v>76.05</c:v>
                </c:pt>
                <c:pt idx="1251">
                  <c:v>77.25</c:v>
                </c:pt>
                <c:pt idx="1252">
                  <c:v>78.510000000000005</c:v>
                </c:pt>
                <c:pt idx="1253">
                  <c:v>78.39</c:v>
                </c:pt>
                <c:pt idx="1254">
                  <c:v>78.94</c:v>
                </c:pt>
                <c:pt idx="1255">
                  <c:v>79.45</c:v>
                </c:pt>
                <c:pt idx="1256">
                  <c:v>79.180000000000007</c:v>
                </c:pt>
                <c:pt idx="1257">
                  <c:v>79.59</c:v>
                </c:pt>
                <c:pt idx="1258">
                  <c:v>79.069999999999993</c:v>
                </c:pt>
                <c:pt idx="1259">
                  <c:v>81</c:v>
                </c:pt>
                <c:pt idx="1260">
                  <c:v>81.290000000000006</c:v>
                </c:pt>
                <c:pt idx="1261">
                  <c:v>83.65</c:v>
                </c:pt>
                <c:pt idx="1262">
                  <c:v>84</c:v>
                </c:pt>
                <c:pt idx="1263">
                  <c:v>85.11</c:v>
                </c:pt>
                <c:pt idx="1264">
                  <c:v>82.36</c:v>
                </c:pt>
                <c:pt idx="1265">
                  <c:v>80.52</c:v>
                </c:pt>
                <c:pt idx="1266">
                  <c:v>81.3</c:v>
                </c:pt>
                <c:pt idx="1267">
                  <c:v>82.94</c:v>
                </c:pt>
                <c:pt idx="1268">
                  <c:v>81.91</c:v>
                </c:pt>
                <c:pt idx="1269">
                  <c:v>81.150000000000006</c:v>
                </c:pt>
                <c:pt idx="1270">
                  <c:v>83.28</c:v>
                </c:pt>
                <c:pt idx="1271">
                  <c:v>84.26</c:v>
                </c:pt>
                <c:pt idx="1272">
                  <c:v>82.81</c:v>
                </c:pt>
                <c:pt idx="1273">
                  <c:v>82.2</c:v>
                </c:pt>
                <c:pt idx="1274">
                  <c:v>83.79</c:v>
                </c:pt>
                <c:pt idx="1275">
                  <c:v>85.57</c:v>
                </c:pt>
                <c:pt idx="1276">
                  <c:v>85.97</c:v>
                </c:pt>
                <c:pt idx="1277">
                  <c:v>85.85</c:v>
                </c:pt>
                <c:pt idx="1278">
                  <c:v>86.04</c:v>
                </c:pt>
                <c:pt idx="1279">
                  <c:v>85.56</c:v>
                </c:pt>
                <c:pt idx="1280">
                  <c:v>85.45</c:v>
                </c:pt>
                <c:pt idx="1281">
                  <c:v>85.93</c:v>
                </c:pt>
                <c:pt idx="1282">
                  <c:v>86.29</c:v>
                </c:pt>
                <c:pt idx="1283">
                  <c:v>85.48</c:v>
                </c:pt>
                <c:pt idx="1284">
                  <c:v>84.17</c:v>
                </c:pt>
                <c:pt idx="1285">
                  <c:v>84.1</c:v>
                </c:pt>
                <c:pt idx="1286">
                  <c:v>86.5</c:v>
                </c:pt>
                <c:pt idx="1287">
                  <c:v>86.22</c:v>
                </c:pt>
                <c:pt idx="1288">
                  <c:v>85.46</c:v>
                </c:pt>
                <c:pt idx="1289">
                  <c:v>85.45</c:v>
                </c:pt>
                <c:pt idx="1290">
                  <c:v>86.3</c:v>
                </c:pt>
                <c:pt idx="1291">
                  <c:v>86.37</c:v>
                </c:pt>
                <c:pt idx="1292">
                  <c:v>85.5</c:v>
                </c:pt>
                <c:pt idx="1293">
                  <c:v>83.53</c:v>
                </c:pt>
                <c:pt idx="1294">
                  <c:v>83.43</c:v>
                </c:pt>
                <c:pt idx="1295">
                  <c:v>83.54</c:v>
                </c:pt>
                <c:pt idx="1296">
                  <c:v>82.36</c:v>
                </c:pt>
                <c:pt idx="1297">
                  <c:v>81.92</c:v>
                </c:pt>
                <c:pt idx="1298">
                  <c:v>82.37</c:v>
                </c:pt>
                <c:pt idx="1299">
                  <c:v>81.84</c:v>
                </c:pt>
                <c:pt idx="1300">
                  <c:v>81.239999999999995</c:v>
                </c:pt>
                <c:pt idx="1301">
                  <c:v>83.13</c:v>
                </c:pt>
                <c:pt idx="1302">
                  <c:v>82.76</c:v>
                </c:pt>
                <c:pt idx="1303">
                  <c:v>84.47</c:v>
                </c:pt>
                <c:pt idx="1304">
                  <c:v>84.13</c:v>
                </c:pt>
                <c:pt idx="1305">
                  <c:v>84.88</c:v>
                </c:pt>
                <c:pt idx="1306">
                  <c:v>85.34</c:v>
                </c:pt>
                <c:pt idx="1307">
                  <c:v>84.3</c:v>
                </c:pt>
                <c:pt idx="1308">
                  <c:v>84.78</c:v>
                </c:pt>
                <c:pt idx="1309">
                  <c:v>84.8</c:v>
                </c:pt>
                <c:pt idx="1310">
                  <c:v>84.38</c:v>
                </c:pt>
                <c:pt idx="1311">
                  <c:v>84.78</c:v>
                </c:pt>
                <c:pt idx="1312">
                  <c:v>88.29</c:v>
                </c:pt>
                <c:pt idx="1313">
                  <c:v>90.91</c:v>
                </c:pt>
                <c:pt idx="1314">
                  <c:v>92.52</c:v>
                </c:pt>
                <c:pt idx="1315">
                  <c:v>90.77</c:v>
                </c:pt>
                <c:pt idx="1316">
                  <c:v>89.95</c:v>
                </c:pt>
                <c:pt idx="1317">
                  <c:v>91.65</c:v>
                </c:pt>
                <c:pt idx="1318">
                  <c:v>90.88</c:v>
                </c:pt>
                <c:pt idx="1319">
                  <c:v>89.82</c:v>
                </c:pt>
                <c:pt idx="1320">
                  <c:v>89.54</c:v>
                </c:pt>
                <c:pt idx="1321">
                  <c:v>89.19</c:v>
                </c:pt>
                <c:pt idx="1322">
                  <c:v>89.48</c:v>
                </c:pt>
                <c:pt idx="1323">
                  <c:v>90.28</c:v>
                </c:pt>
                <c:pt idx="1324">
                  <c:v>94.09</c:v>
                </c:pt>
                <c:pt idx="1325">
                  <c:v>90.33</c:v>
                </c:pt>
                <c:pt idx="1326">
                  <c:v>89.99</c:v>
                </c:pt>
                <c:pt idx="1327">
                  <c:v>89.2</c:v>
                </c:pt>
                <c:pt idx="1328">
                  <c:v>91.61</c:v>
                </c:pt>
                <c:pt idx="1329">
                  <c:v>91.58</c:v>
                </c:pt>
                <c:pt idx="1330">
                  <c:v>92.12</c:v>
                </c:pt>
                <c:pt idx="1331">
                  <c:v>91.91</c:v>
                </c:pt>
                <c:pt idx="1332">
                  <c:v>91.19</c:v>
                </c:pt>
                <c:pt idx="1333">
                  <c:v>92.44</c:v>
                </c:pt>
                <c:pt idx="1334">
                  <c:v>92.31</c:v>
                </c:pt>
                <c:pt idx="1335">
                  <c:v>91.79</c:v>
                </c:pt>
                <c:pt idx="1336">
                  <c:v>92.6</c:v>
                </c:pt>
                <c:pt idx="1337">
                  <c:v>90.19</c:v>
                </c:pt>
                <c:pt idx="1338">
                  <c:v>89.87</c:v>
                </c:pt>
                <c:pt idx="1339">
                  <c:v>90.28</c:v>
                </c:pt>
                <c:pt idx="1340">
                  <c:v>90.22</c:v>
                </c:pt>
                <c:pt idx="1341">
                  <c:v>92.76</c:v>
                </c:pt>
                <c:pt idx="1342">
                  <c:v>94.26</c:v>
                </c:pt>
                <c:pt idx="1343">
                  <c:v>96.3</c:v>
                </c:pt>
                <c:pt idx="1344">
                  <c:v>95.93</c:v>
                </c:pt>
                <c:pt idx="1345">
                  <c:v>95.88</c:v>
                </c:pt>
                <c:pt idx="1346">
                  <c:v>96</c:v>
                </c:pt>
                <c:pt idx="1347">
                  <c:v>96.2</c:v>
                </c:pt>
                <c:pt idx="1348">
                  <c:v>96.22</c:v>
                </c:pt>
                <c:pt idx="1349">
                  <c:v>95.64</c:v>
                </c:pt>
                <c:pt idx="1350">
                  <c:v>96.36</c:v>
                </c:pt>
                <c:pt idx="1351">
                  <c:v>96.24</c:v>
                </c:pt>
                <c:pt idx="1352">
                  <c:v>96.9</c:v>
                </c:pt>
                <c:pt idx="1353">
                  <c:v>97.02</c:v>
                </c:pt>
                <c:pt idx="1354">
                  <c:v>97.7</c:v>
                </c:pt>
                <c:pt idx="1355">
                  <c:v>97.9</c:v>
                </c:pt>
                <c:pt idx="1356">
                  <c:v>98.4</c:v>
                </c:pt>
                <c:pt idx="1357">
                  <c:v>98.2</c:v>
                </c:pt>
                <c:pt idx="1358">
                  <c:v>97.56</c:v>
                </c:pt>
                <c:pt idx="1359">
                  <c:v>99.39</c:v>
                </c:pt>
                <c:pt idx="1360">
                  <c:v>101.14</c:v>
                </c:pt>
                <c:pt idx="1361">
                  <c:v>95.91</c:v>
                </c:pt>
                <c:pt idx="1362">
                  <c:v>98.64</c:v>
                </c:pt>
                <c:pt idx="1363">
                  <c:v>99.54</c:v>
                </c:pt>
                <c:pt idx="1364">
                  <c:v>99.82</c:v>
                </c:pt>
                <c:pt idx="1365">
                  <c:v>99.54</c:v>
                </c:pt>
                <c:pt idx="1366">
                  <c:v>100.59</c:v>
                </c:pt>
                <c:pt idx="1367">
                  <c:v>99.42</c:v>
                </c:pt>
                <c:pt idx="1368">
                  <c:v>99.02</c:v>
                </c:pt>
                <c:pt idx="1369">
                  <c:v>99.38</c:v>
                </c:pt>
                <c:pt idx="1370">
                  <c:v>98.66</c:v>
                </c:pt>
                <c:pt idx="1371">
                  <c:v>98.67</c:v>
                </c:pt>
                <c:pt idx="1372">
                  <c:v>98.09</c:v>
                </c:pt>
                <c:pt idx="1373">
                  <c:v>96.3</c:v>
                </c:pt>
                <c:pt idx="1374">
                  <c:v>96.11</c:v>
                </c:pt>
                <c:pt idx="1375">
                  <c:v>95.97</c:v>
                </c:pt>
                <c:pt idx="1376">
                  <c:v>98.14</c:v>
                </c:pt>
                <c:pt idx="1377">
                  <c:v>106.95</c:v>
                </c:pt>
                <c:pt idx="1378">
                  <c:v>105.85</c:v>
                </c:pt>
                <c:pt idx="1379">
                  <c:v>104.36</c:v>
                </c:pt>
                <c:pt idx="1380">
                  <c:v>105.26</c:v>
                </c:pt>
                <c:pt idx="1381">
                  <c:v>110.22</c:v>
                </c:pt>
                <c:pt idx="1382">
                  <c:v>107.1</c:v>
                </c:pt>
                <c:pt idx="1383">
                  <c:v>107.95</c:v>
                </c:pt>
                <c:pt idx="1384">
                  <c:v>107.37</c:v>
                </c:pt>
                <c:pt idx="1385">
                  <c:v>107.16</c:v>
                </c:pt>
                <c:pt idx="1386">
                  <c:v>112.13</c:v>
                </c:pt>
                <c:pt idx="1387">
                  <c:v>115.54</c:v>
                </c:pt>
                <c:pt idx="1388">
                  <c:v>111.67</c:v>
                </c:pt>
                <c:pt idx="1389">
                  <c:v>112.21</c:v>
                </c:pt>
                <c:pt idx="1390">
                  <c:v>112.86</c:v>
                </c:pt>
                <c:pt idx="1391">
                  <c:v>113.79</c:v>
                </c:pt>
                <c:pt idx="1392">
                  <c:v>114.26</c:v>
                </c:pt>
                <c:pt idx="1393">
                  <c:v>113.24</c:v>
                </c:pt>
                <c:pt idx="1394">
                  <c:v>111.14</c:v>
                </c:pt>
                <c:pt idx="1395">
                  <c:v>111.53</c:v>
                </c:pt>
                <c:pt idx="1396">
                  <c:v>112.29</c:v>
                </c:pt>
                <c:pt idx="1397">
                  <c:v>111.14</c:v>
                </c:pt>
                <c:pt idx="1398">
                  <c:v>112.88</c:v>
                </c:pt>
                <c:pt idx="1399">
                  <c:v>107.33</c:v>
                </c:pt>
                <c:pt idx="1400">
                  <c:v>103.37</c:v>
                </c:pt>
                <c:pt idx="1401">
                  <c:v>102.83</c:v>
                </c:pt>
                <c:pt idx="1402">
                  <c:v>101.35</c:v>
                </c:pt>
                <c:pt idx="1403">
                  <c:v>101.5</c:v>
                </c:pt>
                <c:pt idx="1404">
                  <c:v>102.35</c:v>
                </c:pt>
                <c:pt idx="1405">
                  <c:v>102.45</c:v>
                </c:pt>
                <c:pt idx="1406">
                  <c:v>101.39</c:v>
                </c:pt>
                <c:pt idx="1407">
                  <c:v>102.5</c:v>
                </c:pt>
                <c:pt idx="1408">
                  <c:v>102.84</c:v>
                </c:pt>
                <c:pt idx="1409">
                  <c:v>103.15</c:v>
                </c:pt>
                <c:pt idx="1410">
                  <c:v>101.55</c:v>
                </c:pt>
                <c:pt idx="1411">
                  <c:v>105</c:v>
                </c:pt>
                <c:pt idx="1412">
                  <c:v>105.53</c:v>
                </c:pt>
                <c:pt idx="1413">
                  <c:v>104.86</c:v>
                </c:pt>
                <c:pt idx="1414">
                  <c:v>104.97</c:v>
                </c:pt>
                <c:pt idx="1415">
                  <c:v>105.48</c:v>
                </c:pt>
                <c:pt idx="1416">
                  <c:v>105.42</c:v>
                </c:pt>
                <c:pt idx="1417">
                  <c:v>105.25</c:v>
                </c:pt>
                <c:pt idx="1418">
                  <c:v>110.27</c:v>
                </c:pt>
                <c:pt idx="1419">
                  <c:v>109.76</c:v>
                </c:pt>
                <c:pt idx="1420">
                  <c:v>111.7</c:v>
                </c:pt>
                <c:pt idx="1421">
                  <c:v>110.89</c:v>
                </c:pt>
                <c:pt idx="1422">
                  <c:v>114.26</c:v>
                </c:pt>
                <c:pt idx="1423">
                  <c:v>113.22</c:v>
                </c:pt>
                <c:pt idx="1424">
                  <c:v>113.25</c:v>
                </c:pt>
                <c:pt idx="1425">
                  <c:v>113.96</c:v>
                </c:pt>
                <c:pt idx="1426">
                  <c:v>114.04</c:v>
                </c:pt>
                <c:pt idx="1427">
                  <c:v>113.55</c:v>
                </c:pt>
                <c:pt idx="1428">
                  <c:v>114.2</c:v>
                </c:pt>
                <c:pt idx="1429">
                  <c:v>121.44</c:v>
                </c:pt>
                <c:pt idx="1430">
                  <c:v>116.17</c:v>
                </c:pt>
                <c:pt idx="1431">
                  <c:v>114.26</c:v>
                </c:pt>
                <c:pt idx="1432">
                  <c:v>111.94</c:v>
                </c:pt>
                <c:pt idx="1433">
                  <c:v>111.19</c:v>
                </c:pt>
                <c:pt idx="1434">
                  <c:v>111.51</c:v>
                </c:pt>
                <c:pt idx="1435">
                  <c:v>112.08</c:v>
                </c:pt>
                <c:pt idx="1436">
                  <c:v>112.77</c:v>
                </c:pt>
                <c:pt idx="1437">
                  <c:v>112.64</c:v>
                </c:pt>
                <c:pt idx="1438">
                  <c:v>112.33</c:v>
                </c:pt>
                <c:pt idx="1439">
                  <c:v>111.76</c:v>
                </c:pt>
                <c:pt idx="1440">
                  <c:v>110.12</c:v>
                </c:pt>
                <c:pt idx="1441">
                  <c:v>106.08</c:v>
                </c:pt>
                <c:pt idx="1442">
                  <c:v>101.86</c:v>
                </c:pt>
                <c:pt idx="1443">
                  <c:v>102.16</c:v>
                </c:pt>
                <c:pt idx="1444">
                  <c:v>98.75</c:v>
                </c:pt>
                <c:pt idx="1445">
                  <c:v>99.74</c:v>
                </c:pt>
                <c:pt idx="1446">
                  <c:v>99.2</c:v>
                </c:pt>
                <c:pt idx="1447">
                  <c:v>100.31</c:v>
                </c:pt>
                <c:pt idx="1448">
                  <c:v>100.82</c:v>
                </c:pt>
                <c:pt idx="1449">
                  <c:v>100.64</c:v>
                </c:pt>
                <c:pt idx="1450">
                  <c:v>99.91</c:v>
                </c:pt>
                <c:pt idx="1451">
                  <c:v>99.22</c:v>
                </c:pt>
                <c:pt idx="1452">
                  <c:v>98.59</c:v>
                </c:pt>
                <c:pt idx="1453">
                  <c:v>96.8</c:v>
                </c:pt>
                <c:pt idx="1454">
                  <c:v>95.71</c:v>
                </c:pt>
                <c:pt idx="1455">
                  <c:v>95.54</c:v>
                </c:pt>
                <c:pt idx="1456">
                  <c:v>96.38</c:v>
                </c:pt>
                <c:pt idx="1457">
                  <c:v>95.44</c:v>
                </c:pt>
                <c:pt idx="1458">
                  <c:v>95.39</c:v>
                </c:pt>
                <c:pt idx="1459">
                  <c:v>94.4</c:v>
                </c:pt>
                <c:pt idx="1460">
                  <c:v>92.9</c:v>
                </c:pt>
                <c:pt idx="1461">
                  <c:v>92.47</c:v>
                </c:pt>
                <c:pt idx="1462">
                  <c:v>93.95</c:v>
                </c:pt>
              </c:numCache>
            </c:numRef>
          </c:val>
          <c:smooth val="0"/>
          <c:extLst>
            <c:ext xmlns:c16="http://schemas.microsoft.com/office/drawing/2014/chart" uri="{C3380CC4-5D6E-409C-BE32-E72D297353CC}">
              <c16:uniqueId val="{00000000-D8C4-4253-A864-CAA531BB6842}"/>
            </c:ext>
          </c:extLst>
        </c:ser>
        <c:dLbls>
          <c:showLegendKey val="0"/>
          <c:showVal val="0"/>
          <c:showCatName val="0"/>
          <c:showSerName val="0"/>
          <c:showPercent val="0"/>
          <c:showBubbleSize val="0"/>
        </c:dLbls>
        <c:smooth val="0"/>
        <c:axId val="813111824"/>
        <c:axId val="813108872"/>
      </c:lineChart>
      <c:dateAx>
        <c:axId val="81311182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TW"/>
          </a:p>
        </c:txPr>
        <c:crossAx val="813108872"/>
        <c:crosses val="autoZero"/>
        <c:auto val="1"/>
        <c:lblOffset val="100"/>
        <c:baseTimeUnit val="days"/>
      </c:dateAx>
      <c:valAx>
        <c:axId val="81310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TW"/>
          </a:p>
        </c:txPr>
        <c:crossAx val="8131118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zh-TW" altLang="en-US" sz="1600" dirty="0"/>
              <a:t>伺服器市佔率</a:t>
            </a:r>
            <a:r>
              <a:rPr lang="en-US" altLang="zh-TW" sz="1600" dirty="0"/>
              <a:t>(</a:t>
            </a:r>
            <a:r>
              <a:rPr lang="zh-TW" altLang="en-US" sz="1600" dirty="0"/>
              <a:t>以銷售額計</a:t>
            </a:r>
            <a:r>
              <a:rPr lang="en-US" altLang="zh-TW" sz="1600" dirty="0"/>
              <a:t>)</a:t>
            </a:r>
          </a:p>
        </c:rich>
      </c:tx>
      <c:layout>
        <c:manualLayout>
          <c:xMode val="edge"/>
          <c:yMode val="edge"/>
          <c:x val="0.192047198140463"/>
          <c:y val="0.108971613217761"/>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25170325519423897"/>
          <c:y val="0.25068403610259499"/>
          <c:w val="0.43043530174515698"/>
          <c:h val="0.61375334221408095"/>
        </c:manualLayout>
      </c:layout>
      <c:doughnutChart>
        <c:varyColors val="1"/>
        <c:ser>
          <c:idx val="0"/>
          <c:order val="0"/>
          <c:explosion val="1"/>
          <c:dPt>
            <c:idx val="0"/>
            <c:bubble3D val="0"/>
            <c:spPr>
              <a:solidFill>
                <a:schemeClr val="accent5">
                  <a:shade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897-4361-A3F0-0555263306EB}"/>
              </c:ext>
            </c:extLst>
          </c:dPt>
          <c:dPt>
            <c:idx val="1"/>
            <c:bubble3D val="0"/>
            <c:spPr>
              <a:solidFill>
                <a:srgbClr val="7093D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897-4361-A3F0-0555263306EB}"/>
              </c:ext>
            </c:extLst>
          </c:dPt>
          <c:dPt>
            <c:idx val="2"/>
            <c:bubble3D val="0"/>
            <c:spPr>
              <a:solidFill>
                <a:schemeClr val="accent5">
                  <a:lumMod val="20000"/>
                  <a:lumOff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897-4361-A3F0-0555263306EB}"/>
              </c:ext>
            </c:extLst>
          </c:dPt>
          <c:dPt>
            <c:idx val="3"/>
            <c:bubble3D val="0"/>
            <c:spPr>
              <a:solidFill>
                <a:schemeClr val="accent5">
                  <a:tint val="9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897-4361-A3F0-0555263306EB}"/>
              </c:ext>
            </c:extLst>
          </c:dPt>
          <c:dPt>
            <c:idx val="4"/>
            <c:bubble3D val="0"/>
            <c:spPr>
              <a:solidFill>
                <a:srgbClr val="478FD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897-4361-A3F0-0555263306EB}"/>
              </c:ext>
            </c:extLst>
          </c:dPt>
          <c:dPt>
            <c:idx val="5"/>
            <c:bubble3D val="0"/>
            <c:spPr>
              <a:solidFill>
                <a:schemeClr val="tx2">
                  <a:lumMod val="40000"/>
                  <a:lumOff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897-4361-A3F0-0555263306EB}"/>
              </c:ext>
            </c:extLst>
          </c:dPt>
          <c:dLbls>
            <c:dLbl>
              <c:idx val="0"/>
              <c:tx>
                <c:rich>
                  <a:bodyPr/>
                  <a:lstStyle/>
                  <a:p>
                    <a:fld id="{C2A37315-76AE-4764-899D-E52761F9CAE3}"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897-4361-A3F0-0555263306EB}"/>
                </c:ext>
              </c:extLst>
            </c:dLbl>
            <c:dLbl>
              <c:idx val="1"/>
              <c:tx>
                <c:rich>
                  <a:bodyPr/>
                  <a:lstStyle/>
                  <a:p>
                    <a:fld id="{E4EBF68A-1B6F-4A2E-9479-D3B4029EEA2A}"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897-4361-A3F0-0555263306EB}"/>
                </c:ext>
              </c:extLst>
            </c:dLbl>
            <c:dLbl>
              <c:idx val="2"/>
              <c:layout>
                <c:manualLayout>
                  <c:x val="1.7006328273467115E-2"/>
                  <c:y val="6.4664403836839496E-2"/>
                </c:manualLayout>
              </c:layout>
              <c:tx>
                <c:rich>
                  <a:bodyPr rot="0" spcFirstLastPara="1" vertOverflow="ellipsis" vert="horz" wrap="square" lIns="38100" tIns="19050" rIns="38100" bIns="19050" anchor="ctr" anchorCtr="1">
                    <a:spAutoFit/>
                  </a:bodyPr>
                  <a:lstStyle/>
                  <a:p>
                    <a:pPr>
                      <a:defRPr sz="1197" b="1" i="0" u="none" strike="noStrike" kern="1200" baseline="0">
                        <a:solidFill>
                          <a:schemeClr val="tx2">
                            <a:lumMod val="75000"/>
                          </a:schemeClr>
                        </a:solidFill>
                        <a:latin typeface="+mn-lt"/>
                        <a:ea typeface="+mn-ea"/>
                        <a:cs typeface="+mn-cs"/>
                      </a:defRPr>
                    </a:pPr>
                    <a:fld id="{D9B4EC76-4E00-4D7F-86D9-C0DFC3305E21}" type="VALUE">
                      <a:rPr lang="en-US" altLang="zh-TW" smtClean="0">
                        <a:solidFill>
                          <a:schemeClr val="tx2">
                            <a:lumMod val="75000"/>
                          </a:schemeClr>
                        </a:solidFill>
                      </a:rPr>
                      <a:pPr>
                        <a:defRPr>
                          <a:solidFill>
                            <a:schemeClr val="tx2">
                              <a:lumMod val="75000"/>
                            </a:schemeClr>
                          </a:solidFill>
                        </a:defRPr>
                      </a:pPr>
                      <a:t>[值]</a:t>
                    </a:fld>
                    <a:endParaRPr lang="zh-TW" altLang="en-US"/>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lumMod val="75000"/>
                        </a:schemeClr>
                      </a:solidFill>
                      <a:latin typeface="+mn-lt"/>
                      <a:ea typeface="+mn-ea"/>
                      <a:cs typeface="+mn-cs"/>
                    </a:defRPr>
                  </a:pPr>
                  <a:endParaRPr lang="zh-TW"/>
                </a:p>
              </c:txP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897-4361-A3F0-0555263306EB}"/>
                </c:ext>
              </c:extLst>
            </c:dLbl>
            <c:dLbl>
              <c:idx val="3"/>
              <c:layout>
                <c:manualLayout>
                  <c:x val="2.8343880455778004E-3"/>
                  <c:y val="1.2124575719407404E-2"/>
                </c:manualLayout>
              </c:layout>
              <c:tx>
                <c:rich>
                  <a:bodyPr/>
                  <a:lstStyle/>
                  <a:p>
                    <a:fld id="{7F24E880-F32B-4228-9876-B9292CA02E9E}"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897-4361-A3F0-0555263306EB}"/>
                </c:ext>
              </c:extLst>
            </c:dLbl>
            <c:dLbl>
              <c:idx val="4"/>
              <c:tx>
                <c:rich>
                  <a:bodyPr/>
                  <a:lstStyle/>
                  <a:p>
                    <a:fld id="{7C465189-1284-486A-938B-089E84126959}"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897-4361-A3F0-0555263306EB}"/>
                </c:ext>
              </c:extLst>
            </c:dLbl>
            <c:dLbl>
              <c:idx val="5"/>
              <c:tx>
                <c:rich>
                  <a:bodyPr/>
                  <a:lstStyle/>
                  <a:p>
                    <a:fld id="{7DC00AAF-0CB5-4166-B028-D7AFFEAEAE82}"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3897-4361-A3F0-0555263306E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TW"/>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工作表5!$A$2:$A$7</c:f>
              <c:strCache>
                <c:ptCount val="6"/>
                <c:pt idx="0">
                  <c:v>HP</c:v>
                </c:pt>
                <c:pt idx="1">
                  <c:v>Dell</c:v>
                </c:pt>
                <c:pt idx="2">
                  <c:v>IBM</c:v>
                </c:pt>
                <c:pt idx="3">
                  <c:v>Cisco</c:v>
                </c:pt>
                <c:pt idx="4">
                  <c:v>Lenovo</c:v>
                </c:pt>
                <c:pt idx="5">
                  <c:v>Others</c:v>
                </c:pt>
              </c:strCache>
            </c:strRef>
          </c:cat>
          <c:val>
            <c:numRef>
              <c:f>工作表5!$B$2:$B$7</c:f>
              <c:numCache>
                <c:formatCode>0.0%</c:formatCode>
                <c:ptCount val="6"/>
                <c:pt idx="0">
                  <c:v>0.24099999999999999</c:v>
                </c:pt>
                <c:pt idx="1">
                  <c:v>0.19</c:v>
                </c:pt>
                <c:pt idx="2">
                  <c:v>6.6000000000000003E-2</c:v>
                </c:pt>
                <c:pt idx="3">
                  <c:v>6.6000000000000003E-2</c:v>
                </c:pt>
                <c:pt idx="4">
                  <c:v>5.8000000000000003E-2</c:v>
                </c:pt>
                <c:pt idx="5">
                  <c:v>0.379</c:v>
                </c:pt>
              </c:numCache>
            </c:numRef>
          </c:val>
          <c:extLst>
            <c:ext xmlns:c16="http://schemas.microsoft.com/office/drawing/2014/chart" uri="{C3380CC4-5D6E-409C-BE32-E72D297353CC}">
              <c16:uniqueId val="{0000000C-3897-4361-A3F0-0555263306E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zh-TW" altLang="en-US" sz="1600" dirty="0"/>
              <a:t>記憶體製造商市佔率</a:t>
            </a:r>
            <a:r>
              <a:rPr lang="en-US" altLang="zh-TW" sz="1600" dirty="0"/>
              <a:t>(</a:t>
            </a:r>
            <a:r>
              <a:rPr lang="zh-TW" altLang="en-US" sz="1600" dirty="0"/>
              <a:t>以銷售額計</a:t>
            </a:r>
            <a:r>
              <a:rPr lang="en-US" altLang="zh-TW" sz="1600" dirty="0"/>
              <a:t>)</a:t>
            </a:r>
          </a:p>
        </c:rich>
      </c:tx>
      <c:layout>
        <c:manualLayout>
          <c:xMode val="edge"/>
          <c:yMode val="edge"/>
          <c:x val="0.19193776523626899"/>
          <c:y val="7.9378760046528496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337794376026752"/>
          <c:y val="0.21488846840113501"/>
          <c:w val="0.48626637187592903"/>
          <c:h val="0.65401108761581495"/>
        </c:manualLayout>
      </c:layout>
      <c:doughnutChart>
        <c:varyColors val="1"/>
        <c:ser>
          <c:idx val="0"/>
          <c:order val="0"/>
          <c:dPt>
            <c:idx val="0"/>
            <c:bubble3D val="0"/>
            <c:spPr>
              <a:solidFill>
                <a:srgbClr val="3B668D"/>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AF4-40A0-A377-CC2811CE4FDE}"/>
              </c:ext>
            </c:extLst>
          </c:dPt>
          <c:dPt>
            <c:idx val="1"/>
            <c:bubble3D val="0"/>
            <c:spPr>
              <a:solidFill>
                <a:schemeClr val="tx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A-8AF4-40A0-A377-CC2811CE4FDE}"/>
              </c:ext>
            </c:extLst>
          </c:dPt>
          <c:dPt>
            <c:idx val="2"/>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8AF4-40A0-A377-CC2811CE4FDE}"/>
              </c:ext>
            </c:extLst>
          </c:dPt>
          <c:dPt>
            <c:idx val="3"/>
            <c:bubble3D val="0"/>
            <c:spPr>
              <a:solidFill>
                <a:schemeClr val="accent5">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8AF4-40A0-A377-CC2811CE4FDE}"/>
              </c:ext>
            </c:extLst>
          </c:dPt>
          <c:dPt>
            <c:idx val="4"/>
            <c:bubble3D val="0"/>
            <c:spPr>
              <a:solidFill>
                <a:schemeClr val="accent5">
                  <a:tint val="54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AF4-40A0-A377-CC2811CE4FDE}"/>
              </c:ext>
            </c:extLst>
          </c:dPt>
          <c:dLbls>
            <c:dLbl>
              <c:idx val="0"/>
              <c:tx>
                <c:rich>
                  <a:bodyPr/>
                  <a:lstStyle/>
                  <a:p>
                    <a:fld id="{066DBE58-245D-4673-BB56-159C877BB732}"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AF4-40A0-A377-CC2811CE4FDE}"/>
                </c:ext>
              </c:extLst>
            </c:dLbl>
            <c:dLbl>
              <c:idx val="1"/>
              <c:tx>
                <c:rich>
                  <a:bodyPr/>
                  <a:lstStyle/>
                  <a:p>
                    <a:fld id="{6EF244C9-2AD7-408E-8132-4035FD333604}"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8AF4-40A0-A377-CC2811CE4FDE}"/>
                </c:ext>
              </c:extLst>
            </c:dLbl>
            <c:dLbl>
              <c:idx val="2"/>
              <c:layout>
                <c:manualLayout>
                  <c:x val="5.5987129132109128E-3"/>
                  <c:y val="-8.3556589522662365E-3"/>
                </c:manualLayout>
              </c:layout>
              <c:tx>
                <c:rich>
                  <a:bodyPr/>
                  <a:lstStyle/>
                  <a:p>
                    <a:fld id="{7D770301-FDF7-4CB6-8F73-BC03469A487B}"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8AF4-40A0-A377-CC2811CE4FDE}"/>
                </c:ext>
              </c:extLst>
            </c:dLbl>
            <c:dLbl>
              <c:idx val="3"/>
              <c:layout>
                <c:manualLayout>
                  <c:x val="-1.383896029696984E-2"/>
                  <c:y val="-1.1337708101962763E-2"/>
                </c:manualLayout>
              </c:layout>
              <c:tx>
                <c:rich>
                  <a:bodyPr/>
                  <a:lstStyle/>
                  <a:p>
                    <a:fld id="{F13FC9BA-23E6-4EF7-92BC-39E3A06FEE02}" type="VALUE">
                      <a:rPr lang="en-US" altLang="zh-TW" smtClean="0"/>
                      <a:pPr/>
                      <a:t>[值]</a:t>
                    </a:fld>
                    <a:endParaRPr lang="zh-TW" alt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AF4-40A0-A377-CC2811CE4FDE}"/>
                </c:ext>
              </c:extLst>
            </c:dLbl>
            <c:dLbl>
              <c:idx val="4"/>
              <c:layout>
                <c:manualLayout>
                  <c:x val="6.5305679806081637E-2"/>
                  <c:y val="2.5670623871656695E-3"/>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327FBE8-6827-4B8C-B30A-4DCBB19AC71E}" type="VALUE">
                      <a:rPr lang="en-US" altLang="zh-TW" smtClean="0"/>
                      <a:pPr>
                        <a:defRPr/>
                      </a:pPr>
                      <a:t>[值]</a:t>
                    </a:fld>
                    <a:endParaRPr lang="zh-TW" altLang="en-US"/>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TW"/>
                </a:p>
              </c:txPr>
              <c:showLegendKey val="0"/>
              <c:showVal val="1"/>
              <c:showCatName val="0"/>
              <c:showSerName val="0"/>
              <c:showPercent val="1"/>
              <c:showBubbleSize val="0"/>
              <c:extLst>
                <c:ext xmlns:c15="http://schemas.microsoft.com/office/drawing/2012/chart" uri="{CE6537A1-D6FC-4f65-9D91-7224C49458BB}">
                  <c15:layout>
                    <c:manualLayout>
                      <c:w val="9.3162582875829597E-2"/>
                      <c:h val="6.5842592543857326E-2"/>
                    </c:manualLayout>
                  </c15:layout>
                  <c15:dlblFieldTable/>
                  <c15:showDataLabelsRange val="0"/>
                </c:ext>
                <c:ext xmlns:c16="http://schemas.microsoft.com/office/drawing/2014/chart" uri="{C3380CC4-5D6E-409C-BE32-E72D297353CC}">
                  <c16:uniqueId val="{00000001-8AF4-40A0-A377-CC2811CE4FD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TW"/>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[有的沒的資料圖表.xlsx]記憶體市佔!$A$1:$A$5</c:f>
              <c:strCache>
                <c:ptCount val="5"/>
                <c:pt idx="0">
                  <c:v>三星</c:v>
                </c:pt>
                <c:pt idx="1">
                  <c:v>SK 海力士</c:v>
                </c:pt>
                <c:pt idx="2">
                  <c:v>美光</c:v>
                </c:pt>
                <c:pt idx="3">
                  <c:v>南亞</c:v>
                </c:pt>
                <c:pt idx="4">
                  <c:v>其他</c:v>
                </c:pt>
              </c:strCache>
            </c:strRef>
          </c:cat>
          <c:val>
            <c:numRef>
              <c:f>[有的沒的資料圖表.xlsx]記憶體市佔!$B$1:$B$5</c:f>
              <c:numCache>
                <c:formatCode>0.0%</c:formatCode>
                <c:ptCount val="5"/>
                <c:pt idx="0">
                  <c:v>0.44800000000000001</c:v>
                </c:pt>
                <c:pt idx="1">
                  <c:v>0.28699999999999998</c:v>
                </c:pt>
                <c:pt idx="2">
                  <c:v>0.21</c:v>
                </c:pt>
                <c:pt idx="3">
                  <c:v>2.8000000000000001E-2</c:v>
                </c:pt>
                <c:pt idx="4">
                  <c:v>2.7E-2</c:v>
                </c:pt>
              </c:numCache>
            </c:numRef>
          </c:val>
          <c:extLst>
            <c:ext xmlns:c16="http://schemas.microsoft.com/office/drawing/2014/chart" uri="{C3380CC4-5D6E-409C-BE32-E72D297353CC}">
              <c16:uniqueId val="{00000000-8AF4-40A0-A377-CC2811CE4FD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layout>
        <c:manualLayout>
          <c:xMode val="edge"/>
          <c:yMode val="edge"/>
          <c:x val="0.18737283041608799"/>
          <c:y val="0.89294886063270396"/>
          <c:w val="0.70923503286598799"/>
          <c:h val="8.03663068250601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b="1" dirty="0"/>
              <a:t>產能利用率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工作表4!$O$6</c:f>
              <c:strCache>
                <c:ptCount val="1"/>
                <c:pt idx="0">
                  <c:v>健鼎</c:v>
                </c:pt>
              </c:strCache>
            </c:strRef>
          </c:tx>
          <c:spPr>
            <a:solidFill>
              <a:schemeClr val="accent1"/>
            </a:solidFill>
            <a:ln>
              <a:noFill/>
            </a:ln>
            <a:effectLst/>
          </c:spPr>
          <c:invertIfNegative val="0"/>
          <c:cat>
            <c:numRef>
              <c:f>工作表4!$N$7:$N$11</c:f>
              <c:numCache>
                <c:formatCode>m/d/yyyy</c:formatCode>
                <c:ptCount val="5"/>
                <c:pt idx="0">
                  <c:v>41271</c:v>
                </c:pt>
                <c:pt idx="1">
                  <c:v>41639</c:v>
                </c:pt>
                <c:pt idx="2">
                  <c:v>42004</c:v>
                </c:pt>
                <c:pt idx="3">
                  <c:v>42369</c:v>
                </c:pt>
                <c:pt idx="4">
                  <c:v>42734</c:v>
                </c:pt>
              </c:numCache>
            </c:numRef>
          </c:cat>
          <c:val>
            <c:numRef>
              <c:f>工作表4!$O$7:$O$11</c:f>
              <c:numCache>
                <c:formatCode>0.00</c:formatCode>
                <c:ptCount val="5"/>
                <c:pt idx="0">
                  <c:v>73.2</c:v>
                </c:pt>
                <c:pt idx="1">
                  <c:v>78.669999999999973</c:v>
                </c:pt>
                <c:pt idx="2">
                  <c:v>80.02</c:v>
                </c:pt>
                <c:pt idx="3">
                  <c:v>80.05</c:v>
                </c:pt>
                <c:pt idx="4">
                  <c:v>81.14</c:v>
                </c:pt>
              </c:numCache>
            </c:numRef>
          </c:val>
          <c:extLst>
            <c:ext xmlns:c16="http://schemas.microsoft.com/office/drawing/2014/chart" uri="{C3380CC4-5D6E-409C-BE32-E72D297353CC}">
              <c16:uniqueId val="{00000000-AB2C-405F-80C1-8677E5361A7B}"/>
            </c:ext>
          </c:extLst>
        </c:ser>
        <c:ser>
          <c:idx val="1"/>
          <c:order val="1"/>
          <c:tx>
            <c:strRef>
              <c:f>工作表4!$P$6</c:f>
              <c:strCache>
                <c:ptCount val="1"/>
                <c:pt idx="0">
                  <c:v>競國</c:v>
                </c:pt>
              </c:strCache>
            </c:strRef>
          </c:tx>
          <c:spPr>
            <a:solidFill>
              <a:schemeClr val="bg2">
                <a:lumMod val="50000"/>
              </a:schemeClr>
            </a:solidFill>
            <a:ln>
              <a:noFill/>
            </a:ln>
            <a:effectLst/>
          </c:spPr>
          <c:invertIfNegative val="0"/>
          <c:cat>
            <c:numRef>
              <c:f>工作表4!$N$7:$N$11</c:f>
              <c:numCache>
                <c:formatCode>m/d/yyyy</c:formatCode>
                <c:ptCount val="5"/>
                <c:pt idx="0">
                  <c:v>41271</c:v>
                </c:pt>
                <c:pt idx="1">
                  <c:v>41639</c:v>
                </c:pt>
                <c:pt idx="2">
                  <c:v>42004</c:v>
                </c:pt>
                <c:pt idx="3">
                  <c:v>42369</c:v>
                </c:pt>
                <c:pt idx="4">
                  <c:v>42734</c:v>
                </c:pt>
              </c:numCache>
            </c:numRef>
          </c:cat>
          <c:val>
            <c:numRef>
              <c:f>工作表4!$P$7:$P$11</c:f>
              <c:numCache>
                <c:formatCode>0.00</c:formatCode>
                <c:ptCount val="5"/>
                <c:pt idx="0">
                  <c:v>84.924999999999997</c:v>
                </c:pt>
                <c:pt idx="1">
                  <c:v>70.845000000000013</c:v>
                </c:pt>
                <c:pt idx="2">
                  <c:v>74.88</c:v>
                </c:pt>
                <c:pt idx="3">
                  <c:v>61.39</c:v>
                </c:pt>
                <c:pt idx="4">
                  <c:v>67.05</c:v>
                </c:pt>
              </c:numCache>
            </c:numRef>
          </c:val>
          <c:extLst>
            <c:ext xmlns:c16="http://schemas.microsoft.com/office/drawing/2014/chart" uri="{C3380CC4-5D6E-409C-BE32-E72D297353CC}">
              <c16:uniqueId val="{00000001-AB2C-405F-80C1-8677E5361A7B}"/>
            </c:ext>
          </c:extLst>
        </c:ser>
        <c:dLbls>
          <c:showLegendKey val="0"/>
          <c:showVal val="0"/>
          <c:showCatName val="0"/>
          <c:showSerName val="0"/>
          <c:showPercent val="0"/>
          <c:showBubbleSize val="0"/>
        </c:dLbls>
        <c:gapWidth val="219"/>
        <c:overlap val="-27"/>
        <c:axId val="-2132526752"/>
        <c:axId val="-2134943488"/>
      </c:barChart>
      <c:dateAx>
        <c:axId val="-21325267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4943488"/>
        <c:crosses val="autoZero"/>
        <c:auto val="1"/>
        <c:lblOffset val="100"/>
        <c:baseTimeUnit val="years"/>
      </c:dateAx>
      <c:valAx>
        <c:axId val="-21349434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2526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b="1" dirty="0"/>
              <a:t>產品單位毛利率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工作表4!$O$15</c:f>
              <c:strCache>
                <c:ptCount val="1"/>
                <c:pt idx="0">
                  <c:v>健鼎</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工作表4!$N$16:$N$20</c:f>
              <c:numCache>
                <c:formatCode>m/d/yyyy</c:formatCode>
                <c:ptCount val="5"/>
                <c:pt idx="0">
                  <c:v>41271</c:v>
                </c:pt>
                <c:pt idx="1">
                  <c:v>41639</c:v>
                </c:pt>
                <c:pt idx="2">
                  <c:v>42004</c:v>
                </c:pt>
                <c:pt idx="3">
                  <c:v>42369</c:v>
                </c:pt>
                <c:pt idx="4">
                  <c:v>42734</c:v>
                </c:pt>
              </c:numCache>
            </c:numRef>
          </c:cat>
          <c:val>
            <c:numRef>
              <c:f>工作表4!$O$16:$O$20</c:f>
              <c:numCache>
                <c:formatCode>0.00</c:formatCode>
                <c:ptCount val="5"/>
                <c:pt idx="0">
                  <c:v>14.68</c:v>
                </c:pt>
                <c:pt idx="1">
                  <c:v>11.98</c:v>
                </c:pt>
                <c:pt idx="2">
                  <c:v>17.48</c:v>
                </c:pt>
                <c:pt idx="3">
                  <c:v>17.100000000000001</c:v>
                </c:pt>
                <c:pt idx="4">
                  <c:v>16.61</c:v>
                </c:pt>
              </c:numCache>
            </c:numRef>
          </c:val>
          <c:extLst>
            <c:ext xmlns:c16="http://schemas.microsoft.com/office/drawing/2014/chart" uri="{C3380CC4-5D6E-409C-BE32-E72D297353CC}">
              <c16:uniqueId val="{00000000-F311-4ADB-958D-8A9750DBF4A9}"/>
            </c:ext>
          </c:extLst>
        </c:ser>
        <c:ser>
          <c:idx val="1"/>
          <c:order val="1"/>
          <c:tx>
            <c:strRef>
              <c:f>工作表4!$P$15</c:f>
              <c:strCache>
                <c:ptCount val="1"/>
                <c:pt idx="0">
                  <c:v>競國</c:v>
                </c:pt>
              </c:strCache>
            </c:strRef>
          </c:tx>
          <c:spPr>
            <a:solidFill>
              <a:srgbClr val="7671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工作表4!$N$16:$N$20</c:f>
              <c:numCache>
                <c:formatCode>m/d/yyyy</c:formatCode>
                <c:ptCount val="5"/>
                <c:pt idx="0">
                  <c:v>41271</c:v>
                </c:pt>
                <c:pt idx="1">
                  <c:v>41639</c:v>
                </c:pt>
                <c:pt idx="2">
                  <c:v>42004</c:v>
                </c:pt>
                <c:pt idx="3">
                  <c:v>42369</c:v>
                </c:pt>
                <c:pt idx="4">
                  <c:v>42734</c:v>
                </c:pt>
              </c:numCache>
            </c:numRef>
          </c:cat>
          <c:val>
            <c:numRef>
              <c:f>工作表4!$P$16:$P$20</c:f>
              <c:numCache>
                <c:formatCode>0.00</c:formatCode>
                <c:ptCount val="5"/>
                <c:pt idx="0">
                  <c:v>11.1</c:v>
                </c:pt>
                <c:pt idx="1">
                  <c:v>0.92500000000000004</c:v>
                </c:pt>
                <c:pt idx="2">
                  <c:v>10.039999999999999</c:v>
                </c:pt>
                <c:pt idx="3">
                  <c:v>5.79</c:v>
                </c:pt>
                <c:pt idx="4">
                  <c:v>12.51</c:v>
                </c:pt>
              </c:numCache>
            </c:numRef>
          </c:val>
          <c:extLst>
            <c:ext xmlns:c16="http://schemas.microsoft.com/office/drawing/2014/chart" uri="{C3380CC4-5D6E-409C-BE32-E72D297353CC}">
              <c16:uniqueId val="{00000001-F311-4ADB-958D-8A9750DBF4A9}"/>
            </c:ext>
          </c:extLst>
        </c:ser>
        <c:dLbls>
          <c:showLegendKey val="0"/>
          <c:showVal val="0"/>
          <c:showCatName val="0"/>
          <c:showSerName val="0"/>
          <c:showPercent val="0"/>
          <c:showBubbleSize val="0"/>
        </c:dLbls>
        <c:gapWidth val="219"/>
        <c:overlap val="-27"/>
        <c:axId val="-2133694800"/>
        <c:axId val="-2133697056"/>
      </c:barChart>
      <c:dateAx>
        <c:axId val="-2133694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3697056"/>
        <c:crosses val="autoZero"/>
        <c:auto val="1"/>
        <c:lblOffset val="100"/>
        <c:baseTimeUnit val="years"/>
      </c:dateAx>
      <c:valAx>
        <c:axId val="-2133697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3694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400" b="1" u="sng" dirty="0">
                <a:solidFill>
                  <a:srgbClr val="002060"/>
                </a:solidFill>
                <a:latin typeface="+mj-ea"/>
                <a:ea typeface="+mj-ea"/>
              </a:rPr>
              <a:t>競國</a:t>
            </a:r>
            <a:r>
              <a:rPr lang="en-US" altLang="zh-TW" sz="1400" b="1" dirty="0" smtClean="0">
                <a:latin typeface="+mj-ea"/>
                <a:ea typeface="+mj-ea"/>
              </a:rPr>
              <a:t>2017Q3</a:t>
            </a:r>
            <a:r>
              <a:rPr lang="zh-TW" altLang="en-US" sz="1400" b="1" dirty="0" smtClean="0">
                <a:latin typeface="+mj-ea"/>
                <a:ea typeface="+mj-ea"/>
              </a:rPr>
              <a:t>產品</a:t>
            </a:r>
            <a:r>
              <a:rPr lang="zh-TW" altLang="en-US" sz="1400" b="1" dirty="0">
                <a:latin typeface="+mj-ea"/>
                <a:ea typeface="+mj-ea"/>
              </a:rPr>
              <a:t>營收佔筆</a:t>
            </a:r>
          </a:p>
        </c:rich>
      </c:tx>
      <c:layout>
        <c:manualLayout>
          <c:xMode val="edge"/>
          <c:yMode val="edge"/>
          <c:x val="0.28029817338822499"/>
          <c:y val="4.21052631578947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25231404132858998"/>
          <c:y val="0.23623331951927101"/>
          <c:w val="0.365775810384108"/>
          <c:h val="0.75850352258599196"/>
        </c:manualLayout>
      </c:layout>
      <c:doughnutChart>
        <c:varyColors val="1"/>
        <c:ser>
          <c:idx val="0"/>
          <c:order val="0"/>
          <c:spPr>
            <a:ln>
              <a:noFill/>
            </a:ln>
          </c:spPr>
          <c:dPt>
            <c:idx val="0"/>
            <c:bubble3D val="0"/>
            <c:spPr>
              <a:solidFill>
                <a:schemeClr val="accent5">
                  <a:shade val="47000"/>
                </a:schemeClr>
              </a:solidFill>
              <a:ln w="19050">
                <a:noFill/>
              </a:ln>
              <a:effectLst/>
            </c:spPr>
            <c:extLst>
              <c:ext xmlns:c16="http://schemas.microsoft.com/office/drawing/2014/chart" uri="{C3380CC4-5D6E-409C-BE32-E72D297353CC}">
                <c16:uniqueId val="{00000001-7542-47BB-A001-E9F6EFF3607B}"/>
              </c:ext>
            </c:extLst>
          </c:dPt>
          <c:dPt>
            <c:idx val="1"/>
            <c:bubble3D val="0"/>
            <c:spPr>
              <a:solidFill>
                <a:schemeClr val="accent5">
                  <a:shade val="65000"/>
                </a:schemeClr>
              </a:solidFill>
              <a:ln w="19050">
                <a:noFill/>
              </a:ln>
              <a:effectLst/>
            </c:spPr>
            <c:extLst>
              <c:ext xmlns:c16="http://schemas.microsoft.com/office/drawing/2014/chart" uri="{C3380CC4-5D6E-409C-BE32-E72D297353CC}">
                <c16:uniqueId val="{00000003-7542-47BB-A001-E9F6EFF3607B}"/>
              </c:ext>
            </c:extLst>
          </c:dPt>
          <c:dPt>
            <c:idx val="2"/>
            <c:bubble3D val="0"/>
            <c:spPr>
              <a:solidFill>
                <a:schemeClr val="accent5">
                  <a:shade val="82000"/>
                </a:schemeClr>
              </a:solidFill>
              <a:ln w="19050">
                <a:noFill/>
              </a:ln>
              <a:effectLst/>
            </c:spPr>
            <c:extLst>
              <c:ext xmlns:c16="http://schemas.microsoft.com/office/drawing/2014/chart" uri="{C3380CC4-5D6E-409C-BE32-E72D297353CC}">
                <c16:uniqueId val="{00000005-7542-47BB-A001-E9F6EFF3607B}"/>
              </c:ext>
            </c:extLst>
          </c:dPt>
          <c:dPt>
            <c:idx val="3"/>
            <c:bubble3D val="0"/>
            <c:spPr>
              <a:solidFill>
                <a:schemeClr val="accent5"/>
              </a:solidFill>
              <a:ln w="19050">
                <a:noFill/>
              </a:ln>
              <a:effectLst/>
            </c:spPr>
            <c:extLst>
              <c:ext xmlns:c16="http://schemas.microsoft.com/office/drawing/2014/chart" uri="{C3380CC4-5D6E-409C-BE32-E72D297353CC}">
                <c16:uniqueId val="{00000007-7542-47BB-A001-E9F6EFF3607B}"/>
              </c:ext>
            </c:extLst>
          </c:dPt>
          <c:dPt>
            <c:idx val="4"/>
            <c:bubble3D val="0"/>
            <c:spPr>
              <a:solidFill>
                <a:schemeClr val="accent5">
                  <a:tint val="83000"/>
                </a:schemeClr>
              </a:solidFill>
              <a:ln w="19050">
                <a:noFill/>
              </a:ln>
              <a:effectLst/>
            </c:spPr>
            <c:extLst>
              <c:ext xmlns:c16="http://schemas.microsoft.com/office/drawing/2014/chart" uri="{C3380CC4-5D6E-409C-BE32-E72D297353CC}">
                <c16:uniqueId val="{00000009-7542-47BB-A001-E9F6EFF3607B}"/>
              </c:ext>
            </c:extLst>
          </c:dPt>
          <c:dPt>
            <c:idx val="5"/>
            <c:bubble3D val="0"/>
            <c:spPr>
              <a:solidFill>
                <a:schemeClr val="accent5">
                  <a:tint val="65000"/>
                </a:schemeClr>
              </a:solidFill>
              <a:ln w="19050">
                <a:noFill/>
              </a:ln>
              <a:effectLst/>
            </c:spPr>
            <c:extLst>
              <c:ext xmlns:c16="http://schemas.microsoft.com/office/drawing/2014/chart" uri="{C3380CC4-5D6E-409C-BE32-E72D297353CC}">
                <c16:uniqueId val="{0000000B-7542-47BB-A001-E9F6EFF3607B}"/>
              </c:ext>
            </c:extLst>
          </c:dPt>
          <c:dPt>
            <c:idx val="6"/>
            <c:bubble3D val="0"/>
            <c:spPr>
              <a:solidFill>
                <a:schemeClr val="accent1">
                  <a:lumMod val="60000"/>
                  <a:lumOff val="40000"/>
                </a:schemeClr>
              </a:solidFill>
              <a:ln w="19050">
                <a:noFill/>
              </a:ln>
              <a:effectLst/>
            </c:spPr>
            <c:extLst>
              <c:ext xmlns:c16="http://schemas.microsoft.com/office/drawing/2014/chart" uri="{C3380CC4-5D6E-409C-BE32-E72D297353CC}">
                <c16:uniqueId val="{0000000D-7542-47BB-A001-E9F6EFF3607B}"/>
              </c:ext>
            </c:extLst>
          </c:dPt>
          <c:dLbls>
            <c:dLbl>
              <c:idx val="5"/>
              <c:tx>
                <c:rich>
                  <a:bodyPr/>
                  <a:lstStyle/>
                  <a:p>
                    <a:fld id="{A5236DFC-9600-4B03-BD43-89FB217BB28D}" type="PERCENTAGE">
                      <a:rPr lang="en-US" altLang="zh-TW" baseline="0"/>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7542-47BB-A001-E9F6EFF3607B}"/>
                </c:ext>
              </c:extLst>
            </c:dLbl>
            <c:dLbl>
              <c:idx val="6"/>
              <c:tx>
                <c:rich>
                  <a:bodyPr/>
                  <a:lstStyle/>
                  <a:p>
                    <a:fld id="{4F0E8A42-B33D-43C1-A403-0F27476E2241}" type="PERCENTAGE">
                      <a:rPr lang="en-US" altLang="zh-TW" baseline="0"/>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7542-47BB-A001-E9F6EFF3607B}"/>
                </c:ext>
              </c:extLst>
            </c:dLbl>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zh-TW"/>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競國!$Z$2:$Z$8</c:f>
              <c:strCache>
                <c:ptCount val="7"/>
                <c:pt idx="0">
                  <c:v>汽車板</c:v>
                </c:pt>
                <c:pt idx="1">
                  <c:v>手機</c:v>
                </c:pt>
                <c:pt idx="2">
                  <c:v>TFT LCD</c:v>
                </c:pt>
                <c:pt idx="3">
                  <c:v>伺服器及網通板</c:v>
                </c:pt>
                <c:pt idx="4">
                  <c:v>DRAM</c:v>
                </c:pt>
                <c:pt idx="5">
                  <c:v>筆電</c:v>
                </c:pt>
                <c:pt idx="6">
                  <c:v>其他</c:v>
                </c:pt>
              </c:strCache>
            </c:strRef>
          </c:cat>
          <c:val>
            <c:numRef>
              <c:f>競國!$AB$2:$AB$8</c:f>
              <c:numCache>
                <c:formatCode>0.00</c:formatCode>
                <c:ptCount val="7"/>
                <c:pt idx="0">
                  <c:v>12.045725113845981</c:v>
                </c:pt>
                <c:pt idx="1">
                  <c:v>13.025800054748521</c:v>
                </c:pt>
                <c:pt idx="2">
                  <c:v>11.847068563558731</c:v>
                </c:pt>
                <c:pt idx="3">
                  <c:v>20.470595361426621</c:v>
                </c:pt>
                <c:pt idx="4">
                  <c:v>10.66561216101406</c:v>
                </c:pt>
                <c:pt idx="5">
                  <c:v>14.47665057166822</c:v>
                </c:pt>
                <c:pt idx="6">
                  <c:v>17.468548173737869</c:v>
                </c:pt>
              </c:numCache>
            </c:numRef>
          </c:val>
          <c:extLst>
            <c:ext xmlns:c16="http://schemas.microsoft.com/office/drawing/2014/chart" uri="{C3380CC4-5D6E-409C-BE32-E72D297353CC}">
              <c16:uniqueId val="{0000000E-7542-47BB-A001-E9F6EFF3607B}"/>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3694152444142405"/>
          <c:y val="0.22516659759635299"/>
          <c:w val="0.29960669890882902"/>
          <c:h val="0.70866680480729405"/>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400" b="1" u="sng" dirty="0">
                <a:solidFill>
                  <a:srgbClr val="002060"/>
                </a:solidFill>
                <a:latin typeface="Microsoft YaHei" panose="020B0503020204020204" pitchFamily="34" charset="-122"/>
                <a:ea typeface="Microsoft YaHei" panose="020B0503020204020204" pitchFamily="34" charset="-122"/>
              </a:rPr>
              <a:t>健鼎</a:t>
            </a:r>
            <a:r>
              <a:rPr lang="en-US" altLang="zh-TW" sz="1400" b="1" dirty="0">
                <a:latin typeface="Microsoft YaHei" panose="020B0503020204020204" pitchFamily="34" charset="-122"/>
                <a:ea typeface="Microsoft YaHei" panose="020B0503020204020204" pitchFamily="34" charset="-122"/>
              </a:rPr>
              <a:t>2017Q3</a:t>
            </a:r>
            <a:r>
              <a:rPr lang="zh-TW" altLang="en-US" sz="1400" b="1" dirty="0">
                <a:latin typeface="Microsoft YaHei" panose="020B0503020204020204" pitchFamily="34" charset="-122"/>
                <a:ea typeface="Microsoft YaHei" panose="020B0503020204020204" pitchFamily="34" charset="-122"/>
              </a:rPr>
              <a:t>產品營收佔比</a:t>
            </a:r>
            <a:endParaRPr lang="zh-TW" sz="1400" b="1" dirty="0">
              <a:latin typeface="Microsoft YaHei" panose="020B0503020204020204" pitchFamily="34" charset="-122"/>
              <a:ea typeface="Microsoft YaHei" panose="020B0503020204020204" pitchFamily="34" charset="-122"/>
            </a:endParaRPr>
          </a:p>
        </c:rich>
      </c:tx>
      <c:layout>
        <c:manualLayout>
          <c:xMode val="edge"/>
          <c:yMode val="edge"/>
          <c:x val="0.21924572762029601"/>
          <c:y val="4.376212184003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20495832373766401"/>
          <c:y val="0.23003273932863699"/>
          <c:w val="0.37922716605940199"/>
          <c:h val="0.72951346871114797"/>
        </c:manualLayout>
      </c:layout>
      <c:doughnutChart>
        <c:varyColors val="1"/>
        <c:ser>
          <c:idx val="0"/>
          <c:order val="0"/>
          <c:spPr>
            <a:ln>
              <a:noFill/>
            </a:ln>
          </c:spPr>
          <c:dPt>
            <c:idx val="0"/>
            <c:bubble3D val="0"/>
            <c:spPr>
              <a:solidFill>
                <a:schemeClr val="accent5">
                  <a:shade val="47000"/>
                </a:schemeClr>
              </a:solidFill>
              <a:ln w="19050">
                <a:noFill/>
              </a:ln>
              <a:effectLst/>
            </c:spPr>
            <c:extLst>
              <c:ext xmlns:c16="http://schemas.microsoft.com/office/drawing/2014/chart" uri="{C3380CC4-5D6E-409C-BE32-E72D297353CC}">
                <c16:uniqueId val="{00000001-497B-45CF-9886-66F3C5B5377E}"/>
              </c:ext>
            </c:extLst>
          </c:dPt>
          <c:dPt>
            <c:idx val="1"/>
            <c:bubble3D val="0"/>
            <c:spPr>
              <a:solidFill>
                <a:schemeClr val="accent5">
                  <a:shade val="65000"/>
                </a:schemeClr>
              </a:solidFill>
              <a:ln w="19050">
                <a:noFill/>
              </a:ln>
              <a:effectLst/>
            </c:spPr>
            <c:extLst>
              <c:ext xmlns:c16="http://schemas.microsoft.com/office/drawing/2014/chart" uri="{C3380CC4-5D6E-409C-BE32-E72D297353CC}">
                <c16:uniqueId val="{00000005-497B-45CF-9886-66F3C5B5377E}"/>
              </c:ext>
            </c:extLst>
          </c:dPt>
          <c:dPt>
            <c:idx val="2"/>
            <c:bubble3D val="0"/>
            <c:spPr>
              <a:solidFill>
                <a:srgbClr val="0070C0"/>
              </a:solidFill>
              <a:ln w="19050">
                <a:noFill/>
              </a:ln>
              <a:effectLst/>
            </c:spPr>
            <c:extLst>
              <c:ext xmlns:c16="http://schemas.microsoft.com/office/drawing/2014/chart" uri="{C3380CC4-5D6E-409C-BE32-E72D297353CC}">
                <c16:uniqueId val="{00000004-497B-45CF-9886-66F3C5B5377E}"/>
              </c:ext>
            </c:extLst>
          </c:dPt>
          <c:dPt>
            <c:idx val="3"/>
            <c:bubble3D val="0"/>
            <c:spPr>
              <a:solidFill>
                <a:schemeClr val="accent5"/>
              </a:solidFill>
              <a:ln w="19050">
                <a:noFill/>
              </a:ln>
              <a:effectLst/>
            </c:spPr>
            <c:extLst>
              <c:ext xmlns:c16="http://schemas.microsoft.com/office/drawing/2014/chart" uri="{C3380CC4-5D6E-409C-BE32-E72D297353CC}">
                <c16:uniqueId val="{00000006-497B-45CF-9886-66F3C5B5377E}"/>
              </c:ext>
            </c:extLst>
          </c:dPt>
          <c:dPt>
            <c:idx val="4"/>
            <c:bubble3D val="0"/>
            <c:spPr>
              <a:solidFill>
                <a:schemeClr val="accent5">
                  <a:tint val="83000"/>
                </a:schemeClr>
              </a:solidFill>
              <a:ln w="19050">
                <a:noFill/>
              </a:ln>
              <a:effectLst/>
            </c:spPr>
            <c:extLst>
              <c:ext xmlns:c16="http://schemas.microsoft.com/office/drawing/2014/chart" uri="{C3380CC4-5D6E-409C-BE32-E72D297353CC}">
                <c16:uniqueId val="{00000009-EC9C-4233-BC96-E43B713B090D}"/>
              </c:ext>
            </c:extLst>
          </c:dPt>
          <c:dPt>
            <c:idx val="5"/>
            <c:bubble3D val="0"/>
            <c:spPr>
              <a:solidFill>
                <a:schemeClr val="accent5">
                  <a:tint val="65000"/>
                </a:schemeClr>
              </a:solidFill>
              <a:ln w="19050">
                <a:noFill/>
              </a:ln>
              <a:effectLst/>
            </c:spPr>
            <c:extLst>
              <c:ext xmlns:c16="http://schemas.microsoft.com/office/drawing/2014/chart" uri="{C3380CC4-5D6E-409C-BE32-E72D297353CC}">
                <c16:uniqueId val="{0000000B-EC9C-4233-BC96-E43B713B090D}"/>
              </c:ext>
            </c:extLst>
          </c:dPt>
          <c:dPt>
            <c:idx val="6"/>
            <c:bubble3D val="0"/>
            <c:spPr>
              <a:solidFill>
                <a:schemeClr val="accent5">
                  <a:tint val="48000"/>
                </a:schemeClr>
              </a:solidFill>
              <a:ln w="19050">
                <a:noFill/>
              </a:ln>
              <a:effectLst/>
            </c:spPr>
            <c:extLst>
              <c:ext xmlns:c16="http://schemas.microsoft.com/office/drawing/2014/chart" uri="{C3380CC4-5D6E-409C-BE32-E72D297353CC}">
                <c16:uniqueId val="{0000000D-EC9C-4233-BC96-E43B713B090D}"/>
              </c:ext>
            </c:extLst>
          </c:dPt>
          <c:dLbls>
            <c:dLbl>
              <c:idx val="0"/>
              <c:tx>
                <c:rich>
                  <a:bodyPr/>
                  <a:lstStyle/>
                  <a:p>
                    <a:fld id="{99F20606-CC92-4293-8134-5EE052D9114D}"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97B-45CF-9886-66F3C5B5377E}"/>
                </c:ext>
              </c:extLst>
            </c:dLbl>
            <c:dLbl>
              <c:idx val="1"/>
              <c:tx>
                <c:rich>
                  <a:bodyPr/>
                  <a:lstStyle/>
                  <a:p>
                    <a:fld id="{18FE2197-F957-4EE3-8950-58C15E60BD9C}"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97B-45CF-9886-66F3C5B5377E}"/>
                </c:ext>
              </c:extLst>
            </c:dLbl>
            <c:dLbl>
              <c:idx val="2"/>
              <c:tx>
                <c:rich>
                  <a:bodyPr/>
                  <a:lstStyle/>
                  <a:p>
                    <a:fld id="{D24FF1A6-3C58-4401-A5F5-BA155D7CA29E}" type="PERCENTAGE">
                      <a:rPr lang="en-US" altLang="zh-TW" sz="1100">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97B-45CF-9886-66F3C5B5377E}"/>
                </c:ext>
              </c:extLst>
            </c:dLbl>
            <c:dLbl>
              <c:idx val="3"/>
              <c:tx>
                <c:rich>
                  <a:bodyPr/>
                  <a:lstStyle/>
                  <a:p>
                    <a:fld id="{A4265E31-9250-4827-86C6-887A6822C550}"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97B-45CF-9886-66F3C5B5377E}"/>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工作表1!$E$40:$E$46</c:f>
              <c:strCache>
                <c:ptCount val="7"/>
                <c:pt idx="0">
                  <c:v>汽車板</c:v>
                </c:pt>
                <c:pt idx="1">
                  <c:v>手機</c:v>
                </c:pt>
                <c:pt idx="2">
                  <c:v>TFT-LCD</c:v>
                </c:pt>
                <c:pt idx="3">
                  <c:v>伺服器及網通板</c:v>
                </c:pt>
                <c:pt idx="4">
                  <c:v>DRAM</c:v>
                </c:pt>
                <c:pt idx="5">
                  <c:v>筆電</c:v>
                </c:pt>
                <c:pt idx="6">
                  <c:v>其他</c:v>
                </c:pt>
              </c:strCache>
            </c:strRef>
          </c:cat>
          <c:val>
            <c:numRef>
              <c:f>工作表1!$G$40:$G$46</c:f>
              <c:numCache>
                <c:formatCode>0.00%</c:formatCode>
                <c:ptCount val="7"/>
                <c:pt idx="0">
                  <c:v>0.2</c:v>
                </c:pt>
                <c:pt idx="1">
                  <c:v>0.193</c:v>
                </c:pt>
                <c:pt idx="2">
                  <c:v>0.16900000000000001</c:v>
                </c:pt>
                <c:pt idx="3">
                  <c:v>0.14099999999999999</c:v>
                </c:pt>
                <c:pt idx="4">
                  <c:v>0.113</c:v>
                </c:pt>
                <c:pt idx="5" formatCode="0%">
                  <c:v>0.12</c:v>
                </c:pt>
                <c:pt idx="6">
                  <c:v>6.3999999999999904E-2</c:v>
                </c:pt>
              </c:numCache>
            </c:numRef>
          </c:val>
          <c:extLst>
            <c:ext xmlns:c16="http://schemas.microsoft.com/office/drawing/2014/chart" uri="{C3380CC4-5D6E-409C-BE32-E72D297353CC}">
              <c16:uniqueId val="{00000000-497B-45CF-9886-66F3C5B5377E}"/>
            </c:ext>
          </c:extLst>
        </c:ser>
        <c:dLbls>
          <c:showLegendKey val="0"/>
          <c:showVal val="0"/>
          <c:showCatName val="0"/>
          <c:showSerName val="0"/>
          <c:showPercent val="1"/>
          <c:showBubbleSize val="0"/>
          <c:showLeaderLines val="1"/>
        </c:dLbls>
        <c:firstSliceAng val="0"/>
        <c:holeSize val="51"/>
      </c:doughnutChart>
      <c:spPr>
        <a:noFill/>
        <a:ln>
          <a:noFill/>
        </a:ln>
        <a:effectLst/>
      </c:spPr>
    </c:plotArea>
    <c:legend>
      <c:legendPos val="r"/>
      <c:layout>
        <c:manualLayout>
          <c:xMode val="edge"/>
          <c:yMode val="edge"/>
          <c:x val="0.66086942257217896"/>
          <c:y val="0.23482866724992699"/>
          <c:w val="0.26685542432196002"/>
          <c:h val="0.681705307669875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2400" b="1" dirty="0">
                <a:latin typeface="微軟正黑體" panose="020B0604030504040204" pitchFamily="34" charset="-120"/>
                <a:ea typeface="微軟正黑體" panose="020B0604030504040204" pitchFamily="34" charset="-120"/>
              </a:rPr>
              <a:t>本益比河流</a:t>
            </a:r>
            <a:r>
              <a:rPr lang="zh-TW" altLang="en-US" sz="2400" b="1" dirty="0" smtClean="0">
                <a:latin typeface="微軟正黑體" panose="020B0604030504040204" pitchFamily="34" charset="-120"/>
                <a:ea typeface="微軟正黑體" panose="020B0604030504040204" pitchFamily="34" charset="-120"/>
              </a:rPr>
              <a:t>圖</a:t>
            </a:r>
            <a:endParaRPr lang="zh-TW" altLang="en-US" sz="2400" b="1" dirty="0">
              <a:latin typeface="微軟正黑體" panose="020B0604030504040204" pitchFamily="34" charset="-120"/>
              <a:ea typeface="微軟正黑體" panose="020B0604030504040204" pitchFamily="34" charset="-12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[財務模型Roadshow版.xlsx]PE河流圖!$F$1</c:f>
              <c:strCache>
                <c:ptCount val="1"/>
                <c:pt idx="0">
                  <c:v>15.5x</c:v>
                </c:pt>
              </c:strCache>
            </c:strRef>
          </c:tx>
          <c:spPr>
            <a:ln w="28575" cap="rnd">
              <a:solidFill>
                <a:schemeClr val="accent1"/>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[財務模型Roadshow版.xlsx]PE河流圖!$F$2:$F$1464</c:f>
              <c:numCache>
                <c:formatCode>0.0000000</c:formatCode>
                <c:ptCount val="1463"/>
                <c:pt idx="0" formatCode="General">
                  <c:v>137.79183673469387</c:v>
                </c:pt>
                <c:pt idx="1">
                  <c:v>137.61640204081633</c:v>
                </c:pt>
                <c:pt idx="2">
                  <c:v>137.44096734693878</c:v>
                </c:pt>
                <c:pt idx="3">
                  <c:v>137.26553265306123</c:v>
                </c:pt>
                <c:pt idx="4">
                  <c:v>137.09009795918368</c:v>
                </c:pt>
                <c:pt idx="5">
                  <c:v>136.91466326530613</c:v>
                </c:pt>
                <c:pt idx="6">
                  <c:v>136.73922857142855</c:v>
                </c:pt>
                <c:pt idx="7">
                  <c:v>136.56379387755101</c:v>
                </c:pt>
                <c:pt idx="8">
                  <c:v>136.38835918367346</c:v>
                </c:pt>
                <c:pt idx="9">
                  <c:v>136.21292448979591</c:v>
                </c:pt>
                <c:pt idx="10">
                  <c:v>136.03748979591836</c:v>
                </c:pt>
                <c:pt idx="11">
                  <c:v>135.86205510204081</c:v>
                </c:pt>
                <c:pt idx="12">
                  <c:v>135.68662040816326</c:v>
                </c:pt>
                <c:pt idx="13">
                  <c:v>135.51118571428572</c:v>
                </c:pt>
                <c:pt idx="14">
                  <c:v>135.33575102040817</c:v>
                </c:pt>
                <c:pt idx="15">
                  <c:v>135.16031632653062</c:v>
                </c:pt>
                <c:pt idx="16">
                  <c:v>134.98488163265307</c:v>
                </c:pt>
                <c:pt idx="17">
                  <c:v>134.80944693877549</c:v>
                </c:pt>
                <c:pt idx="18">
                  <c:v>134.63401224489795</c:v>
                </c:pt>
                <c:pt idx="19">
                  <c:v>134.4585775510204</c:v>
                </c:pt>
                <c:pt idx="20">
                  <c:v>134.28314285714285</c:v>
                </c:pt>
                <c:pt idx="21">
                  <c:v>134.1077081632653</c:v>
                </c:pt>
                <c:pt idx="22">
                  <c:v>133.93227346938775</c:v>
                </c:pt>
                <c:pt idx="23">
                  <c:v>133.7568387755102</c:v>
                </c:pt>
                <c:pt idx="24">
                  <c:v>133.58140408163266</c:v>
                </c:pt>
                <c:pt idx="25">
                  <c:v>133.40596938775511</c:v>
                </c:pt>
                <c:pt idx="26">
                  <c:v>133.23053469387756</c:v>
                </c:pt>
                <c:pt idx="27">
                  <c:v>133.05509999999998</c:v>
                </c:pt>
                <c:pt idx="28">
                  <c:v>132.87966530612243</c:v>
                </c:pt>
                <c:pt idx="29">
                  <c:v>132.70423061224488</c:v>
                </c:pt>
                <c:pt idx="30">
                  <c:v>132.52879591836734</c:v>
                </c:pt>
                <c:pt idx="31">
                  <c:v>132.35336122448979</c:v>
                </c:pt>
                <c:pt idx="32">
                  <c:v>132.17792653061224</c:v>
                </c:pt>
                <c:pt idx="33">
                  <c:v>132.00249183673469</c:v>
                </c:pt>
                <c:pt idx="34">
                  <c:v>131.82705714285714</c:v>
                </c:pt>
                <c:pt idx="35">
                  <c:v>131.65162244897959</c:v>
                </c:pt>
                <c:pt idx="36">
                  <c:v>131.47618775510205</c:v>
                </c:pt>
                <c:pt idx="37">
                  <c:v>131.3007530612245</c:v>
                </c:pt>
                <c:pt idx="38">
                  <c:v>131.12531836734692</c:v>
                </c:pt>
                <c:pt idx="39">
                  <c:v>130.94988367346937</c:v>
                </c:pt>
                <c:pt idx="40">
                  <c:v>130.77444897959182</c:v>
                </c:pt>
                <c:pt idx="41">
                  <c:v>130.59901428571428</c:v>
                </c:pt>
                <c:pt idx="42">
                  <c:v>130.42357959183673</c:v>
                </c:pt>
                <c:pt idx="43">
                  <c:v>130.24814489795918</c:v>
                </c:pt>
                <c:pt idx="44">
                  <c:v>130.07271020408163</c:v>
                </c:pt>
                <c:pt idx="45">
                  <c:v>129.89727551020408</c:v>
                </c:pt>
                <c:pt idx="46">
                  <c:v>129.72184081632653</c:v>
                </c:pt>
                <c:pt idx="47">
                  <c:v>129.54640612244899</c:v>
                </c:pt>
                <c:pt idx="48">
                  <c:v>129.37097142857141</c:v>
                </c:pt>
                <c:pt idx="49">
                  <c:v>129.19553673469386</c:v>
                </c:pt>
                <c:pt idx="50">
                  <c:v>129.02010204081631</c:v>
                </c:pt>
                <c:pt idx="51">
                  <c:v>128.84466734693876</c:v>
                </c:pt>
                <c:pt idx="52">
                  <c:v>128.66923265306121</c:v>
                </c:pt>
                <c:pt idx="53">
                  <c:v>128.49379795918367</c:v>
                </c:pt>
                <c:pt idx="54">
                  <c:v>128.31836326530612</c:v>
                </c:pt>
                <c:pt idx="55">
                  <c:v>128.14292857142857</c:v>
                </c:pt>
                <c:pt idx="56">
                  <c:v>127.96749387755102</c:v>
                </c:pt>
                <c:pt idx="57">
                  <c:v>127.79205918367346</c:v>
                </c:pt>
                <c:pt idx="58">
                  <c:v>127.61662448979591</c:v>
                </c:pt>
                <c:pt idx="59">
                  <c:v>127.44118979591836</c:v>
                </c:pt>
                <c:pt idx="60">
                  <c:v>127.26575510204081</c:v>
                </c:pt>
                <c:pt idx="61">
                  <c:v>127.09032040816327</c:v>
                </c:pt>
                <c:pt idx="62">
                  <c:v>126.9148857142857</c:v>
                </c:pt>
                <c:pt idx="63">
                  <c:v>126.73945102040815</c:v>
                </c:pt>
                <c:pt idx="64">
                  <c:v>126.56401632653061</c:v>
                </c:pt>
                <c:pt idx="65">
                  <c:v>126.38858163265306</c:v>
                </c:pt>
                <c:pt idx="66">
                  <c:v>126.21314693877551</c:v>
                </c:pt>
                <c:pt idx="67">
                  <c:v>126.03771224489795</c:v>
                </c:pt>
                <c:pt idx="68">
                  <c:v>125.8622775510204</c:v>
                </c:pt>
                <c:pt idx="69">
                  <c:v>125.68684285714285</c:v>
                </c:pt>
                <c:pt idx="70">
                  <c:v>125.5114081632653</c:v>
                </c:pt>
                <c:pt idx="71">
                  <c:v>125.33597346938775</c:v>
                </c:pt>
                <c:pt idx="72">
                  <c:v>125.16053877551019</c:v>
                </c:pt>
                <c:pt idx="73">
                  <c:v>124.98510408163264</c:v>
                </c:pt>
                <c:pt idx="74">
                  <c:v>124.80966938775509</c:v>
                </c:pt>
                <c:pt idx="75">
                  <c:v>124.63423469387754</c:v>
                </c:pt>
                <c:pt idx="76">
                  <c:v>124.4588</c:v>
                </c:pt>
                <c:pt idx="77">
                  <c:v>124.28336530612245</c:v>
                </c:pt>
                <c:pt idx="78">
                  <c:v>124.10793061224489</c:v>
                </c:pt>
                <c:pt idx="79">
                  <c:v>123.93249591836734</c:v>
                </c:pt>
                <c:pt idx="80">
                  <c:v>123.75706122448979</c:v>
                </c:pt>
                <c:pt idx="81">
                  <c:v>123.58162653061224</c:v>
                </c:pt>
                <c:pt idx="82">
                  <c:v>123.40619183673469</c:v>
                </c:pt>
                <c:pt idx="83">
                  <c:v>123.23075714285713</c:v>
                </c:pt>
                <c:pt idx="84">
                  <c:v>123.05532244897958</c:v>
                </c:pt>
                <c:pt idx="85">
                  <c:v>122.87988775510203</c:v>
                </c:pt>
                <c:pt idx="86">
                  <c:v>122.70445306122448</c:v>
                </c:pt>
                <c:pt idx="87">
                  <c:v>122.52901836734694</c:v>
                </c:pt>
                <c:pt idx="88">
                  <c:v>122.35358367346939</c:v>
                </c:pt>
                <c:pt idx="89">
                  <c:v>122.17814897959182</c:v>
                </c:pt>
                <c:pt idx="90">
                  <c:v>122.00271428571428</c:v>
                </c:pt>
                <c:pt idx="91">
                  <c:v>121.82727959183673</c:v>
                </c:pt>
                <c:pt idx="92">
                  <c:v>121.65184489795918</c:v>
                </c:pt>
                <c:pt idx="93">
                  <c:v>121.47641020408162</c:v>
                </c:pt>
                <c:pt idx="94">
                  <c:v>121.30097551020407</c:v>
                </c:pt>
                <c:pt idx="95">
                  <c:v>121.12554081632652</c:v>
                </c:pt>
                <c:pt idx="96">
                  <c:v>120.95010612244897</c:v>
                </c:pt>
                <c:pt idx="97">
                  <c:v>120.77467142857142</c:v>
                </c:pt>
                <c:pt idx="98">
                  <c:v>120.59923673469387</c:v>
                </c:pt>
                <c:pt idx="99">
                  <c:v>120.42380204081633</c:v>
                </c:pt>
                <c:pt idx="100">
                  <c:v>120.24836734693876</c:v>
                </c:pt>
                <c:pt idx="101">
                  <c:v>120.07293265306122</c:v>
                </c:pt>
                <c:pt idx="102">
                  <c:v>119.89749795918367</c:v>
                </c:pt>
                <c:pt idx="103">
                  <c:v>119.7220632653061</c:v>
                </c:pt>
                <c:pt idx="104">
                  <c:v>119.54662857142856</c:v>
                </c:pt>
                <c:pt idx="105">
                  <c:v>119.37119387755101</c:v>
                </c:pt>
                <c:pt idx="106">
                  <c:v>119.19575918367346</c:v>
                </c:pt>
                <c:pt idx="107">
                  <c:v>119.02032448979591</c:v>
                </c:pt>
                <c:pt idx="108">
                  <c:v>118.84488979591836</c:v>
                </c:pt>
                <c:pt idx="109">
                  <c:v>118.66945510204081</c:v>
                </c:pt>
                <c:pt idx="110">
                  <c:v>118.49402040816325</c:v>
                </c:pt>
                <c:pt idx="111">
                  <c:v>118.3185857142857</c:v>
                </c:pt>
                <c:pt idx="112">
                  <c:v>118.14315102040815</c:v>
                </c:pt>
                <c:pt idx="113">
                  <c:v>117.96771632653061</c:v>
                </c:pt>
                <c:pt idx="114">
                  <c:v>117.79228163265306</c:v>
                </c:pt>
                <c:pt idx="115">
                  <c:v>117.6168469387755</c:v>
                </c:pt>
                <c:pt idx="116">
                  <c:v>117.44141224489795</c:v>
                </c:pt>
                <c:pt idx="117">
                  <c:v>117.2659775510204</c:v>
                </c:pt>
                <c:pt idx="118">
                  <c:v>117.09054285714285</c:v>
                </c:pt>
                <c:pt idx="119">
                  <c:v>116.9151081632653</c:v>
                </c:pt>
                <c:pt idx="120">
                  <c:v>116.73967346938775</c:v>
                </c:pt>
                <c:pt idx="121">
                  <c:v>116.56423877551019</c:v>
                </c:pt>
                <c:pt idx="122">
                  <c:v>116.38880408163264</c:v>
                </c:pt>
                <c:pt idx="123">
                  <c:v>116.21336938775509</c:v>
                </c:pt>
                <c:pt idx="124">
                  <c:v>116.03793469387753</c:v>
                </c:pt>
                <c:pt idx="125">
                  <c:v>115.86249999999998</c:v>
                </c:pt>
                <c:pt idx="126">
                  <c:v>115.68706530612243</c:v>
                </c:pt>
                <c:pt idx="127">
                  <c:v>115.51163061224489</c:v>
                </c:pt>
                <c:pt idx="128">
                  <c:v>115.33619591836734</c:v>
                </c:pt>
                <c:pt idx="129">
                  <c:v>115.16076122448979</c:v>
                </c:pt>
                <c:pt idx="130">
                  <c:v>114.98532653061224</c:v>
                </c:pt>
                <c:pt idx="131">
                  <c:v>114.80989183673468</c:v>
                </c:pt>
                <c:pt idx="132">
                  <c:v>114.63445714285713</c:v>
                </c:pt>
                <c:pt idx="133">
                  <c:v>114.45902244897958</c:v>
                </c:pt>
                <c:pt idx="134">
                  <c:v>114.28358775510203</c:v>
                </c:pt>
                <c:pt idx="135">
                  <c:v>114.10815306122448</c:v>
                </c:pt>
                <c:pt idx="136">
                  <c:v>113.93271836734692</c:v>
                </c:pt>
                <c:pt idx="137">
                  <c:v>113.75728367346937</c:v>
                </c:pt>
                <c:pt idx="138">
                  <c:v>113.58184897959183</c:v>
                </c:pt>
                <c:pt idx="139">
                  <c:v>113.40641428571428</c:v>
                </c:pt>
                <c:pt idx="140">
                  <c:v>113.23097959183673</c:v>
                </c:pt>
                <c:pt idx="141">
                  <c:v>113.05554489795918</c:v>
                </c:pt>
                <c:pt idx="142">
                  <c:v>112.88011020408162</c:v>
                </c:pt>
                <c:pt idx="143">
                  <c:v>112.70467551020407</c:v>
                </c:pt>
                <c:pt idx="144">
                  <c:v>112.52924081632652</c:v>
                </c:pt>
                <c:pt idx="145">
                  <c:v>112.35380612244897</c:v>
                </c:pt>
                <c:pt idx="146">
                  <c:v>112.17837142857141</c:v>
                </c:pt>
                <c:pt idx="147">
                  <c:v>112.00293673469386</c:v>
                </c:pt>
                <c:pt idx="148">
                  <c:v>111.82750204081631</c:v>
                </c:pt>
                <c:pt idx="149">
                  <c:v>111.65206734693876</c:v>
                </c:pt>
                <c:pt idx="150">
                  <c:v>111.47663265306122</c:v>
                </c:pt>
                <c:pt idx="151">
                  <c:v>111.30119795918367</c:v>
                </c:pt>
                <c:pt idx="152">
                  <c:v>111.12576326530611</c:v>
                </c:pt>
                <c:pt idx="153">
                  <c:v>110.95032857142856</c:v>
                </c:pt>
                <c:pt idx="154">
                  <c:v>110.77489387755101</c:v>
                </c:pt>
                <c:pt idx="155">
                  <c:v>110.59945918367346</c:v>
                </c:pt>
                <c:pt idx="156">
                  <c:v>110.42402448979591</c:v>
                </c:pt>
                <c:pt idx="157">
                  <c:v>110.24858979591835</c:v>
                </c:pt>
                <c:pt idx="158">
                  <c:v>110.0731551020408</c:v>
                </c:pt>
                <c:pt idx="159">
                  <c:v>109.89772040816325</c:v>
                </c:pt>
                <c:pt idx="160">
                  <c:v>109.7222857142857</c:v>
                </c:pt>
                <c:pt idx="161">
                  <c:v>109.54685102040816</c:v>
                </c:pt>
                <c:pt idx="162">
                  <c:v>109.37141632653061</c:v>
                </c:pt>
                <c:pt idx="163">
                  <c:v>109.19598163265306</c:v>
                </c:pt>
                <c:pt idx="164">
                  <c:v>109.0205469387755</c:v>
                </c:pt>
                <c:pt idx="165">
                  <c:v>108.84511224489795</c:v>
                </c:pt>
                <c:pt idx="166">
                  <c:v>108.6696775510204</c:v>
                </c:pt>
                <c:pt idx="167">
                  <c:v>108.49424285714284</c:v>
                </c:pt>
                <c:pt idx="168">
                  <c:v>108.31880816326529</c:v>
                </c:pt>
                <c:pt idx="169">
                  <c:v>108.14337346938774</c:v>
                </c:pt>
                <c:pt idx="170">
                  <c:v>107.96793877551019</c:v>
                </c:pt>
                <c:pt idx="171">
                  <c:v>107.79250408163264</c:v>
                </c:pt>
                <c:pt idx="172">
                  <c:v>107.61706938775509</c:v>
                </c:pt>
                <c:pt idx="173">
                  <c:v>107.44163469387755</c:v>
                </c:pt>
                <c:pt idx="174">
                  <c:v>107.26619999999998</c:v>
                </c:pt>
                <c:pt idx="175">
                  <c:v>107.09076530612244</c:v>
                </c:pt>
                <c:pt idx="176">
                  <c:v>106.91533061224489</c:v>
                </c:pt>
                <c:pt idx="177">
                  <c:v>106.73989591836734</c:v>
                </c:pt>
                <c:pt idx="178">
                  <c:v>106.56446122448979</c:v>
                </c:pt>
                <c:pt idx="179">
                  <c:v>106.38902653061223</c:v>
                </c:pt>
                <c:pt idx="180">
                  <c:v>106.21359183673468</c:v>
                </c:pt>
                <c:pt idx="181">
                  <c:v>106.03815714285713</c:v>
                </c:pt>
                <c:pt idx="182">
                  <c:v>105.86272244897958</c:v>
                </c:pt>
                <c:pt idx="183">
                  <c:v>105.68728775510203</c:v>
                </c:pt>
                <c:pt idx="184">
                  <c:v>105.51185306122449</c:v>
                </c:pt>
                <c:pt idx="185">
                  <c:v>105.33641836734692</c:v>
                </c:pt>
                <c:pt idx="186">
                  <c:v>105.16098367346937</c:v>
                </c:pt>
                <c:pt idx="187">
                  <c:v>104.98554897959183</c:v>
                </c:pt>
                <c:pt idx="188">
                  <c:v>104.81011428571428</c:v>
                </c:pt>
                <c:pt idx="189">
                  <c:v>104.63467959183671</c:v>
                </c:pt>
                <c:pt idx="190">
                  <c:v>104.45924489795917</c:v>
                </c:pt>
                <c:pt idx="191">
                  <c:v>104.28381020408162</c:v>
                </c:pt>
                <c:pt idx="192">
                  <c:v>104.10837551020407</c:v>
                </c:pt>
                <c:pt idx="193">
                  <c:v>103.93294081632652</c:v>
                </c:pt>
                <c:pt idx="194">
                  <c:v>103.75750612244897</c:v>
                </c:pt>
                <c:pt idx="195">
                  <c:v>103.58207142857142</c:v>
                </c:pt>
                <c:pt idx="196">
                  <c:v>103.40663673469386</c:v>
                </c:pt>
                <c:pt idx="197">
                  <c:v>103.23120204081631</c:v>
                </c:pt>
                <c:pt idx="198">
                  <c:v>103.05576734693877</c:v>
                </c:pt>
                <c:pt idx="199">
                  <c:v>102.8803326530612</c:v>
                </c:pt>
                <c:pt idx="200">
                  <c:v>102.70489795918365</c:v>
                </c:pt>
                <c:pt idx="201">
                  <c:v>102.52946326530611</c:v>
                </c:pt>
                <c:pt idx="202">
                  <c:v>102.35402857142856</c:v>
                </c:pt>
                <c:pt idx="203">
                  <c:v>102.17859387755101</c:v>
                </c:pt>
                <c:pt idx="204">
                  <c:v>102.00315918367346</c:v>
                </c:pt>
                <c:pt idx="205">
                  <c:v>101.82772448979591</c:v>
                </c:pt>
                <c:pt idx="206">
                  <c:v>101.65228979591835</c:v>
                </c:pt>
                <c:pt idx="207">
                  <c:v>101.4768551020408</c:v>
                </c:pt>
                <c:pt idx="208">
                  <c:v>101.30142040816325</c:v>
                </c:pt>
                <c:pt idx="209">
                  <c:v>101.12598571428569</c:v>
                </c:pt>
                <c:pt idx="210">
                  <c:v>100.95055102040814</c:v>
                </c:pt>
                <c:pt idx="211">
                  <c:v>100.77511632653059</c:v>
                </c:pt>
                <c:pt idx="212">
                  <c:v>100.59968163265304</c:v>
                </c:pt>
                <c:pt idx="213">
                  <c:v>100.4242469387755</c:v>
                </c:pt>
                <c:pt idx="214">
                  <c:v>100.24881224489795</c:v>
                </c:pt>
                <c:pt idx="215">
                  <c:v>100.0733775510204</c:v>
                </c:pt>
                <c:pt idx="216">
                  <c:v>99.897942857142851</c:v>
                </c:pt>
                <c:pt idx="217">
                  <c:v>99.722508163265303</c:v>
                </c:pt>
                <c:pt idx="218">
                  <c:v>99.54707346938774</c:v>
                </c:pt>
                <c:pt idx="219">
                  <c:v>99.371638775510178</c:v>
                </c:pt>
                <c:pt idx="220">
                  <c:v>99.196204081632629</c:v>
                </c:pt>
                <c:pt idx="221">
                  <c:v>99.020769387755081</c:v>
                </c:pt>
                <c:pt idx="222">
                  <c:v>98.845334693877533</c:v>
                </c:pt>
                <c:pt idx="223">
                  <c:v>98.669899999999984</c:v>
                </c:pt>
                <c:pt idx="224">
                  <c:v>98.494465306122436</c:v>
                </c:pt>
                <c:pt idx="225">
                  <c:v>98.319030612244887</c:v>
                </c:pt>
                <c:pt idx="226">
                  <c:v>98.143595918367339</c:v>
                </c:pt>
                <c:pt idx="227">
                  <c:v>97.968161224489791</c:v>
                </c:pt>
                <c:pt idx="228">
                  <c:v>97.792726530612242</c:v>
                </c:pt>
                <c:pt idx="229">
                  <c:v>97.61729183673468</c:v>
                </c:pt>
                <c:pt idx="230">
                  <c:v>97.441857142857131</c:v>
                </c:pt>
                <c:pt idx="231">
                  <c:v>97.266422448979583</c:v>
                </c:pt>
                <c:pt idx="232">
                  <c:v>97.09098775510202</c:v>
                </c:pt>
                <c:pt idx="233">
                  <c:v>96.915553061224472</c:v>
                </c:pt>
                <c:pt idx="234">
                  <c:v>96.740118367346923</c:v>
                </c:pt>
                <c:pt idx="235">
                  <c:v>96.564683673469375</c:v>
                </c:pt>
                <c:pt idx="236">
                  <c:v>96.389248979591827</c:v>
                </c:pt>
                <c:pt idx="237">
                  <c:v>96.213814285714278</c:v>
                </c:pt>
                <c:pt idx="238">
                  <c:v>96.038379591836716</c:v>
                </c:pt>
                <c:pt idx="239">
                  <c:v>95.862944897959167</c:v>
                </c:pt>
                <c:pt idx="240">
                  <c:v>95.687510204081619</c:v>
                </c:pt>
                <c:pt idx="241">
                  <c:v>95.51207551020407</c:v>
                </c:pt>
                <c:pt idx="242">
                  <c:v>95.336640816326508</c:v>
                </c:pt>
                <c:pt idx="243">
                  <c:v>95.161206122448959</c:v>
                </c:pt>
                <c:pt idx="244">
                  <c:v>94.985771428571411</c:v>
                </c:pt>
                <c:pt idx="245">
                  <c:v>94.810336734693863</c:v>
                </c:pt>
                <c:pt idx="246">
                  <c:v>94.634902040816314</c:v>
                </c:pt>
                <c:pt idx="247">
                  <c:v>94.459467346938766</c:v>
                </c:pt>
                <c:pt idx="248">
                  <c:v>94.284032653061203</c:v>
                </c:pt>
                <c:pt idx="249">
                  <c:v>94.108597959183655</c:v>
                </c:pt>
                <c:pt idx="250" formatCode="General">
                  <c:v>93.933163265306106</c:v>
                </c:pt>
                <c:pt idx="251" formatCode="General">
                  <c:v>93.836143603782958</c:v>
                </c:pt>
                <c:pt idx="252" formatCode="General">
                  <c:v>93.739123942259809</c:v>
                </c:pt>
                <c:pt idx="253" formatCode="General">
                  <c:v>93.642104280736675</c:v>
                </c:pt>
                <c:pt idx="254" formatCode="General">
                  <c:v>93.545084619213526</c:v>
                </c:pt>
                <c:pt idx="255" formatCode="General">
                  <c:v>93.448064957690377</c:v>
                </c:pt>
                <c:pt idx="256" formatCode="General">
                  <c:v>93.351045296167229</c:v>
                </c:pt>
                <c:pt idx="257" formatCode="General">
                  <c:v>93.25402563464408</c:v>
                </c:pt>
                <c:pt idx="258" formatCode="General">
                  <c:v>93.157005973120945</c:v>
                </c:pt>
                <c:pt idx="259" formatCode="General">
                  <c:v>93.059986311597797</c:v>
                </c:pt>
                <c:pt idx="260" formatCode="General">
                  <c:v>92.962966650074648</c:v>
                </c:pt>
                <c:pt idx="261" formatCode="General">
                  <c:v>92.865946988551499</c:v>
                </c:pt>
                <c:pt idx="262" formatCode="General">
                  <c:v>92.768927327028351</c:v>
                </c:pt>
                <c:pt idx="263" formatCode="General">
                  <c:v>92.671907665505216</c:v>
                </c:pt>
                <c:pt idx="264" formatCode="General">
                  <c:v>92.574888003982068</c:v>
                </c:pt>
                <c:pt idx="265" formatCode="General">
                  <c:v>92.477868342458919</c:v>
                </c:pt>
                <c:pt idx="266" formatCode="General">
                  <c:v>92.38084868093577</c:v>
                </c:pt>
                <c:pt idx="267" formatCode="General">
                  <c:v>92.283829019412622</c:v>
                </c:pt>
                <c:pt idx="268" formatCode="General">
                  <c:v>92.186809357889487</c:v>
                </c:pt>
                <c:pt idx="269" formatCode="General">
                  <c:v>92.089789696366338</c:v>
                </c:pt>
                <c:pt idx="270" formatCode="General">
                  <c:v>91.99277003484319</c:v>
                </c:pt>
                <c:pt idx="271" formatCode="General">
                  <c:v>91.895750373320041</c:v>
                </c:pt>
                <c:pt idx="272" formatCode="General">
                  <c:v>91.798730711796892</c:v>
                </c:pt>
                <c:pt idx="273" formatCode="General">
                  <c:v>91.701711050273758</c:v>
                </c:pt>
                <c:pt idx="274" formatCode="General">
                  <c:v>91.604691388750609</c:v>
                </c:pt>
                <c:pt idx="275" formatCode="General">
                  <c:v>91.507671727227461</c:v>
                </c:pt>
                <c:pt idx="276" formatCode="General">
                  <c:v>91.410652065704312</c:v>
                </c:pt>
                <c:pt idx="277" formatCode="General">
                  <c:v>91.313632404181163</c:v>
                </c:pt>
                <c:pt idx="278" formatCode="General">
                  <c:v>91.216612742658029</c:v>
                </c:pt>
                <c:pt idx="279" formatCode="General">
                  <c:v>91.11959308113488</c:v>
                </c:pt>
                <c:pt idx="280" formatCode="General">
                  <c:v>91.022573419611732</c:v>
                </c:pt>
                <c:pt idx="281" formatCode="General">
                  <c:v>90.925553758088583</c:v>
                </c:pt>
                <c:pt idx="282" formatCode="General">
                  <c:v>90.828534096565448</c:v>
                </c:pt>
                <c:pt idx="283" formatCode="General">
                  <c:v>90.7315144350423</c:v>
                </c:pt>
                <c:pt idx="284" formatCode="General">
                  <c:v>90.634494773519151</c:v>
                </c:pt>
                <c:pt idx="285" formatCode="General">
                  <c:v>90.537475111996002</c:v>
                </c:pt>
                <c:pt idx="286" formatCode="General">
                  <c:v>90.440455450472854</c:v>
                </c:pt>
                <c:pt idx="287" formatCode="General">
                  <c:v>90.343435788949719</c:v>
                </c:pt>
                <c:pt idx="288" formatCode="General">
                  <c:v>90.246416127426571</c:v>
                </c:pt>
                <c:pt idx="289" formatCode="General">
                  <c:v>90.149396465903422</c:v>
                </c:pt>
                <c:pt idx="290" formatCode="General">
                  <c:v>90.052376804380273</c:v>
                </c:pt>
                <c:pt idx="291" formatCode="General">
                  <c:v>89.955357142857125</c:v>
                </c:pt>
                <c:pt idx="292" formatCode="General">
                  <c:v>89.85833748133399</c:v>
                </c:pt>
                <c:pt idx="293" formatCode="General">
                  <c:v>89.761317819810841</c:v>
                </c:pt>
                <c:pt idx="294" formatCode="General">
                  <c:v>89.664298158287693</c:v>
                </c:pt>
                <c:pt idx="295" formatCode="General">
                  <c:v>89.567278496764544</c:v>
                </c:pt>
                <c:pt idx="296" formatCode="General">
                  <c:v>89.470258835241395</c:v>
                </c:pt>
                <c:pt idx="297" formatCode="General">
                  <c:v>89.373239173718261</c:v>
                </c:pt>
                <c:pt idx="298" formatCode="General">
                  <c:v>89.276219512195112</c:v>
                </c:pt>
                <c:pt idx="299" formatCode="General">
                  <c:v>89.179199850671964</c:v>
                </c:pt>
                <c:pt idx="300" formatCode="General">
                  <c:v>89.082180189148815</c:v>
                </c:pt>
                <c:pt idx="301" formatCode="General">
                  <c:v>88.985160527625666</c:v>
                </c:pt>
                <c:pt idx="302" formatCode="General">
                  <c:v>88.888140866102532</c:v>
                </c:pt>
                <c:pt idx="303" formatCode="General">
                  <c:v>88.791121204579383</c:v>
                </c:pt>
                <c:pt idx="304" formatCode="General">
                  <c:v>88.694101543056235</c:v>
                </c:pt>
                <c:pt idx="305" formatCode="General">
                  <c:v>88.597081881533086</c:v>
                </c:pt>
                <c:pt idx="306" formatCode="General">
                  <c:v>88.500062220009937</c:v>
                </c:pt>
                <c:pt idx="307" formatCode="General">
                  <c:v>88.403042558486803</c:v>
                </c:pt>
                <c:pt idx="308" formatCode="General">
                  <c:v>88.306022896963654</c:v>
                </c:pt>
                <c:pt idx="309" formatCode="General">
                  <c:v>88.209003235440505</c:v>
                </c:pt>
                <c:pt idx="310" formatCode="General">
                  <c:v>88.111983573917357</c:v>
                </c:pt>
                <c:pt idx="311" formatCode="General">
                  <c:v>88.014963912394208</c:v>
                </c:pt>
                <c:pt idx="312" formatCode="General">
                  <c:v>87.917944250871074</c:v>
                </c:pt>
                <c:pt idx="313" formatCode="General">
                  <c:v>87.820924589347925</c:v>
                </c:pt>
                <c:pt idx="314" formatCode="General">
                  <c:v>87.723904927824776</c:v>
                </c:pt>
                <c:pt idx="315" formatCode="General">
                  <c:v>87.626885266301628</c:v>
                </c:pt>
                <c:pt idx="316" formatCode="General">
                  <c:v>87.529865604778479</c:v>
                </c:pt>
                <c:pt idx="317" formatCode="General">
                  <c:v>87.432845943255344</c:v>
                </c:pt>
                <c:pt idx="318" formatCode="General">
                  <c:v>87.335826281732196</c:v>
                </c:pt>
                <c:pt idx="319" formatCode="General">
                  <c:v>87.238806620209047</c:v>
                </c:pt>
                <c:pt idx="320" formatCode="General">
                  <c:v>87.141786958685898</c:v>
                </c:pt>
                <c:pt idx="321" formatCode="General">
                  <c:v>87.04476729716275</c:v>
                </c:pt>
                <c:pt idx="322" formatCode="General">
                  <c:v>86.947747635639615</c:v>
                </c:pt>
                <c:pt idx="323" formatCode="General">
                  <c:v>86.850727974116467</c:v>
                </c:pt>
                <c:pt idx="324" formatCode="General">
                  <c:v>86.753708312593318</c:v>
                </c:pt>
                <c:pt idx="325" formatCode="General">
                  <c:v>86.656688651070169</c:v>
                </c:pt>
                <c:pt idx="326" formatCode="General">
                  <c:v>86.559668989547021</c:v>
                </c:pt>
                <c:pt idx="327" formatCode="General">
                  <c:v>86.462649328023886</c:v>
                </c:pt>
                <c:pt idx="328" formatCode="General">
                  <c:v>86.365629666500737</c:v>
                </c:pt>
                <c:pt idx="329" formatCode="General">
                  <c:v>86.268610004977589</c:v>
                </c:pt>
                <c:pt idx="330" formatCode="General">
                  <c:v>86.17159034345444</c:v>
                </c:pt>
                <c:pt idx="331" formatCode="General">
                  <c:v>86.074570681931306</c:v>
                </c:pt>
                <c:pt idx="332" formatCode="General">
                  <c:v>85.977551020408157</c:v>
                </c:pt>
                <c:pt idx="333" formatCode="General">
                  <c:v>85.880531358885008</c:v>
                </c:pt>
                <c:pt idx="334" formatCode="General">
                  <c:v>85.78351169736186</c:v>
                </c:pt>
                <c:pt idx="335" formatCode="General">
                  <c:v>85.686492035838711</c:v>
                </c:pt>
                <c:pt idx="336" formatCode="General">
                  <c:v>85.589472374315562</c:v>
                </c:pt>
                <c:pt idx="337" formatCode="General">
                  <c:v>85.492452712792428</c:v>
                </c:pt>
                <c:pt idx="338" formatCode="General">
                  <c:v>85.395433051269279</c:v>
                </c:pt>
                <c:pt idx="339" formatCode="General">
                  <c:v>85.298413389746131</c:v>
                </c:pt>
                <c:pt idx="340" formatCode="General">
                  <c:v>85.201393728222982</c:v>
                </c:pt>
                <c:pt idx="341" formatCode="General">
                  <c:v>85.104374066699847</c:v>
                </c:pt>
                <c:pt idx="342" formatCode="General">
                  <c:v>85.007354405176699</c:v>
                </c:pt>
                <c:pt idx="343" formatCode="General">
                  <c:v>84.91033474365355</c:v>
                </c:pt>
                <c:pt idx="344" formatCode="General">
                  <c:v>84.813315082130401</c:v>
                </c:pt>
                <c:pt idx="345" formatCode="General">
                  <c:v>84.716295420607253</c:v>
                </c:pt>
                <c:pt idx="346" formatCode="General">
                  <c:v>84.619275759084104</c:v>
                </c:pt>
                <c:pt idx="347" formatCode="General">
                  <c:v>84.52225609756097</c:v>
                </c:pt>
                <c:pt idx="348" formatCode="General">
                  <c:v>84.425236436037821</c:v>
                </c:pt>
                <c:pt idx="349" formatCode="General">
                  <c:v>84.328216774514672</c:v>
                </c:pt>
                <c:pt idx="350" formatCode="General">
                  <c:v>84.231197112991524</c:v>
                </c:pt>
                <c:pt idx="351" formatCode="General">
                  <c:v>84.134177451468389</c:v>
                </c:pt>
                <c:pt idx="352" formatCode="General">
                  <c:v>84.03715778994524</c:v>
                </c:pt>
                <c:pt idx="353" formatCode="General">
                  <c:v>83.940138128422092</c:v>
                </c:pt>
                <c:pt idx="354" formatCode="General">
                  <c:v>83.843118466898943</c:v>
                </c:pt>
                <c:pt idx="355" formatCode="General">
                  <c:v>83.746098805375794</c:v>
                </c:pt>
                <c:pt idx="356" formatCode="General">
                  <c:v>83.649079143852646</c:v>
                </c:pt>
                <c:pt idx="357" formatCode="General">
                  <c:v>83.552059482329511</c:v>
                </c:pt>
                <c:pt idx="358" formatCode="General">
                  <c:v>83.455039820806363</c:v>
                </c:pt>
                <c:pt idx="359" formatCode="General">
                  <c:v>83.358020159283214</c:v>
                </c:pt>
                <c:pt idx="360" formatCode="General">
                  <c:v>83.261000497760065</c:v>
                </c:pt>
                <c:pt idx="361" formatCode="General">
                  <c:v>83.163980836236931</c:v>
                </c:pt>
                <c:pt idx="362" formatCode="General">
                  <c:v>83.066961174713782</c:v>
                </c:pt>
                <c:pt idx="363" formatCode="General">
                  <c:v>82.969941513190633</c:v>
                </c:pt>
                <c:pt idx="364" formatCode="General">
                  <c:v>82.872921851667485</c:v>
                </c:pt>
                <c:pt idx="365" formatCode="General">
                  <c:v>82.775902190144336</c:v>
                </c:pt>
                <c:pt idx="366" formatCode="General">
                  <c:v>82.678882528621202</c:v>
                </c:pt>
                <c:pt idx="367" formatCode="General">
                  <c:v>82.581862867098053</c:v>
                </c:pt>
                <c:pt idx="368" formatCode="General">
                  <c:v>82.484843205574904</c:v>
                </c:pt>
                <c:pt idx="369" formatCode="General">
                  <c:v>82.387823544051756</c:v>
                </c:pt>
                <c:pt idx="370" formatCode="General">
                  <c:v>82.290803882528607</c:v>
                </c:pt>
                <c:pt idx="371" formatCode="General">
                  <c:v>82.193784221005473</c:v>
                </c:pt>
                <c:pt idx="372" formatCode="General">
                  <c:v>82.096764559482324</c:v>
                </c:pt>
                <c:pt idx="373" formatCode="General">
                  <c:v>81.999744897959175</c:v>
                </c:pt>
                <c:pt idx="374" formatCode="General">
                  <c:v>81.902725236436027</c:v>
                </c:pt>
                <c:pt idx="375" formatCode="General">
                  <c:v>81.805705574912878</c:v>
                </c:pt>
                <c:pt idx="376" formatCode="General">
                  <c:v>81.708685913389743</c:v>
                </c:pt>
                <c:pt idx="377" formatCode="General">
                  <c:v>81.611666251866595</c:v>
                </c:pt>
                <c:pt idx="378" formatCode="General">
                  <c:v>81.514646590343446</c:v>
                </c:pt>
                <c:pt idx="379" formatCode="General">
                  <c:v>81.417626928820297</c:v>
                </c:pt>
                <c:pt idx="380" formatCode="General">
                  <c:v>81.320607267297163</c:v>
                </c:pt>
                <c:pt idx="381" formatCode="General">
                  <c:v>81.223587605774014</c:v>
                </c:pt>
                <c:pt idx="382" formatCode="General">
                  <c:v>81.126567944250866</c:v>
                </c:pt>
                <c:pt idx="383" formatCode="General">
                  <c:v>81.029548282727717</c:v>
                </c:pt>
                <c:pt idx="384" formatCode="General">
                  <c:v>80.932528621204568</c:v>
                </c:pt>
                <c:pt idx="385" formatCode="General">
                  <c:v>80.83550895968142</c:v>
                </c:pt>
                <c:pt idx="386" formatCode="General">
                  <c:v>80.738489298158285</c:v>
                </c:pt>
                <c:pt idx="387" formatCode="General">
                  <c:v>80.641469636635136</c:v>
                </c:pt>
                <c:pt idx="388" formatCode="General">
                  <c:v>80.544449975111988</c:v>
                </c:pt>
                <c:pt idx="389" formatCode="General">
                  <c:v>80.447430313588839</c:v>
                </c:pt>
                <c:pt idx="390" formatCode="General">
                  <c:v>80.35041065206569</c:v>
                </c:pt>
                <c:pt idx="391" formatCode="General">
                  <c:v>80.253390990542556</c:v>
                </c:pt>
                <c:pt idx="392" formatCode="General">
                  <c:v>80.156371329019407</c:v>
                </c:pt>
                <c:pt idx="393" formatCode="General">
                  <c:v>80.059351667496259</c:v>
                </c:pt>
                <c:pt idx="394" formatCode="General">
                  <c:v>79.96233200597311</c:v>
                </c:pt>
                <c:pt idx="395" formatCode="General">
                  <c:v>79.865312344449961</c:v>
                </c:pt>
                <c:pt idx="396" formatCode="General">
                  <c:v>79.768292682926827</c:v>
                </c:pt>
                <c:pt idx="397" formatCode="General">
                  <c:v>79.671273021403678</c:v>
                </c:pt>
                <c:pt idx="398" formatCode="General">
                  <c:v>79.57425335988053</c:v>
                </c:pt>
                <c:pt idx="399" formatCode="General">
                  <c:v>79.477233698357381</c:v>
                </c:pt>
                <c:pt idx="400" formatCode="General">
                  <c:v>79.380214036834246</c:v>
                </c:pt>
                <c:pt idx="401" formatCode="General">
                  <c:v>79.283194375311098</c:v>
                </c:pt>
                <c:pt idx="402" formatCode="General">
                  <c:v>79.186174713787949</c:v>
                </c:pt>
                <c:pt idx="403" formatCode="General">
                  <c:v>79.0891550522648</c:v>
                </c:pt>
                <c:pt idx="404" formatCode="General">
                  <c:v>78.992135390741652</c:v>
                </c:pt>
                <c:pt idx="405" formatCode="General">
                  <c:v>78.895115729218503</c:v>
                </c:pt>
                <c:pt idx="406" formatCode="General">
                  <c:v>78.798096067695369</c:v>
                </c:pt>
                <c:pt idx="407" formatCode="General">
                  <c:v>78.70107640617222</c:v>
                </c:pt>
                <c:pt idx="408" formatCode="General">
                  <c:v>78.604056744649071</c:v>
                </c:pt>
                <c:pt idx="409" formatCode="General">
                  <c:v>78.507037083125923</c:v>
                </c:pt>
                <c:pt idx="410" formatCode="General">
                  <c:v>78.410017421602788</c:v>
                </c:pt>
                <c:pt idx="411" formatCode="General">
                  <c:v>78.312997760079639</c:v>
                </c:pt>
                <c:pt idx="412" formatCode="General">
                  <c:v>78.215978098556491</c:v>
                </c:pt>
                <c:pt idx="413" formatCode="General">
                  <c:v>78.118958437033342</c:v>
                </c:pt>
                <c:pt idx="414" formatCode="General">
                  <c:v>78.021938775510193</c:v>
                </c:pt>
                <c:pt idx="415" formatCode="General">
                  <c:v>77.924919113987045</c:v>
                </c:pt>
                <c:pt idx="416" formatCode="General">
                  <c:v>77.82789945246391</c:v>
                </c:pt>
                <c:pt idx="417" formatCode="General">
                  <c:v>77.730879790940762</c:v>
                </c:pt>
                <c:pt idx="418" formatCode="General">
                  <c:v>77.633860129417613</c:v>
                </c:pt>
                <c:pt idx="419" formatCode="General">
                  <c:v>77.536840467894464</c:v>
                </c:pt>
                <c:pt idx="420" formatCode="General">
                  <c:v>77.43982080637133</c:v>
                </c:pt>
                <c:pt idx="421" formatCode="General">
                  <c:v>77.342801144848181</c:v>
                </c:pt>
                <c:pt idx="422" formatCode="General">
                  <c:v>77.245781483325032</c:v>
                </c:pt>
                <c:pt idx="423" formatCode="General">
                  <c:v>77.148761821801884</c:v>
                </c:pt>
                <c:pt idx="424" formatCode="General">
                  <c:v>77.051742160278735</c:v>
                </c:pt>
                <c:pt idx="425" formatCode="General">
                  <c:v>76.954722498755601</c:v>
                </c:pt>
                <c:pt idx="426" formatCode="General">
                  <c:v>76.857702837232452</c:v>
                </c:pt>
                <c:pt idx="427" formatCode="General">
                  <c:v>76.760683175709303</c:v>
                </c:pt>
                <c:pt idx="428" formatCode="General">
                  <c:v>76.663663514186155</c:v>
                </c:pt>
                <c:pt idx="429" formatCode="General">
                  <c:v>76.56664385266302</c:v>
                </c:pt>
                <c:pt idx="430" formatCode="General">
                  <c:v>76.469624191139872</c:v>
                </c:pt>
                <c:pt idx="431" formatCode="General">
                  <c:v>76.372604529616723</c:v>
                </c:pt>
                <c:pt idx="432" formatCode="General">
                  <c:v>76.275584868093574</c:v>
                </c:pt>
                <c:pt idx="433" formatCode="General">
                  <c:v>76.178565206570426</c:v>
                </c:pt>
                <c:pt idx="434" formatCode="General">
                  <c:v>76.081545545047277</c:v>
                </c:pt>
                <c:pt idx="435" formatCode="General">
                  <c:v>75.984525883524128</c:v>
                </c:pt>
                <c:pt idx="436" formatCode="General">
                  <c:v>75.887506222000994</c:v>
                </c:pt>
                <c:pt idx="437" formatCode="General">
                  <c:v>75.790486560477845</c:v>
                </c:pt>
                <c:pt idx="438" formatCode="General">
                  <c:v>75.693466898954696</c:v>
                </c:pt>
                <c:pt idx="439" formatCode="General">
                  <c:v>75.596447237431562</c:v>
                </c:pt>
                <c:pt idx="440" formatCode="General">
                  <c:v>75.499427575908413</c:v>
                </c:pt>
                <c:pt idx="441" formatCode="General">
                  <c:v>75.402407914385265</c:v>
                </c:pt>
                <c:pt idx="442" formatCode="General">
                  <c:v>75.305388252862116</c:v>
                </c:pt>
                <c:pt idx="443" formatCode="General">
                  <c:v>75.208368591338967</c:v>
                </c:pt>
                <c:pt idx="444" formatCode="General">
                  <c:v>75.111348929815819</c:v>
                </c:pt>
                <c:pt idx="445" formatCode="General">
                  <c:v>75.01432926829267</c:v>
                </c:pt>
                <c:pt idx="446" formatCode="General">
                  <c:v>74.917309606769535</c:v>
                </c:pt>
                <c:pt idx="447" formatCode="General">
                  <c:v>74.820289945246387</c:v>
                </c:pt>
                <c:pt idx="448" formatCode="General">
                  <c:v>74.723270283723238</c:v>
                </c:pt>
                <c:pt idx="449" formatCode="General">
                  <c:v>74.626250622200104</c:v>
                </c:pt>
                <c:pt idx="450" formatCode="General">
                  <c:v>74.529230960676955</c:v>
                </c:pt>
                <c:pt idx="451" formatCode="General">
                  <c:v>74.432211299153806</c:v>
                </c:pt>
                <c:pt idx="452" formatCode="General">
                  <c:v>74.335191637630658</c:v>
                </c:pt>
                <c:pt idx="453" formatCode="General">
                  <c:v>74.238171976107509</c:v>
                </c:pt>
                <c:pt idx="454" formatCode="General">
                  <c:v>74.14115231458436</c:v>
                </c:pt>
                <c:pt idx="455" formatCode="General">
                  <c:v>74.044132653061212</c:v>
                </c:pt>
                <c:pt idx="456" formatCode="General">
                  <c:v>73.947112991538077</c:v>
                </c:pt>
                <c:pt idx="457" formatCode="General">
                  <c:v>73.850093330014928</c:v>
                </c:pt>
                <c:pt idx="458" formatCode="General">
                  <c:v>73.753073668491794</c:v>
                </c:pt>
                <c:pt idx="459" formatCode="General">
                  <c:v>73.656054006968645</c:v>
                </c:pt>
                <c:pt idx="460" formatCode="General">
                  <c:v>73.559034345445497</c:v>
                </c:pt>
                <c:pt idx="461" formatCode="General">
                  <c:v>73.462014683922348</c:v>
                </c:pt>
                <c:pt idx="462" formatCode="General">
                  <c:v>73.364995022399199</c:v>
                </c:pt>
                <c:pt idx="463" formatCode="General">
                  <c:v>73.267975360876051</c:v>
                </c:pt>
                <c:pt idx="464" formatCode="General">
                  <c:v>73.170955699352902</c:v>
                </c:pt>
                <c:pt idx="465" formatCode="General">
                  <c:v>73.073936037829768</c:v>
                </c:pt>
                <c:pt idx="466" formatCode="General">
                  <c:v>72.976916376306619</c:v>
                </c:pt>
                <c:pt idx="467" formatCode="General">
                  <c:v>72.87989671478347</c:v>
                </c:pt>
                <c:pt idx="468" formatCode="General">
                  <c:v>72.782877053260336</c:v>
                </c:pt>
                <c:pt idx="469" formatCode="General">
                  <c:v>72.685857391737187</c:v>
                </c:pt>
                <c:pt idx="470" formatCode="General">
                  <c:v>72.588837730214038</c:v>
                </c:pt>
                <c:pt idx="471" formatCode="General">
                  <c:v>72.49181806869089</c:v>
                </c:pt>
                <c:pt idx="472" formatCode="General">
                  <c:v>72.394798407167741</c:v>
                </c:pt>
                <c:pt idx="473" formatCode="General">
                  <c:v>72.297778745644592</c:v>
                </c:pt>
                <c:pt idx="474" formatCode="General">
                  <c:v>72.200759084121444</c:v>
                </c:pt>
                <c:pt idx="475" formatCode="General">
                  <c:v>72.103739422598309</c:v>
                </c:pt>
                <c:pt idx="476" formatCode="General">
                  <c:v>72.006719761075161</c:v>
                </c:pt>
                <c:pt idx="477" formatCode="General">
                  <c:v>71.909700099552012</c:v>
                </c:pt>
                <c:pt idx="478" formatCode="General">
                  <c:v>71.812680438028863</c:v>
                </c:pt>
                <c:pt idx="479" formatCode="General">
                  <c:v>71.715660776505729</c:v>
                </c:pt>
                <c:pt idx="480" formatCode="General">
                  <c:v>71.61864111498258</c:v>
                </c:pt>
                <c:pt idx="481" formatCode="General">
                  <c:v>71.521621453459431</c:v>
                </c:pt>
                <c:pt idx="482" formatCode="General">
                  <c:v>71.424601791936283</c:v>
                </c:pt>
                <c:pt idx="483" formatCode="General">
                  <c:v>71.327582130413134</c:v>
                </c:pt>
                <c:pt idx="484" formatCode="General">
                  <c:v>71.230562468889985</c:v>
                </c:pt>
                <c:pt idx="485" formatCode="General">
                  <c:v>71.133542807366851</c:v>
                </c:pt>
                <c:pt idx="486" formatCode="General">
                  <c:v>71.036523145843702</c:v>
                </c:pt>
                <c:pt idx="487" formatCode="General">
                  <c:v>70.939503484320554</c:v>
                </c:pt>
                <c:pt idx="488" formatCode="General">
                  <c:v>70.842483822797405</c:v>
                </c:pt>
                <c:pt idx="489" formatCode="General">
                  <c:v>70.745464161274271</c:v>
                </c:pt>
                <c:pt idx="490" formatCode="General">
                  <c:v>70.648444499751122</c:v>
                </c:pt>
                <c:pt idx="491" formatCode="General">
                  <c:v>70.551424838227973</c:v>
                </c:pt>
                <c:pt idx="492" formatCode="General">
                  <c:v>70.454405176704824</c:v>
                </c:pt>
                <c:pt idx="493" formatCode="General">
                  <c:v>70.357385515181676</c:v>
                </c:pt>
                <c:pt idx="494" formatCode="General">
                  <c:v>70.260365853658527</c:v>
                </c:pt>
                <c:pt idx="495" formatCode="General">
                  <c:v>70.163346192135393</c:v>
                </c:pt>
                <c:pt idx="496" formatCode="General">
                  <c:v>70.066326530612244</c:v>
                </c:pt>
                <c:pt idx="497" formatCode="General">
                  <c:v>70.081951530612244</c:v>
                </c:pt>
                <c:pt idx="498" formatCode="General">
                  <c:v>70.097576530612244</c:v>
                </c:pt>
                <c:pt idx="499" formatCode="General">
                  <c:v>70.113201530612244</c:v>
                </c:pt>
                <c:pt idx="500" formatCode="General">
                  <c:v>70.128826530612244</c:v>
                </c:pt>
                <c:pt idx="501" formatCode="General">
                  <c:v>70.144451530612244</c:v>
                </c:pt>
                <c:pt idx="502" formatCode="General">
                  <c:v>70.160076530612244</c:v>
                </c:pt>
                <c:pt idx="503" formatCode="General">
                  <c:v>70.175701530612244</c:v>
                </c:pt>
                <c:pt idx="504" formatCode="General">
                  <c:v>70.191326530612244</c:v>
                </c:pt>
                <c:pt idx="505" formatCode="General">
                  <c:v>70.206951530612244</c:v>
                </c:pt>
                <c:pt idx="506" formatCode="General">
                  <c:v>70.222576530612244</c:v>
                </c:pt>
                <c:pt idx="507" formatCode="General">
                  <c:v>70.238201530612244</c:v>
                </c:pt>
                <c:pt idx="508" formatCode="General">
                  <c:v>70.253826530612244</c:v>
                </c:pt>
                <c:pt idx="509" formatCode="General">
                  <c:v>70.269451530612244</c:v>
                </c:pt>
                <c:pt idx="510" formatCode="General">
                  <c:v>70.285076530612244</c:v>
                </c:pt>
                <c:pt idx="511" formatCode="General">
                  <c:v>70.300701530612244</c:v>
                </c:pt>
                <c:pt idx="512" formatCode="General">
                  <c:v>70.316326530612244</c:v>
                </c:pt>
                <c:pt idx="513" formatCode="General">
                  <c:v>70.331951530612244</c:v>
                </c:pt>
                <c:pt idx="514" formatCode="General">
                  <c:v>70.347576530612244</c:v>
                </c:pt>
                <c:pt idx="515" formatCode="General">
                  <c:v>70.363201530612244</c:v>
                </c:pt>
                <c:pt idx="516" formatCode="General">
                  <c:v>70.378826530612244</c:v>
                </c:pt>
                <c:pt idx="517" formatCode="General">
                  <c:v>70.394451530612244</c:v>
                </c:pt>
                <c:pt idx="518" formatCode="General">
                  <c:v>70.410076530612244</c:v>
                </c:pt>
                <c:pt idx="519" formatCode="General">
                  <c:v>70.425701530612244</c:v>
                </c:pt>
                <c:pt idx="520" formatCode="General">
                  <c:v>70.441326530612244</c:v>
                </c:pt>
                <c:pt idx="521" formatCode="General">
                  <c:v>70.456951530612244</c:v>
                </c:pt>
                <c:pt idx="522" formatCode="General">
                  <c:v>70.472576530612244</c:v>
                </c:pt>
                <c:pt idx="523" formatCode="General">
                  <c:v>70.488201530612244</c:v>
                </c:pt>
                <c:pt idx="524" formatCode="General">
                  <c:v>70.503826530612244</c:v>
                </c:pt>
                <c:pt idx="525" formatCode="General">
                  <c:v>70.519451530612244</c:v>
                </c:pt>
                <c:pt idx="526" formatCode="General">
                  <c:v>70.535076530612244</c:v>
                </c:pt>
                <c:pt idx="527" formatCode="General">
                  <c:v>70.550701530612244</c:v>
                </c:pt>
                <c:pt idx="528" formatCode="General">
                  <c:v>70.566326530612244</c:v>
                </c:pt>
                <c:pt idx="529" formatCode="General">
                  <c:v>70.581951530612244</c:v>
                </c:pt>
                <c:pt idx="530" formatCode="General">
                  <c:v>70.597576530612244</c:v>
                </c:pt>
                <c:pt idx="531" formatCode="General">
                  <c:v>70.613201530612244</c:v>
                </c:pt>
                <c:pt idx="532" formatCode="General">
                  <c:v>70.628826530612244</c:v>
                </c:pt>
                <c:pt idx="533" formatCode="General">
                  <c:v>70.644451530612244</c:v>
                </c:pt>
                <c:pt idx="534" formatCode="General">
                  <c:v>70.660076530612244</c:v>
                </c:pt>
                <c:pt idx="535" formatCode="General">
                  <c:v>70.675701530612244</c:v>
                </c:pt>
                <c:pt idx="536" formatCode="General">
                  <c:v>70.691326530612244</c:v>
                </c:pt>
                <c:pt idx="537" formatCode="General">
                  <c:v>70.706951530612244</c:v>
                </c:pt>
                <c:pt idx="538" formatCode="General">
                  <c:v>70.722576530612244</c:v>
                </c:pt>
                <c:pt idx="539" formatCode="General">
                  <c:v>70.738201530612244</c:v>
                </c:pt>
                <c:pt idx="540" formatCode="General">
                  <c:v>70.753826530612244</c:v>
                </c:pt>
                <c:pt idx="541" formatCode="General">
                  <c:v>70.769451530612244</c:v>
                </c:pt>
                <c:pt idx="542" formatCode="General">
                  <c:v>70.785076530612244</c:v>
                </c:pt>
                <c:pt idx="543" formatCode="General">
                  <c:v>70.800701530612244</c:v>
                </c:pt>
                <c:pt idx="544" formatCode="General">
                  <c:v>70.816326530612244</c:v>
                </c:pt>
                <c:pt idx="545" formatCode="General">
                  <c:v>70.831951530612244</c:v>
                </c:pt>
                <c:pt idx="546" formatCode="General">
                  <c:v>70.847576530612244</c:v>
                </c:pt>
                <c:pt idx="547" formatCode="General">
                  <c:v>70.863201530612244</c:v>
                </c:pt>
                <c:pt idx="548" formatCode="General">
                  <c:v>70.878826530612244</c:v>
                </c:pt>
                <c:pt idx="549" formatCode="General">
                  <c:v>70.894451530612244</c:v>
                </c:pt>
                <c:pt idx="550" formatCode="General">
                  <c:v>70.910076530612244</c:v>
                </c:pt>
                <c:pt idx="551" formatCode="General">
                  <c:v>70.925701530612244</c:v>
                </c:pt>
                <c:pt idx="552" formatCode="General">
                  <c:v>70.941326530612244</c:v>
                </c:pt>
                <c:pt idx="553" formatCode="General">
                  <c:v>70.956951530612244</c:v>
                </c:pt>
                <c:pt idx="554" formatCode="General">
                  <c:v>70.972576530612244</c:v>
                </c:pt>
                <c:pt idx="555" formatCode="General">
                  <c:v>70.988201530612244</c:v>
                </c:pt>
                <c:pt idx="556" formatCode="General">
                  <c:v>71.003826530612244</c:v>
                </c:pt>
                <c:pt idx="557" formatCode="General">
                  <c:v>71.019451530612244</c:v>
                </c:pt>
                <c:pt idx="558" formatCode="General">
                  <c:v>71.035076530612244</c:v>
                </c:pt>
                <c:pt idx="559" formatCode="General">
                  <c:v>71.050701530612244</c:v>
                </c:pt>
                <c:pt idx="560" formatCode="General">
                  <c:v>71.066326530612244</c:v>
                </c:pt>
                <c:pt idx="561" formatCode="General">
                  <c:v>71.081951530612244</c:v>
                </c:pt>
                <c:pt idx="562" formatCode="General">
                  <c:v>71.097576530612244</c:v>
                </c:pt>
                <c:pt idx="563" formatCode="General">
                  <c:v>71.113201530612244</c:v>
                </c:pt>
                <c:pt idx="564" formatCode="General">
                  <c:v>71.128826530612244</c:v>
                </c:pt>
                <c:pt idx="565" formatCode="General">
                  <c:v>71.144451530612244</c:v>
                </c:pt>
                <c:pt idx="566" formatCode="General">
                  <c:v>71.160076530612244</c:v>
                </c:pt>
                <c:pt idx="567" formatCode="General">
                  <c:v>71.175701530612244</c:v>
                </c:pt>
                <c:pt idx="568" formatCode="General">
                  <c:v>71.191326530612244</c:v>
                </c:pt>
                <c:pt idx="569" formatCode="General">
                  <c:v>71.206951530612244</c:v>
                </c:pt>
                <c:pt idx="570" formatCode="General">
                  <c:v>71.222576530612244</c:v>
                </c:pt>
                <c:pt idx="571" formatCode="General">
                  <c:v>71.238201530612244</c:v>
                </c:pt>
                <c:pt idx="572" formatCode="General">
                  <c:v>71.253826530612244</c:v>
                </c:pt>
                <c:pt idx="573" formatCode="General">
                  <c:v>71.269451530612244</c:v>
                </c:pt>
                <c:pt idx="574" formatCode="General">
                  <c:v>71.285076530612244</c:v>
                </c:pt>
                <c:pt idx="575" formatCode="General">
                  <c:v>71.300701530612244</c:v>
                </c:pt>
                <c:pt idx="576" formatCode="General">
                  <c:v>71.316326530612244</c:v>
                </c:pt>
                <c:pt idx="577" formatCode="General">
                  <c:v>71.331951530612244</c:v>
                </c:pt>
                <c:pt idx="578" formatCode="General">
                  <c:v>71.347576530612244</c:v>
                </c:pt>
                <c:pt idx="579" formatCode="General">
                  <c:v>71.363201530612244</c:v>
                </c:pt>
                <c:pt idx="580" formatCode="General">
                  <c:v>71.378826530612244</c:v>
                </c:pt>
                <c:pt idx="581" formatCode="General">
                  <c:v>71.394451530612244</c:v>
                </c:pt>
                <c:pt idx="582" formatCode="General">
                  <c:v>71.410076530612244</c:v>
                </c:pt>
                <c:pt idx="583" formatCode="General">
                  <c:v>71.425701530612244</c:v>
                </c:pt>
                <c:pt idx="584" formatCode="General">
                  <c:v>71.441326530612244</c:v>
                </c:pt>
                <c:pt idx="585" formatCode="General">
                  <c:v>71.456951530612244</c:v>
                </c:pt>
                <c:pt idx="586" formatCode="General">
                  <c:v>71.472576530612244</c:v>
                </c:pt>
                <c:pt idx="587" formatCode="General">
                  <c:v>71.488201530612244</c:v>
                </c:pt>
                <c:pt idx="588" formatCode="General">
                  <c:v>71.503826530612244</c:v>
                </c:pt>
                <c:pt idx="589" formatCode="General">
                  <c:v>71.519451530612244</c:v>
                </c:pt>
                <c:pt idx="590" formatCode="General">
                  <c:v>71.535076530612244</c:v>
                </c:pt>
                <c:pt idx="591" formatCode="General">
                  <c:v>71.550701530612244</c:v>
                </c:pt>
                <c:pt idx="592" formatCode="General">
                  <c:v>71.566326530612244</c:v>
                </c:pt>
                <c:pt idx="593" formatCode="General">
                  <c:v>71.581951530612244</c:v>
                </c:pt>
                <c:pt idx="594" formatCode="General">
                  <c:v>71.597576530612244</c:v>
                </c:pt>
                <c:pt idx="595" formatCode="General">
                  <c:v>71.613201530612244</c:v>
                </c:pt>
                <c:pt idx="596" formatCode="General">
                  <c:v>71.628826530612244</c:v>
                </c:pt>
                <c:pt idx="597" formatCode="General">
                  <c:v>71.644451530612244</c:v>
                </c:pt>
                <c:pt idx="598" formatCode="General">
                  <c:v>71.660076530612244</c:v>
                </c:pt>
                <c:pt idx="599" formatCode="General">
                  <c:v>71.675701530612244</c:v>
                </c:pt>
                <c:pt idx="600" formatCode="General">
                  <c:v>71.691326530612244</c:v>
                </c:pt>
                <c:pt idx="601" formatCode="General">
                  <c:v>71.706951530612244</c:v>
                </c:pt>
                <c:pt idx="602" formatCode="General">
                  <c:v>71.722576530612244</c:v>
                </c:pt>
                <c:pt idx="603" formatCode="General">
                  <c:v>71.738201530612244</c:v>
                </c:pt>
                <c:pt idx="604" formatCode="General">
                  <c:v>71.753826530612244</c:v>
                </c:pt>
                <c:pt idx="605" formatCode="General">
                  <c:v>71.769451530612244</c:v>
                </c:pt>
                <c:pt idx="606" formatCode="General">
                  <c:v>71.785076530612244</c:v>
                </c:pt>
                <c:pt idx="607" formatCode="General">
                  <c:v>71.800701530612244</c:v>
                </c:pt>
                <c:pt idx="608" formatCode="General">
                  <c:v>71.816326530612244</c:v>
                </c:pt>
                <c:pt idx="609" formatCode="General">
                  <c:v>71.831951530612244</c:v>
                </c:pt>
                <c:pt idx="610" formatCode="General">
                  <c:v>71.847576530612244</c:v>
                </c:pt>
                <c:pt idx="611" formatCode="General">
                  <c:v>71.863201530612244</c:v>
                </c:pt>
                <c:pt idx="612" formatCode="General">
                  <c:v>71.878826530612244</c:v>
                </c:pt>
                <c:pt idx="613" formatCode="General">
                  <c:v>71.894451530612244</c:v>
                </c:pt>
                <c:pt idx="614" formatCode="General">
                  <c:v>71.910076530612244</c:v>
                </c:pt>
                <c:pt idx="615" formatCode="General">
                  <c:v>71.925701530612244</c:v>
                </c:pt>
                <c:pt idx="616" formatCode="General">
                  <c:v>71.941326530612244</c:v>
                </c:pt>
                <c:pt idx="617" formatCode="General">
                  <c:v>71.956951530612244</c:v>
                </c:pt>
                <c:pt idx="618" formatCode="General">
                  <c:v>71.972576530612244</c:v>
                </c:pt>
                <c:pt idx="619" formatCode="General">
                  <c:v>71.988201530612244</c:v>
                </c:pt>
                <c:pt idx="620" formatCode="General">
                  <c:v>72.003826530612244</c:v>
                </c:pt>
                <c:pt idx="621" formatCode="General">
                  <c:v>72.019451530612244</c:v>
                </c:pt>
                <c:pt idx="622" formatCode="General">
                  <c:v>72.035076530612244</c:v>
                </c:pt>
                <c:pt idx="623" formatCode="General">
                  <c:v>72.050701530612244</c:v>
                </c:pt>
                <c:pt idx="624" formatCode="General">
                  <c:v>72.066326530612244</c:v>
                </c:pt>
                <c:pt idx="625" formatCode="General">
                  <c:v>72.081951530612244</c:v>
                </c:pt>
                <c:pt idx="626" formatCode="General">
                  <c:v>72.097576530612244</c:v>
                </c:pt>
                <c:pt idx="627" formatCode="General">
                  <c:v>72.113201530612244</c:v>
                </c:pt>
                <c:pt idx="628" formatCode="General">
                  <c:v>72.128826530612244</c:v>
                </c:pt>
                <c:pt idx="629" formatCode="General">
                  <c:v>72.144451530612244</c:v>
                </c:pt>
                <c:pt idx="630" formatCode="General">
                  <c:v>72.160076530612244</c:v>
                </c:pt>
                <c:pt idx="631" formatCode="General">
                  <c:v>72.175701530612244</c:v>
                </c:pt>
                <c:pt idx="632" formatCode="General">
                  <c:v>72.191326530612244</c:v>
                </c:pt>
                <c:pt idx="633" formatCode="General">
                  <c:v>72.206951530612244</c:v>
                </c:pt>
                <c:pt idx="634" formatCode="General">
                  <c:v>72.222576530612244</c:v>
                </c:pt>
                <c:pt idx="635" formatCode="General">
                  <c:v>72.238201530612244</c:v>
                </c:pt>
                <c:pt idx="636" formatCode="General">
                  <c:v>72.253826530612244</c:v>
                </c:pt>
                <c:pt idx="637" formatCode="General">
                  <c:v>72.269451530612244</c:v>
                </c:pt>
                <c:pt idx="638" formatCode="General">
                  <c:v>72.285076530612244</c:v>
                </c:pt>
                <c:pt idx="639" formatCode="General">
                  <c:v>72.300701530612244</c:v>
                </c:pt>
                <c:pt idx="640" formatCode="General">
                  <c:v>72.316326530612244</c:v>
                </c:pt>
                <c:pt idx="641" formatCode="General">
                  <c:v>72.331951530612244</c:v>
                </c:pt>
                <c:pt idx="642" formatCode="General">
                  <c:v>72.347576530612244</c:v>
                </c:pt>
                <c:pt idx="643" formatCode="General">
                  <c:v>72.363201530612244</c:v>
                </c:pt>
                <c:pt idx="644" formatCode="General">
                  <c:v>72.378826530612244</c:v>
                </c:pt>
                <c:pt idx="645" formatCode="General">
                  <c:v>72.394451530612244</c:v>
                </c:pt>
                <c:pt idx="646" formatCode="General">
                  <c:v>72.410076530612244</c:v>
                </c:pt>
                <c:pt idx="647" formatCode="General">
                  <c:v>72.425701530612244</c:v>
                </c:pt>
                <c:pt idx="648" formatCode="General">
                  <c:v>72.441326530612244</c:v>
                </c:pt>
                <c:pt idx="649" formatCode="General">
                  <c:v>72.456951530612244</c:v>
                </c:pt>
                <c:pt idx="650" formatCode="General">
                  <c:v>72.472576530612244</c:v>
                </c:pt>
                <c:pt idx="651" formatCode="General">
                  <c:v>72.488201530612244</c:v>
                </c:pt>
                <c:pt idx="652" formatCode="General">
                  <c:v>72.503826530612244</c:v>
                </c:pt>
                <c:pt idx="653" formatCode="General">
                  <c:v>72.519451530612244</c:v>
                </c:pt>
                <c:pt idx="654" formatCode="General">
                  <c:v>72.535076530612244</c:v>
                </c:pt>
                <c:pt idx="655" formatCode="General">
                  <c:v>72.550701530612244</c:v>
                </c:pt>
                <c:pt idx="656" formatCode="General">
                  <c:v>72.566326530612244</c:v>
                </c:pt>
                <c:pt idx="657" formatCode="General">
                  <c:v>72.581951530612244</c:v>
                </c:pt>
                <c:pt idx="658" formatCode="General">
                  <c:v>72.597576530612244</c:v>
                </c:pt>
                <c:pt idx="659" formatCode="General">
                  <c:v>72.613201530612244</c:v>
                </c:pt>
                <c:pt idx="660" formatCode="General">
                  <c:v>72.628826530612244</c:v>
                </c:pt>
                <c:pt idx="661" formatCode="General">
                  <c:v>72.644451530612244</c:v>
                </c:pt>
                <c:pt idx="662" formatCode="General">
                  <c:v>72.660076530612244</c:v>
                </c:pt>
                <c:pt idx="663" formatCode="General">
                  <c:v>72.675701530612244</c:v>
                </c:pt>
                <c:pt idx="664" formatCode="General">
                  <c:v>72.691326530612244</c:v>
                </c:pt>
                <c:pt idx="665" formatCode="General">
                  <c:v>72.706951530612244</c:v>
                </c:pt>
                <c:pt idx="666" formatCode="General">
                  <c:v>72.722576530612244</c:v>
                </c:pt>
                <c:pt idx="667" formatCode="General">
                  <c:v>72.738201530612244</c:v>
                </c:pt>
                <c:pt idx="668" formatCode="General">
                  <c:v>72.753826530612244</c:v>
                </c:pt>
                <c:pt idx="669" formatCode="General">
                  <c:v>72.769451530612244</c:v>
                </c:pt>
                <c:pt idx="670" formatCode="General">
                  <c:v>72.785076530612244</c:v>
                </c:pt>
                <c:pt idx="671" formatCode="General">
                  <c:v>72.800701530612244</c:v>
                </c:pt>
                <c:pt idx="672" formatCode="General">
                  <c:v>72.816326530612244</c:v>
                </c:pt>
                <c:pt idx="673" formatCode="General">
                  <c:v>72.831951530612244</c:v>
                </c:pt>
                <c:pt idx="674" formatCode="General">
                  <c:v>72.847576530612244</c:v>
                </c:pt>
                <c:pt idx="675" formatCode="General">
                  <c:v>72.863201530612244</c:v>
                </c:pt>
                <c:pt idx="676" formatCode="General">
                  <c:v>72.878826530612244</c:v>
                </c:pt>
                <c:pt idx="677" formatCode="General">
                  <c:v>72.894451530612244</c:v>
                </c:pt>
                <c:pt idx="678" formatCode="General">
                  <c:v>72.910076530612244</c:v>
                </c:pt>
                <c:pt idx="679" formatCode="General">
                  <c:v>72.925701530612244</c:v>
                </c:pt>
                <c:pt idx="680" formatCode="General">
                  <c:v>72.941326530612244</c:v>
                </c:pt>
                <c:pt idx="681" formatCode="General">
                  <c:v>72.956951530612244</c:v>
                </c:pt>
                <c:pt idx="682" formatCode="General">
                  <c:v>72.972576530612244</c:v>
                </c:pt>
                <c:pt idx="683" formatCode="General">
                  <c:v>72.988201530612244</c:v>
                </c:pt>
                <c:pt idx="684" formatCode="General">
                  <c:v>73.003826530612244</c:v>
                </c:pt>
                <c:pt idx="685" formatCode="General">
                  <c:v>73.019451530612244</c:v>
                </c:pt>
                <c:pt idx="686" formatCode="General">
                  <c:v>73.035076530612244</c:v>
                </c:pt>
                <c:pt idx="687" formatCode="General">
                  <c:v>73.050701530612244</c:v>
                </c:pt>
                <c:pt idx="688" formatCode="General">
                  <c:v>73.066326530612244</c:v>
                </c:pt>
                <c:pt idx="689" formatCode="General">
                  <c:v>73.081951530612244</c:v>
                </c:pt>
                <c:pt idx="690" formatCode="General">
                  <c:v>73.097576530612244</c:v>
                </c:pt>
                <c:pt idx="691" formatCode="General">
                  <c:v>73.113201530612244</c:v>
                </c:pt>
                <c:pt idx="692" formatCode="General">
                  <c:v>73.128826530612244</c:v>
                </c:pt>
                <c:pt idx="693" formatCode="General">
                  <c:v>73.144451530612244</c:v>
                </c:pt>
                <c:pt idx="694" formatCode="General">
                  <c:v>73.160076530612244</c:v>
                </c:pt>
                <c:pt idx="695" formatCode="General">
                  <c:v>73.175701530612244</c:v>
                </c:pt>
                <c:pt idx="696" formatCode="General">
                  <c:v>73.191326530612244</c:v>
                </c:pt>
                <c:pt idx="697" formatCode="General">
                  <c:v>73.206951530612244</c:v>
                </c:pt>
                <c:pt idx="698" formatCode="General">
                  <c:v>73.222576530612244</c:v>
                </c:pt>
                <c:pt idx="699" formatCode="General">
                  <c:v>73.238201530612244</c:v>
                </c:pt>
                <c:pt idx="700" formatCode="General">
                  <c:v>73.253826530612244</c:v>
                </c:pt>
                <c:pt idx="701" formatCode="General">
                  <c:v>73.269451530612244</c:v>
                </c:pt>
                <c:pt idx="702" formatCode="General">
                  <c:v>73.285076530612244</c:v>
                </c:pt>
                <c:pt idx="703" formatCode="General">
                  <c:v>73.300701530612244</c:v>
                </c:pt>
                <c:pt idx="704" formatCode="General">
                  <c:v>73.316326530612244</c:v>
                </c:pt>
                <c:pt idx="705" formatCode="General">
                  <c:v>73.331951530612244</c:v>
                </c:pt>
                <c:pt idx="706" formatCode="General">
                  <c:v>73.347576530612244</c:v>
                </c:pt>
                <c:pt idx="707" formatCode="General">
                  <c:v>73.363201530612244</c:v>
                </c:pt>
                <c:pt idx="708" formatCode="General">
                  <c:v>73.378826530612244</c:v>
                </c:pt>
                <c:pt idx="709" formatCode="General">
                  <c:v>73.394451530612244</c:v>
                </c:pt>
                <c:pt idx="710" formatCode="General">
                  <c:v>73.410076530612244</c:v>
                </c:pt>
                <c:pt idx="711" formatCode="General">
                  <c:v>73.425701530612244</c:v>
                </c:pt>
                <c:pt idx="712" formatCode="General">
                  <c:v>73.441326530612244</c:v>
                </c:pt>
                <c:pt idx="713" formatCode="General">
                  <c:v>73.456951530612244</c:v>
                </c:pt>
                <c:pt idx="714" formatCode="General">
                  <c:v>73.472576530612244</c:v>
                </c:pt>
                <c:pt idx="715" formatCode="General">
                  <c:v>73.488201530612244</c:v>
                </c:pt>
                <c:pt idx="716" formatCode="General">
                  <c:v>73.503826530612244</c:v>
                </c:pt>
                <c:pt idx="717" formatCode="General">
                  <c:v>73.519451530612244</c:v>
                </c:pt>
                <c:pt idx="718" formatCode="General">
                  <c:v>73.535076530612244</c:v>
                </c:pt>
                <c:pt idx="719" formatCode="General">
                  <c:v>73.550701530612244</c:v>
                </c:pt>
                <c:pt idx="720" formatCode="General">
                  <c:v>73.566326530612244</c:v>
                </c:pt>
                <c:pt idx="721" formatCode="General">
                  <c:v>73.581951530612244</c:v>
                </c:pt>
                <c:pt idx="722" formatCode="General">
                  <c:v>73.597576530612244</c:v>
                </c:pt>
                <c:pt idx="723" formatCode="General">
                  <c:v>73.613201530612244</c:v>
                </c:pt>
                <c:pt idx="724" formatCode="General">
                  <c:v>73.628826530612244</c:v>
                </c:pt>
                <c:pt idx="725" formatCode="General">
                  <c:v>73.644451530612244</c:v>
                </c:pt>
                <c:pt idx="726" formatCode="General">
                  <c:v>73.660076530612244</c:v>
                </c:pt>
                <c:pt idx="727" formatCode="General">
                  <c:v>73.675701530612244</c:v>
                </c:pt>
                <c:pt idx="728" formatCode="General">
                  <c:v>73.691326530612244</c:v>
                </c:pt>
                <c:pt idx="729" formatCode="General">
                  <c:v>73.706951530612244</c:v>
                </c:pt>
                <c:pt idx="730" formatCode="General">
                  <c:v>73.722576530612244</c:v>
                </c:pt>
                <c:pt idx="731" formatCode="General">
                  <c:v>73.738201530612244</c:v>
                </c:pt>
                <c:pt idx="732" formatCode="General">
                  <c:v>73.753826530612244</c:v>
                </c:pt>
                <c:pt idx="733" formatCode="General">
                  <c:v>73.769451530612244</c:v>
                </c:pt>
                <c:pt idx="734" formatCode="General">
                  <c:v>73.785076530612244</c:v>
                </c:pt>
                <c:pt idx="735" formatCode="General">
                  <c:v>73.800701530612244</c:v>
                </c:pt>
                <c:pt idx="736" formatCode="General">
                  <c:v>73.816326530612244</c:v>
                </c:pt>
                <c:pt idx="737" formatCode="General">
                  <c:v>73.831951530612244</c:v>
                </c:pt>
                <c:pt idx="738" formatCode="General">
                  <c:v>73.847576530612244</c:v>
                </c:pt>
                <c:pt idx="739" formatCode="General">
                  <c:v>73.863201530612244</c:v>
                </c:pt>
                <c:pt idx="740" formatCode="General">
                  <c:v>73.878826530612244</c:v>
                </c:pt>
                <c:pt idx="741" formatCode="General">
                  <c:v>73.894451530612244</c:v>
                </c:pt>
                <c:pt idx="742" formatCode="General">
                  <c:v>73.910076530612244</c:v>
                </c:pt>
                <c:pt idx="743" formatCode="General">
                  <c:v>73.925701530612244</c:v>
                </c:pt>
                <c:pt idx="744" formatCode="General">
                  <c:v>73.941326530612244</c:v>
                </c:pt>
                <c:pt idx="745" formatCode="General">
                  <c:v>73.9724406155905</c:v>
                </c:pt>
                <c:pt idx="746" formatCode="General">
                  <c:v>74.003554700568756</c:v>
                </c:pt>
                <c:pt idx="747" formatCode="General">
                  <c:v>74.034668785546998</c:v>
                </c:pt>
                <c:pt idx="748" formatCode="General">
                  <c:v>74.065782870525254</c:v>
                </c:pt>
                <c:pt idx="749" formatCode="General">
                  <c:v>74.09689695550351</c:v>
                </c:pt>
                <c:pt idx="750" formatCode="General">
                  <c:v>74.128011040481766</c:v>
                </c:pt>
                <c:pt idx="751" formatCode="General">
                  <c:v>74.159125125460022</c:v>
                </c:pt>
                <c:pt idx="752" formatCode="General">
                  <c:v>74.190239210438278</c:v>
                </c:pt>
                <c:pt idx="753" formatCode="General">
                  <c:v>74.22135329541652</c:v>
                </c:pt>
                <c:pt idx="754" formatCode="General">
                  <c:v>74.252467380394776</c:v>
                </c:pt>
                <c:pt idx="755" formatCode="General">
                  <c:v>74.283581465373032</c:v>
                </c:pt>
                <c:pt idx="756" formatCode="General">
                  <c:v>74.314695550351288</c:v>
                </c:pt>
                <c:pt idx="757" formatCode="General">
                  <c:v>74.345809635329545</c:v>
                </c:pt>
                <c:pt idx="758" formatCode="General">
                  <c:v>74.376923720307801</c:v>
                </c:pt>
                <c:pt idx="759" formatCode="General">
                  <c:v>74.408037805286042</c:v>
                </c:pt>
                <c:pt idx="760" formatCode="General">
                  <c:v>74.439151890264299</c:v>
                </c:pt>
                <c:pt idx="761" formatCode="General">
                  <c:v>74.470265975242555</c:v>
                </c:pt>
                <c:pt idx="762" formatCode="General">
                  <c:v>74.501380060220811</c:v>
                </c:pt>
                <c:pt idx="763" formatCode="General">
                  <c:v>74.532494145199067</c:v>
                </c:pt>
                <c:pt idx="764" formatCode="General">
                  <c:v>74.563608230177309</c:v>
                </c:pt>
                <c:pt idx="765" formatCode="General">
                  <c:v>74.594722315155565</c:v>
                </c:pt>
                <c:pt idx="766" formatCode="General">
                  <c:v>74.625836400133821</c:v>
                </c:pt>
                <c:pt idx="767" formatCode="General">
                  <c:v>74.656950485112077</c:v>
                </c:pt>
                <c:pt idx="768" formatCode="General">
                  <c:v>74.688064570090333</c:v>
                </c:pt>
                <c:pt idx="769" formatCode="General">
                  <c:v>74.719178655068589</c:v>
                </c:pt>
                <c:pt idx="770" formatCode="General">
                  <c:v>74.750292740046831</c:v>
                </c:pt>
                <c:pt idx="771" formatCode="General">
                  <c:v>74.781406825025087</c:v>
                </c:pt>
                <c:pt idx="772" formatCode="General">
                  <c:v>74.812520910003343</c:v>
                </c:pt>
                <c:pt idx="773" formatCode="General">
                  <c:v>74.843634994981599</c:v>
                </c:pt>
                <c:pt idx="774" formatCode="General">
                  <c:v>74.874749079959855</c:v>
                </c:pt>
                <c:pt idx="775" formatCode="General">
                  <c:v>74.905863164938111</c:v>
                </c:pt>
                <c:pt idx="776" formatCode="General">
                  <c:v>74.936977249916353</c:v>
                </c:pt>
                <c:pt idx="777" formatCode="General">
                  <c:v>74.968091334894609</c:v>
                </c:pt>
                <c:pt idx="778" formatCode="General">
                  <c:v>74.999205419872865</c:v>
                </c:pt>
                <c:pt idx="779" formatCode="General">
                  <c:v>75.030319504851121</c:v>
                </c:pt>
                <c:pt idx="780" formatCode="General">
                  <c:v>75.061433589829377</c:v>
                </c:pt>
                <c:pt idx="781" formatCode="General">
                  <c:v>75.092547674807619</c:v>
                </c:pt>
                <c:pt idx="782" formatCode="General">
                  <c:v>75.123661759785875</c:v>
                </c:pt>
                <c:pt idx="783" formatCode="General">
                  <c:v>75.154775844764131</c:v>
                </c:pt>
                <c:pt idx="784" formatCode="General">
                  <c:v>75.185889929742387</c:v>
                </c:pt>
                <c:pt idx="785" formatCode="General">
                  <c:v>75.217004014720644</c:v>
                </c:pt>
                <c:pt idx="786" formatCode="General">
                  <c:v>75.2481180996989</c:v>
                </c:pt>
                <c:pt idx="787" formatCode="General">
                  <c:v>75.279232184677142</c:v>
                </c:pt>
                <c:pt idx="788" formatCode="General">
                  <c:v>75.310346269655398</c:v>
                </c:pt>
                <c:pt idx="789" formatCode="General">
                  <c:v>75.341460354633654</c:v>
                </c:pt>
                <c:pt idx="790" formatCode="General">
                  <c:v>75.37257443961191</c:v>
                </c:pt>
                <c:pt idx="791" formatCode="General">
                  <c:v>75.403688524590166</c:v>
                </c:pt>
                <c:pt idx="792" formatCode="General">
                  <c:v>75.434802609568422</c:v>
                </c:pt>
                <c:pt idx="793" formatCode="General">
                  <c:v>75.465916694546664</c:v>
                </c:pt>
                <c:pt idx="794" formatCode="General">
                  <c:v>75.49703077952492</c:v>
                </c:pt>
                <c:pt idx="795" formatCode="General">
                  <c:v>75.528144864503176</c:v>
                </c:pt>
                <c:pt idx="796" formatCode="General">
                  <c:v>75.559258949481432</c:v>
                </c:pt>
                <c:pt idx="797" formatCode="General">
                  <c:v>75.590373034459688</c:v>
                </c:pt>
                <c:pt idx="798" formatCode="General">
                  <c:v>75.62148711943793</c:v>
                </c:pt>
                <c:pt idx="799" formatCode="General">
                  <c:v>75.652601204416186</c:v>
                </c:pt>
                <c:pt idx="800" formatCode="General">
                  <c:v>75.683715289394442</c:v>
                </c:pt>
                <c:pt idx="801" formatCode="General">
                  <c:v>75.714829374372698</c:v>
                </c:pt>
                <c:pt idx="802" formatCode="General">
                  <c:v>75.745943459350954</c:v>
                </c:pt>
                <c:pt idx="803" formatCode="General">
                  <c:v>75.77705754432921</c:v>
                </c:pt>
                <c:pt idx="804" formatCode="General">
                  <c:v>75.808171629307452</c:v>
                </c:pt>
                <c:pt idx="805" formatCode="General">
                  <c:v>75.839285714285708</c:v>
                </c:pt>
                <c:pt idx="806" formatCode="General">
                  <c:v>75.870399799263964</c:v>
                </c:pt>
                <c:pt idx="807" formatCode="General">
                  <c:v>75.90151388424222</c:v>
                </c:pt>
                <c:pt idx="808" formatCode="General">
                  <c:v>75.932627969220476</c:v>
                </c:pt>
                <c:pt idx="809" formatCode="General">
                  <c:v>75.963742054198732</c:v>
                </c:pt>
                <c:pt idx="810" formatCode="General">
                  <c:v>75.994856139176974</c:v>
                </c:pt>
                <c:pt idx="811" formatCode="General">
                  <c:v>76.02597022415523</c:v>
                </c:pt>
                <c:pt idx="812" formatCode="General">
                  <c:v>76.057084309133486</c:v>
                </c:pt>
                <c:pt idx="813" formatCode="General">
                  <c:v>76.088198394111743</c:v>
                </c:pt>
                <c:pt idx="814" formatCode="General">
                  <c:v>76.119312479089999</c:v>
                </c:pt>
                <c:pt idx="815" formatCode="General">
                  <c:v>76.150426564068255</c:v>
                </c:pt>
                <c:pt idx="816" formatCode="General">
                  <c:v>76.181540649046497</c:v>
                </c:pt>
                <c:pt idx="817" formatCode="General">
                  <c:v>76.212654734024753</c:v>
                </c:pt>
                <c:pt idx="818" formatCode="General">
                  <c:v>76.243768819003009</c:v>
                </c:pt>
                <c:pt idx="819" formatCode="General">
                  <c:v>76.274882903981265</c:v>
                </c:pt>
                <c:pt idx="820" formatCode="General">
                  <c:v>76.305996988959521</c:v>
                </c:pt>
                <c:pt idx="821" formatCode="General">
                  <c:v>76.337111073937763</c:v>
                </c:pt>
                <c:pt idx="822" formatCode="General">
                  <c:v>76.368225158916019</c:v>
                </c:pt>
                <c:pt idx="823" formatCode="General">
                  <c:v>76.399339243894275</c:v>
                </c:pt>
                <c:pt idx="824" formatCode="General">
                  <c:v>76.430453328872531</c:v>
                </c:pt>
                <c:pt idx="825" formatCode="General">
                  <c:v>76.461567413850787</c:v>
                </c:pt>
                <c:pt idx="826" formatCode="General">
                  <c:v>76.492681498829043</c:v>
                </c:pt>
                <c:pt idx="827" formatCode="General">
                  <c:v>76.523795583807285</c:v>
                </c:pt>
                <c:pt idx="828" formatCode="General">
                  <c:v>76.554909668785541</c:v>
                </c:pt>
                <c:pt idx="829" formatCode="General">
                  <c:v>76.586023753763797</c:v>
                </c:pt>
                <c:pt idx="830" formatCode="General">
                  <c:v>76.617137838742053</c:v>
                </c:pt>
                <c:pt idx="831" formatCode="General">
                  <c:v>76.648251923720309</c:v>
                </c:pt>
                <c:pt idx="832" formatCode="General">
                  <c:v>76.679366008698565</c:v>
                </c:pt>
                <c:pt idx="833" formatCode="General">
                  <c:v>76.710480093676807</c:v>
                </c:pt>
                <c:pt idx="834" formatCode="General">
                  <c:v>76.741594178655063</c:v>
                </c:pt>
                <c:pt idx="835" formatCode="General">
                  <c:v>76.772708263633319</c:v>
                </c:pt>
                <c:pt idx="836" formatCode="General">
                  <c:v>76.803822348611575</c:v>
                </c:pt>
                <c:pt idx="837" formatCode="General">
                  <c:v>76.834936433589831</c:v>
                </c:pt>
                <c:pt idx="838" formatCode="General">
                  <c:v>76.866050518568073</c:v>
                </c:pt>
                <c:pt idx="839" formatCode="General">
                  <c:v>76.897164603546329</c:v>
                </c:pt>
                <c:pt idx="840" formatCode="General">
                  <c:v>76.928278688524586</c:v>
                </c:pt>
                <c:pt idx="841" formatCode="General">
                  <c:v>76.959392773502842</c:v>
                </c:pt>
                <c:pt idx="842" formatCode="General">
                  <c:v>76.990506858481098</c:v>
                </c:pt>
                <c:pt idx="843" formatCode="General">
                  <c:v>77.021620943459354</c:v>
                </c:pt>
                <c:pt idx="844" formatCode="General">
                  <c:v>77.052735028437596</c:v>
                </c:pt>
                <c:pt idx="845" formatCode="General">
                  <c:v>77.083849113415852</c:v>
                </c:pt>
                <c:pt idx="846" formatCode="General">
                  <c:v>77.114963198394108</c:v>
                </c:pt>
                <c:pt idx="847" formatCode="General">
                  <c:v>77.146077283372364</c:v>
                </c:pt>
                <c:pt idx="848" formatCode="General">
                  <c:v>77.17719136835062</c:v>
                </c:pt>
                <c:pt idx="849" formatCode="General">
                  <c:v>77.208305453328876</c:v>
                </c:pt>
                <c:pt idx="850" formatCode="General">
                  <c:v>77.239419538307118</c:v>
                </c:pt>
                <c:pt idx="851" formatCode="General">
                  <c:v>77.270533623285374</c:v>
                </c:pt>
                <c:pt idx="852" formatCode="General">
                  <c:v>77.30164770826363</c:v>
                </c:pt>
                <c:pt idx="853" formatCode="General">
                  <c:v>77.332761793241886</c:v>
                </c:pt>
                <c:pt idx="854" formatCode="General">
                  <c:v>77.363875878220142</c:v>
                </c:pt>
                <c:pt idx="855" formatCode="General">
                  <c:v>77.394989963198384</c:v>
                </c:pt>
                <c:pt idx="856" formatCode="General">
                  <c:v>77.42610404817664</c:v>
                </c:pt>
                <c:pt idx="857" formatCode="General">
                  <c:v>77.457218133154896</c:v>
                </c:pt>
                <c:pt idx="858" formatCode="General">
                  <c:v>77.488332218133152</c:v>
                </c:pt>
                <c:pt idx="859" formatCode="General">
                  <c:v>77.519446303111408</c:v>
                </c:pt>
                <c:pt idx="860" formatCode="General">
                  <c:v>77.550560388089664</c:v>
                </c:pt>
                <c:pt idx="861" formatCode="General">
                  <c:v>77.581674473067906</c:v>
                </c:pt>
                <c:pt idx="862" formatCode="General">
                  <c:v>77.612788558046162</c:v>
                </c:pt>
                <c:pt idx="863" formatCode="General">
                  <c:v>77.643902643024418</c:v>
                </c:pt>
                <c:pt idx="864" formatCode="General">
                  <c:v>77.675016728002674</c:v>
                </c:pt>
                <c:pt idx="865" formatCode="General">
                  <c:v>77.706130812980931</c:v>
                </c:pt>
                <c:pt idx="866" formatCode="General">
                  <c:v>77.737244897959187</c:v>
                </c:pt>
                <c:pt idx="867" formatCode="General">
                  <c:v>77.768358982937428</c:v>
                </c:pt>
                <c:pt idx="868" formatCode="General">
                  <c:v>77.799473067915685</c:v>
                </c:pt>
                <c:pt idx="869" formatCode="General">
                  <c:v>77.830587152893941</c:v>
                </c:pt>
                <c:pt idx="870" formatCode="General">
                  <c:v>77.861701237872197</c:v>
                </c:pt>
                <c:pt idx="871" formatCode="General">
                  <c:v>77.892815322850453</c:v>
                </c:pt>
                <c:pt idx="872" formatCode="General">
                  <c:v>77.923929407828695</c:v>
                </c:pt>
                <c:pt idx="873" formatCode="General">
                  <c:v>77.955043492806951</c:v>
                </c:pt>
                <c:pt idx="874" formatCode="General">
                  <c:v>77.986157577785207</c:v>
                </c:pt>
                <c:pt idx="875" formatCode="General">
                  <c:v>78.017271662763463</c:v>
                </c:pt>
                <c:pt idx="876" formatCode="General">
                  <c:v>78.048385747741719</c:v>
                </c:pt>
                <c:pt idx="877" formatCode="General">
                  <c:v>78.079499832719975</c:v>
                </c:pt>
                <c:pt idx="878" formatCode="General">
                  <c:v>78.110613917698217</c:v>
                </c:pt>
                <c:pt idx="879" formatCode="General">
                  <c:v>78.141728002676473</c:v>
                </c:pt>
                <c:pt idx="880" formatCode="General">
                  <c:v>78.172842087654729</c:v>
                </c:pt>
                <c:pt idx="881" formatCode="General">
                  <c:v>78.203956172632985</c:v>
                </c:pt>
                <c:pt idx="882" formatCode="General">
                  <c:v>78.235070257611241</c:v>
                </c:pt>
                <c:pt idx="883" formatCode="General">
                  <c:v>78.266184342589497</c:v>
                </c:pt>
                <c:pt idx="884" formatCode="General">
                  <c:v>78.297298427567739</c:v>
                </c:pt>
                <c:pt idx="885" formatCode="General">
                  <c:v>78.328412512545995</c:v>
                </c:pt>
                <c:pt idx="886" formatCode="General">
                  <c:v>78.359526597524251</c:v>
                </c:pt>
                <c:pt idx="887" formatCode="General">
                  <c:v>78.390640682502507</c:v>
                </c:pt>
                <c:pt idx="888" formatCode="General">
                  <c:v>78.421754767480763</c:v>
                </c:pt>
                <c:pt idx="889" formatCode="General">
                  <c:v>78.452868852459005</c:v>
                </c:pt>
                <c:pt idx="890" formatCode="General">
                  <c:v>78.483982937437261</c:v>
                </c:pt>
                <c:pt idx="891" formatCode="General">
                  <c:v>78.515097022415517</c:v>
                </c:pt>
                <c:pt idx="892" formatCode="General">
                  <c:v>78.546211107393773</c:v>
                </c:pt>
                <c:pt idx="893" formatCode="General">
                  <c:v>78.57732519237203</c:v>
                </c:pt>
                <c:pt idx="894" formatCode="General">
                  <c:v>78.608439277350286</c:v>
                </c:pt>
                <c:pt idx="895" formatCode="General">
                  <c:v>78.639553362328527</c:v>
                </c:pt>
                <c:pt idx="896" formatCode="General">
                  <c:v>78.670667447306784</c:v>
                </c:pt>
                <c:pt idx="897" formatCode="General">
                  <c:v>78.70178153228504</c:v>
                </c:pt>
                <c:pt idx="898" formatCode="General">
                  <c:v>78.732895617263296</c:v>
                </c:pt>
                <c:pt idx="899" formatCode="General">
                  <c:v>78.764009702241552</c:v>
                </c:pt>
                <c:pt idx="900" formatCode="General">
                  <c:v>78.795123787219808</c:v>
                </c:pt>
                <c:pt idx="901" formatCode="General">
                  <c:v>78.82623787219805</c:v>
                </c:pt>
                <c:pt idx="902" formatCode="General">
                  <c:v>78.857351957176306</c:v>
                </c:pt>
                <c:pt idx="903" formatCode="General">
                  <c:v>78.888466042154562</c:v>
                </c:pt>
                <c:pt idx="904" formatCode="General">
                  <c:v>78.919580127132818</c:v>
                </c:pt>
                <c:pt idx="905" formatCode="General">
                  <c:v>78.950694212111074</c:v>
                </c:pt>
                <c:pt idx="906" formatCode="General">
                  <c:v>78.981808297089316</c:v>
                </c:pt>
                <c:pt idx="907" formatCode="General">
                  <c:v>79.012922382067572</c:v>
                </c:pt>
                <c:pt idx="908" formatCode="General">
                  <c:v>79.044036467045828</c:v>
                </c:pt>
                <c:pt idx="909" formatCode="General">
                  <c:v>79.075150552024084</c:v>
                </c:pt>
                <c:pt idx="910" formatCode="General">
                  <c:v>79.10626463700234</c:v>
                </c:pt>
                <c:pt idx="911" formatCode="General">
                  <c:v>79.137378721980596</c:v>
                </c:pt>
                <c:pt idx="912" formatCode="General">
                  <c:v>79.168492806958838</c:v>
                </c:pt>
                <c:pt idx="913" formatCode="General">
                  <c:v>79.199606891937094</c:v>
                </c:pt>
                <c:pt idx="914" formatCode="General">
                  <c:v>79.23072097691535</c:v>
                </c:pt>
                <c:pt idx="915" formatCode="General">
                  <c:v>79.261835061893606</c:v>
                </c:pt>
                <c:pt idx="916" formatCode="General">
                  <c:v>79.292949146871862</c:v>
                </c:pt>
                <c:pt idx="917" formatCode="General">
                  <c:v>79.324063231850118</c:v>
                </c:pt>
                <c:pt idx="918" formatCode="General">
                  <c:v>79.35517731682836</c:v>
                </c:pt>
                <c:pt idx="919" formatCode="General">
                  <c:v>79.386291401806616</c:v>
                </c:pt>
                <c:pt idx="920" formatCode="General">
                  <c:v>79.417405486784872</c:v>
                </c:pt>
                <c:pt idx="921" formatCode="General">
                  <c:v>79.448519571763129</c:v>
                </c:pt>
                <c:pt idx="922" formatCode="General">
                  <c:v>79.479633656741385</c:v>
                </c:pt>
                <c:pt idx="923" formatCode="General">
                  <c:v>79.510747741719626</c:v>
                </c:pt>
                <c:pt idx="924" formatCode="General">
                  <c:v>79.541861826697883</c:v>
                </c:pt>
                <c:pt idx="925" formatCode="General">
                  <c:v>79.572975911676139</c:v>
                </c:pt>
                <c:pt idx="926" formatCode="General">
                  <c:v>79.604089996654395</c:v>
                </c:pt>
                <c:pt idx="927" formatCode="General">
                  <c:v>79.635204081632651</c:v>
                </c:pt>
                <c:pt idx="928" formatCode="General">
                  <c:v>79.666318166610907</c:v>
                </c:pt>
                <c:pt idx="929" formatCode="General">
                  <c:v>79.697432251589149</c:v>
                </c:pt>
                <c:pt idx="930" formatCode="General">
                  <c:v>79.728546336567405</c:v>
                </c:pt>
                <c:pt idx="931" formatCode="General">
                  <c:v>79.759660421545661</c:v>
                </c:pt>
                <c:pt idx="932" formatCode="General">
                  <c:v>79.790774506523917</c:v>
                </c:pt>
                <c:pt idx="933" formatCode="General">
                  <c:v>79.821888591502173</c:v>
                </c:pt>
                <c:pt idx="934" formatCode="General">
                  <c:v>79.853002676480429</c:v>
                </c:pt>
                <c:pt idx="935" formatCode="General">
                  <c:v>79.884116761458671</c:v>
                </c:pt>
                <c:pt idx="936" formatCode="General">
                  <c:v>79.915230846436927</c:v>
                </c:pt>
                <c:pt idx="937" formatCode="General">
                  <c:v>79.946344931415183</c:v>
                </c:pt>
                <c:pt idx="938" formatCode="General">
                  <c:v>79.977459016393439</c:v>
                </c:pt>
                <c:pt idx="939" formatCode="General">
                  <c:v>80.008573101371695</c:v>
                </c:pt>
                <c:pt idx="940" formatCode="General">
                  <c:v>80.039687186349937</c:v>
                </c:pt>
                <c:pt idx="941" formatCode="General">
                  <c:v>80.070801271328193</c:v>
                </c:pt>
                <c:pt idx="942" formatCode="General">
                  <c:v>80.101915356306449</c:v>
                </c:pt>
                <c:pt idx="943" formatCode="General">
                  <c:v>80.133029441284705</c:v>
                </c:pt>
                <c:pt idx="944" formatCode="General">
                  <c:v>80.164143526262961</c:v>
                </c:pt>
                <c:pt idx="945" formatCode="General">
                  <c:v>80.195257611241217</c:v>
                </c:pt>
                <c:pt idx="946" formatCode="General">
                  <c:v>80.226371696219459</c:v>
                </c:pt>
                <c:pt idx="947" formatCode="General">
                  <c:v>80.257485781197715</c:v>
                </c:pt>
                <c:pt idx="948" formatCode="General">
                  <c:v>80.288599866175971</c:v>
                </c:pt>
                <c:pt idx="949" formatCode="General">
                  <c:v>80.319713951154228</c:v>
                </c:pt>
                <c:pt idx="950" formatCode="General">
                  <c:v>80.350828036132484</c:v>
                </c:pt>
                <c:pt idx="951" formatCode="General">
                  <c:v>80.38194212111074</c:v>
                </c:pt>
                <c:pt idx="952" formatCode="General">
                  <c:v>80.413056206088982</c:v>
                </c:pt>
                <c:pt idx="953" formatCode="General">
                  <c:v>80.444170291067238</c:v>
                </c:pt>
                <c:pt idx="954" formatCode="General">
                  <c:v>80.475284376045494</c:v>
                </c:pt>
                <c:pt idx="955" formatCode="General">
                  <c:v>80.50639846102375</c:v>
                </c:pt>
                <c:pt idx="956" formatCode="General">
                  <c:v>80.537512546002006</c:v>
                </c:pt>
                <c:pt idx="957" formatCode="General">
                  <c:v>80.568626630980248</c:v>
                </c:pt>
                <c:pt idx="958" formatCode="General">
                  <c:v>80.599740715958504</c:v>
                </c:pt>
                <c:pt idx="959" formatCode="General">
                  <c:v>80.63085480093676</c:v>
                </c:pt>
                <c:pt idx="960" formatCode="General">
                  <c:v>80.661968885915016</c:v>
                </c:pt>
                <c:pt idx="961" formatCode="General">
                  <c:v>80.693082970893272</c:v>
                </c:pt>
                <c:pt idx="962" formatCode="General">
                  <c:v>80.724197055871528</c:v>
                </c:pt>
                <c:pt idx="963" formatCode="General">
                  <c:v>80.75531114084977</c:v>
                </c:pt>
                <c:pt idx="964" formatCode="General">
                  <c:v>80.786425225828026</c:v>
                </c:pt>
                <c:pt idx="965" formatCode="General">
                  <c:v>80.817539310806282</c:v>
                </c:pt>
                <c:pt idx="966" formatCode="General">
                  <c:v>80.848653395784538</c:v>
                </c:pt>
                <c:pt idx="967" formatCode="General">
                  <c:v>80.879767480762794</c:v>
                </c:pt>
                <c:pt idx="968" formatCode="General">
                  <c:v>80.91088156574105</c:v>
                </c:pt>
                <c:pt idx="969" formatCode="General">
                  <c:v>80.941995650719292</c:v>
                </c:pt>
                <c:pt idx="970" formatCode="General">
                  <c:v>80.973109735697548</c:v>
                </c:pt>
                <c:pt idx="971" formatCode="General">
                  <c:v>81.004223820675804</c:v>
                </c:pt>
                <c:pt idx="972" formatCode="General">
                  <c:v>81.03533790565406</c:v>
                </c:pt>
                <c:pt idx="973" formatCode="General">
                  <c:v>81.066451990632316</c:v>
                </c:pt>
                <c:pt idx="974" formatCode="General">
                  <c:v>81.097566075610558</c:v>
                </c:pt>
                <c:pt idx="975" formatCode="General">
                  <c:v>81.128680160588814</c:v>
                </c:pt>
                <c:pt idx="976" formatCode="General">
                  <c:v>81.15979424556707</c:v>
                </c:pt>
                <c:pt idx="977" formatCode="General">
                  <c:v>81.190908330545327</c:v>
                </c:pt>
                <c:pt idx="978" formatCode="General">
                  <c:v>81.222022415523583</c:v>
                </c:pt>
                <c:pt idx="979" formatCode="General">
                  <c:v>81.253136500501839</c:v>
                </c:pt>
                <c:pt idx="980" formatCode="General">
                  <c:v>81.284250585480081</c:v>
                </c:pt>
                <c:pt idx="981" formatCode="General">
                  <c:v>81.315364670458337</c:v>
                </c:pt>
                <c:pt idx="982" formatCode="General">
                  <c:v>81.346478755436593</c:v>
                </c:pt>
                <c:pt idx="983" formatCode="General">
                  <c:v>81.377592840414849</c:v>
                </c:pt>
                <c:pt idx="984" formatCode="General">
                  <c:v>81.408706925393105</c:v>
                </c:pt>
                <c:pt idx="985" formatCode="General">
                  <c:v>81.439821010371361</c:v>
                </c:pt>
                <c:pt idx="986" formatCode="General">
                  <c:v>81.470935095349603</c:v>
                </c:pt>
                <c:pt idx="987" formatCode="General">
                  <c:v>81.502049180327859</c:v>
                </c:pt>
                <c:pt idx="988" formatCode="General">
                  <c:v>81.533163265306115</c:v>
                </c:pt>
                <c:pt idx="989" formatCode="General">
                  <c:v>81.582038307126126</c:v>
                </c:pt>
                <c:pt idx="990" formatCode="General">
                  <c:v>81.630913348946123</c:v>
                </c:pt>
                <c:pt idx="991" formatCode="General">
                  <c:v>81.679788390766134</c:v>
                </c:pt>
                <c:pt idx="992" formatCode="General">
                  <c:v>81.728663432586146</c:v>
                </c:pt>
                <c:pt idx="993" formatCode="General">
                  <c:v>81.777538474406143</c:v>
                </c:pt>
                <c:pt idx="994" formatCode="General">
                  <c:v>81.826413516226154</c:v>
                </c:pt>
                <c:pt idx="995" formatCode="General">
                  <c:v>81.875288558046165</c:v>
                </c:pt>
                <c:pt idx="996" formatCode="General">
                  <c:v>81.924163599866162</c:v>
                </c:pt>
                <c:pt idx="997" formatCode="General">
                  <c:v>81.973038641686173</c:v>
                </c:pt>
                <c:pt idx="998" formatCode="General">
                  <c:v>82.021913683506185</c:v>
                </c:pt>
                <c:pt idx="999" formatCode="General">
                  <c:v>82.070788725326196</c:v>
                </c:pt>
                <c:pt idx="1000" formatCode="General">
                  <c:v>82.119663767146193</c:v>
                </c:pt>
                <c:pt idx="1001" formatCode="General">
                  <c:v>82.168538808966204</c:v>
                </c:pt>
                <c:pt idx="1002" formatCode="General">
                  <c:v>82.217413850786215</c:v>
                </c:pt>
                <c:pt idx="1003" formatCode="General">
                  <c:v>82.266288892606212</c:v>
                </c:pt>
                <c:pt idx="1004" formatCode="General">
                  <c:v>82.315163934426224</c:v>
                </c:pt>
                <c:pt idx="1005" formatCode="General">
                  <c:v>82.364038976246235</c:v>
                </c:pt>
                <c:pt idx="1006" formatCode="General">
                  <c:v>82.412914018066232</c:v>
                </c:pt>
                <c:pt idx="1007" formatCode="General">
                  <c:v>82.461789059886243</c:v>
                </c:pt>
                <c:pt idx="1008" formatCode="General">
                  <c:v>82.510664101706254</c:v>
                </c:pt>
                <c:pt idx="1009" formatCode="General">
                  <c:v>82.559539143526251</c:v>
                </c:pt>
                <c:pt idx="1010" formatCode="General">
                  <c:v>82.608414185346263</c:v>
                </c:pt>
                <c:pt idx="1011" formatCode="General">
                  <c:v>82.657289227166274</c:v>
                </c:pt>
                <c:pt idx="1012" formatCode="General">
                  <c:v>82.706164268986271</c:v>
                </c:pt>
                <c:pt idx="1013" formatCode="General">
                  <c:v>82.755039310806282</c:v>
                </c:pt>
                <c:pt idx="1014" formatCode="General">
                  <c:v>82.803914352626293</c:v>
                </c:pt>
                <c:pt idx="1015" formatCode="General">
                  <c:v>82.85278939444629</c:v>
                </c:pt>
                <c:pt idx="1016" formatCode="General">
                  <c:v>82.901664436266302</c:v>
                </c:pt>
                <c:pt idx="1017" formatCode="General">
                  <c:v>82.950539478086313</c:v>
                </c:pt>
                <c:pt idx="1018" formatCode="General">
                  <c:v>82.999414519906324</c:v>
                </c:pt>
                <c:pt idx="1019" formatCode="General">
                  <c:v>83.048289561726321</c:v>
                </c:pt>
                <c:pt idx="1020" formatCode="General">
                  <c:v>83.097164603546332</c:v>
                </c:pt>
                <c:pt idx="1021" formatCode="General">
                  <c:v>83.146039645366344</c:v>
                </c:pt>
                <c:pt idx="1022" formatCode="General">
                  <c:v>83.194914687186341</c:v>
                </c:pt>
                <c:pt idx="1023" formatCode="General">
                  <c:v>83.243789729006352</c:v>
                </c:pt>
                <c:pt idx="1024" formatCode="General">
                  <c:v>83.292664770826363</c:v>
                </c:pt>
                <c:pt idx="1025" formatCode="General">
                  <c:v>83.34153981264636</c:v>
                </c:pt>
                <c:pt idx="1026" formatCode="General">
                  <c:v>83.390414854466371</c:v>
                </c:pt>
                <c:pt idx="1027" formatCode="General">
                  <c:v>83.439289896286382</c:v>
                </c:pt>
                <c:pt idx="1028" formatCode="General">
                  <c:v>83.48816493810638</c:v>
                </c:pt>
                <c:pt idx="1029" formatCode="General">
                  <c:v>83.537039979926391</c:v>
                </c:pt>
                <c:pt idx="1030" formatCode="General">
                  <c:v>83.585915021746402</c:v>
                </c:pt>
                <c:pt idx="1031" formatCode="General">
                  <c:v>83.634790063566399</c:v>
                </c:pt>
                <c:pt idx="1032" formatCode="General">
                  <c:v>83.68366510538641</c:v>
                </c:pt>
                <c:pt idx="1033" formatCode="General">
                  <c:v>83.732540147206421</c:v>
                </c:pt>
                <c:pt idx="1034" formatCode="General">
                  <c:v>83.781415189026418</c:v>
                </c:pt>
                <c:pt idx="1035" formatCode="General">
                  <c:v>83.83029023084643</c:v>
                </c:pt>
                <c:pt idx="1036" formatCode="General">
                  <c:v>83.879165272666441</c:v>
                </c:pt>
                <c:pt idx="1037" formatCode="General">
                  <c:v>83.928040314486452</c:v>
                </c:pt>
                <c:pt idx="1038" formatCode="General">
                  <c:v>83.976915356306449</c:v>
                </c:pt>
                <c:pt idx="1039" formatCode="General">
                  <c:v>84.02579039812646</c:v>
                </c:pt>
                <c:pt idx="1040" formatCode="General">
                  <c:v>84.074665439946472</c:v>
                </c:pt>
                <c:pt idx="1041" formatCode="General">
                  <c:v>84.123540481766469</c:v>
                </c:pt>
                <c:pt idx="1042" formatCode="General">
                  <c:v>84.17241552358648</c:v>
                </c:pt>
                <c:pt idx="1043" formatCode="General">
                  <c:v>84.221290565406491</c:v>
                </c:pt>
                <c:pt idx="1044" formatCode="General">
                  <c:v>84.270165607226488</c:v>
                </c:pt>
                <c:pt idx="1045" formatCode="General">
                  <c:v>84.319040649046499</c:v>
                </c:pt>
                <c:pt idx="1046" formatCode="General">
                  <c:v>84.367915690866511</c:v>
                </c:pt>
                <c:pt idx="1047" formatCode="General">
                  <c:v>84.416790732686508</c:v>
                </c:pt>
                <c:pt idx="1048" formatCode="General">
                  <c:v>84.465665774506519</c:v>
                </c:pt>
                <c:pt idx="1049" formatCode="General">
                  <c:v>84.51454081632653</c:v>
                </c:pt>
                <c:pt idx="1050" formatCode="General">
                  <c:v>84.563415858146527</c:v>
                </c:pt>
                <c:pt idx="1051" formatCode="General">
                  <c:v>84.612290899966538</c:v>
                </c:pt>
                <c:pt idx="1052" formatCode="General">
                  <c:v>84.66116594178655</c:v>
                </c:pt>
                <c:pt idx="1053" formatCode="General">
                  <c:v>84.710040983606547</c:v>
                </c:pt>
                <c:pt idx="1054" formatCode="General">
                  <c:v>84.758916025426558</c:v>
                </c:pt>
                <c:pt idx="1055" formatCode="General">
                  <c:v>84.807791067246569</c:v>
                </c:pt>
                <c:pt idx="1056" formatCode="General">
                  <c:v>84.85666610906658</c:v>
                </c:pt>
                <c:pt idx="1057" formatCode="General">
                  <c:v>84.905541150886577</c:v>
                </c:pt>
                <c:pt idx="1058" formatCode="General">
                  <c:v>84.954416192706589</c:v>
                </c:pt>
                <c:pt idx="1059" formatCode="General">
                  <c:v>85.0032912345266</c:v>
                </c:pt>
                <c:pt idx="1060" formatCode="General">
                  <c:v>85.052166276346597</c:v>
                </c:pt>
                <c:pt idx="1061" formatCode="General">
                  <c:v>85.101041318166608</c:v>
                </c:pt>
                <c:pt idx="1062" formatCode="General">
                  <c:v>85.149916359986619</c:v>
                </c:pt>
                <c:pt idx="1063" formatCode="General">
                  <c:v>85.198791401806616</c:v>
                </c:pt>
                <c:pt idx="1064" formatCode="General">
                  <c:v>85.247666443626628</c:v>
                </c:pt>
                <c:pt idx="1065" formatCode="General">
                  <c:v>85.296541485446639</c:v>
                </c:pt>
                <c:pt idx="1066" formatCode="General">
                  <c:v>85.345416527266636</c:v>
                </c:pt>
                <c:pt idx="1067" formatCode="General">
                  <c:v>85.394291569086647</c:v>
                </c:pt>
                <c:pt idx="1068" formatCode="General">
                  <c:v>85.443166610906658</c:v>
                </c:pt>
                <c:pt idx="1069" formatCode="General">
                  <c:v>85.492041652726655</c:v>
                </c:pt>
                <c:pt idx="1070" formatCode="General">
                  <c:v>85.540916694546667</c:v>
                </c:pt>
                <c:pt idx="1071" formatCode="General">
                  <c:v>85.589791736366678</c:v>
                </c:pt>
                <c:pt idx="1072" formatCode="General">
                  <c:v>85.638666778186689</c:v>
                </c:pt>
                <c:pt idx="1073" formatCode="General">
                  <c:v>85.687541820006686</c:v>
                </c:pt>
                <c:pt idx="1074" formatCode="General">
                  <c:v>85.736416861826697</c:v>
                </c:pt>
                <c:pt idx="1075" formatCode="General">
                  <c:v>85.785291903646709</c:v>
                </c:pt>
                <c:pt idx="1076" formatCode="General">
                  <c:v>85.834166945466706</c:v>
                </c:pt>
                <c:pt idx="1077" formatCode="General">
                  <c:v>85.883041987286717</c:v>
                </c:pt>
                <c:pt idx="1078" formatCode="General">
                  <c:v>85.931917029106728</c:v>
                </c:pt>
                <c:pt idx="1079" formatCode="General">
                  <c:v>85.980792070926725</c:v>
                </c:pt>
                <c:pt idx="1080" formatCode="General">
                  <c:v>86.029667112746736</c:v>
                </c:pt>
                <c:pt idx="1081" formatCode="General">
                  <c:v>86.078542154566748</c:v>
                </c:pt>
                <c:pt idx="1082" formatCode="General">
                  <c:v>86.127417196386745</c:v>
                </c:pt>
                <c:pt idx="1083" formatCode="General">
                  <c:v>86.176292238206756</c:v>
                </c:pt>
                <c:pt idx="1084" formatCode="General">
                  <c:v>86.225167280026767</c:v>
                </c:pt>
                <c:pt idx="1085" formatCode="General">
                  <c:v>86.274042321846764</c:v>
                </c:pt>
                <c:pt idx="1086" formatCode="General">
                  <c:v>86.322917363666775</c:v>
                </c:pt>
                <c:pt idx="1087" formatCode="General">
                  <c:v>86.371792405486786</c:v>
                </c:pt>
                <c:pt idx="1088" formatCode="General">
                  <c:v>86.420667447306784</c:v>
                </c:pt>
                <c:pt idx="1089" formatCode="General">
                  <c:v>86.469542489126795</c:v>
                </c:pt>
                <c:pt idx="1090" formatCode="General">
                  <c:v>86.518417530946806</c:v>
                </c:pt>
                <c:pt idx="1091" formatCode="General">
                  <c:v>86.567292572766803</c:v>
                </c:pt>
                <c:pt idx="1092" formatCode="General">
                  <c:v>86.616167614586814</c:v>
                </c:pt>
                <c:pt idx="1093" formatCode="General">
                  <c:v>86.665042656406825</c:v>
                </c:pt>
                <c:pt idx="1094" formatCode="General">
                  <c:v>86.713917698226822</c:v>
                </c:pt>
                <c:pt idx="1095" formatCode="General">
                  <c:v>86.762792740046834</c:v>
                </c:pt>
                <c:pt idx="1096" formatCode="General">
                  <c:v>86.811667781866845</c:v>
                </c:pt>
                <c:pt idx="1097" formatCode="General">
                  <c:v>86.860542823686856</c:v>
                </c:pt>
                <c:pt idx="1098" formatCode="General">
                  <c:v>86.909417865506853</c:v>
                </c:pt>
                <c:pt idx="1099" formatCode="General">
                  <c:v>86.958292907326864</c:v>
                </c:pt>
                <c:pt idx="1100" formatCode="General">
                  <c:v>87.007167949146876</c:v>
                </c:pt>
                <c:pt idx="1101" formatCode="General">
                  <c:v>87.056042990966873</c:v>
                </c:pt>
                <c:pt idx="1102" formatCode="General">
                  <c:v>87.104918032786884</c:v>
                </c:pt>
                <c:pt idx="1103" formatCode="General">
                  <c:v>87.153793074606895</c:v>
                </c:pt>
                <c:pt idx="1104" formatCode="General">
                  <c:v>87.202668116426892</c:v>
                </c:pt>
                <c:pt idx="1105" formatCode="General">
                  <c:v>87.251543158246903</c:v>
                </c:pt>
                <c:pt idx="1106" formatCode="General">
                  <c:v>87.300418200066915</c:v>
                </c:pt>
                <c:pt idx="1107" formatCode="General">
                  <c:v>87.349293241886912</c:v>
                </c:pt>
                <c:pt idx="1108" formatCode="General">
                  <c:v>87.398168283706923</c:v>
                </c:pt>
                <c:pt idx="1109" formatCode="General">
                  <c:v>87.447043325526934</c:v>
                </c:pt>
                <c:pt idx="1110" formatCode="General">
                  <c:v>87.495918367346945</c:v>
                </c:pt>
                <c:pt idx="1111" formatCode="General">
                  <c:v>87.544793409166942</c:v>
                </c:pt>
                <c:pt idx="1112" formatCode="General">
                  <c:v>87.593668450986954</c:v>
                </c:pt>
                <c:pt idx="1113" formatCode="General">
                  <c:v>87.642543492806965</c:v>
                </c:pt>
                <c:pt idx="1114" formatCode="General">
                  <c:v>87.691418534626962</c:v>
                </c:pt>
                <c:pt idx="1115" formatCode="General">
                  <c:v>87.740293576446973</c:v>
                </c:pt>
                <c:pt idx="1116" formatCode="General">
                  <c:v>87.789168618266984</c:v>
                </c:pt>
                <c:pt idx="1117" formatCode="General">
                  <c:v>87.838043660086981</c:v>
                </c:pt>
                <c:pt idx="1118" formatCode="General">
                  <c:v>87.886918701906993</c:v>
                </c:pt>
                <c:pt idx="1119" formatCode="General">
                  <c:v>87.935793743727004</c:v>
                </c:pt>
                <c:pt idx="1120" formatCode="General">
                  <c:v>87.984668785547001</c:v>
                </c:pt>
                <c:pt idx="1121" formatCode="General">
                  <c:v>88.033543827367012</c:v>
                </c:pt>
                <c:pt idx="1122" formatCode="General">
                  <c:v>88.082418869187023</c:v>
                </c:pt>
                <c:pt idx="1123" formatCode="General">
                  <c:v>88.13129391100702</c:v>
                </c:pt>
                <c:pt idx="1124" formatCode="General">
                  <c:v>88.180168952827032</c:v>
                </c:pt>
                <c:pt idx="1125" formatCode="General">
                  <c:v>88.229043994647043</c:v>
                </c:pt>
                <c:pt idx="1126" formatCode="General">
                  <c:v>88.27791903646704</c:v>
                </c:pt>
                <c:pt idx="1127" formatCode="General">
                  <c:v>88.326794078287051</c:v>
                </c:pt>
                <c:pt idx="1128" formatCode="General">
                  <c:v>88.375669120107062</c:v>
                </c:pt>
                <c:pt idx="1129" formatCode="General">
                  <c:v>88.424544161927059</c:v>
                </c:pt>
                <c:pt idx="1130" formatCode="General">
                  <c:v>88.473419203747071</c:v>
                </c:pt>
                <c:pt idx="1131" formatCode="General">
                  <c:v>88.522294245567082</c:v>
                </c:pt>
                <c:pt idx="1132" formatCode="General">
                  <c:v>88.571169287387093</c:v>
                </c:pt>
                <c:pt idx="1133" formatCode="General">
                  <c:v>88.62004432920709</c:v>
                </c:pt>
                <c:pt idx="1134" formatCode="General">
                  <c:v>88.668919371027101</c:v>
                </c:pt>
                <c:pt idx="1135" formatCode="General">
                  <c:v>88.717794412847113</c:v>
                </c:pt>
                <c:pt idx="1136" formatCode="General">
                  <c:v>88.76666945466711</c:v>
                </c:pt>
                <c:pt idx="1137" formatCode="General">
                  <c:v>88.815544496487121</c:v>
                </c:pt>
                <c:pt idx="1138" formatCode="General">
                  <c:v>88.864419538307132</c:v>
                </c:pt>
                <c:pt idx="1139" formatCode="General">
                  <c:v>88.913294580127129</c:v>
                </c:pt>
                <c:pt idx="1140" formatCode="General">
                  <c:v>88.96216962194714</c:v>
                </c:pt>
                <c:pt idx="1141" formatCode="General">
                  <c:v>89.011044663767152</c:v>
                </c:pt>
                <c:pt idx="1142" formatCode="General">
                  <c:v>89.059919705587149</c:v>
                </c:pt>
                <c:pt idx="1143" formatCode="General">
                  <c:v>89.10879474740716</c:v>
                </c:pt>
                <c:pt idx="1144" formatCode="General">
                  <c:v>89.157669789227171</c:v>
                </c:pt>
                <c:pt idx="1145" formatCode="General">
                  <c:v>89.206544831047182</c:v>
                </c:pt>
                <c:pt idx="1146" formatCode="General">
                  <c:v>89.255419872867179</c:v>
                </c:pt>
                <c:pt idx="1147" formatCode="General">
                  <c:v>89.30429491468719</c:v>
                </c:pt>
                <c:pt idx="1148" formatCode="General">
                  <c:v>89.353169956507202</c:v>
                </c:pt>
                <c:pt idx="1149" formatCode="General">
                  <c:v>89.402044998327199</c:v>
                </c:pt>
                <c:pt idx="1150" formatCode="General">
                  <c:v>89.45092004014721</c:v>
                </c:pt>
                <c:pt idx="1151" formatCode="General">
                  <c:v>89.499795081967221</c:v>
                </c:pt>
                <c:pt idx="1152" formatCode="General">
                  <c:v>89.548670123787218</c:v>
                </c:pt>
                <c:pt idx="1153" formatCode="General">
                  <c:v>89.597545165607229</c:v>
                </c:pt>
                <c:pt idx="1154" formatCode="General">
                  <c:v>89.646420207427241</c:v>
                </c:pt>
                <c:pt idx="1155" formatCode="General">
                  <c:v>89.695295249247238</c:v>
                </c:pt>
                <c:pt idx="1156" formatCode="General">
                  <c:v>89.744170291067249</c:v>
                </c:pt>
                <c:pt idx="1157" formatCode="General">
                  <c:v>89.79304533288726</c:v>
                </c:pt>
                <c:pt idx="1158" formatCode="General">
                  <c:v>89.841920374707257</c:v>
                </c:pt>
                <c:pt idx="1159" formatCode="General">
                  <c:v>89.890795416527268</c:v>
                </c:pt>
                <c:pt idx="1160" formatCode="General">
                  <c:v>89.93967045834728</c:v>
                </c:pt>
                <c:pt idx="1161" formatCode="General">
                  <c:v>89.988545500167277</c:v>
                </c:pt>
                <c:pt idx="1162" formatCode="General">
                  <c:v>90.037420541987288</c:v>
                </c:pt>
                <c:pt idx="1163" formatCode="General">
                  <c:v>90.086295583807299</c:v>
                </c:pt>
                <c:pt idx="1164" formatCode="General">
                  <c:v>90.135170625627296</c:v>
                </c:pt>
                <c:pt idx="1165" formatCode="General">
                  <c:v>90.184045667447307</c:v>
                </c:pt>
                <c:pt idx="1166" formatCode="General">
                  <c:v>90.232920709267319</c:v>
                </c:pt>
                <c:pt idx="1167" formatCode="General">
                  <c:v>90.281795751087316</c:v>
                </c:pt>
                <c:pt idx="1168" formatCode="General">
                  <c:v>90.330670792907327</c:v>
                </c:pt>
                <c:pt idx="1169" formatCode="General">
                  <c:v>90.379545834727338</c:v>
                </c:pt>
                <c:pt idx="1170" formatCode="General">
                  <c:v>90.428420876547349</c:v>
                </c:pt>
                <c:pt idx="1171" formatCode="General">
                  <c:v>90.477295918367346</c:v>
                </c:pt>
                <c:pt idx="1172" formatCode="General">
                  <c:v>90.526170960187358</c:v>
                </c:pt>
                <c:pt idx="1173" formatCode="General">
                  <c:v>90.575046002007355</c:v>
                </c:pt>
                <c:pt idx="1174" formatCode="General">
                  <c:v>90.623921043827366</c:v>
                </c:pt>
                <c:pt idx="1175" formatCode="General">
                  <c:v>90.672796085647377</c:v>
                </c:pt>
                <c:pt idx="1176" formatCode="General">
                  <c:v>90.721671127467388</c:v>
                </c:pt>
                <c:pt idx="1177" formatCode="General">
                  <c:v>90.770546169287385</c:v>
                </c:pt>
                <c:pt idx="1178" formatCode="General">
                  <c:v>90.819421211107397</c:v>
                </c:pt>
                <c:pt idx="1179" formatCode="General">
                  <c:v>90.868296252927408</c:v>
                </c:pt>
                <c:pt idx="1180" formatCode="General">
                  <c:v>90.917171294747405</c:v>
                </c:pt>
                <c:pt idx="1181" formatCode="General">
                  <c:v>90.966046336567416</c:v>
                </c:pt>
                <c:pt idx="1182" formatCode="General">
                  <c:v>91.014921378387427</c:v>
                </c:pt>
                <c:pt idx="1183" formatCode="General">
                  <c:v>91.063796420207439</c:v>
                </c:pt>
                <c:pt idx="1184" formatCode="General">
                  <c:v>91.112671462027436</c:v>
                </c:pt>
                <c:pt idx="1185" formatCode="General">
                  <c:v>91.161546503847447</c:v>
                </c:pt>
                <c:pt idx="1186" formatCode="General">
                  <c:v>91.210421545667458</c:v>
                </c:pt>
                <c:pt idx="1187" formatCode="General">
                  <c:v>91.259296587487455</c:v>
                </c:pt>
                <c:pt idx="1188" formatCode="General">
                  <c:v>91.308171629307466</c:v>
                </c:pt>
                <c:pt idx="1189" formatCode="General">
                  <c:v>91.357046671127478</c:v>
                </c:pt>
                <c:pt idx="1190" formatCode="General">
                  <c:v>91.405921712947475</c:v>
                </c:pt>
                <c:pt idx="1191" formatCode="General">
                  <c:v>91.454796754767486</c:v>
                </c:pt>
                <c:pt idx="1192" formatCode="General">
                  <c:v>91.503671796587497</c:v>
                </c:pt>
                <c:pt idx="1193" formatCode="General">
                  <c:v>91.552546838407494</c:v>
                </c:pt>
                <c:pt idx="1194" formatCode="General">
                  <c:v>91.601421880227505</c:v>
                </c:pt>
                <c:pt idx="1195" formatCode="General">
                  <c:v>91.650296922047517</c:v>
                </c:pt>
                <c:pt idx="1196" formatCode="General">
                  <c:v>91.699171963867514</c:v>
                </c:pt>
                <c:pt idx="1197" formatCode="General">
                  <c:v>91.748047005687525</c:v>
                </c:pt>
                <c:pt idx="1198" formatCode="General">
                  <c:v>91.796922047507536</c:v>
                </c:pt>
                <c:pt idx="1199" formatCode="General">
                  <c:v>91.845797089327533</c:v>
                </c:pt>
                <c:pt idx="1200" formatCode="General">
                  <c:v>91.894672131147544</c:v>
                </c:pt>
                <c:pt idx="1201" formatCode="General">
                  <c:v>91.943547172967556</c:v>
                </c:pt>
                <c:pt idx="1202" formatCode="General">
                  <c:v>91.992422214787553</c:v>
                </c:pt>
                <c:pt idx="1203" formatCode="General">
                  <c:v>92.041297256607564</c:v>
                </c:pt>
                <c:pt idx="1204" formatCode="General">
                  <c:v>92.090172298427575</c:v>
                </c:pt>
                <c:pt idx="1205" formatCode="General">
                  <c:v>92.139047340247572</c:v>
                </c:pt>
                <c:pt idx="1206" formatCode="General">
                  <c:v>92.187922382067583</c:v>
                </c:pt>
                <c:pt idx="1207" formatCode="General">
                  <c:v>92.236797423887595</c:v>
                </c:pt>
                <c:pt idx="1208" formatCode="General">
                  <c:v>92.285672465707592</c:v>
                </c:pt>
                <c:pt idx="1209" formatCode="General">
                  <c:v>92.334547507527603</c:v>
                </c:pt>
                <c:pt idx="1210" formatCode="General">
                  <c:v>92.383422549347614</c:v>
                </c:pt>
                <c:pt idx="1211" formatCode="General">
                  <c:v>92.432297591167625</c:v>
                </c:pt>
                <c:pt idx="1212" formatCode="General">
                  <c:v>92.481172632987622</c:v>
                </c:pt>
                <c:pt idx="1213" formatCode="General">
                  <c:v>92.530047674807633</c:v>
                </c:pt>
                <c:pt idx="1214" formatCode="General">
                  <c:v>92.578922716627645</c:v>
                </c:pt>
                <c:pt idx="1215" formatCode="General">
                  <c:v>92.627797758447642</c:v>
                </c:pt>
                <c:pt idx="1216" formatCode="General">
                  <c:v>92.676672800267653</c:v>
                </c:pt>
                <c:pt idx="1217" formatCode="General">
                  <c:v>92.725547842087664</c:v>
                </c:pt>
                <c:pt idx="1218" formatCode="General">
                  <c:v>92.774422883907661</c:v>
                </c:pt>
                <c:pt idx="1219" formatCode="General">
                  <c:v>92.823297925727672</c:v>
                </c:pt>
                <c:pt idx="1220" formatCode="General">
                  <c:v>92.872172967547684</c:v>
                </c:pt>
                <c:pt idx="1221" formatCode="General">
                  <c:v>92.921048009367695</c:v>
                </c:pt>
                <c:pt idx="1222" formatCode="General">
                  <c:v>92.969923051187692</c:v>
                </c:pt>
                <c:pt idx="1223" formatCode="General">
                  <c:v>93.018798093007703</c:v>
                </c:pt>
                <c:pt idx="1224" formatCode="General">
                  <c:v>93.067673134827714</c:v>
                </c:pt>
                <c:pt idx="1225" formatCode="General">
                  <c:v>93.116548176647711</c:v>
                </c:pt>
                <c:pt idx="1226" formatCode="General">
                  <c:v>93.165423218467723</c:v>
                </c:pt>
                <c:pt idx="1227" formatCode="General">
                  <c:v>93.214298260287734</c:v>
                </c:pt>
                <c:pt idx="1228" formatCode="General">
                  <c:v>93.263173302107731</c:v>
                </c:pt>
                <c:pt idx="1229" formatCode="General">
                  <c:v>93.312048343927742</c:v>
                </c:pt>
                <c:pt idx="1230" formatCode="General">
                  <c:v>93.360923385747753</c:v>
                </c:pt>
                <c:pt idx="1231" formatCode="General">
                  <c:v>93.40979842756775</c:v>
                </c:pt>
                <c:pt idx="1232" formatCode="General">
                  <c:v>93.458673469387762</c:v>
                </c:pt>
                <c:pt idx="1233" formatCode="General">
                  <c:v>93.627839396628218</c:v>
                </c:pt>
                <c:pt idx="1234" formatCode="General">
                  <c:v>93.797005323868689</c:v>
                </c:pt>
                <c:pt idx="1235" formatCode="General">
                  <c:v>93.966171251109145</c:v>
                </c:pt>
                <c:pt idx="1236" formatCode="General">
                  <c:v>94.135337178349602</c:v>
                </c:pt>
                <c:pt idx="1237" formatCode="General">
                  <c:v>94.304503105590072</c:v>
                </c:pt>
                <c:pt idx="1238" formatCode="General">
                  <c:v>94.473669032830529</c:v>
                </c:pt>
                <c:pt idx="1239" formatCode="General">
                  <c:v>94.642834960070985</c:v>
                </c:pt>
                <c:pt idx="1240" formatCode="General">
                  <c:v>94.812000887311456</c:v>
                </c:pt>
                <c:pt idx="1241" formatCode="General">
                  <c:v>94.981166814551912</c:v>
                </c:pt>
                <c:pt idx="1242" formatCode="General">
                  <c:v>95.150332741792369</c:v>
                </c:pt>
                <c:pt idx="1243" formatCode="General">
                  <c:v>95.319498669032839</c:v>
                </c:pt>
                <c:pt idx="1244" formatCode="General">
                  <c:v>95.488664596273296</c:v>
                </c:pt>
                <c:pt idx="1245" formatCode="General">
                  <c:v>95.657830523513752</c:v>
                </c:pt>
                <c:pt idx="1246" formatCode="General">
                  <c:v>95.826996450754223</c:v>
                </c:pt>
                <c:pt idx="1247" formatCode="General">
                  <c:v>95.996162377994679</c:v>
                </c:pt>
                <c:pt idx="1248" formatCode="General">
                  <c:v>96.165328305235136</c:v>
                </c:pt>
                <c:pt idx="1249" formatCode="General">
                  <c:v>96.334494232475606</c:v>
                </c:pt>
                <c:pt idx="1250" formatCode="General">
                  <c:v>96.503660159716063</c:v>
                </c:pt>
                <c:pt idx="1251" formatCode="General">
                  <c:v>96.672826086956533</c:v>
                </c:pt>
                <c:pt idx="1252" formatCode="General">
                  <c:v>96.84199201419699</c:v>
                </c:pt>
                <c:pt idx="1253" formatCode="General">
                  <c:v>97.011157941437446</c:v>
                </c:pt>
                <c:pt idx="1254" formatCode="General">
                  <c:v>97.180323868677917</c:v>
                </c:pt>
                <c:pt idx="1255" formatCode="General">
                  <c:v>97.349489795918373</c:v>
                </c:pt>
                <c:pt idx="1256" formatCode="General">
                  <c:v>97.51865572315883</c:v>
                </c:pt>
                <c:pt idx="1257" formatCode="General">
                  <c:v>97.6878216503993</c:v>
                </c:pt>
                <c:pt idx="1258" formatCode="General">
                  <c:v>97.856987577639757</c:v>
                </c:pt>
                <c:pt idx="1259" formatCode="General">
                  <c:v>98.026153504880213</c:v>
                </c:pt>
                <c:pt idx="1260" formatCode="General">
                  <c:v>98.195319432120684</c:v>
                </c:pt>
                <c:pt idx="1261" formatCode="General">
                  <c:v>98.36448535936114</c:v>
                </c:pt>
                <c:pt idx="1262" formatCode="General">
                  <c:v>98.533651286601597</c:v>
                </c:pt>
                <c:pt idx="1263" formatCode="General">
                  <c:v>98.702817213842067</c:v>
                </c:pt>
                <c:pt idx="1264" formatCode="General">
                  <c:v>98.871983141082524</c:v>
                </c:pt>
                <c:pt idx="1265" formatCode="General">
                  <c:v>99.04114906832298</c:v>
                </c:pt>
                <c:pt idx="1266" formatCode="General">
                  <c:v>99.210314995563451</c:v>
                </c:pt>
                <c:pt idx="1267" formatCode="General">
                  <c:v>99.379480922803907</c:v>
                </c:pt>
                <c:pt idx="1268" formatCode="General">
                  <c:v>99.548646850044364</c:v>
                </c:pt>
                <c:pt idx="1269" formatCode="General">
                  <c:v>99.717812777284834</c:v>
                </c:pt>
                <c:pt idx="1270" formatCode="General">
                  <c:v>99.886978704525291</c:v>
                </c:pt>
                <c:pt idx="1271" formatCode="General">
                  <c:v>100.05614463176575</c:v>
                </c:pt>
                <c:pt idx="1272" formatCode="General">
                  <c:v>100.22531055900622</c:v>
                </c:pt>
                <c:pt idx="1273" formatCode="General">
                  <c:v>100.39447648624667</c:v>
                </c:pt>
                <c:pt idx="1274" formatCode="General">
                  <c:v>100.56364241348713</c:v>
                </c:pt>
                <c:pt idx="1275" formatCode="General">
                  <c:v>100.7328083407276</c:v>
                </c:pt>
                <c:pt idx="1276" formatCode="General">
                  <c:v>100.90197426796806</c:v>
                </c:pt>
                <c:pt idx="1277" formatCode="General">
                  <c:v>101.07114019520851</c:v>
                </c:pt>
                <c:pt idx="1278" formatCode="General">
                  <c:v>101.24030612244898</c:v>
                </c:pt>
                <c:pt idx="1279" formatCode="General">
                  <c:v>101.40947204968944</c:v>
                </c:pt>
                <c:pt idx="1280" formatCode="General">
                  <c:v>101.57863797692991</c:v>
                </c:pt>
                <c:pt idx="1281" formatCode="General">
                  <c:v>101.74780390417037</c:v>
                </c:pt>
                <c:pt idx="1282" formatCode="General">
                  <c:v>101.91696983141082</c:v>
                </c:pt>
                <c:pt idx="1283" formatCode="General">
                  <c:v>102.0861357586513</c:v>
                </c:pt>
                <c:pt idx="1284" formatCode="General">
                  <c:v>102.25530168589175</c:v>
                </c:pt>
                <c:pt idx="1285" formatCode="General">
                  <c:v>102.42446761313221</c:v>
                </c:pt>
                <c:pt idx="1286" formatCode="General">
                  <c:v>102.59363354037268</c:v>
                </c:pt>
                <c:pt idx="1287" formatCode="General">
                  <c:v>102.76279946761314</c:v>
                </c:pt>
                <c:pt idx="1288" formatCode="General">
                  <c:v>102.93196539485359</c:v>
                </c:pt>
                <c:pt idx="1289" formatCode="General">
                  <c:v>103.10113132209406</c:v>
                </c:pt>
                <c:pt idx="1290" formatCode="General">
                  <c:v>103.27029724933452</c:v>
                </c:pt>
                <c:pt idx="1291" formatCode="General">
                  <c:v>103.43946317657498</c:v>
                </c:pt>
                <c:pt idx="1292" formatCode="General">
                  <c:v>103.60862910381545</c:v>
                </c:pt>
                <c:pt idx="1293" formatCode="General">
                  <c:v>103.7777950310559</c:v>
                </c:pt>
                <c:pt idx="1294" formatCode="General">
                  <c:v>103.94696095829636</c:v>
                </c:pt>
                <c:pt idx="1295" formatCode="General">
                  <c:v>104.11612688553683</c:v>
                </c:pt>
                <c:pt idx="1296" formatCode="General">
                  <c:v>104.28529281277729</c:v>
                </c:pt>
                <c:pt idx="1297" formatCode="General">
                  <c:v>104.45445874001774</c:v>
                </c:pt>
                <c:pt idx="1298" formatCode="General">
                  <c:v>104.62362466725821</c:v>
                </c:pt>
                <c:pt idx="1299" formatCode="General">
                  <c:v>104.79279059449867</c:v>
                </c:pt>
                <c:pt idx="1300" formatCode="General">
                  <c:v>104.96195652173913</c:v>
                </c:pt>
                <c:pt idx="1301" formatCode="General">
                  <c:v>105.1311224489796</c:v>
                </c:pt>
                <c:pt idx="1302" formatCode="General">
                  <c:v>105.30028837622005</c:v>
                </c:pt>
                <c:pt idx="1303" formatCode="General">
                  <c:v>105.46945430346051</c:v>
                </c:pt>
                <c:pt idx="1304" formatCode="General">
                  <c:v>105.63862023070098</c:v>
                </c:pt>
                <c:pt idx="1305" formatCode="General">
                  <c:v>105.80778615794144</c:v>
                </c:pt>
                <c:pt idx="1306" formatCode="General">
                  <c:v>105.97695208518189</c:v>
                </c:pt>
                <c:pt idx="1307" formatCode="General">
                  <c:v>106.14611801242236</c:v>
                </c:pt>
                <c:pt idx="1308" formatCode="General">
                  <c:v>106.31528393966282</c:v>
                </c:pt>
                <c:pt idx="1309" formatCode="General">
                  <c:v>106.48444986690328</c:v>
                </c:pt>
                <c:pt idx="1310" formatCode="General">
                  <c:v>106.65361579414375</c:v>
                </c:pt>
                <c:pt idx="1311" formatCode="General">
                  <c:v>106.8227817213842</c:v>
                </c:pt>
                <c:pt idx="1312" formatCode="General">
                  <c:v>106.99194764862466</c:v>
                </c:pt>
                <c:pt idx="1313" formatCode="General">
                  <c:v>107.16111357586513</c:v>
                </c:pt>
                <c:pt idx="1314" formatCode="General">
                  <c:v>107.33027950310559</c:v>
                </c:pt>
                <c:pt idx="1315" formatCode="General">
                  <c:v>107.49944543034604</c:v>
                </c:pt>
                <c:pt idx="1316" formatCode="General">
                  <c:v>107.66861135758651</c:v>
                </c:pt>
                <c:pt idx="1317" formatCode="General">
                  <c:v>107.83777728482697</c:v>
                </c:pt>
                <c:pt idx="1318" formatCode="General">
                  <c:v>108.00694321206743</c:v>
                </c:pt>
                <c:pt idx="1319" formatCode="General">
                  <c:v>108.1761091393079</c:v>
                </c:pt>
                <c:pt idx="1320" formatCode="General">
                  <c:v>108.34527506654835</c:v>
                </c:pt>
                <c:pt idx="1321" formatCode="General">
                  <c:v>108.51444099378882</c:v>
                </c:pt>
                <c:pt idx="1322" formatCode="General">
                  <c:v>108.68360692102928</c:v>
                </c:pt>
                <c:pt idx="1323" formatCode="General">
                  <c:v>108.85277284826974</c:v>
                </c:pt>
                <c:pt idx="1324" formatCode="General">
                  <c:v>109.02193877551019</c:v>
                </c:pt>
                <c:pt idx="1325" formatCode="General">
                  <c:v>109.19110470275066</c:v>
                </c:pt>
                <c:pt idx="1326" formatCode="General">
                  <c:v>109.36027062999112</c:v>
                </c:pt>
                <c:pt idx="1327" formatCode="General">
                  <c:v>109.52943655723159</c:v>
                </c:pt>
                <c:pt idx="1328" formatCode="General">
                  <c:v>109.69860248447205</c:v>
                </c:pt>
                <c:pt idx="1329" formatCode="General">
                  <c:v>109.8677684117125</c:v>
                </c:pt>
                <c:pt idx="1330" formatCode="General">
                  <c:v>110.03693433895296</c:v>
                </c:pt>
                <c:pt idx="1331" formatCode="General">
                  <c:v>110.20610026619343</c:v>
                </c:pt>
                <c:pt idx="1332" formatCode="General">
                  <c:v>110.3752661934339</c:v>
                </c:pt>
                <c:pt idx="1333" formatCode="General">
                  <c:v>110.54443212067436</c:v>
                </c:pt>
                <c:pt idx="1334" formatCode="General">
                  <c:v>110.71359804791481</c:v>
                </c:pt>
                <c:pt idx="1335" formatCode="General">
                  <c:v>110.88276397515527</c:v>
                </c:pt>
                <c:pt idx="1336" formatCode="General">
                  <c:v>111.05192990239574</c:v>
                </c:pt>
                <c:pt idx="1337" formatCode="General">
                  <c:v>111.2210958296362</c:v>
                </c:pt>
                <c:pt idx="1338" formatCode="General">
                  <c:v>111.39026175687665</c:v>
                </c:pt>
                <c:pt idx="1339" formatCode="General">
                  <c:v>111.55942768411713</c:v>
                </c:pt>
                <c:pt idx="1340" formatCode="General">
                  <c:v>111.72859361135758</c:v>
                </c:pt>
                <c:pt idx="1341" formatCode="General">
                  <c:v>111.89775953859805</c:v>
                </c:pt>
                <c:pt idx="1342" formatCode="General">
                  <c:v>112.06692546583851</c:v>
                </c:pt>
                <c:pt idx="1343" formatCode="General">
                  <c:v>112.23609139307896</c:v>
                </c:pt>
                <c:pt idx="1344" formatCode="General">
                  <c:v>112.40525732031944</c:v>
                </c:pt>
                <c:pt idx="1345" formatCode="General">
                  <c:v>112.57442324755989</c:v>
                </c:pt>
                <c:pt idx="1346" formatCode="General">
                  <c:v>112.74358917480035</c:v>
                </c:pt>
                <c:pt idx="1347" formatCode="General">
                  <c:v>112.91275510204082</c:v>
                </c:pt>
                <c:pt idx="1348" formatCode="General">
                  <c:v>113.08192102928128</c:v>
                </c:pt>
                <c:pt idx="1349" formatCode="General">
                  <c:v>113.25108695652173</c:v>
                </c:pt>
                <c:pt idx="1350" formatCode="General">
                  <c:v>113.4202528837622</c:v>
                </c:pt>
                <c:pt idx="1351" formatCode="General">
                  <c:v>113.58941881100266</c:v>
                </c:pt>
                <c:pt idx="1352" formatCode="General">
                  <c:v>113.75858473824312</c:v>
                </c:pt>
                <c:pt idx="1353" formatCode="General">
                  <c:v>113.92775066548359</c:v>
                </c:pt>
                <c:pt idx="1354" formatCode="General">
                  <c:v>114.09691659272404</c:v>
                </c:pt>
                <c:pt idx="1355" formatCode="General">
                  <c:v>114.2660825199645</c:v>
                </c:pt>
                <c:pt idx="1356" formatCode="General">
                  <c:v>114.43524844720497</c:v>
                </c:pt>
                <c:pt idx="1357" formatCode="General">
                  <c:v>114.60441437444543</c:v>
                </c:pt>
                <c:pt idx="1358" formatCode="General">
                  <c:v>114.77358030168588</c:v>
                </c:pt>
                <c:pt idx="1359" formatCode="General">
                  <c:v>114.94274622892635</c:v>
                </c:pt>
                <c:pt idx="1360" formatCode="General">
                  <c:v>115.11191215616681</c:v>
                </c:pt>
                <c:pt idx="1361" formatCode="General">
                  <c:v>115.28107808340727</c:v>
                </c:pt>
                <c:pt idx="1362" formatCode="General">
                  <c:v>115.45024401064774</c:v>
                </c:pt>
                <c:pt idx="1363" formatCode="General">
                  <c:v>115.61940993788819</c:v>
                </c:pt>
                <c:pt idx="1364" formatCode="General">
                  <c:v>115.78857586512865</c:v>
                </c:pt>
                <c:pt idx="1365" formatCode="General">
                  <c:v>115.95774179236912</c:v>
                </c:pt>
                <c:pt idx="1366" formatCode="General">
                  <c:v>116.12690771960958</c:v>
                </c:pt>
                <c:pt idx="1367" formatCode="General">
                  <c:v>116.29607364685003</c:v>
                </c:pt>
                <c:pt idx="1368" formatCode="General">
                  <c:v>116.4652395740905</c:v>
                </c:pt>
                <c:pt idx="1369" formatCode="General">
                  <c:v>116.63440550133096</c:v>
                </c:pt>
                <c:pt idx="1370" formatCode="General">
                  <c:v>116.80357142857142</c:v>
                </c:pt>
                <c:pt idx="1371" formatCode="General">
                  <c:v>116.97273735581189</c:v>
                </c:pt>
                <c:pt idx="1372" formatCode="General">
                  <c:v>117.14190328305234</c:v>
                </c:pt>
                <c:pt idx="1373" formatCode="General">
                  <c:v>117.3110692102928</c:v>
                </c:pt>
                <c:pt idx="1374" formatCode="General">
                  <c:v>117.48023513753327</c:v>
                </c:pt>
                <c:pt idx="1375" formatCode="General">
                  <c:v>117.64940106477373</c:v>
                </c:pt>
                <c:pt idx="1376" formatCode="General">
                  <c:v>117.81856699201418</c:v>
                </c:pt>
                <c:pt idx="1377" formatCode="General">
                  <c:v>117.98773291925465</c:v>
                </c:pt>
                <c:pt idx="1378" formatCode="General">
                  <c:v>118.15689884649511</c:v>
                </c:pt>
                <c:pt idx="1379" formatCode="General">
                  <c:v>118.32606477373557</c:v>
                </c:pt>
                <c:pt idx="1380" formatCode="General">
                  <c:v>118.49523070097604</c:v>
                </c:pt>
                <c:pt idx="1381" formatCode="General">
                  <c:v>118.66439662821649</c:v>
                </c:pt>
                <c:pt idx="1382" formatCode="General">
                  <c:v>118.83356255545695</c:v>
                </c:pt>
                <c:pt idx="1383" formatCode="General">
                  <c:v>119.00272848269742</c:v>
                </c:pt>
                <c:pt idx="1384" formatCode="General">
                  <c:v>119.17189440993788</c:v>
                </c:pt>
                <c:pt idx="1385" formatCode="General">
                  <c:v>119.34106033717833</c:v>
                </c:pt>
                <c:pt idx="1386" formatCode="General">
                  <c:v>119.5102262644188</c:v>
                </c:pt>
                <c:pt idx="1387" formatCode="General">
                  <c:v>119.67939219165926</c:v>
                </c:pt>
                <c:pt idx="1388" formatCode="General">
                  <c:v>119.84855811889972</c:v>
                </c:pt>
                <c:pt idx="1389" formatCode="General">
                  <c:v>120.01772404614019</c:v>
                </c:pt>
                <c:pt idx="1390" formatCode="General">
                  <c:v>120.18688997338064</c:v>
                </c:pt>
                <c:pt idx="1391" formatCode="General">
                  <c:v>120.3560559006211</c:v>
                </c:pt>
                <c:pt idx="1392" formatCode="General">
                  <c:v>120.52522182786157</c:v>
                </c:pt>
                <c:pt idx="1393" formatCode="General">
                  <c:v>120.69438775510204</c:v>
                </c:pt>
                <c:pt idx="1394" formatCode="General">
                  <c:v>120.8635536823425</c:v>
                </c:pt>
                <c:pt idx="1395" formatCode="General">
                  <c:v>121.03271960958295</c:v>
                </c:pt>
                <c:pt idx="1396" formatCode="General">
                  <c:v>121.20188553682343</c:v>
                </c:pt>
                <c:pt idx="1397" formatCode="General">
                  <c:v>121.37105146406388</c:v>
                </c:pt>
                <c:pt idx="1398" formatCode="General">
                  <c:v>121.54021739130434</c:v>
                </c:pt>
                <c:pt idx="1399" formatCode="General">
                  <c:v>121.70938331854479</c:v>
                </c:pt>
                <c:pt idx="1400" formatCode="General">
                  <c:v>121.87854924578527</c:v>
                </c:pt>
                <c:pt idx="1401" formatCode="General">
                  <c:v>122.04771517302572</c:v>
                </c:pt>
                <c:pt idx="1402" formatCode="General">
                  <c:v>122.21688110026618</c:v>
                </c:pt>
                <c:pt idx="1403" formatCode="General">
                  <c:v>122.38604702750665</c:v>
                </c:pt>
                <c:pt idx="1404" formatCode="General">
                  <c:v>122.55521295474711</c:v>
                </c:pt>
                <c:pt idx="1405" formatCode="General">
                  <c:v>122.72437888198758</c:v>
                </c:pt>
                <c:pt idx="1406" formatCode="General">
                  <c:v>122.89354480922803</c:v>
                </c:pt>
                <c:pt idx="1407" formatCode="General">
                  <c:v>123.06271073646849</c:v>
                </c:pt>
                <c:pt idx="1408" formatCode="General">
                  <c:v>123.23187666370896</c:v>
                </c:pt>
                <c:pt idx="1409" formatCode="General">
                  <c:v>123.40104259094942</c:v>
                </c:pt>
                <c:pt idx="1410" formatCode="General">
                  <c:v>123.57020851818987</c:v>
                </c:pt>
                <c:pt idx="1411" formatCode="General">
                  <c:v>123.73937444543034</c:v>
                </c:pt>
                <c:pt idx="1412" formatCode="General">
                  <c:v>123.9085403726708</c:v>
                </c:pt>
                <c:pt idx="1413" formatCode="General">
                  <c:v>124.07770629991126</c:v>
                </c:pt>
                <c:pt idx="1414" formatCode="General">
                  <c:v>124.24687222715173</c:v>
                </c:pt>
                <c:pt idx="1415" formatCode="General">
                  <c:v>124.41603815439218</c:v>
                </c:pt>
                <c:pt idx="1416" formatCode="General">
                  <c:v>124.58520408163264</c:v>
                </c:pt>
                <c:pt idx="1417" formatCode="General">
                  <c:v>124.75437000887311</c:v>
                </c:pt>
                <c:pt idx="1418" formatCode="General">
                  <c:v>124.92353593611357</c:v>
                </c:pt>
                <c:pt idx="1419" formatCode="General">
                  <c:v>125.09270186335402</c:v>
                </c:pt>
                <c:pt idx="1420" formatCode="General">
                  <c:v>125.26186779059449</c:v>
                </c:pt>
                <c:pt idx="1421" formatCode="General">
                  <c:v>125.43103371783495</c:v>
                </c:pt>
                <c:pt idx="1422" formatCode="General">
                  <c:v>125.60019964507541</c:v>
                </c:pt>
                <c:pt idx="1423" formatCode="General">
                  <c:v>125.76936557231588</c:v>
                </c:pt>
                <c:pt idx="1424" formatCode="General">
                  <c:v>125.93853149955633</c:v>
                </c:pt>
                <c:pt idx="1425" formatCode="General">
                  <c:v>126.10769742679679</c:v>
                </c:pt>
                <c:pt idx="1426" formatCode="General">
                  <c:v>126.27686335403726</c:v>
                </c:pt>
                <c:pt idx="1427" formatCode="General">
                  <c:v>126.44602928127772</c:v>
                </c:pt>
                <c:pt idx="1428" formatCode="General">
                  <c:v>126.61519520851817</c:v>
                </c:pt>
                <c:pt idx="1429" formatCode="General">
                  <c:v>126.78436113575864</c:v>
                </c:pt>
                <c:pt idx="1430" formatCode="General">
                  <c:v>126.9535270629991</c:v>
                </c:pt>
                <c:pt idx="1431" formatCode="General">
                  <c:v>127.12269299023956</c:v>
                </c:pt>
                <c:pt idx="1432" formatCode="General">
                  <c:v>127.29185891748003</c:v>
                </c:pt>
                <c:pt idx="1433" formatCode="General">
                  <c:v>127.46102484472048</c:v>
                </c:pt>
                <c:pt idx="1434" formatCode="General">
                  <c:v>127.63019077196094</c:v>
                </c:pt>
                <c:pt idx="1435" formatCode="General">
                  <c:v>127.79935669920141</c:v>
                </c:pt>
                <c:pt idx="1436" formatCode="General">
                  <c:v>127.96852262644187</c:v>
                </c:pt>
                <c:pt idx="1437" formatCode="General">
                  <c:v>128.13768855368232</c:v>
                </c:pt>
                <c:pt idx="1438" formatCode="General">
                  <c:v>128.30685448092279</c:v>
                </c:pt>
                <c:pt idx="1439" formatCode="General">
                  <c:v>128.47602040816327</c:v>
                </c:pt>
                <c:pt idx="1440" formatCode="General">
                  <c:v>128.64518633540371</c:v>
                </c:pt>
                <c:pt idx="1441" formatCode="General">
                  <c:v>128.81435226264418</c:v>
                </c:pt>
                <c:pt idx="1442" formatCode="General">
                  <c:v>128.98351818988465</c:v>
                </c:pt>
                <c:pt idx="1443" formatCode="General">
                  <c:v>129.15268411712509</c:v>
                </c:pt>
                <c:pt idx="1444" formatCode="General">
                  <c:v>129.32185004436556</c:v>
                </c:pt>
                <c:pt idx="1445" formatCode="General">
                  <c:v>129.49101597160603</c:v>
                </c:pt>
                <c:pt idx="1446" formatCode="General">
                  <c:v>129.66018189884647</c:v>
                </c:pt>
                <c:pt idx="1447" formatCode="General">
                  <c:v>129.82934782608694</c:v>
                </c:pt>
                <c:pt idx="1448" formatCode="General">
                  <c:v>129.99851375332742</c:v>
                </c:pt>
                <c:pt idx="1449" formatCode="General">
                  <c:v>130.16767968056786</c:v>
                </c:pt>
                <c:pt idx="1450" formatCode="General">
                  <c:v>130.33684560780833</c:v>
                </c:pt>
                <c:pt idx="1451" formatCode="General">
                  <c:v>130.5060115350488</c:v>
                </c:pt>
                <c:pt idx="1452" formatCode="General">
                  <c:v>130.67517746228924</c:v>
                </c:pt>
                <c:pt idx="1453" formatCode="General">
                  <c:v>130.84434338952971</c:v>
                </c:pt>
                <c:pt idx="1454" formatCode="General">
                  <c:v>131.01350931677018</c:v>
                </c:pt>
                <c:pt idx="1455" formatCode="General">
                  <c:v>131.18267524401062</c:v>
                </c:pt>
                <c:pt idx="1456" formatCode="General">
                  <c:v>131.3518411712511</c:v>
                </c:pt>
                <c:pt idx="1457" formatCode="General">
                  <c:v>131.52100709849157</c:v>
                </c:pt>
                <c:pt idx="1458" formatCode="General">
                  <c:v>131.69017302573201</c:v>
                </c:pt>
                <c:pt idx="1459" formatCode="General">
                  <c:v>131.85933895297248</c:v>
                </c:pt>
                <c:pt idx="1460" formatCode="General">
                  <c:v>132.02850488021295</c:v>
                </c:pt>
                <c:pt idx="1461" formatCode="General">
                  <c:v>132.19767080745339</c:v>
                </c:pt>
                <c:pt idx="1462" formatCode="General">
                  <c:v>132.36683673469386</c:v>
                </c:pt>
              </c:numCache>
            </c:numRef>
          </c:val>
          <c:smooth val="0"/>
          <c:extLst>
            <c:ext xmlns:c16="http://schemas.microsoft.com/office/drawing/2014/chart" uri="{C3380CC4-5D6E-409C-BE32-E72D297353CC}">
              <c16:uniqueId val="{00000000-65D8-434C-BF04-BCF2C0F9F48F}"/>
            </c:ext>
          </c:extLst>
        </c:ser>
        <c:ser>
          <c:idx val="1"/>
          <c:order val="1"/>
          <c:tx>
            <c:strRef>
              <c:f>[財務模型Roadshow版.xlsx]PE河流圖!$G$1</c:f>
              <c:strCache>
                <c:ptCount val="1"/>
                <c:pt idx="0">
                  <c:v>14x</c:v>
                </c:pt>
              </c:strCache>
            </c:strRef>
          </c:tx>
          <c:spPr>
            <a:ln w="28575" cap="rnd">
              <a:solidFill>
                <a:schemeClr val="accent2"/>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[財務模型Roadshow版.xlsx]PE河流圖!$G$2:$G$1464</c:f>
              <c:numCache>
                <c:formatCode>0.0000000</c:formatCode>
                <c:ptCount val="1463"/>
                <c:pt idx="0" formatCode="General">
                  <c:v>124.45714285714284</c:v>
                </c:pt>
                <c:pt idx="1">
                  <c:v>124.2986857142857</c:v>
                </c:pt>
                <c:pt idx="2">
                  <c:v>124.14022857142855</c:v>
                </c:pt>
                <c:pt idx="3">
                  <c:v>123.98177142857141</c:v>
                </c:pt>
                <c:pt idx="4">
                  <c:v>123.82331428571428</c:v>
                </c:pt>
                <c:pt idx="5">
                  <c:v>123.66485714285713</c:v>
                </c:pt>
                <c:pt idx="6">
                  <c:v>123.50639999999999</c:v>
                </c:pt>
                <c:pt idx="7">
                  <c:v>123.34794285714284</c:v>
                </c:pt>
                <c:pt idx="8">
                  <c:v>123.18948571428569</c:v>
                </c:pt>
                <c:pt idx="9">
                  <c:v>123.03102857142855</c:v>
                </c:pt>
                <c:pt idx="10">
                  <c:v>122.87257142857142</c:v>
                </c:pt>
                <c:pt idx="11">
                  <c:v>122.71411428571427</c:v>
                </c:pt>
                <c:pt idx="12">
                  <c:v>122.55565714285713</c:v>
                </c:pt>
                <c:pt idx="13">
                  <c:v>122.39719999999998</c:v>
                </c:pt>
                <c:pt idx="14">
                  <c:v>122.23874285714284</c:v>
                </c:pt>
                <c:pt idx="15">
                  <c:v>122.08028571428569</c:v>
                </c:pt>
                <c:pt idx="16">
                  <c:v>121.92182857142856</c:v>
                </c:pt>
                <c:pt idx="17">
                  <c:v>121.76337142857142</c:v>
                </c:pt>
                <c:pt idx="18">
                  <c:v>121.60491428571427</c:v>
                </c:pt>
                <c:pt idx="19">
                  <c:v>121.44645714285713</c:v>
                </c:pt>
                <c:pt idx="20">
                  <c:v>121.28799999999998</c:v>
                </c:pt>
                <c:pt idx="21">
                  <c:v>121.12954285714284</c:v>
                </c:pt>
                <c:pt idx="22">
                  <c:v>120.97108571428569</c:v>
                </c:pt>
                <c:pt idx="23">
                  <c:v>120.81262857142856</c:v>
                </c:pt>
                <c:pt idx="24">
                  <c:v>120.65417142857142</c:v>
                </c:pt>
                <c:pt idx="25">
                  <c:v>120.49571428571427</c:v>
                </c:pt>
                <c:pt idx="26">
                  <c:v>120.33725714285713</c:v>
                </c:pt>
                <c:pt idx="27">
                  <c:v>120.17879999999998</c:v>
                </c:pt>
                <c:pt idx="28">
                  <c:v>120.02034285714284</c:v>
                </c:pt>
                <c:pt idx="29">
                  <c:v>119.86188571428571</c:v>
                </c:pt>
                <c:pt idx="30">
                  <c:v>119.70342857142856</c:v>
                </c:pt>
                <c:pt idx="31">
                  <c:v>119.54497142857142</c:v>
                </c:pt>
                <c:pt idx="32">
                  <c:v>119.38651428571427</c:v>
                </c:pt>
                <c:pt idx="33">
                  <c:v>119.22805714285712</c:v>
                </c:pt>
                <c:pt idx="34">
                  <c:v>119.06959999999998</c:v>
                </c:pt>
                <c:pt idx="35">
                  <c:v>118.91114285714283</c:v>
                </c:pt>
                <c:pt idx="36">
                  <c:v>118.7526857142857</c:v>
                </c:pt>
                <c:pt idx="37">
                  <c:v>118.59422857142856</c:v>
                </c:pt>
                <c:pt idx="38">
                  <c:v>118.43577142857141</c:v>
                </c:pt>
                <c:pt idx="39">
                  <c:v>118.27731428571427</c:v>
                </c:pt>
                <c:pt idx="40">
                  <c:v>118.11885714285712</c:v>
                </c:pt>
                <c:pt idx="41">
                  <c:v>117.96039999999998</c:v>
                </c:pt>
                <c:pt idx="42">
                  <c:v>117.80194285714285</c:v>
                </c:pt>
                <c:pt idx="43">
                  <c:v>117.6434857142857</c:v>
                </c:pt>
                <c:pt idx="44">
                  <c:v>117.48502857142856</c:v>
                </c:pt>
                <c:pt idx="45">
                  <c:v>117.32657142857141</c:v>
                </c:pt>
                <c:pt idx="46">
                  <c:v>117.16811428571427</c:v>
                </c:pt>
                <c:pt idx="47">
                  <c:v>117.00965714285712</c:v>
                </c:pt>
                <c:pt idx="48">
                  <c:v>116.85119999999998</c:v>
                </c:pt>
                <c:pt idx="49">
                  <c:v>116.69274285714285</c:v>
                </c:pt>
                <c:pt idx="50">
                  <c:v>116.5342857142857</c:v>
                </c:pt>
                <c:pt idx="51">
                  <c:v>116.37582857142856</c:v>
                </c:pt>
                <c:pt idx="52">
                  <c:v>116.21737142857141</c:v>
                </c:pt>
                <c:pt idx="53">
                  <c:v>116.05891428571427</c:v>
                </c:pt>
                <c:pt idx="54">
                  <c:v>115.90045714285714</c:v>
                </c:pt>
                <c:pt idx="55">
                  <c:v>115.74199999999999</c:v>
                </c:pt>
                <c:pt idx="56">
                  <c:v>115.58354285714285</c:v>
                </c:pt>
                <c:pt idx="57">
                  <c:v>115.4250857142857</c:v>
                </c:pt>
                <c:pt idx="58">
                  <c:v>115.26662857142856</c:v>
                </c:pt>
                <c:pt idx="59">
                  <c:v>115.10817142857141</c:v>
                </c:pt>
                <c:pt idx="60">
                  <c:v>114.94971428571426</c:v>
                </c:pt>
                <c:pt idx="61">
                  <c:v>114.79125714285712</c:v>
                </c:pt>
                <c:pt idx="62">
                  <c:v>114.63279999999999</c:v>
                </c:pt>
                <c:pt idx="63">
                  <c:v>114.47434285714284</c:v>
                </c:pt>
                <c:pt idx="64">
                  <c:v>114.3158857142857</c:v>
                </c:pt>
                <c:pt idx="65">
                  <c:v>114.15742857142855</c:v>
                </c:pt>
                <c:pt idx="66">
                  <c:v>113.99897142857141</c:v>
                </c:pt>
                <c:pt idx="67">
                  <c:v>113.84051428571428</c:v>
                </c:pt>
                <c:pt idx="68">
                  <c:v>113.68205714285713</c:v>
                </c:pt>
                <c:pt idx="69">
                  <c:v>113.52359999999999</c:v>
                </c:pt>
                <c:pt idx="70">
                  <c:v>113.36514285714284</c:v>
                </c:pt>
                <c:pt idx="71">
                  <c:v>113.2066857142857</c:v>
                </c:pt>
                <c:pt idx="72">
                  <c:v>113.04822857142855</c:v>
                </c:pt>
                <c:pt idx="73">
                  <c:v>112.88977142857141</c:v>
                </c:pt>
                <c:pt idx="74">
                  <c:v>112.73131428571426</c:v>
                </c:pt>
                <c:pt idx="75">
                  <c:v>112.57285714285713</c:v>
                </c:pt>
                <c:pt idx="76">
                  <c:v>112.41439999999999</c:v>
                </c:pt>
                <c:pt idx="77">
                  <c:v>112.25594285714284</c:v>
                </c:pt>
                <c:pt idx="78">
                  <c:v>112.0974857142857</c:v>
                </c:pt>
                <c:pt idx="79">
                  <c:v>111.93902857142855</c:v>
                </c:pt>
                <c:pt idx="80">
                  <c:v>111.78057142857142</c:v>
                </c:pt>
                <c:pt idx="81">
                  <c:v>111.62211428571428</c:v>
                </c:pt>
                <c:pt idx="82">
                  <c:v>111.46365714285713</c:v>
                </c:pt>
                <c:pt idx="83">
                  <c:v>111.30519999999999</c:v>
                </c:pt>
                <c:pt idx="84">
                  <c:v>111.14674285714284</c:v>
                </c:pt>
                <c:pt idx="85">
                  <c:v>110.98828571428569</c:v>
                </c:pt>
                <c:pt idx="86">
                  <c:v>110.82982857142855</c:v>
                </c:pt>
                <c:pt idx="87">
                  <c:v>110.67137142857142</c:v>
                </c:pt>
                <c:pt idx="88">
                  <c:v>110.51291428571427</c:v>
                </c:pt>
                <c:pt idx="89">
                  <c:v>110.35445714285713</c:v>
                </c:pt>
                <c:pt idx="90">
                  <c:v>110.19599999999998</c:v>
                </c:pt>
                <c:pt idx="91">
                  <c:v>110.03754285714284</c:v>
                </c:pt>
                <c:pt idx="92">
                  <c:v>109.87908571428569</c:v>
                </c:pt>
                <c:pt idx="93">
                  <c:v>109.72062857142856</c:v>
                </c:pt>
                <c:pt idx="94">
                  <c:v>109.56217142857142</c:v>
                </c:pt>
                <c:pt idx="95">
                  <c:v>109.40371428571427</c:v>
                </c:pt>
                <c:pt idx="96">
                  <c:v>109.24525714285713</c:v>
                </c:pt>
                <c:pt idx="97">
                  <c:v>109.08679999999998</c:v>
                </c:pt>
                <c:pt idx="98">
                  <c:v>108.92834285714284</c:v>
                </c:pt>
                <c:pt idx="99">
                  <c:v>108.76988571428569</c:v>
                </c:pt>
                <c:pt idx="100">
                  <c:v>108.61142857142855</c:v>
                </c:pt>
                <c:pt idx="101">
                  <c:v>108.45297142857142</c:v>
                </c:pt>
                <c:pt idx="102">
                  <c:v>108.29451428571427</c:v>
                </c:pt>
                <c:pt idx="103">
                  <c:v>108.13605714285713</c:v>
                </c:pt>
                <c:pt idx="104">
                  <c:v>107.97759999999998</c:v>
                </c:pt>
                <c:pt idx="105">
                  <c:v>107.81914285714284</c:v>
                </c:pt>
                <c:pt idx="106">
                  <c:v>107.66068571428571</c:v>
                </c:pt>
                <c:pt idx="107">
                  <c:v>107.50222857142856</c:v>
                </c:pt>
                <c:pt idx="108">
                  <c:v>107.34377142857142</c:v>
                </c:pt>
                <c:pt idx="109">
                  <c:v>107.18531428571427</c:v>
                </c:pt>
                <c:pt idx="110">
                  <c:v>107.02685714285712</c:v>
                </c:pt>
                <c:pt idx="111">
                  <c:v>106.86839999999998</c:v>
                </c:pt>
                <c:pt idx="112">
                  <c:v>106.70994285714283</c:v>
                </c:pt>
                <c:pt idx="113">
                  <c:v>106.55148571428569</c:v>
                </c:pt>
                <c:pt idx="114">
                  <c:v>106.39302857142856</c:v>
                </c:pt>
                <c:pt idx="115">
                  <c:v>106.23457142857141</c:v>
                </c:pt>
                <c:pt idx="116">
                  <c:v>106.07611428571427</c:v>
                </c:pt>
                <c:pt idx="117">
                  <c:v>105.91765714285712</c:v>
                </c:pt>
                <c:pt idx="118">
                  <c:v>105.75919999999998</c:v>
                </c:pt>
                <c:pt idx="119">
                  <c:v>105.60074285714285</c:v>
                </c:pt>
                <c:pt idx="120">
                  <c:v>105.4422857142857</c:v>
                </c:pt>
                <c:pt idx="121">
                  <c:v>105.28382857142856</c:v>
                </c:pt>
                <c:pt idx="122">
                  <c:v>105.12537142857141</c:v>
                </c:pt>
                <c:pt idx="123">
                  <c:v>104.96691428571427</c:v>
                </c:pt>
                <c:pt idx="124">
                  <c:v>104.80845714285712</c:v>
                </c:pt>
                <c:pt idx="125">
                  <c:v>104.64999999999998</c:v>
                </c:pt>
                <c:pt idx="126">
                  <c:v>104.49154285714285</c:v>
                </c:pt>
                <c:pt idx="127">
                  <c:v>104.3330857142857</c:v>
                </c:pt>
                <c:pt idx="128">
                  <c:v>104.17462857142856</c:v>
                </c:pt>
                <c:pt idx="129">
                  <c:v>104.01617142857141</c:v>
                </c:pt>
                <c:pt idx="130">
                  <c:v>103.85771428571427</c:v>
                </c:pt>
                <c:pt idx="131">
                  <c:v>103.69925714285714</c:v>
                </c:pt>
                <c:pt idx="132">
                  <c:v>103.54079999999999</c:v>
                </c:pt>
                <c:pt idx="133">
                  <c:v>103.38234285714285</c:v>
                </c:pt>
                <c:pt idx="134">
                  <c:v>103.2238857142857</c:v>
                </c:pt>
                <c:pt idx="135">
                  <c:v>103.06542857142855</c:v>
                </c:pt>
                <c:pt idx="136">
                  <c:v>102.90697142857141</c:v>
                </c:pt>
                <c:pt idx="137">
                  <c:v>102.74851428571426</c:v>
                </c:pt>
                <c:pt idx="138">
                  <c:v>102.59005714285712</c:v>
                </c:pt>
                <c:pt idx="139">
                  <c:v>102.43159999999999</c:v>
                </c:pt>
                <c:pt idx="140">
                  <c:v>102.27314285714284</c:v>
                </c:pt>
                <c:pt idx="141">
                  <c:v>102.1146857142857</c:v>
                </c:pt>
                <c:pt idx="142">
                  <c:v>101.95622857142855</c:v>
                </c:pt>
                <c:pt idx="143">
                  <c:v>101.79777142857142</c:v>
                </c:pt>
                <c:pt idx="144">
                  <c:v>101.63931428571428</c:v>
                </c:pt>
                <c:pt idx="145">
                  <c:v>101.48085714285713</c:v>
                </c:pt>
                <c:pt idx="146">
                  <c:v>101.32239999999999</c:v>
                </c:pt>
                <c:pt idx="147">
                  <c:v>101.16394285714284</c:v>
                </c:pt>
                <c:pt idx="148">
                  <c:v>101.0054857142857</c:v>
                </c:pt>
                <c:pt idx="149">
                  <c:v>100.84702857142855</c:v>
                </c:pt>
                <c:pt idx="150">
                  <c:v>100.68857142857141</c:v>
                </c:pt>
                <c:pt idx="151">
                  <c:v>100.53011428571426</c:v>
                </c:pt>
                <c:pt idx="152">
                  <c:v>100.37165714285713</c:v>
                </c:pt>
                <c:pt idx="153">
                  <c:v>100.21319999999999</c:v>
                </c:pt>
                <c:pt idx="154">
                  <c:v>100.05474285714284</c:v>
                </c:pt>
                <c:pt idx="155">
                  <c:v>99.896285714285696</c:v>
                </c:pt>
                <c:pt idx="156">
                  <c:v>99.737828571428565</c:v>
                </c:pt>
                <c:pt idx="157">
                  <c:v>99.57937142857142</c:v>
                </c:pt>
                <c:pt idx="158">
                  <c:v>99.420914285714275</c:v>
                </c:pt>
                <c:pt idx="159">
                  <c:v>99.26245714285713</c:v>
                </c:pt>
                <c:pt idx="160">
                  <c:v>99.103999999999985</c:v>
                </c:pt>
                <c:pt idx="161">
                  <c:v>98.94554285714284</c:v>
                </c:pt>
                <c:pt idx="162">
                  <c:v>98.787085714285695</c:v>
                </c:pt>
                <c:pt idx="163">
                  <c:v>98.62862857142855</c:v>
                </c:pt>
                <c:pt idx="164">
                  <c:v>98.470171428571405</c:v>
                </c:pt>
                <c:pt idx="165">
                  <c:v>98.311714285714274</c:v>
                </c:pt>
                <c:pt idx="166">
                  <c:v>98.153257142857129</c:v>
                </c:pt>
                <c:pt idx="167">
                  <c:v>97.994799999999984</c:v>
                </c:pt>
                <c:pt idx="168">
                  <c:v>97.836342857142839</c:v>
                </c:pt>
                <c:pt idx="169">
                  <c:v>97.677885714285694</c:v>
                </c:pt>
                <c:pt idx="170">
                  <c:v>97.519428571428563</c:v>
                </c:pt>
                <c:pt idx="171">
                  <c:v>97.360971428571418</c:v>
                </c:pt>
                <c:pt idx="172">
                  <c:v>97.202514285714273</c:v>
                </c:pt>
                <c:pt idx="173">
                  <c:v>97.044057142857127</c:v>
                </c:pt>
                <c:pt idx="174">
                  <c:v>96.885599999999982</c:v>
                </c:pt>
                <c:pt idx="175">
                  <c:v>96.727142857142837</c:v>
                </c:pt>
                <c:pt idx="176">
                  <c:v>96.568685714285692</c:v>
                </c:pt>
                <c:pt idx="177">
                  <c:v>96.410228571428547</c:v>
                </c:pt>
                <c:pt idx="178">
                  <c:v>96.251771428571416</c:v>
                </c:pt>
                <c:pt idx="179">
                  <c:v>96.093314285714271</c:v>
                </c:pt>
                <c:pt idx="180">
                  <c:v>95.934857142857126</c:v>
                </c:pt>
                <c:pt idx="181">
                  <c:v>95.776399999999981</c:v>
                </c:pt>
                <c:pt idx="182">
                  <c:v>95.617942857142836</c:v>
                </c:pt>
                <c:pt idx="183">
                  <c:v>95.459485714285705</c:v>
                </c:pt>
                <c:pt idx="184">
                  <c:v>95.30102857142856</c:v>
                </c:pt>
                <c:pt idx="185">
                  <c:v>95.142571428571415</c:v>
                </c:pt>
                <c:pt idx="186">
                  <c:v>94.98411428571427</c:v>
                </c:pt>
                <c:pt idx="187">
                  <c:v>94.825657142857125</c:v>
                </c:pt>
                <c:pt idx="188">
                  <c:v>94.66719999999998</c:v>
                </c:pt>
                <c:pt idx="189">
                  <c:v>94.508742857142835</c:v>
                </c:pt>
                <c:pt idx="190">
                  <c:v>94.350285714285704</c:v>
                </c:pt>
                <c:pt idx="191">
                  <c:v>94.191828571428559</c:v>
                </c:pt>
                <c:pt idx="192">
                  <c:v>94.033371428571414</c:v>
                </c:pt>
                <c:pt idx="193">
                  <c:v>93.874914285714269</c:v>
                </c:pt>
                <c:pt idx="194">
                  <c:v>93.716457142857124</c:v>
                </c:pt>
                <c:pt idx="195">
                  <c:v>93.557999999999993</c:v>
                </c:pt>
                <c:pt idx="196">
                  <c:v>93.399542857142848</c:v>
                </c:pt>
                <c:pt idx="197">
                  <c:v>93.241085714285703</c:v>
                </c:pt>
                <c:pt idx="198">
                  <c:v>93.082628571428558</c:v>
                </c:pt>
                <c:pt idx="199">
                  <c:v>92.924171428571412</c:v>
                </c:pt>
                <c:pt idx="200">
                  <c:v>92.765714285714267</c:v>
                </c:pt>
                <c:pt idx="201">
                  <c:v>92.607257142857122</c:v>
                </c:pt>
                <c:pt idx="202">
                  <c:v>92.448799999999977</c:v>
                </c:pt>
                <c:pt idx="203">
                  <c:v>92.290342857142832</c:v>
                </c:pt>
                <c:pt idx="204">
                  <c:v>92.131885714285701</c:v>
                </c:pt>
                <c:pt idx="205">
                  <c:v>91.973428571428556</c:v>
                </c:pt>
                <c:pt idx="206">
                  <c:v>91.814971428571411</c:v>
                </c:pt>
                <c:pt idx="207">
                  <c:v>91.65651428571428</c:v>
                </c:pt>
                <c:pt idx="208">
                  <c:v>91.498057142857135</c:v>
                </c:pt>
                <c:pt idx="209">
                  <c:v>91.33959999999999</c:v>
                </c:pt>
                <c:pt idx="210">
                  <c:v>91.181142857142845</c:v>
                </c:pt>
                <c:pt idx="211">
                  <c:v>91.0226857142857</c:v>
                </c:pt>
                <c:pt idx="212">
                  <c:v>90.864228571428555</c:v>
                </c:pt>
                <c:pt idx="213">
                  <c:v>90.70577142857141</c:v>
                </c:pt>
                <c:pt idx="214">
                  <c:v>90.547314285714265</c:v>
                </c:pt>
                <c:pt idx="215">
                  <c:v>90.38885714285712</c:v>
                </c:pt>
                <c:pt idx="216">
                  <c:v>90.230399999999989</c:v>
                </c:pt>
                <c:pt idx="217">
                  <c:v>90.071942857142844</c:v>
                </c:pt>
                <c:pt idx="218">
                  <c:v>89.913485714285699</c:v>
                </c:pt>
                <c:pt idx="219">
                  <c:v>89.755028571428568</c:v>
                </c:pt>
                <c:pt idx="220">
                  <c:v>89.596571428571423</c:v>
                </c:pt>
                <c:pt idx="221">
                  <c:v>89.438114285714278</c:v>
                </c:pt>
                <c:pt idx="222">
                  <c:v>89.279657142857133</c:v>
                </c:pt>
                <c:pt idx="223">
                  <c:v>89.121199999999988</c:v>
                </c:pt>
                <c:pt idx="224">
                  <c:v>88.962742857142842</c:v>
                </c:pt>
                <c:pt idx="225">
                  <c:v>88.804285714285697</c:v>
                </c:pt>
                <c:pt idx="226">
                  <c:v>88.645828571428552</c:v>
                </c:pt>
                <c:pt idx="227">
                  <c:v>88.487371428571407</c:v>
                </c:pt>
                <c:pt idx="228">
                  <c:v>88.328914285714276</c:v>
                </c:pt>
                <c:pt idx="229">
                  <c:v>88.170457142857131</c:v>
                </c:pt>
                <c:pt idx="230">
                  <c:v>88.011999999999986</c:v>
                </c:pt>
                <c:pt idx="231">
                  <c:v>87.853542857142841</c:v>
                </c:pt>
                <c:pt idx="232">
                  <c:v>87.695085714285696</c:v>
                </c:pt>
                <c:pt idx="233">
                  <c:v>87.536628571428565</c:v>
                </c:pt>
                <c:pt idx="234">
                  <c:v>87.37817142857142</c:v>
                </c:pt>
                <c:pt idx="235">
                  <c:v>87.219714285714275</c:v>
                </c:pt>
                <c:pt idx="236">
                  <c:v>87.06125714285713</c:v>
                </c:pt>
                <c:pt idx="237">
                  <c:v>86.902799999999985</c:v>
                </c:pt>
                <c:pt idx="238">
                  <c:v>86.74434285714284</c:v>
                </c:pt>
                <c:pt idx="239">
                  <c:v>86.585885714285695</c:v>
                </c:pt>
                <c:pt idx="240">
                  <c:v>86.42742857142855</c:v>
                </c:pt>
                <c:pt idx="241">
                  <c:v>86.268971428571405</c:v>
                </c:pt>
                <c:pt idx="242">
                  <c:v>86.110514285714274</c:v>
                </c:pt>
                <c:pt idx="243">
                  <c:v>85.952057142857129</c:v>
                </c:pt>
                <c:pt idx="244">
                  <c:v>85.793599999999984</c:v>
                </c:pt>
                <c:pt idx="245">
                  <c:v>85.635142857142839</c:v>
                </c:pt>
                <c:pt idx="246">
                  <c:v>85.476685714285708</c:v>
                </c:pt>
                <c:pt idx="247">
                  <c:v>85.318228571428563</c:v>
                </c:pt>
                <c:pt idx="248">
                  <c:v>85.159771428571418</c:v>
                </c:pt>
                <c:pt idx="249">
                  <c:v>85.001314285714273</c:v>
                </c:pt>
                <c:pt idx="250" formatCode="General">
                  <c:v>84.842857142857127</c:v>
                </c:pt>
                <c:pt idx="251" formatCode="General">
                  <c:v>84.755226480836228</c:v>
                </c:pt>
                <c:pt idx="252" formatCode="General">
                  <c:v>84.667595818815315</c:v>
                </c:pt>
                <c:pt idx="253" formatCode="General">
                  <c:v>84.579965156794415</c:v>
                </c:pt>
                <c:pt idx="254" formatCode="General">
                  <c:v>84.492334494773502</c:v>
                </c:pt>
                <c:pt idx="255" formatCode="General">
                  <c:v>84.404703832752602</c:v>
                </c:pt>
                <c:pt idx="256" formatCode="General">
                  <c:v>84.317073170731689</c:v>
                </c:pt>
                <c:pt idx="257" formatCode="General">
                  <c:v>84.22944250871079</c:v>
                </c:pt>
                <c:pt idx="258" formatCode="General">
                  <c:v>84.141811846689876</c:v>
                </c:pt>
                <c:pt idx="259" formatCode="General">
                  <c:v>84.054181184668977</c:v>
                </c:pt>
                <c:pt idx="260" formatCode="General">
                  <c:v>83.966550522648063</c:v>
                </c:pt>
                <c:pt idx="261" formatCode="General">
                  <c:v>83.878919860627164</c:v>
                </c:pt>
                <c:pt idx="262" formatCode="General">
                  <c:v>83.79128919860625</c:v>
                </c:pt>
                <c:pt idx="263" formatCode="General">
                  <c:v>83.703658536585351</c:v>
                </c:pt>
                <c:pt idx="264" formatCode="General">
                  <c:v>83.616027874564452</c:v>
                </c:pt>
                <c:pt idx="265" formatCode="General">
                  <c:v>83.528397212543538</c:v>
                </c:pt>
                <c:pt idx="266" formatCode="General">
                  <c:v>83.440766550522639</c:v>
                </c:pt>
                <c:pt idx="267" formatCode="General">
                  <c:v>83.353135888501726</c:v>
                </c:pt>
                <c:pt idx="268" formatCode="General">
                  <c:v>83.265505226480826</c:v>
                </c:pt>
                <c:pt idx="269" formatCode="General">
                  <c:v>83.177874564459913</c:v>
                </c:pt>
                <c:pt idx="270" formatCode="General">
                  <c:v>83.090243902439013</c:v>
                </c:pt>
                <c:pt idx="271" formatCode="General">
                  <c:v>83.0026132404181</c:v>
                </c:pt>
                <c:pt idx="272" formatCode="General">
                  <c:v>82.914982578397201</c:v>
                </c:pt>
                <c:pt idx="273" formatCode="General">
                  <c:v>82.827351916376287</c:v>
                </c:pt>
                <c:pt idx="274" formatCode="General">
                  <c:v>82.739721254355388</c:v>
                </c:pt>
                <c:pt idx="275" formatCode="General">
                  <c:v>82.652090592334474</c:v>
                </c:pt>
                <c:pt idx="276" formatCode="General">
                  <c:v>82.564459930313575</c:v>
                </c:pt>
                <c:pt idx="277" formatCode="General">
                  <c:v>82.476829268292676</c:v>
                </c:pt>
                <c:pt idx="278" formatCode="General">
                  <c:v>82.389198606271762</c:v>
                </c:pt>
                <c:pt idx="279" formatCode="General">
                  <c:v>82.301567944250863</c:v>
                </c:pt>
                <c:pt idx="280" formatCode="General">
                  <c:v>82.213937282229949</c:v>
                </c:pt>
                <c:pt idx="281" formatCode="General">
                  <c:v>82.12630662020905</c:v>
                </c:pt>
                <c:pt idx="282" formatCode="General">
                  <c:v>82.038675958188136</c:v>
                </c:pt>
                <c:pt idx="283" formatCode="General">
                  <c:v>81.951045296167237</c:v>
                </c:pt>
                <c:pt idx="284" formatCode="General">
                  <c:v>81.863414634146324</c:v>
                </c:pt>
                <c:pt idx="285" formatCode="General">
                  <c:v>81.775783972125424</c:v>
                </c:pt>
                <c:pt idx="286" formatCode="General">
                  <c:v>81.688153310104511</c:v>
                </c:pt>
                <c:pt idx="287" formatCode="General">
                  <c:v>81.600522648083611</c:v>
                </c:pt>
                <c:pt idx="288" formatCode="General">
                  <c:v>81.512891986062698</c:v>
                </c:pt>
                <c:pt idx="289" formatCode="General">
                  <c:v>81.425261324041799</c:v>
                </c:pt>
                <c:pt idx="290" formatCode="General">
                  <c:v>81.337630662020899</c:v>
                </c:pt>
                <c:pt idx="291" formatCode="General">
                  <c:v>81.249999999999986</c:v>
                </c:pt>
                <c:pt idx="292" formatCode="General">
                  <c:v>81.162369337979086</c:v>
                </c:pt>
                <c:pt idx="293" formatCode="General">
                  <c:v>81.074738675958173</c:v>
                </c:pt>
                <c:pt idx="294" formatCode="General">
                  <c:v>80.987108013937274</c:v>
                </c:pt>
                <c:pt idx="295" formatCode="General">
                  <c:v>80.89947735191636</c:v>
                </c:pt>
                <c:pt idx="296" formatCode="General">
                  <c:v>80.811846689895461</c:v>
                </c:pt>
                <c:pt idx="297" formatCode="General">
                  <c:v>80.724216027874547</c:v>
                </c:pt>
                <c:pt idx="298" formatCode="General">
                  <c:v>80.636585365853648</c:v>
                </c:pt>
                <c:pt idx="299" formatCode="General">
                  <c:v>80.548954703832734</c:v>
                </c:pt>
                <c:pt idx="300" formatCode="General">
                  <c:v>80.461324041811835</c:v>
                </c:pt>
                <c:pt idx="301" formatCode="General">
                  <c:v>80.373693379790922</c:v>
                </c:pt>
                <c:pt idx="302" formatCode="General">
                  <c:v>80.286062717770022</c:v>
                </c:pt>
                <c:pt idx="303" formatCode="General">
                  <c:v>80.198432055749123</c:v>
                </c:pt>
                <c:pt idx="304" formatCode="General">
                  <c:v>80.11080139372821</c:v>
                </c:pt>
                <c:pt idx="305" formatCode="General">
                  <c:v>80.02317073170731</c:v>
                </c:pt>
                <c:pt idx="306" formatCode="General">
                  <c:v>79.935540069686397</c:v>
                </c:pt>
                <c:pt idx="307" formatCode="General">
                  <c:v>79.847909407665497</c:v>
                </c:pt>
                <c:pt idx="308" formatCode="General">
                  <c:v>79.760278745644584</c:v>
                </c:pt>
                <c:pt idx="309" formatCode="General">
                  <c:v>79.672648083623685</c:v>
                </c:pt>
                <c:pt idx="310" formatCode="General">
                  <c:v>79.585017421602771</c:v>
                </c:pt>
                <c:pt idx="311" formatCode="General">
                  <c:v>79.497386759581872</c:v>
                </c:pt>
                <c:pt idx="312" formatCode="General">
                  <c:v>79.409756097560958</c:v>
                </c:pt>
                <c:pt idx="313" formatCode="General">
                  <c:v>79.322125435540059</c:v>
                </c:pt>
                <c:pt idx="314" formatCode="General">
                  <c:v>79.234494773519145</c:v>
                </c:pt>
                <c:pt idx="315" formatCode="General">
                  <c:v>79.146864111498246</c:v>
                </c:pt>
                <c:pt idx="316" formatCode="General">
                  <c:v>79.059233449477347</c:v>
                </c:pt>
                <c:pt idx="317" formatCode="General">
                  <c:v>78.971602787456433</c:v>
                </c:pt>
                <c:pt idx="318" formatCode="General">
                  <c:v>78.883972125435534</c:v>
                </c:pt>
                <c:pt idx="319" formatCode="General">
                  <c:v>78.79634146341462</c:v>
                </c:pt>
                <c:pt idx="320" formatCode="General">
                  <c:v>78.708710801393721</c:v>
                </c:pt>
                <c:pt idx="321" formatCode="General">
                  <c:v>78.621080139372808</c:v>
                </c:pt>
                <c:pt idx="322" formatCode="General">
                  <c:v>78.533449477351908</c:v>
                </c:pt>
                <c:pt idx="323" formatCode="General">
                  <c:v>78.445818815330995</c:v>
                </c:pt>
                <c:pt idx="324" formatCode="General">
                  <c:v>78.358188153310095</c:v>
                </c:pt>
                <c:pt idx="325" formatCode="General">
                  <c:v>78.270557491289182</c:v>
                </c:pt>
                <c:pt idx="326" formatCode="General">
                  <c:v>78.182926829268283</c:v>
                </c:pt>
                <c:pt idx="327" formatCode="General">
                  <c:v>78.095296167247369</c:v>
                </c:pt>
                <c:pt idx="328" formatCode="General">
                  <c:v>78.00766550522647</c:v>
                </c:pt>
                <c:pt idx="329" formatCode="General">
                  <c:v>77.92003484320557</c:v>
                </c:pt>
                <c:pt idx="330" formatCode="General">
                  <c:v>77.832404181184657</c:v>
                </c:pt>
                <c:pt idx="331" formatCode="General">
                  <c:v>77.744773519163758</c:v>
                </c:pt>
                <c:pt idx="332" formatCode="General">
                  <c:v>77.657142857142844</c:v>
                </c:pt>
                <c:pt idx="333" formatCode="General">
                  <c:v>77.569512195121945</c:v>
                </c:pt>
                <c:pt idx="334" formatCode="General">
                  <c:v>77.481881533101031</c:v>
                </c:pt>
                <c:pt idx="335" formatCode="General">
                  <c:v>77.394250871080132</c:v>
                </c:pt>
                <c:pt idx="336" formatCode="General">
                  <c:v>77.306620209059218</c:v>
                </c:pt>
                <c:pt idx="337" formatCode="General">
                  <c:v>77.218989547038319</c:v>
                </c:pt>
                <c:pt idx="338" formatCode="General">
                  <c:v>77.131358885017406</c:v>
                </c:pt>
                <c:pt idx="339" formatCode="General">
                  <c:v>77.043728222996506</c:v>
                </c:pt>
                <c:pt idx="340" formatCode="General">
                  <c:v>76.956097560975593</c:v>
                </c:pt>
                <c:pt idx="341" formatCode="General">
                  <c:v>76.868466898954694</c:v>
                </c:pt>
                <c:pt idx="342" formatCode="General">
                  <c:v>76.780836236933794</c:v>
                </c:pt>
                <c:pt idx="343" formatCode="General">
                  <c:v>76.693205574912881</c:v>
                </c:pt>
                <c:pt idx="344" formatCode="General">
                  <c:v>76.605574912891981</c:v>
                </c:pt>
                <c:pt idx="345" formatCode="General">
                  <c:v>76.517944250871068</c:v>
                </c:pt>
                <c:pt idx="346" formatCode="General">
                  <c:v>76.430313588850169</c:v>
                </c:pt>
                <c:pt idx="347" formatCode="General">
                  <c:v>76.342682926829255</c:v>
                </c:pt>
                <c:pt idx="348" formatCode="General">
                  <c:v>76.255052264808356</c:v>
                </c:pt>
                <c:pt idx="349" formatCode="General">
                  <c:v>76.167421602787442</c:v>
                </c:pt>
                <c:pt idx="350" formatCode="General">
                  <c:v>76.079790940766543</c:v>
                </c:pt>
                <c:pt idx="351" formatCode="General">
                  <c:v>75.992160278745644</c:v>
                </c:pt>
                <c:pt idx="352" formatCode="General">
                  <c:v>75.90452961672473</c:v>
                </c:pt>
                <c:pt idx="353" formatCode="General">
                  <c:v>75.816898954703817</c:v>
                </c:pt>
                <c:pt idx="354" formatCode="General">
                  <c:v>75.729268292682917</c:v>
                </c:pt>
                <c:pt idx="355" formatCode="General">
                  <c:v>75.641637630662018</c:v>
                </c:pt>
                <c:pt idx="356" formatCode="General">
                  <c:v>75.554006968641104</c:v>
                </c:pt>
                <c:pt idx="357" formatCode="General">
                  <c:v>75.466376306620205</c:v>
                </c:pt>
                <c:pt idx="358" formatCode="General">
                  <c:v>75.378745644599292</c:v>
                </c:pt>
                <c:pt idx="359" formatCode="General">
                  <c:v>75.291114982578392</c:v>
                </c:pt>
                <c:pt idx="360" formatCode="General">
                  <c:v>75.203484320557479</c:v>
                </c:pt>
                <c:pt idx="361" formatCode="General">
                  <c:v>75.115853658536579</c:v>
                </c:pt>
                <c:pt idx="362" formatCode="General">
                  <c:v>75.028222996515666</c:v>
                </c:pt>
                <c:pt idx="363" formatCode="General">
                  <c:v>74.940592334494767</c:v>
                </c:pt>
                <c:pt idx="364" formatCode="General">
                  <c:v>74.852961672473853</c:v>
                </c:pt>
                <c:pt idx="365" formatCode="General">
                  <c:v>74.765331010452954</c:v>
                </c:pt>
                <c:pt idx="366" formatCode="General">
                  <c:v>74.67770034843204</c:v>
                </c:pt>
                <c:pt idx="367" formatCode="General">
                  <c:v>74.590069686411141</c:v>
                </c:pt>
                <c:pt idx="368" formatCode="General">
                  <c:v>74.502439024390242</c:v>
                </c:pt>
                <c:pt idx="369" formatCode="General">
                  <c:v>74.414808362369328</c:v>
                </c:pt>
                <c:pt idx="370" formatCode="General">
                  <c:v>74.327177700348429</c:v>
                </c:pt>
                <c:pt idx="371" formatCode="General">
                  <c:v>74.239547038327515</c:v>
                </c:pt>
                <c:pt idx="372" formatCode="General">
                  <c:v>74.151916376306616</c:v>
                </c:pt>
                <c:pt idx="373" formatCode="General">
                  <c:v>74.064285714285703</c:v>
                </c:pt>
                <c:pt idx="374" formatCode="General">
                  <c:v>73.976655052264803</c:v>
                </c:pt>
                <c:pt idx="375" formatCode="General">
                  <c:v>73.88902439024389</c:v>
                </c:pt>
                <c:pt idx="376" formatCode="General">
                  <c:v>73.80139372822299</c:v>
                </c:pt>
                <c:pt idx="377" formatCode="General">
                  <c:v>73.713763066202077</c:v>
                </c:pt>
                <c:pt idx="378" formatCode="General">
                  <c:v>73.626132404181178</c:v>
                </c:pt>
                <c:pt idx="379" formatCode="General">
                  <c:v>73.538501742160264</c:v>
                </c:pt>
                <c:pt idx="380" formatCode="General">
                  <c:v>73.450871080139365</c:v>
                </c:pt>
                <c:pt idx="381" formatCode="General">
                  <c:v>73.363240418118465</c:v>
                </c:pt>
                <c:pt idx="382" formatCode="General">
                  <c:v>73.275609756097552</c:v>
                </c:pt>
                <c:pt idx="383" formatCode="General">
                  <c:v>73.187979094076653</c:v>
                </c:pt>
                <c:pt idx="384" formatCode="General">
                  <c:v>73.100348432055739</c:v>
                </c:pt>
                <c:pt idx="385" formatCode="General">
                  <c:v>73.01271777003484</c:v>
                </c:pt>
                <c:pt idx="386" formatCode="General">
                  <c:v>72.925087108013926</c:v>
                </c:pt>
                <c:pt idx="387" formatCode="General">
                  <c:v>72.837456445993027</c:v>
                </c:pt>
                <c:pt idx="388" formatCode="General">
                  <c:v>72.749825783972113</c:v>
                </c:pt>
                <c:pt idx="389" formatCode="General">
                  <c:v>72.662195121951214</c:v>
                </c:pt>
                <c:pt idx="390" formatCode="General">
                  <c:v>72.574564459930301</c:v>
                </c:pt>
                <c:pt idx="391" formatCode="General">
                  <c:v>72.486933797909401</c:v>
                </c:pt>
                <c:pt idx="392" formatCode="General">
                  <c:v>72.399303135888488</c:v>
                </c:pt>
                <c:pt idx="393" formatCode="General">
                  <c:v>72.311672473867588</c:v>
                </c:pt>
                <c:pt idx="394" formatCode="General">
                  <c:v>72.224041811846689</c:v>
                </c:pt>
                <c:pt idx="395" formatCode="General">
                  <c:v>72.136411149825776</c:v>
                </c:pt>
                <c:pt idx="396" formatCode="General">
                  <c:v>72.048780487804876</c:v>
                </c:pt>
                <c:pt idx="397" formatCode="General">
                  <c:v>71.961149825783963</c:v>
                </c:pt>
                <c:pt idx="398" formatCode="General">
                  <c:v>71.873519163763063</c:v>
                </c:pt>
                <c:pt idx="399" formatCode="General">
                  <c:v>71.78588850174215</c:v>
                </c:pt>
                <c:pt idx="400" formatCode="General">
                  <c:v>71.698257839721251</c:v>
                </c:pt>
                <c:pt idx="401" formatCode="General">
                  <c:v>71.610627177700337</c:v>
                </c:pt>
                <c:pt idx="402" formatCode="General">
                  <c:v>71.522996515679438</c:v>
                </c:pt>
                <c:pt idx="403" formatCode="General">
                  <c:v>71.435365853658524</c:v>
                </c:pt>
                <c:pt idx="404" formatCode="General">
                  <c:v>71.347735191637625</c:v>
                </c:pt>
                <c:pt idx="405" formatCode="General">
                  <c:v>71.260104529616711</c:v>
                </c:pt>
                <c:pt idx="406" formatCode="General">
                  <c:v>71.172473867595812</c:v>
                </c:pt>
                <c:pt idx="407" formatCode="General">
                  <c:v>71.084843205574913</c:v>
                </c:pt>
                <c:pt idx="408" formatCode="General">
                  <c:v>70.997212543553999</c:v>
                </c:pt>
                <c:pt idx="409" formatCode="General">
                  <c:v>70.9095818815331</c:v>
                </c:pt>
                <c:pt idx="410" formatCode="General">
                  <c:v>70.821951219512187</c:v>
                </c:pt>
                <c:pt idx="411" formatCode="General">
                  <c:v>70.734320557491287</c:v>
                </c:pt>
                <c:pt idx="412" formatCode="General">
                  <c:v>70.646689895470374</c:v>
                </c:pt>
                <c:pt idx="413" formatCode="General">
                  <c:v>70.559059233449474</c:v>
                </c:pt>
                <c:pt idx="414" formatCode="General">
                  <c:v>70.471428571428561</c:v>
                </c:pt>
                <c:pt idx="415" formatCode="General">
                  <c:v>70.383797909407662</c:v>
                </c:pt>
                <c:pt idx="416" formatCode="General">
                  <c:v>70.296167247386762</c:v>
                </c:pt>
                <c:pt idx="417" formatCode="General">
                  <c:v>70.208536585365849</c:v>
                </c:pt>
                <c:pt idx="418" formatCode="General">
                  <c:v>70.120905923344935</c:v>
                </c:pt>
                <c:pt idx="419" formatCode="General">
                  <c:v>70.033275261324036</c:v>
                </c:pt>
                <c:pt idx="420" formatCode="General">
                  <c:v>69.945644599303137</c:v>
                </c:pt>
                <c:pt idx="421" formatCode="General">
                  <c:v>69.858013937282223</c:v>
                </c:pt>
                <c:pt idx="422" formatCode="General">
                  <c:v>69.770383275261324</c:v>
                </c:pt>
                <c:pt idx="423" formatCode="General">
                  <c:v>69.68275261324041</c:v>
                </c:pt>
                <c:pt idx="424" formatCode="General">
                  <c:v>69.595121951219511</c:v>
                </c:pt>
                <c:pt idx="425" formatCode="General">
                  <c:v>69.507491289198597</c:v>
                </c:pt>
                <c:pt idx="426" formatCode="General">
                  <c:v>69.419860627177698</c:v>
                </c:pt>
                <c:pt idx="427" formatCode="General">
                  <c:v>69.332229965156785</c:v>
                </c:pt>
                <c:pt idx="428" formatCode="General">
                  <c:v>69.244599303135885</c:v>
                </c:pt>
                <c:pt idx="429" formatCode="General">
                  <c:v>69.156968641114972</c:v>
                </c:pt>
                <c:pt idx="430" formatCode="General">
                  <c:v>69.069337979094072</c:v>
                </c:pt>
                <c:pt idx="431" formatCode="General">
                  <c:v>68.981707317073159</c:v>
                </c:pt>
                <c:pt idx="432" formatCode="General">
                  <c:v>68.89407665505226</c:v>
                </c:pt>
                <c:pt idx="433" formatCode="General">
                  <c:v>68.80644599303136</c:v>
                </c:pt>
                <c:pt idx="434" formatCode="General">
                  <c:v>68.718815331010447</c:v>
                </c:pt>
                <c:pt idx="435" formatCode="General">
                  <c:v>68.631184668989548</c:v>
                </c:pt>
                <c:pt idx="436" formatCode="General">
                  <c:v>68.543554006968634</c:v>
                </c:pt>
                <c:pt idx="437" formatCode="General">
                  <c:v>68.455923344947735</c:v>
                </c:pt>
                <c:pt idx="438" formatCode="General">
                  <c:v>68.368292682926821</c:v>
                </c:pt>
                <c:pt idx="439" formatCode="General">
                  <c:v>68.280662020905922</c:v>
                </c:pt>
                <c:pt idx="440" formatCode="General">
                  <c:v>68.193031358885008</c:v>
                </c:pt>
                <c:pt idx="441" formatCode="General">
                  <c:v>68.105400696864109</c:v>
                </c:pt>
                <c:pt idx="442" formatCode="General">
                  <c:v>68.01777003484321</c:v>
                </c:pt>
                <c:pt idx="443" formatCode="General">
                  <c:v>67.930139372822296</c:v>
                </c:pt>
                <c:pt idx="444" formatCode="General">
                  <c:v>67.842508710801383</c:v>
                </c:pt>
                <c:pt idx="445" formatCode="General">
                  <c:v>67.754878048780483</c:v>
                </c:pt>
                <c:pt idx="446" formatCode="General">
                  <c:v>67.667247386759584</c:v>
                </c:pt>
                <c:pt idx="447" formatCode="General">
                  <c:v>67.579616724738671</c:v>
                </c:pt>
                <c:pt idx="448" formatCode="General">
                  <c:v>67.491986062717757</c:v>
                </c:pt>
                <c:pt idx="449" formatCode="General">
                  <c:v>67.404355400696858</c:v>
                </c:pt>
                <c:pt idx="450" formatCode="General">
                  <c:v>67.316724738675958</c:v>
                </c:pt>
                <c:pt idx="451" formatCode="General">
                  <c:v>67.229094076655045</c:v>
                </c:pt>
                <c:pt idx="452" formatCode="General">
                  <c:v>67.141463414634146</c:v>
                </c:pt>
                <c:pt idx="453" formatCode="General">
                  <c:v>67.053832752613232</c:v>
                </c:pt>
                <c:pt idx="454" formatCode="General">
                  <c:v>66.966202090592333</c:v>
                </c:pt>
                <c:pt idx="455" formatCode="General">
                  <c:v>66.878571428571433</c:v>
                </c:pt>
                <c:pt idx="456" formatCode="General">
                  <c:v>66.79094076655052</c:v>
                </c:pt>
                <c:pt idx="457" formatCode="General">
                  <c:v>66.703310104529606</c:v>
                </c:pt>
                <c:pt idx="458" formatCode="General">
                  <c:v>66.615679442508707</c:v>
                </c:pt>
                <c:pt idx="459" formatCode="General">
                  <c:v>66.528048780487808</c:v>
                </c:pt>
                <c:pt idx="460" formatCode="General">
                  <c:v>66.440418118466894</c:v>
                </c:pt>
                <c:pt idx="461" formatCode="General">
                  <c:v>66.352787456445981</c:v>
                </c:pt>
                <c:pt idx="462" formatCode="General">
                  <c:v>66.265156794425081</c:v>
                </c:pt>
                <c:pt idx="463" formatCode="General">
                  <c:v>66.177526132404182</c:v>
                </c:pt>
                <c:pt idx="464" formatCode="General">
                  <c:v>66.089895470383269</c:v>
                </c:pt>
                <c:pt idx="465" formatCode="General">
                  <c:v>66.002264808362369</c:v>
                </c:pt>
                <c:pt idx="466" formatCode="General">
                  <c:v>65.914634146341456</c:v>
                </c:pt>
                <c:pt idx="467" formatCode="General">
                  <c:v>65.827003484320556</c:v>
                </c:pt>
                <c:pt idx="468" formatCode="General">
                  <c:v>65.739372822299657</c:v>
                </c:pt>
                <c:pt idx="469" formatCode="General">
                  <c:v>65.651742160278744</c:v>
                </c:pt>
                <c:pt idx="470" formatCode="General">
                  <c:v>65.56411149825783</c:v>
                </c:pt>
                <c:pt idx="471" formatCode="General">
                  <c:v>65.476480836236931</c:v>
                </c:pt>
                <c:pt idx="472" formatCode="General">
                  <c:v>65.388850174216032</c:v>
                </c:pt>
                <c:pt idx="473" formatCode="General">
                  <c:v>65.301219512195118</c:v>
                </c:pt>
                <c:pt idx="474" formatCode="General">
                  <c:v>65.213588850174219</c:v>
                </c:pt>
                <c:pt idx="475" formatCode="General">
                  <c:v>65.125958188153305</c:v>
                </c:pt>
                <c:pt idx="476" formatCode="General">
                  <c:v>65.038327526132406</c:v>
                </c:pt>
                <c:pt idx="477" formatCode="General">
                  <c:v>64.950696864111492</c:v>
                </c:pt>
                <c:pt idx="478" formatCode="General">
                  <c:v>64.863066202090593</c:v>
                </c:pt>
                <c:pt idx="479" formatCode="General">
                  <c:v>64.77543554006968</c:v>
                </c:pt>
                <c:pt idx="480" formatCode="General">
                  <c:v>64.68780487804878</c:v>
                </c:pt>
                <c:pt idx="481" formatCode="General">
                  <c:v>64.600174216027867</c:v>
                </c:pt>
                <c:pt idx="482" formatCode="General">
                  <c:v>64.512543554006967</c:v>
                </c:pt>
                <c:pt idx="483" formatCode="General">
                  <c:v>64.424912891986054</c:v>
                </c:pt>
                <c:pt idx="484" formatCode="General">
                  <c:v>64.337282229965155</c:v>
                </c:pt>
                <c:pt idx="485" formatCode="General">
                  <c:v>64.249651567944255</c:v>
                </c:pt>
                <c:pt idx="486" formatCode="General">
                  <c:v>64.162020905923342</c:v>
                </c:pt>
                <c:pt idx="487" formatCode="General">
                  <c:v>64.074390243902442</c:v>
                </c:pt>
                <c:pt idx="488" formatCode="General">
                  <c:v>63.986759581881529</c:v>
                </c:pt>
                <c:pt idx="489" formatCode="General">
                  <c:v>63.89912891986063</c:v>
                </c:pt>
                <c:pt idx="490" formatCode="General">
                  <c:v>63.811498257839716</c:v>
                </c:pt>
                <c:pt idx="491" formatCode="General">
                  <c:v>63.723867595818817</c:v>
                </c:pt>
                <c:pt idx="492" formatCode="General">
                  <c:v>63.63623693379791</c:v>
                </c:pt>
                <c:pt idx="493" formatCode="General">
                  <c:v>63.548606271777004</c:v>
                </c:pt>
                <c:pt idx="494" formatCode="General">
                  <c:v>63.460975609756098</c:v>
                </c:pt>
                <c:pt idx="495" formatCode="General">
                  <c:v>63.373344947735191</c:v>
                </c:pt>
                <c:pt idx="496" formatCode="General">
                  <c:v>63.285714285714285</c:v>
                </c:pt>
                <c:pt idx="497" formatCode="General">
                  <c:v>63.299827188940093</c:v>
                </c:pt>
                <c:pt idx="498" formatCode="General">
                  <c:v>63.3139400921659</c:v>
                </c:pt>
                <c:pt idx="499" formatCode="General">
                  <c:v>63.328052995391701</c:v>
                </c:pt>
                <c:pt idx="500" formatCode="General">
                  <c:v>63.342165898617509</c:v>
                </c:pt>
                <c:pt idx="501" formatCode="General">
                  <c:v>63.356278801843317</c:v>
                </c:pt>
                <c:pt idx="502" formatCode="General">
                  <c:v>63.370391705069125</c:v>
                </c:pt>
                <c:pt idx="503" formatCode="General">
                  <c:v>63.384504608294932</c:v>
                </c:pt>
                <c:pt idx="504" formatCode="General">
                  <c:v>63.398617511520733</c:v>
                </c:pt>
                <c:pt idx="505" formatCode="General">
                  <c:v>63.412730414746541</c:v>
                </c:pt>
                <c:pt idx="506" formatCode="General">
                  <c:v>63.426843317972349</c:v>
                </c:pt>
                <c:pt idx="507" formatCode="General">
                  <c:v>63.440956221198157</c:v>
                </c:pt>
                <c:pt idx="508" formatCode="General">
                  <c:v>63.455069124423964</c:v>
                </c:pt>
                <c:pt idx="509" formatCode="General">
                  <c:v>63.469182027649765</c:v>
                </c:pt>
                <c:pt idx="510" formatCode="General">
                  <c:v>63.483294930875573</c:v>
                </c:pt>
                <c:pt idx="511" formatCode="General">
                  <c:v>63.497407834101381</c:v>
                </c:pt>
                <c:pt idx="512" formatCode="General">
                  <c:v>63.511520737327189</c:v>
                </c:pt>
                <c:pt idx="513" formatCode="General">
                  <c:v>63.525633640552996</c:v>
                </c:pt>
                <c:pt idx="514" formatCode="General">
                  <c:v>63.539746543778797</c:v>
                </c:pt>
                <c:pt idx="515" formatCode="General">
                  <c:v>63.553859447004605</c:v>
                </c:pt>
                <c:pt idx="516" formatCode="General">
                  <c:v>63.567972350230413</c:v>
                </c:pt>
                <c:pt idx="517" formatCode="General">
                  <c:v>63.582085253456221</c:v>
                </c:pt>
                <c:pt idx="518" formatCode="General">
                  <c:v>63.596198156682028</c:v>
                </c:pt>
                <c:pt idx="519" formatCode="General">
                  <c:v>63.610311059907829</c:v>
                </c:pt>
                <c:pt idx="520" formatCode="General">
                  <c:v>63.624423963133637</c:v>
                </c:pt>
                <c:pt idx="521" formatCode="General">
                  <c:v>63.638536866359445</c:v>
                </c:pt>
                <c:pt idx="522" formatCode="General">
                  <c:v>63.652649769585253</c:v>
                </c:pt>
                <c:pt idx="523" formatCode="General">
                  <c:v>63.66676267281106</c:v>
                </c:pt>
                <c:pt idx="524" formatCode="General">
                  <c:v>63.680875576036861</c:v>
                </c:pt>
                <c:pt idx="525" formatCode="General">
                  <c:v>63.694988479262669</c:v>
                </c:pt>
                <c:pt idx="526" formatCode="General">
                  <c:v>63.709101382488477</c:v>
                </c:pt>
                <c:pt idx="527" formatCode="General">
                  <c:v>63.723214285714285</c:v>
                </c:pt>
                <c:pt idx="528" formatCode="General">
                  <c:v>63.737327188940093</c:v>
                </c:pt>
                <c:pt idx="529" formatCode="General">
                  <c:v>63.751440092165893</c:v>
                </c:pt>
                <c:pt idx="530" formatCode="General">
                  <c:v>63.765552995391701</c:v>
                </c:pt>
                <c:pt idx="531" formatCode="General">
                  <c:v>63.779665898617509</c:v>
                </c:pt>
                <c:pt idx="532" formatCode="General">
                  <c:v>63.793778801843317</c:v>
                </c:pt>
                <c:pt idx="533" formatCode="General">
                  <c:v>63.807891705069125</c:v>
                </c:pt>
                <c:pt idx="534" formatCode="General">
                  <c:v>63.822004608294925</c:v>
                </c:pt>
                <c:pt idx="535" formatCode="General">
                  <c:v>63.836117511520733</c:v>
                </c:pt>
                <c:pt idx="536" formatCode="General">
                  <c:v>63.850230414746541</c:v>
                </c:pt>
                <c:pt idx="537" formatCode="General">
                  <c:v>63.864343317972349</c:v>
                </c:pt>
                <c:pt idx="538" formatCode="General">
                  <c:v>63.878456221198157</c:v>
                </c:pt>
                <c:pt idx="539" formatCode="General">
                  <c:v>63.892569124423957</c:v>
                </c:pt>
                <c:pt idx="540" formatCode="General">
                  <c:v>63.906682027649765</c:v>
                </c:pt>
                <c:pt idx="541" formatCode="General">
                  <c:v>63.920794930875573</c:v>
                </c:pt>
                <c:pt idx="542" formatCode="General">
                  <c:v>63.934907834101381</c:v>
                </c:pt>
                <c:pt idx="543" formatCode="General">
                  <c:v>63.949020737327189</c:v>
                </c:pt>
                <c:pt idx="544" formatCode="General">
                  <c:v>63.963133640552996</c:v>
                </c:pt>
                <c:pt idx="545" formatCode="General">
                  <c:v>63.977246543778797</c:v>
                </c:pt>
                <c:pt idx="546" formatCode="General">
                  <c:v>63.991359447004605</c:v>
                </c:pt>
                <c:pt idx="547" formatCode="General">
                  <c:v>64.005472350230406</c:v>
                </c:pt>
                <c:pt idx="548" formatCode="General">
                  <c:v>64.019585253456214</c:v>
                </c:pt>
                <c:pt idx="549" formatCode="General">
                  <c:v>64.033698156682021</c:v>
                </c:pt>
                <c:pt idx="550" formatCode="General">
                  <c:v>64.047811059907829</c:v>
                </c:pt>
                <c:pt idx="551" formatCode="General">
                  <c:v>64.061923963133637</c:v>
                </c:pt>
                <c:pt idx="552" formatCode="General">
                  <c:v>64.076036866359445</c:v>
                </c:pt>
                <c:pt idx="553" formatCode="General">
                  <c:v>64.090149769585253</c:v>
                </c:pt>
                <c:pt idx="554" formatCode="General">
                  <c:v>64.10426267281106</c:v>
                </c:pt>
                <c:pt idx="555" formatCode="General">
                  <c:v>64.118375576036868</c:v>
                </c:pt>
                <c:pt idx="556" formatCode="General">
                  <c:v>64.132488479262676</c:v>
                </c:pt>
                <c:pt idx="557" formatCode="General">
                  <c:v>64.14660138248847</c:v>
                </c:pt>
                <c:pt idx="558" formatCode="General">
                  <c:v>64.160714285714278</c:v>
                </c:pt>
                <c:pt idx="559" formatCode="General">
                  <c:v>64.174827188940085</c:v>
                </c:pt>
                <c:pt idx="560" formatCode="General">
                  <c:v>64.188940092165893</c:v>
                </c:pt>
                <c:pt idx="561" formatCode="General">
                  <c:v>64.203052995391701</c:v>
                </c:pt>
                <c:pt idx="562" formatCode="General">
                  <c:v>64.217165898617509</c:v>
                </c:pt>
                <c:pt idx="563" formatCode="General">
                  <c:v>64.231278801843317</c:v>
                </c:pt>
                <c:pt idx="564" formatCode="General">
                  <c:v>64.245391705069125</c:v>
                </c:pt>
                <c:pt idx="565" formatCode="General">
                  <c:v>64.259504608294932</c:v>
                </c:pt>
                <c:pt idx="566" formatCode="General">
                  <c:v>64.27361751152074</c:v>
                </c:pt>
                <c:pt idx="567" formatCode="General">
                  <c:v>64.287730414746534</c:v>
                </c:pt>
                <c:pt idx="568" formatCode="General">
                  <c:v>64.301843317972342</c:v>
                </c:pt>
                <c:pt idx="569" formatCode="General">
                  <c:v>64.315956221198149</c:v>
                </c:pt>
                <c:pt idx="570" formatCode="General">
                  <c:v>64.330069124423957</c:v>
                </c:pt>
                <c:pt idx="571" formatCode="General">
                  <c:v>64.344182027649765</c:v>
                </c:pt>
                <c:pt idx="572" formatCode="General">
                  <c:v>64.358294930875573</c:v>
                </c:pt>
                <c:pt idx="573" formatCode="General">
                  <c:v>64.372407834101381</c:v>
                </c:pt>
                <c:pt idx="574" formatCode="General">
                  <c:v>64.386520737327189</c:v>
                </c:pt>
                <c:pt idx="575" formatCode="General">
                  <c:v>64.400633640552996</c:v>
                </c:pt>
                <c:pt idx="576" formatCode="General">
                  <c:v>64.414746543778804</c:v>
                </c:pt>
                <c:pt idx="577" formatCode="General">
                  <c:v>64.428859447004612</c:v>
                </c:pt>
                <c:pt idx="578" formatCode="General">
                  <c:v>64.442972350230406</c:v>
                </c:pt>
                <c:pt idx="579" formatCode="General">
                  <c:v>64.457085253456214</c:v>
                </c:pt>
                <c:pt idx="580" formatCode="General">
                  <c:v>64.471198156682021</c:v>
                </c:pt>
                <c:pt idx="581" formatCode="General">
                  <c:v>64.485311059907829</c:v>
                </c:pt>
                <c:pt idx="582" formatCode="General">
                  <c:v>64.499423963133637</c:v>
                </c:pt>
                <c:pt idx="583" formatCode="General">
                  <c:v>64.513536866359445</c:v>
                </c:pt>
                <c:pt idx="584" formatCode="General">
                  <c:v>64.527649769585253</c:v>
                </c:pt>
                <c:pt idx="585" formatCode="General">
                  <c:v>64.54176267281106</c:v>
                </c:pt>
                <c:pt idx="586" formatCode="General">
                  <c:v>64.555875576036868</c:v>
                </c:pt>
                <c:pt idx="587" formatCode="General">
                  <c:v>64.569988479262676</c:v>
                </c:pt>
                <c:pt idx="588" formatCode="General">
                  <c:v>64.58410138248847</c:v>
                </c:pt>
                <c:pt idx="589" formatCode="General">
                  <c:v>64.598214285714278</c:v>
                </c:pt>
                <c:pt idx="590" formatCode="General">
                  <c:v>64.612327188940085</c:v>
                </c:pt>
                <c:pt idx="591" formatCode="General">
                  <c:v>64.626440092165893</c:v>
                </c:pt>
                <c:pt idx="592" formatCode="General">
                  <c:v>64.640552995391701</c:v>
                </c:pt>
                <c:pt idx="593" formatCode="General">
                  <c:v>64.654665898617509</c:v>
                </c:pt>
                <c:pt idx="594" formatCode="General">
                  <c:v>64.668778801843317</c:v>
                </c:pt>
                <c:pt idx="595" formatCode="General">
                  <c:v>64.682891705069125</c:v>
                </c:pt>
                <c:pt idx="596" formatCode="General">
                  <c:v>64.697004608294932</c:v>
                </c:pt>
                <c:pt idx="597" formatCode="General">
                  <c:v>64.71111751152074</c:v>
                </c:pt>
                <c:pt idx="598" formatCode="General">
                  <c:v>64.725230414746534</c:v>
                </c:pt>
                <c:pt idx="599" formatCode="General">
                  <c:v>64.739343317972342</c:v>
                </c:pt>
                <c:pt idx="600" formatCode="General">
                  <c:v>64.753456221198149</c:v>
                </c:pt>
                <c:pt idx="601" formatCode="General">
                  <c:v>64.767569124423957</c:v>
                </c:pt>
                <c:pt idx="602" formatCode="General">
                  <c:v>64.781682027649765</c:v>
                </c:pt>
                <c:pt idx="603" formatCode="General">
                  <c:v>64.795794930875573</c:v>
                </c:pt>
                <c:pt idx="604" formatCode="General">
                  <c:v>64.809907834101381</c:v>
                </c:pt>
                <c:pt idx="605" formatCode="General">
                  <c:v>64.824020737327189</c:v>
                </c:pt>
                <c:pt idx="606" formatCode="General">
                  <c:v>64.838133640552996</c:v>
                </c:pt>
                <c:pt idx="607" formatCode="General">
                  <c:v>64.852246543778804</c:v>
                </c:pt>
                <c:pt idx="608" formatCode="General">
                  <c:v>64.866359447004598</c:v>
                </c:pt>
                <c:pt idx="609" formatCode="General">
                  <c:v>64.880472350230406</c:v>
                </c:pt>
                <c:pt idx="610" formatCode="General">
                  <c:v>64.894585253456214</c:v>
                </c:pt>
                <c:pt idx="611" formatCode="General">
                  <c:v>64.908698156682021</c:v>
                </c:pt>
                <c:pt idx="612" formatCode="General">
                  <c:v>64.922811059907829</c:v>
                </c:pt>
                <c:pt idx="613" formatCode="General">
                  <c:v>64.936923963133637</c:v>
                </c:pt>
                <c:pt idx="614" formatCode="General">
                  <c:v>64.951036866359445</c:v>
                </c:pt>
                <c:pt idx="615" formatCode="General">
                  <c:v>64.965149769585253</c:v>
                </c:pt>
                <c:pt idx="616" formatCode="General">
                  <c:v>64.97926267281106</c:v>
                </c:pt>
                <c:pt idx="617" formatCode="General">
                  <c:v>64.993375576036868</c:v>
                </c:pt>
                <c:pt idx="618" formatCode="General">
                  <c:v>65.007488479262662</c:v>
                </c:pt>
                <c:pt idx="619" formatCode="General">
                  <c:v>65.02160138248847</c:v>
                </c:pt>
                <c:pt idx="620" formatCode="General">
                  <c:v>65.035714285714278</c:v>
                </c:pt>
                <c:pt idx="621" formatCode="General">
                  <c:v>65.049827188940085</c:v>
                </c:pt>
                <c:pt idx="622" formatCode="General">
                  <c:v>65.063940092165893</c:v>
                </c:pt>
                <c:pt idx="623" formatCode="General">
                  <c:v>65.078052995391701</c:v>
                </c:pt>
                <c:pt idx="624" formatCode="General">
                  <c:v>65.092165898617509</c:v>
                </c:pt>
                <c:pt idx="625" formatCode="General">
                  <c:v>65.106278801843317</c:v>
                </c:pt>
                <c:pt idx="626" formatCode="General">
                  <c:v>65.120391705069125</c:v>
                </c:pt>
                <c:pt idx="627" formatCode="General">
                  <c:v>65.134504608294932</c:v>
                </c:pt>
                <c:pt idx="628" formatCode="General">
                  <c:v>65.148617511520726</c:v>
                </c:pt>
                <c:pt idx="629" formatCode="General">
                  <c:v>65.162730414746534</c:v>
                </c:pt>
                <c:pt idx="630" formatCode="General">
                  <c:v>65.176843317972342</c:v>
                </c:pt>
                <c:pt idx="631" formatCode="General">
                  <c:v>65.190956221198149</c:v>
                </c:pt>
                <c:pt idx="632" formatCode="General">
                  <c:v>65.205069124423957</c:v>
                </c:pt>
                <c:pt idx="633" formatCode="General">
                  <c:v>65.219182027649765</c:v>
                </c:pt>
                <c:pt idx="634" formatCode="General">
                  <c:v>65.233294930875573</c:v>
                </c:pt>
                <c:pt idx="635" formatCode="General">
                  <c:v>65.247407834101381</c:v>
                </c:pt>
                <c:pt idx="636" formatCode="General">
                  <c:v>65.261520737327189</c:v>
                </c:pt>
                <c:pt idx="637" formatCode="General">
                  <c:v>65.275633640552996</c:v>
                </c:pt>
                <c:pt idx="638" formatCode="General">
                  <c:v>65.28974654377879</c:v>
                </c:pt>
                <c:pt idx="639" formatCode="General">
                  <c:v>65.303859447004598</c:v>
                </c:pt>
                <c:pt idx="640" formatCode="General">
                  <c:v>65.317972350230406</c:v>
                </c:pt>
                <c:pt idx="641" formatCode="General">
                  <c:v>65.332085253456214</c:v>
                </c:pt>
                <c:pt idx="642" formatCode="General">
                  <c:v>65.346198156682021</c:v>
                </c:pt>
                <c:pt idx="643" formatCode="General">
                  <c:v>65.360311059907829</c:v>
                </c:pt>
                <c:pt idx="644" formatCode="General">
                  <c:v>65.374423963133637</c:v>
                </c:pt>
                <c:pt idx="645" formatCode="General">
                  <c:v>65.388536866359445</c:v>
                </c:pt>
                <c:pt idx="646" formatCode="General">
                  <c:v>65.402649769585253</c:v>
                </c:pt>
                <c:pt idx="647" formatCode="General">
                  <c:v>65.41676267281106</c:v>
                </c:pt>
                <c:pt idx="648" formatCode="General">
                  <c:v>65.430875576036854</c:v>
                </c:pt>
                <c:pt idx="649" formatCode="General">
                  <c:v>65.444988479262662</c:v>
                </c:pt>
                <c:pt idx="650" formatCode="General">
                  <c:v>65.45910138248847</c:v>
                </c:pt>
                <c:pt idx="651" formatCode="General">
                  <c:v>65.473214285714278</c:v>
                </c:pt>
                <c:pt idx="652" formatCode="General">
                  <c:v>65.487327188940085</c:v>
                </c:pt>
                <c:pt idx="653" formatCode="General">
                  <c:v>65.501440092165893</c:v>
                </c:pt>
                <c:pt idx="654" formatCode="General">
                  <c:v>65.515552995391701</c:v>
                </c:pt>
                <c:pt idx="655" formatCode="General">
                  <c:v>65.529665898617509</c:v>
                </c:pt>
                <c:pt idx="656" formatCode="General">
                  <c:v>65.543778801843317</c:v>
                </c:pt>
                <c:pt idx="657" formatCode="General">
                  <c:v>65.557891705069125</c:v>
                </c:pt>
                <c:pt idx="658" formatCode="General">
                  <c:v>65.572004608294918</c:v>
                </c:pt>
                <c:pt idx="659" formatCode="General">
                  <c:v>65.586117511520726</c:v>
                </c:pt>
                <c:pt idx="660" formatCode="General">
                  <c:v>65.600230414746534</c:v>
                </c:pt>
                <c:pt idx="661" formatCode="General">
                  <c:v>65.614343317972342</c:v>
                </c:pt>
                <c:pt idx="662" formatCode="General">
                  <c:v>65.628456221198149</c:v>
                </c:pt>
                <c:pt idx="663" formatCode="General">
                  <c:v>65.642569124423957</c:v>
                </c:pt>
                <c:pt idx="664" formatCode="General">
                  <c:v>65.656682027649765</c:v>
                </c:pt>
                <c:pt idx="665" formatCode="General">
                  <c:v>65.670794930875573</c:v>
                </c:pt>
                <c:pt idx="666" formatCode="General">
                  <c:v>65.684907834101381</c:v>
                </c:pt>
                <c:pt idx="667" formatCode="General">
                  <c:v>65.699020737327189</c:v>
                </c:pt>
                <c:pt idx="668" formatCode="General">
                  <c:v>65.713133640552996</c:v>
                </c:pt>
                <c:pt idx="669" formatCode="General">
                  <c:v>65.72724654377879</c:v>
                </c:pt>
                <c:pt idx="670" formatCode="General">
                  <c:v>65.741359447004598</c:v>
                </c:pt>
                <c:pt idx="671" formatCode="General">
                  <c:v>65.755472350230406</c:v>
                </c:pt>
                <c:pt idx="672" formatCode="General">
                  <c:v>65.769585253456214</c:v>
                </c:pt>
                <c:pt idx="673" formatCode="General">
                  <c:v>65.783698156682021</c:v>
                </c:pt>
                <c:pt idx="674" formatCode="General">
                  <c:v>65.797811059907829</c:v>
                </c:pt>
                <c:pt idx="675" formatCode="General">
                  <c:v>65.811923963133637</c:v>
                </c:pt>
                <c:pt idx="676" formatCode="General">
                  <c:v>65.826036866359445</c:v>
                </c:pt>
                <c:pt idx="677" formatCode="General">
                  <c:v>65.840149769585253</c:v>
                </c:pt>
                <c:pt idx="678" formatCode="General">
                  <c:v>65.85426267281106</c:v>
                </c:pt>
                <c:pt idx="679" formatCode="General">
                  <c:v>65.868375576036854</c:v>
                </c:pt>
                <c:pt idx="680" formatCode="General">
                  <c:v>65.882488479262662</c:v>
                </c:pt>
                <c:pt idx="681" formatCode="General">
                  <c:v>65.89660138248847</c:v>
                </c:pt>
                <c:pt idx="682" formatCode="General">
                  <c:v>65.910714285714278</c:v>
                </c:pt>
                <c:pt idx="683" formatCode="General">
                  <c:v>65.924827188940085</c:v>
                </c:pt>
                <c:pt idx="684" formatCode="General">
                  <c:v>65.938940092165893</c:v>
                </c:pt>
                <c:pt idx="685" formatCode="General">
                  <c:v>65.953052995391701</c:v>
                </c:pt>
                <c:pt idx="686" formatCode="General">
                  <c:v>65.967165898617509</c:v>
                </c:pt>
                <c:pt idx="687" formatCode="General">
                  <c:v>65.981278801843317</c:v>
                </c:pt>
                <c:pt idx="688" formatCode="General">
                  <c:v>65.995391705069125</c:v>
                </c:pt>
                <c:pt idx="689" formatCode="General">
                  <c:v>66.009504608294918</c:v>
                </c:pt>
                <c:pt idx="690" formatCode="General">
                  <c:v>66.023617511520726</c:v>
                </c:pt>
                <c:pt idx="691" formatCode="General">
                  <c:v>66.037730414746534</c:v>
                </c:pt>
                <c:pt idx="692" formatCode="General">
                  <c:v>66.051843317972342</c:v>
                </c:pt>
                <c:pt idx="693" formatCode="General">
                  <c:v>66.065956221198149</c:v>
                </c:pt>
                <c:pt idx="694" formatCode="General">
                  <c:v>66.080069124423957</c:v>
                </c:pt>
                <c:pt idx="695" formatCode="General">
                  <c:v>66.094182027649765</c:v>
                </c:pt>
                <c:pt idx="696" formatCode="General">
                  <c:v>66.108294930875573</c:v>
                </c:pt>
                <c:pt idx="697" formatCode="General">
                  <c:v>66.122407834101381</c:v>
                </c:pt>
                <c:pt idx="698" formatCode="General">
                  <c:v>66.136520737327189</c:v>
                </c:pt>
                <c:pt idx="699" formatCode="General">
                  <c:v>66.150633640552982</c:v>
                </c:pt>
                <c:pt idx="700" formatCode="General">
                  <c:v>66.16474654377879</c:v>
                </c:pt>
                <c:pt idx="701" formatCode="General">
                  <c:v>66.178859447004598</c:v>
                </c:pt>
                <c:pt idx="702" formatCode="General">
                  <c:v>66.192972350230406</c:v>
                </c:pt>
                <c:pt idx="703" formatCode="General">
                  <c:v>66.207085253456214</c:v>
                </c:pt>
                <c:pt idx="704" formatCode="General">
                  <c:v>66.221198156682021</c:v>
                </c:pt>
                <c:pt idx="705" formatCode="General">
                  <c:v>66.235311059907829</c:v>
                </c:pt>
                <c:pt idx="706" formatCode="General">
                  <c:v>66.249423963133637</c:v>
                </c:pt>
                <c:pt idx="707" formatCode="General">
                  <c:v>66.263536866359445</c:v>
                </c:pt>
                <c:pt idx="708" formatCode="General">
                  <c:v>66.277649769585253</c:v>
                </c:pt>
                <c:pt idx="709" formatCode="General">
                  <c:v>66.291762672811046</c:v>
                </c:pt>
                <c:pt idx="710" formatCode="General">
                  <c:v>66.305875576036854</c:v>
                </c:pt>
                <c:pt idx="711" formatCode="General">
                  <c:v>66.319988479262662</c:v>
                </c:pt>
                <c:pt idx="712" formatCode="General">
                  <c:v>66.33410138248847</c:v>
                </c:pt>
                <c:pt idx="713" formatCode="General">
                  <c:v>66.348214285714278</c:v>
                </c:pt>
                <c:pt idx="714" formatCode="General">
                  <c:v>66.362327188940085</c:v>
                </c:pt>
                <c:pt idx="715" formatCode="General">
                  <c:v>66.376440092165893</c:v>
                </c:pt>
                <c:pt idx="716" formatCode="General">
                  <c:v>66.390552995391701</c:v>
                </c:pt>
                <c:pt idx="717" formatCode="General">
                  <c:v>66.404665898617509</c:v>
                </c:pt>
                <c:pt idx="718" formatCode="General">
                  <c:v>66.418778801843317</c:v>
                </c:pt>
                <c:pt idx="719" formatCode="General">
                  <c:v>66.43289170506911</c:v>
                </c:pt>
                <c:pt idx="720" formatCode="General">
                  <c:v>66.447004608294918</c:v>
                </c:pt>
                <c:pt idx="721" formatCode="General">
                  <c:v>66.461117511520726</c:v>
                </c:pt>
                <c:pt idx="722" formatCode="General">
                  <c:v>66.475230414746534</c:v>
                </c:pt>
                <c:pt idx="723" formatCode="General">
                  <c:v>66.489343317972342</c:v>
                </c:pt>
                <c:pt idx="724" formatCode="General">
                  <c:v>66.503456221198149</c:v>
                </c:pt>
                <c:pt idx="725" formatCode="General">
                  <c:v>66.517569124423957</c:v>
                </c:pt>
                <c:pt idx="726" formatCode="General">
                  <c:v>66.531682027649765</c:v>
                </c:pt>
                <c:pt idx="727" formatCode="General">
                  <c:v>66.545794930875573</c:v>
                </c:pt>
                <c:pt idx="728" formatCode="General">
                  <c:v>66.559907834101381</c:v>
                </c:pt>
                <c:pt idx="729" formatCode="General">
                  <c:v>66.574020737327174</c:v>
                </c:pt>
                <c:pt idx="730" formatCode="General">
                  <c:v>66.588133640552982</c:v>
                </c:pt>
                <c:pt idx="731" formatCode="General">
                  <c:v>66.60224654377879</c:v>
                </c:pt>
                <c:pt idx="732" formatCode="General">
                  <c:v>66.616359447004598</c:v>
                </c:pt>
                <c:pt idx="733" formatCode="General">
                  <c:v>66.630472350230406</c:v>
                </c:pt>
                <c:pt idx="734" formatCode="General">
                  <c:v>66.644585253456214</c:v>
                </c:pt>
                <c:pt idx="735" formatCode="General">
                  <c:v>66.658698156682021</c:v>
                </c:pt>
                <c:pt idx="736" formatCode="General">
                  <c:v>66.672811059907829</c:v>
                </c:pt>
                <c:pt idx="737" formatCode="General">
                  <c:v>66.686923963133637</c:v>
                </c:pt>
                <c:pt idx="738" formatCode="General">
                  <c:v>66.701036866359445</c:v>
                </c:pt>
                <c:pt idx="739" formatCode="General">
                  <c:v>66.715149769585253</c:v>
                </c:pt>
                <c:pt idx="740" formatCode="General">
                  <c:v>66.729262672811046</c:v>
                </c:pt>
                <c:pt idx="741" formatCode="General">
                  <c:v>66.743375576036854</c:v>
                </c:pt>
                <c:pt idx="742" formatCode="General">
                  <c:v>66.757488479262662</c:v>
                </c:pt>
                <c:pt idx="743" formatCode="General">
                  <c:v>66.77160138248847</c:v>
                </c:pt>
                <c:pt idx="744" formatCode="General">
                  <c:v>66.785714285714278</c:v>
                </c:pt>
                <c:pt idx="745" formatCode="General">
                  <c:v>66.813817330210767</c:v>
                </c:pt>
                <c:pt idx="746" formatCode="General">
                  <c:v>66.841920374707257</c:v>
                </c:pt>
                <c:pt idx="747" formatCode="General">
                  <c:v>66.870023419203733</c:v>
                </c:pt>
                <c:pt idx="748" formatCode="General">
                  <c:v>66.898126463700223</c:v>
                </c:pt>
                <c:pt idx="749" formatCode="General">
                  <c:v>66.926229508196712</c:v>
                </c:pt>
                <c:pt idx="750" formatCode="General">
                  <c:v>66.954332552693202</c:v>
                </c:pt>
                <c:pt idx="751" formatCode="General">
                  <c:v>66.982435597189692</c:v>
                </c:pt>
                <c:pt idx="752" formatCode="General">
                  <c:v>67.010538641686168</c:v>
                </c:pt>
                <c:pt idx="753" formatCode="General">
                  <c:v>67.038641686182658</c:v>
                </c:pt>
                <c:pt idx="754" formatCode="General">
                  <c:v>67.066744730679147</c:v>
                </c:pt>
                <c:pt idx="755" formatCode="General">
                  <c:v>67.094847775175637</c:v>
                </c:pt>
                <c:pt idx="756" formatCode="General">
                  <c:v>67.122950819672127</c:v>
                </c:pt>
                <c:pt idx="757" formatCode="General">
                  <c:v>67.151053864168617</c:v>
                </c:pt>
                <c:pt idx="758" formatCode="General">
                  <c:v>67.179156908665092</c:v>
                </c:pt>
                <c:pt idx="759" formatCode="General">
                  <c:v>67.207259953161582</c:v>
                </c:pt>
                <c:pt idx="760" formatCode="General">
                  <c:v>67.235362997658072</c:v>
                </c:pt>
                <c:pt idx="761" formatCode="General">
                  <c:v>67.263466042154562</c:v>
                </c:pt>
                <c:pt idx="762" formatCode="General">
                  <c:v>67.291569086651052</c:v>
                </c:pt>
                <c:pt idx="763" formatCode="General">
                  <c:v>67.319672131147527</c:v>
                </c:pt>
                <c:pt idx="764" formatCode="General">
                  <c:v>67.347775175644017</c:v>
                </c:pt>
                <c:pt idx="765" formatCode="General">
                  <c:v>67.375878220140507</c:v>
                </c:pt>
                <c:pt idx="766" formatCode="General">
                  <c:v>67.403981264636997</c:v>
                </c:pt>
                <c:pt idx="767" formatCode="General">
                  <c:v>67.432084309133486</c:v>
                </c:pt>
                <c:pt idx="768" formatCode="General">
                  <c:v>67.460187353629962</c:v>
                </c:pt>
                <c:pt idx="769" formatCode="General">
                  <c:v>67.488290398126452</c:v>
                </c:pt>
                <c:pt idx="770" formatCode="General">
                  <c:v>67.516393442622942</c:v>
                </c:pt>
                <c:pt idx="771" formatCode="General">
                  <c:v>67.544496487119432</c:v>
                </c:pt>
                <c:pt idx="772" formatCode="General">
                  <c:v>67.572599531615921</c:v>
                </c:pt>
                <c:pt idx="773" formatCode="General">
                  <c:v>67.600702576112411</c:v>
                </c:pt>
                <c:pt idx="774" formatCode="General">
                  <c:v>67.628805620608887</c:v>
                </c:pt>
                <c:pt idx="775" formatCode="General">
                  <c:v>67.656908665105377</c:v>
                </c:pt>
                <c:pt idx="776" formatCode="General">
                  <c:v>67.685011709601866</c:v>
                </c:pt>
                <c:pt idx="777" formatCode="General">
                  <c:v>67.713114754098356</c:v>
                </c:pt>
                <c:pt idx="778" formatCode="General">
                  <c:v>67.741217798594846</c:v>
                </c:pt>
                <c:pt idx="779" formatCode="General">
                  <c:v>67.769320843091322</c:v>
                </c:pt>
                <c:pt idx="780" formatCode="General">
                  <c:v>67.797423887587811</c:v>
                </c:pt>
                <c:pt idx="781" formatCode="General">
                  <c:v>67.825526932084301</c:v>
                </c:pt>
                <c:pt idx="782" formatCode="General">
                  <c:v>67.853629976580791</c:v>
                </c:pt>
                <c:pt idx="783" formatCode="General">
                  <c:v>67.881733021077281</c:v>
                </c:pt>
                <c:pt idx="784" formatCode="General">
                  <c:v>67.909836065573757</c:v>
                </c:pt>
                <c:pt idx="785" formatCode="General">
                  <c:v>67.937939110070246</c:v>
                </c:pt>
                <c:pt idx="786" formatCode="General">
                  <c:v>67.966042154566736</c:v>
                </c:pt>
                <c:pt idx="787" formatCode="General">
                  <c:v>67.994145199063226</c:v>
                </c:pt>
                <c:pt idx="788" formatCode="General">
                  <c:v>68.022248243559716</c:v>
                </c:pt>
                <c:pt idx="789" formatCode="General">
                  <c:v>68.050351288056206</c:v>
                </c:pt>
                <c:pt idx="790" formatCode="General">
                  <c:v>68.078454332552681</c:v>
                </c:pt>
                <c:pt idx="791" formatCode="General">
                  <c:v>68.106557377049171</c:v>
                </c:pt>
                <c:pt idx="792" formatCode="General">
                  <c:v>68.134660421545661</c:v>
                </c:pt>
                <c:pt idx="793" formatCode="General">
                  <c:v>68.162763466042151</c:v>
                </c:pt>
                <c:pt idx="794" formatCode="General">
                  <c:v>68.19086651053864</c:v>
                </c:pt>
                <c:pt idx="795" formatCode="General">
                  <c:v>68.218969555035116</c:v>
                </c:pt>
                <c:pt idx="796" formatCode="General">
                  <c:v>68.247072599531606</c:v>
                </c:pt>
                <c:pt idx="797" formatCode="General">
                  <c:v>68.275175644028096</c:v>
                </c:pt>
                <c:pt idx="798" formatCode="General">
                  <c:v>68.303278688524586</c:v>
                </c:pt>
                <c:pt idx="799" formatCode="General">
                  <c:v>68.331381733021075</c:v>
                </c:pt>
                <c:pt idx="800" formatCode="General">
                  <c:v>68.359484777517551</c:v>
                </c:pt>
                <c:pt idx="801" formatCode="General">
                  <c:v>68.387587822014041</c:v>
                </c:pt>
                <c:pt idx="802" formatCode="General">
                  <c:v>68.415690866510531</c:v>
                </c:pt>
                <c:pt idx="803" formatCode="General">
                  <c:v>68.44379391100702</c:v>
                </c:pt>
                <c:pt idx="804" formatCode="General">
                  <c:v>68.47189695550351</c:v>
                </c:pt>
                <c:pt idx="805" formatCode="General">
                  <c:v>68.5</c:v>
                </c:pt>
                <c:pt idx="806" formatCode="General">
                  <c:v>68.528103044496476</c:v>
                </c:pt>
                <c:pt idx="807" formatCode="General">
                  <c:v>68.556206088992965</c:v>
                </c:pt>
                <c:pt idx="808" formatCode="General">
                  <c:v>68.584309133489455</c:v>
                </c:pt>
                <c:pt idx="809" formatCode="General">
                  <c:v>68.612412177985945</c:v>
                </c:pt>
                <c:pt idx="810" formatCode="General">
                  <c:v>68.640515222482435</c:v>
                </c:pt>
                <c:pt idx="811" formatCode="General">
                  <c:v>68.66861826697891</c:v>
                </c:pt>
                <c:pt idx="812" formatCode="General">
                  <c:v>68.6967213114754</c:v>
                </c:pt>
                <c:pt idx="813" formatCode="General">
                  <c:v>68.72482435597189</c:v>
                </c:pt>
                <c:pt idx="814" formatCode="General">
                  <c:v>68.75292740046838</c:v>
                </c:pt>
                <c:pt idx="815" formatCode="General">
                  <c:v>68.78103044496487</c:v>
                </c:pt>
                <c:pt idx="816" formatCode="General">
                  <c:v>68.809133489461345</c:v>
                </c:pt>
                <c:pt idx="817" formatCode="General">
                  <c:v>68.837236533957835</c:v>
                </c:pt>
                <c:pt idx="818" formatCode="General">
                  <c:v>68.865339578454325</c:v>
                </c:pt>
                <c:pt idx="819" formatCode="General">
                  <c:v>68.893442622950815</c:v>
                </c:pt>
                <c:pt idx="820" formatCode="General">
                  <c:v>68.921545667447305</c:v>
                </c:pt>
                <c:pt idx="821" formatCode="General">
                  <c:v>68.94964871194378</c:v>
                </c:pt>
                <c:pt idx="822" formatCode="General">
                  <c:v>68.97775175644027</c:v>
                </c:pt>
                <c:pt idx="823" formatCode="General">
                  <c:v>69.00585480093676</c:v>
                </c:pt>
                <c:pt idx="824" formatCode="General">
                  <c:v>69.03395784543325</c:v>
                </c:pt>
                <c:pt idx="825" formatCode="General">
                  <c:v>69.062060889929739</c:v>
                </c:pt>
                <c:pt idx="826" formatCode="General">
                  <c:v>69.090163934426229</c:v>
                </c:pt>
                <c:pt idx="827" formatCode="General">
                  <c:v>69.118266978922705</c:v>
                </c:pt>
                <c:pt idx="828" formatCode="General">
                  <c:v>69.146370023419195</c:v>
                </c:pt>
                <c:pt idx="829" formatCode="General">
                  <c:v>69.174473067915685</c:v>
                </c:pt>
                <c:pt idx="830" formatCode="General">
                  <c:v>69.202576112412174</c:v>
                </c:pt>
                <c:pt idx="831" formatCode="General">
                  <c:v>69.230679156908664</c:v>
                </c:pt>
                <c:pt idx="832" formatCode="General">
                  <c:v>69.25878220140514</c:v>
                </c:pt>
                <c:pt idx="833" formatCode="General">
                  <c:v>69.28688524590163</c:v>
                </c:pt>
                <c:pt idx="834" formatCode="General">
                  <c:v>69.314988290398119</c:v>
                </c:pt>
                <c:pt idx="835" formatCode="General">
                  <c:v>69.343091334894609</c:v>
                </c:pt>
                <c:pt idx="836" formatCode="General">
                  <c:v>69.371194379391099</c:v>
                </c:pt>
                <c:pt idx="837" formatCode="General">
                  <c:v>69.399297423887575</c:v>
                </c:pt>
                <c:pt idx="838" formatCode="General">
                  <c:v>69.427400468384064</c:v>
                </c:pt>
                <c:pt idx="839" formatCode="General">
                  <c:v>69.455503512880554</c:v>
                </c:pt>
                <c:pt idx="840" formatCode="General">
                  <c:v>69.483606557377044</c:v>
                </c:pt>
                <c:pt idx="841" formatCode="General">
                  <c:v>69.511709601873534</c:v>
                </c:pt>
                <c:pt idx="842" formatCode="General">
                  <c:v>69.539812646370024</c:v>
                </c:pt>
                <c:pt idx="843" formatCode="General">
                  <c:v>69.567915690866499</c:v>
                </c:pt>
                <c:pt idx="844" formatCode="General">
                  <c:v>69.596018735362989</c:v>
                </c:pt>
                <c:pt idx="845" formatCode="General">
                  <c:v>69.624121779859479</c:v>
                </c:pt>
                <c:pt idx="846" formatCode="General">
                  <c:v>69.652224824355969</c:v>
                </c:pt>
                <c:pt idx="847" formatCode="General">
                  <c:v>69.680327868852459</c:v>
                </c:pt>
                <c:pt idx="848" formatCode="General">
                  <c:v>69.708430913348934</c:v>
                </c:pt>
                <c:pt idx="849" formatCode="General">
                  <c:v>69.736533957845424</c:v>
                </c:pt>
                <c:pt idx="850" formatCode="General">
                  <c:v>69.764637002341914</c:v>
                </c:pt>
                <c:pt idx="851" formatCode="General">
                  <c:v>69.792740046838404</c:v>
                </c:pt>
                <c:pt idx="852" formatCode="General">
                  <c:v>69.820843091334893</c:v>
                </c:pt>
                <c:pt idx="853" formatCode="General">
                  <c:v>69.848946135831369</c:v>
                </c:pt>
                <c:pt idx="854" formatCode="General">
                  <c:v>69.877049180327859</c:v>
                </c:pt>
                <c:pt idx="855" formatCode="General">
                  <c:v>69.905152224824349</c:v>
                </c:pt>
                <c:pt idx="856" formatCode="General">
                  <c:v>69.933255269320838</c:v>
                </c:pt>
                <c:pt idx="857" formatCode="General">
                  <c:v>69.961358313817328</c:v>
                </c:pt>
                <c:pt idx="858" formatCode="General">
                  <c:v>69.989461358313818</c:v>
                </c:pt>
                <c:pt idx="859" formatCode="General">
                  <c:v>70.017564402810294</c:v>
                </c:pt>
                <c:pt idx="860" formatCode="General">
                  <c:v>70.045667447306784</c:v>
                </c:pt>
                <c:pt idx="861" formatCode="General">
                  <c:v>70.073770491803273</c:v>
                </c:pt>
                <c:pt idx="862" formatCode="General">
                  <c:v>70.101873536299763</c:v>
                </c:pt>
                <c:pt idx="863" formatCode="General">
                  <c:v>70.129976580796253</c:v>
                </c:pt>
                <c:pt idx="864" formatCode="General">
                  <c:v>70.158079625292729</c:v>
                </c:pt>
                <c:pt idx="865" formatCode="General">
                  <c:v>70.186182669789218</c:v>
                </c:pt>
                <c:pt idx="866" formatCode="General">
                  <c:v>70.214285714285708</c:v>
                </c:pt>
                <c:pt idx="867" formatCode="General">
                  <c:v>70.242388758782198</c:v>
                </c:pt>
                <c:pt idx="868" formatCode="General">
                  <c:v>70.270491803278688</c:v>
                </c:pt>
                <c:pt idx="869" formatCode="General">
                  <c:v>70.298594847775163</c:v>
                </c:pt>
                <c:pt idx="870" formatCode="General">
                  <c:v>70.326697892271653</c:v>
                </c:pt>
                <c:pt idx="871" formatCode="General">
                  <c:v>70.354800936768143</c:v>
                </c:pt>
                <c:pt idx="872" formatCode="General">
                  <c:v>70.382903981264633</c:v>
                </c:pt>
                <c:pt idx="873" formatCode="General">
                  <c:v>70.411007025761123</c:v>
                </c:pt>
                <c:pt idx="874" formatCode="General">
                  <c:v>70.439110070257613</c:v>
                </c:pt>
                <c:pt idx="875" formatCode="General">
                  <c:v>70.467213114754088</c:v>
                </c:pt>
                <c:pt idx="876" formatCode="General">
                  <c:v>70.495316159250578</c:v>
                </c:pt>
                <c:pt idx="877" formatCode="General">
                  <c:v>70.523419203747068</c:v>
                </c:pt>
                <c:pt idx="878" formatCode="General">
                  <c:v>70.551522248243558</c:v>
                </c:pt>
                <c:pt idx="879" formatCode="General">
                  <c:v>70.579625292740047</c:v>
                </c:pt>
                <c:pt idx="880" formatCode="General">
                  <c:v>70.607728337236523</c:v>
                </c:pt>
                <c:pt idx="881" formatCode="General">
                  <c:v>70.635831381733013</c:v>
                </c:pt>
                <c:pt idx="882" formatCode="General">
                  <c:v>70.663934426229503</c:v>
                </c:pt>
                <c:pt idx="883" formatCode="General">
                  <c:v>70.692037470725992</c:v>
                </c:pt>
                <c:pt idx="884" formatCode="General">
                  <c:v>70.720140515222482</c:v>
                </c:pt>
                <c:pt idx="885" formatCode="General">
                  <c:v>70.748243559718958</c:v>
                </c:pt>
                <c:pt idx="886" formatCode="General">
                  <c:v>70.776346604215448</c:v>
                </c:pt>
                <c:pt idx="887" formatCode="General">
                  <c:v>70.804449648711937</c:v>
                </c:pt>
                <c:pt idx="888" formatCode="General">
                  <c:v>70.832552693208427</c:v>
                </c:pt>
                <c:pt idx="889" formatCode="General">
                  <c:v>70.860655737704917</c:v>
                </c:pt>
                <c:pt idx="890" formatCode="General">
                  <c:v>70.888758782201393</c:v>
                </c:pt>
                <c:pt idx="891" formatCode="General">
                  <c:v>70.916861826697883</c:v>
                </c:pt>
                <c:pt idx="892" formatCode="General">
                  <c:v>70.944964871194372</c:v>
                </c:pt>
                <c:pt idx="893" formatCode="General">
                  <c:v>70.973067915690862</c:v>
                </c:pt>
                <c:pt idx="894" formatCode="General">
                  <c:v>71.001170960187352</c:v>
                </c:pt>
                <c:pt idx="895" formatCode="General">
                  <c:v>71.029274004683828</c:v>
                </c:pt>
                <c:pt idx="896" formatCode="General">
                  <c:v>71.057377049180317</c:v>
                </c:pt>
                <c:pt idx="897" formatCode="General">
                  <c:v>71.085480093676807</c:v>
                </c:pt>
                <c:pt idx="898" formatCode="General">
                  <c:v>71.113583138173297</c:v>
                </c:pt>
                <c:pt idx="899" formatCode="General">
                  <c:v>71.141686182669787</c:v>
                </c:pt>
                <c:pt idx="900" formatCode="General">
                  <c:v>71.169789227166277</c:v>
                </c:pt>
                <c:pt idx="901" formatCode="General">
                  <c:v>71.197892271662752</c:v>
                </c:pt>
                <c:pt idx="902" formatCode="General">
                  <c:v>71.225995316159242</c:v>
                </c:pt>
                <c:pt idx="903" formatCode="General">
                  <c:v>71.254098360655732</c:v>
                </c:pt>
                <c:pt idx="904" formatCode="General">
                  <c:v>71.282201405152222</c:v>
                </c:pt>
                <c:pt idx="905" formatCode="General">
                  <c:v>71.310304449648712</c:v>
                </c:pt>
                <c:pt idx="906" formatCode="General">
                  <c:v>71.338407494145201</c:v>
                </c:pt>
                <c:pt idx="907" formatCode="General">
                  <c:v>71.366510538641677</c:v>
                </c:pt>
                <c:pt idx="908" formatCode="General">
                  <c:v>71.394613583138167</c:v>
                </c:pt>
                <c:pt idx="909" formatCode="General">
                  <c:v>71.422716627634657</c:v>
                </c:pt>
                <c:pt idx="910" formatCode="General">
                  <c:v>71.450819672131146</c:v>
                </c:pt>
                <c:pt idx="911" formatCode="General">
                  <c:v>71.478922716627636</c:v>
                </c:pt>
                <c:pt idx="912" formatCode="General">
                  <c:v>71.507025761124112</c:v>
                </c:pt>
                <c:pt idx="913" formatCode="General">
                  <c:v>71.535128805620602</c:v>
                </c:pt>
                <c:pt idx="914" formatCode="General">
                  <c:v>71.563231850117091</c:v>
                </c:pt>
                <c:pt idx="915" formatCode="General">
                  <c:v>71.591334894613581</c:v>
                </c:pt>
                <c:pt idx="916" formatCode="General">
                  <c:v>71.619437939110071</c:v>
                </c:pt>
                <c:pt idx="917" formatCode="General">
                  <c:v>71.647540983606547</c:v>
                </c:pt>
                <c:pt idx="918" formatCode="General">
                  <c:v>71.675644028103036</c:v>
                </c:pt>
                <c:pt idx="919" formatCode="General">
                  <c:v>71.703747072599526</c:v>
                </c:pt>
                <c:pt idx="920" formatCode="General">
                  <c:v>71.731850117096016</c:v>
                </c:pt>
                <c:pt idx="921" formatCode="General">
                  <c:v>71.759953161592506</c:v>
                </c:pt>
                <c:pt idx="922" formatCode="General">
                  <c:v>71.788056206088982</c:v>
                </c:pt>
                <c:pt idx="923" formatCode="General">
                  <c:v>71.816159250585471</c:v>
                </c:pt>
                <c:pt idx="924" formatCode="General">
                  <c:v>71.844262295081961</c:v>
                </c:pt>
                <c:pt idx="925" formatCode="General">
                  <c:v>71.872365339578451</c:v>
                </c:pt>
                <c:pt idx="926" formatCode="General">
                  <c:v>71.900468384074941</c:v>
                </c:pt>
                <c:pt idx="927" formatCode="General">
                  <c:v>71.928571428571416</c:v>
                </c:pt>
                <c:pt idx="928" formatCode="General">
                  <c:v>71.956674473067906</c:v>
                </c:pt>
                <c:pt idx="929" formatCode="General">
                  <c:v>71.984777517564396</c:v>
                </c:pt>
                <c:pt idx="930" formatCode="General">
                  <c:v>72.012880562060886</c:v>
                </c:pt>
                <c:pt idx="931" formatCode="General">
                  <c:v>72.040983606557376</c:v>
                </c:pt>
                <c:pt idx="932" formatCode="General">
                  <c:v>72.069086651053851</c:v>
                </c:pt>
                <c:pt idx="933" formatCode="General">
                  <c:v>72.097189695550341</c:v>
                </c:pt>
                <c:pt idx="934" formatCode="General">
                  <c:v>72.125292740046831</c:v>
                </c:pt>
                <c:pt idx="935" formatCode="General">
                  <c:v>72.153395784543321</c:v>
                </c:pt>
                <c:pt idx="936" formatCode="General">
                  <c:v>72.181498829039811</c:v>
                </c:pt>
                <c:pt idx="937" formatCode="General">
                  <c:v>72.2096018735363</c:v>
                </c:pt>
                <c:pt idx="938" formatCode="General">
                  <c:v>72.237704918032776</c:v>
                </c:pt>
                <c:pt idx="939" formatCode="General">
                  <c:v>72.265807962529266</c:v>
                </c:pt>
                <c:pt idx="940" formatCode="General">
                  <c:v>72.293911007025756</c:v>
                </c:pt>
                <c:pt idx="941" formatCode="General">
                  <c:v>72.322014051522245</c:v>
                </c:pt>
                <c:pt idx="942" formatCode="General">
                  <c:v>72.350117096018735</c:v>
                </c:pt>
                <c:pt idx="943" formatCode="General">
                  <c:v>72.378220140515225</c:v>
                </c:pt>
                <c:pt idx="944" formatCode="General">
                  <c:v>72.406323185011701</c:v>
                </c:pt>
                <c:pt idx="945" formatCode="General">
                  <c:v>72.43442622950819</c:v>
                </c:pt>
                <c:pt idx="946" formatCode="General">
                  <c:v>72.46252927400468</c:v>
                </c:pt>
                <c:pt idx="947" formatCode="General">
                  <c:v>72.49063231850117</c:v>
                </c:pt>
                <c:pt idx="948" formatCode="General">
                  <c:v>72.51873536299766</c:v>
                </c:pt>
                <c:pt idx="949" formatCode="General">
                  <c:v>72.546838407494135</c:v>
                </c:pt>
                <c:pt idx="950" formatCode="General">
                  <c:v>72.574941451990625</c:v>
                </c:pt>
                <c:pt idx="951" formatCode="General">
                  <c:v>72.603044496487115</c:v>
                </c:pt>
                <c:pt idx="952" formatCode="General">
                  <c:v>72.631147540983605</c:v>
                </c:pt>
                <c:pt idx="953" formatCode="General">
                  <c:v>72.659250585480095</c:v>
                </c:pt>
                <c:pt idx="954" formatCode="General">
                  <c:v>72.68735362997657</c:v>
                </c:pt>
                <c:pt idx="955" formatCode="General">
                  <c:v>72.71545667447306</c:v>
                </c:pt>
                <c:pt idx="956" formatCode="General">
                  <c:v>72.74355971896955</c:v>
                </c:pt>
                <c:pt idx="957" formatCode="General">
                  <c:v>72.77166276346604</c:v>
                </c:pt>
                <c:pt idx="958" formatCode="General">
                  <c:v>72.79976580796253</c:v>
                </c:pt>
                <c:pt idx="959" formatCode="General">
                  <c:v>72.827868852459005</c:v>
                </c:pt>
                <c:pt idx="960" formatCode="General">
                  <c:v>72.855971896955495</c:v>
                </c:pt>
                <c:pt idx="961" formatCode="General">
                  <c:v>72.884074941451985</c:v>
                </c:pt>
                <c:pt idx="962" formatCode="General">
                  <c:v>72.912177985948475</c:v>
                </c:pt>
                <c:pt idx="963" formatCode="General">
                  <c:v>72.940281030444964</c:v>
                </c:pt>
                <c:pt idx="964" formatCode="General">
                  <c:v>72.96838407494144</c:v>
                </c:pt>
                <c:pt idx="965" formatCode="General">
                  <c:v>72.99648711943793</c:v>
                </c:pt>
                <c:pt idx="966" formatCode="General">
                  <c:v>73.02459016393442</c:v>
                </c:pt>
                <c:pt idx="967" formatCode="General">
                  <c:v>73.05269320843091</c:v>
                </c:pt>
                <c:pt idx="968" formatCode="General">
                  <c:v>73.080796252927399</c:v>
                </c:pt>
                <c:pt idx="969" formatCode="General">
                  <c:v>73.108899297423889</c:v>
                </c:pt>
                <c:pt idx="970" formatCode="General">
                  <c:v>73.137002341920365</c:v>
                </c:pt>
                <c:pt idx="971" formatCode="General">
                  <c:v>73.165105386416855</c:v>
                </c:pt>
                <c:pt idx="972" formatCode="General">
                  <c:v>73.193208430913344</c:v>
                </c:pt>
                <c:pt idx="973" formatCode="General">
                  <c:v>73.221311475409834</c:v>
                </c:pt>
                <c:pt idx="974" formatCode="General">
                  <c:v>73.249414519906324</c:v>
                </c:pt>
                <c:pt idx="975" formatCode="General">
                  <c:v>73.2775175644028</c:v>
                </c:pt>
                <c:pt idx="976" formatCode="General">
                  <c:v>73.305620608899289</c:v>
                </c:pt>
                <c:pt idx="977" formatCode="General">
                  <c:v>73.333723653395779</c:v>
                </c:pt>
                <c:pt idx="978" formatCode="General">
                  <c:v>73.361826697892269</c:v>
                </c:pt>
                <c:pt idx="979" formatCode="General">
                  <c:v>73.389929742388759</c:v>
                </c:pt>
                <c:pt idx="980" formatCode="General">
                  <c:v>73.418032786885249</c:v>
                </c:pt>
                <c:pt idx="981" formatCode="General">
                  <c:v>73.446135831381724</c:v>
                </c:pt>
                <c:pt idx="982" formatCode="General">
                  <c:v>73.474238875878214</c:v>
                </c:pt>
                <c:pt idx="983" formatCode="General">
                  <c:v>73.502341920374704</c:v>
                </c:pt>
                <c:pt idx="984" formatCode="General">
                  <c:v>73.530444964871194</c:v>
                </c:pt>
                <c:pt idx="985" formatCode="General">
                  <c:v>73.558548009367684</c:v>
                </c:pt>
                <c:pt idx="986" formatCode="General">
                  <c:v>73.586651053864159</c:v>
                </c:pt>
                <c:pt idx="987" formatCode="General">
                  <c:v>73.614754098360649</c:v>
                </c:pt>
                <c:pt idx="988" formatCode="General">
                  <c:v>73.642857142857139</c:v>
                </c:pt>
                <c:pt idx="989" formatCode="General">
                  <c:v>73.687002341920376</c:v>
                </c:pt>
                <c:pt idx="990" formatCode="General">
                  <c:v>73.731147540983599</c:v>
                </c:pt>
                <c:pt idx="991" formatCode="General">
                  <c:v>73.775292740046837</c:v>
                </c:pt>
                <c:pt idx="992" formatCode="General">
                  <c:v>73.81943793911006</c:v>
                </c:pt>
                <c:pt idx="993" formatCode="General">
                  <c:v>73.863583138173297</c:v>
                </c:pt>
                <c:pt idx="994" formatCode="General">
                  <c:v>73.907728337236534</c:v>
                </c:pt>
                <c:pt idx="995" formatCode="General">
                  <c:v>73.951873536299757</c:v>
                </c:pt>
                <c:pt idx="996" formatCode="General">
                  <c:v>73.996018735362995</c:v>
                </c:pt>
                <c:pt idx="997" formatCode="General">
                  <c:v>74.040163934426232</c:v>
                </c:pt>
                <c:pt idx="998" formatCode="General">
                  <c:v>74.084309133489455</c:v>
                </c:pt>
                <c:pt idx="999" formatCode="General">
                  <c:v>74.128454332552693</c:v>
                </c:pt>
                <c:pt idx="1000" formatCode="General">
                  <c:v>74.172599531615916</c:v>
                </c:pt>
                <c:pt idx="1001" formatCode="General">
                  <c:v>74.216744730679153</c:v>
                </c:pt>
                <c:pt idx="1002" formatCode="General">
                  <c:v>74.26088992974239</c:v>
                </c:pt>
                <c:pt idx="1003" formatCode="General">
                  <c:v>74.305035128805613</c:v>
                </c:pt>
                <c:pt idx="1004" formatCode="General">
                  <c:v>74.349180327868851</c:v>
                </c:pt>
                <c:pt idx="1005" formatCode="General">
                  <c:v>74.393325526932074</c:v>
                </c:pt>
                <c:pt idx="1006" formatCode="General">
                  <c:v>74.437470725995311</c:v>
                </c:pt>
                <c:pt idx="1007" formatCode="General">
                  <c:v>74.481615925058549</c:v>
                </c:pt>
                <c:pt idx="1008" formatCode="General">
                  <c:v>74.525761124121772</c:v>
                </c:pt>
                <c:pt idx="1009" formatCode="General">
                  <c:v>74.569906323185009</c:v>
                </c:pt>
                <c:pt idx="1010" formatCode="General">
                  <c:v>74.614051522248246</c:v>
                </c:pt>
                <c:pt idx="1011" formatCode="General">
                  <c:v>74.658196721311469</c:v>
                </c:pt>
                <c:pt idx="1012" formatCode="General">
                  <c:v>74.702341920374707</c:v>
                </c:pt>
                <c:pt idx="1013" formatCode="General">
                  <c:v>74.74648711943793</c:v>
                </c:pt>
                <c:pt idx="1014" formatCode="General">
                  <c:v>74.790632318501167</c:v>
                </c:pt>
                <c:pt idx="1015" formatCode="General">
                  <c:v>74.834777517564405</c:v>
                </c:pt>
                <c:pt idx="1016" formatCode="General">
                  <c:v>74.878922716627628</c:v>
                </c:pt>
                <c:pt idx="1017" formatCode="General">
                  <c:v>74.923067915690865</c:v>
                </c:pt>
                <c:pt idx="1018" formatCode="General">
                  <c:v>74.967213114754088</c:v>
                </c:pt>
                <c:pt idx="1019" formatCode="General">
                  <c:v>75.011358313817325</c:v>
                </c:pt>
                <c:pt idx="1020" formatCode="General">
                  <c:v>75.055503512880563</c:v>
                </c:pt>
                <c:pt idx="1021" formatCode="General">
                  <c:v>75.099648711943786</c:v>
                </c:pt>
                <c:pt idx="1022" formatCode="General">
                  <c:v>75.143793911007023</c:v>
                </c:pt>
                <c:pt idx="1023" formatCode="General">
                  <c:v>75.187939110070261</c:v>
                </c:pt>
                <c:pt idx="1024" formatCode="General">
                  <c:v>75.232084309133484</c:v>
                </c:pt>
                <c:pt idx="1025" formatCode="General">
                  <c:v>75.276229508196721</c:v>
                </c:pt>
                <c:pt idx="1026" formatCode="General">
                  <c:v>75.320374707259944</c:v>
                </c:pt>
                <c:pt idx="1027" formatCode="General">
                  <c:v>75.364519906323181</c:v>
                </c:pt>
                <c:pt idx="1028" formatCode="General">
                  <c:v>75.408665105386419</c:v>
                </c:pt>
                <c:pt idx="1029" formatCode="General">
                  <c:v>75.452810304449642</c:v>
                </c:pt>
                <c:pt idx="1030" formatCode="General">
                  <c:v>75.496955503512879</c:v>
                </c:pt>
                <c:pt idx="1031" formatCode="General">
                  <c:v>75.541100702576102</c:v>
                </c:pt>
                <c:pt idx="1032" formatCode="General">
                  <c:v>75.58524590163934</c:v>
                </c:pt>
                <c:pt idx="1033" formatCode="General">
                  <c:v>75.629391100702577</c:v>
                </c:pt>
                <c:pt idx="1034" formatCode="General">
                  <c:v>75.6735362997658</c:v>
                </c:pt>
                <c:pt idx="1035" formatCode="General">
                  <c:v>75.717681498829037</c:v>
                </c:pt>
                <c:pt idx="1036" formatCode="General">
                  <c:v>75.761826697892275</c:v>
                </c:pt>
                <c:pt idx="1037" formatCode="General">
                  <c:v>75.805971896955498</c:v>
                </c:pt>
                <c:pt idx="1038" formatCode="General">
                  <c:v>75.850117096018735</c:v>
                </c:pt>
                <c:pt idx="1039" formatCode="General">
                  <c:v>75.894262295081958</c:v>
                </c:pt>
                <c:pt idx="1040" formatCode="General">
                  <c:v>75.938407494145196</c:v>
                </c:pt>
                <c:pt idx="1041" formatCode="General">
                  <c:v>75.982552693208433</c:v>
                </c:pt>
                <c:pt idx="1042" formatCode="General">
                  <c:v>76.026697892271656</c:v>
                </c:pt>
                <c:pt idx="1043" formatCode="General">
                  <c:v>76.070843091334893</c:v>
                </c:pt>
                <c:pt idx="1044" formatCode="General">
                  <c:v>76.114988290398117</c:v>
                </c:pt>
                <c:pt idx="1045" formatCode="General">
                  <c:v>76.159133489461354</c:v>
                </c:pt>
                <c:pt idx="1046" formatCode="General">
                  <c:v>76.203278688524591</c:v>
                </c:pt>
                <c:pt idx="1047" formatCode="General">
                  <c:v>76.247423887587814</c:v>
                </c:pt>
                <c:pt idx="1048" formatCode="General">
                  <c:v>76.291569086651052</c:v>
                </c:pt>
                <c:pt idx="1049" formatCode="General">
                  <c:v>76.335714285714289</c:v>
                </c:pt>
                <c:pt idx="1050" formatCode="General">
                  <c:v>76.379859484777512</c:v>
                </c:pt>
                <c:pt idx="1051" formatCode="General">
                  <c:v>76.424004683840749</c:v>
                </c:pt>
                <c:pt idx="1052" formatCode="General">
                  <c:v>76.468149882903973</c:v>
                </c:pt>
                <c:pt idx="1053" formatCode="General">
                  <c:v>76.51229508196721</c:v>
                </c:pt>
                <c:pt idx="1054" formatCode="General">
                  <c:v>76.556440281030447</c:v>
                </c:pt>
                <c:pt idx="1055" formatCode="General">
                  <c:v>76.60058548009367</c:v>
                </c:pt>
                <c:pt idx="1056" formatCode="General">
                  <c:v>76.644730679156908</c:v>
                </c:pt>
                <c:pt idx="1057" formatCode="General">
                  <c:v>76.688875878220131</c:v>
                </c:pt>
                <c:pt idx="1058" formatCode="General">
                  <c:v>76.733021077283368</c:v>
                </c:pt>
                <c:pt idx="1059" formatCode="General">
                  <c:v>76.777166276346605</c:v>
                </c:pt>
                <c:pt idx="1060" formatCode="General">
                  <c:v>76.821311475409829</c:v>
                </c:pt>
                <c:pt idx="1061" formatCode="General">
                  <c:v>76.865456674473066</c:v>
                </c:pt>
                <c:pt idx="1062" formatCode="General">
                  <c:v>76.909601873536303</c:v>
                </c:pt>
                <c:pt idx="1063" formatCode="General">
                  <c:v>76.953747072599526</c:v>
                </c:pt>
                <c:pt idx="1064" formatCode="General">
                  <c:v>76.997892271662764</c:v>
                </c:pt>
                <c:pt idx="1065" formatCode="General">
                  <c:v>77.042037470725987</c:v>
                </c:pt>
                <c:pt idx="1066" formatCode="General">
                  <c:v>77.086182669789224</c:v>
                </c:pt>
                <c:pt idx="1067" formatCode="General">
                  <c:v>77.130327868852461</c:v>
                </c:pt>
                <c:pt idx="1068" formatCode="General">
                  <c:v>77.174473067915685</c:v>
                </c:pt>
                <c:pt idx="1069" formatCode="General">
                  <c:v>77.218618266978922</c:v>
                </c:pt>
                <c:pt idx="1070" formatCode="General">
                  <c:v>77.262763466042145</c:v>
                </c:pt>
                <c:pt idx="1071" formatCode="General">
                  <c:v>77.306908665105382</c:v>
                </c:pt>
                <c:pt idx="1072" formatCode="General">
                  <c:v>77.35105386416862</c:v>
                </c:pt>
                <c:pt idx="1073" formatCode="General">
                  <c:v>77.395199063231843</c:v>
                </c:pt>
                <c:pt idx="1074" formatCode="General">
                  <c:v>77.43934426229508</c:v>
                </c:pt>
                <c:pt idx="1075" formatCode="General">
                  <c:v>77.483489461358303</c:v>
                </c:pt>
                <c:pt idx="1076" formatCode="General">
                  <c:v>77.527634660421541</c:v>
                </c:pt>
                <c:pt idx="1077" formatCode="General">
                  <c:v>77.571779859484778</c:v>
                </c:pt>
                <c:pt idx="1078" formatCode="General">
                  <c:v>77.615925058548001</c:v>
                </c:pt>
                <c:pt idx="1079" formatCode="General">
                  <c:v>77.660070257611238</c:v>
                </c:pt>
                <c:pt idx="1080" formatCode="General">
                  <c:v>77.704215456674476</c:v>
                </c:pt>
                <c:pt idx="1081" formatCode="General">
                  <c:v>77.748360655737699</c:v>
                </c:pt>
                <c:pt idx="1082" formatCode="General">
                  <c:v>77.792505854800936</c:v>
                </c:pt>
                <c:pt idx="1083" formatCode="General">
                  <c:v>77.836651053864159</c:v>
                </c:pt>
                <c:pt idx="1084" formatCode="General">
                  <c:v>77.880796252927396</c:v>
                </c:pt>
                <c:pt idx="1085" formatCode="General">
                  <c:v>77.924941451990634</c:v>
                </c:pt>
                <c:pt idx="1086" formatCode="General">
                  <c:v>77.969086651053857</c:v>
                </c:pt>
                <c:pt idx="1087" formatCode="General">
                  <c:v>78.013231850117094</c:v>
                </c:pt>
                <c:pt idx="1088" formatCode="General">
                  <c:v>78.057377049180332</c:v>
                </c:pt>
                <c:pt idx="1089" formatCode="General">
                  <c:v>78.101522248243555</c:v>
                </c:pt>
                <c:pt idx="1090" formatCode="General">
                  <c:v>78.145667447306792</c:v>
                </c:pt>
                <c:pt idx="1091" formatCode="General">
                  <c:v>78.189812646370015</c:v>
                </c:pt>
                <c:pt idx="1092" formatCode="General">
                  <c:v>78.233957845433252</c:v>
                </c:pt>
                <c:pt idx="1093" formatCode="General">
                  <c:v>78.278103044496476</c:v>
                </c:pt>
                <c:pt idx="1094" formatCode="General">
                  <c:v>78.322248243559713</c:v>
                </c:pt>
                <c:pt idx="1095" formatCode="General">
                  <c:v>78.36639344262295</c:v>
                </c:pt>
                <c:pt idx="1096" formatCode="General">
                  <c:v>78.410538641686173</c:v>
                </c:pt>
                <c:pt idx="1097" formatCode="General">
                  <c:v>78.454683840749411</c:v>
                </c:pt>
                <c:pt idx="1098" formatCode="General">
                  <c:v>78.498829039812648</c:v>
                </c:pt>
                <c:pt idx="1099" formatCode="General">
                  <c:v>78.542974238875871</c:v>
                </c:pt>
                <c:pt idx="1100" formatCode="General">
                  <c:v>78.587119437939108</c:v>
                </c:pt>
                <c:pt idx="1101" formatCode="General">
                  <c:v>78.631264637002332</c:v>
                </c:pt>
                <c:pt idx="1102" formatCode="General">
                  <c:v>78.675409836065569</c:v>
                </c:pt>
                <c:pt idx="1103" formatCode="General">
                  <c:v>78.719555035128806</c:v>
                </c:pt>
                <c:pt idx="1104" formatCode="General">
                  <c:v>78.763700234192029</c:v>
                </c:pt>
                <c:pt idx="1105" formatCode="General">
                  <c:v>78.807845433255267</c:v>
                </c:pt>
                <c:pt idx="1106" formatCode="General">
                  <c:v>78.85199063231849</c:v>
                </c:pt>
                <c:pt idx="1107" formatCode="General">
                  <c:v>78.896135831381727</c:v>
                </c:pt>
                <c:pt idx="1108" formatCode="General">
                  <c:v>78.940281030444964</c:v>
                </c:pt>
                <c:pt idx="1109" formatCode="General">
                  <c:v>78.984426229508188</c:v>
                </c:pt>
                <c:pt idx="1110" formatCode="General">
                  <c:v>79.028571428571425</c:v>
                </c:pt>
                <c:pt idx="1111" formatCode="General">
                  <c:v>79.072716627634662</c:v>
                </c:pt>
                <c:pt idx="1112" formatCode="General">
                  <c:v>79.116861826697885</c:v>
                </c:pt>
                <c:pt idx="1113" formatCode="General">
                  <c:v>79.161007025761123</c:v>
                </c:pt>
                <c:pt idx="1114" formatCode="General">
                  <c:v>79.205152224824346</c:v>
                </c:pt>
                <c:pt idx="1115" formatCode="General">
                  <c:v>79.249297423887583</c:v>
                </c:pt>
                <c:pt idx="1116" formatCode="General">
                  <c:v>79.29344262295082</c:v>
                </c:pt>
                <c:pt idx="1117" formatCode="General">
                  <c:v>79.337587822014044</c:v>
                </c:pt>
                <c:pt idx="1118" formatCode="General">
                  <c:v>79.381733021077281</c:v>
                </c:pt>
                <c:pt idx="1119" formatCode="General">
                  <c:v>79.425878220140504</c:v>
                </c:pt>
                <c:pt idx="1120" formatCode="General">
                  <c:v>79.470023419203741</c:v>
                </c:pt>
                <c:pt idx="1121" formatCode="General">
                  <c:v>79.514168618266979</c:v>
                </c:pt>
                <c:pt idx="1122" formatCode="General">
                  <c:v>79.558313817330202</c:v>
                </c:pt>
                <c:pt idx="1123" formatCode="General">
                  <c:v>79.602459016393439</c:v>
                </c:pt>
                <c:pt idx="1124" formatCode="General">
                  <c:v>79.646604215456676</c:v>
                </c:pt>
                <c:pt idx="1125" formatCode="General">
                  <c:v>79.6907494145199</c:v>
                </c:pt>
                <c:pt idx="1126" formatCode="General">
                  <c:v>79.734894613583137</c:v>
                </c:pt>
                <c:pt idx="1127" formatCode="General">
                  <c:v>79.77903981264636</c:v>
                </c:pt>
                <c:pt idx="1128" formatCode="General">
                  <c:v>79.823185011709597</c:v>
                </c:pt>
                <c:pt idx="1129" formatCode="General">
                  <c:v>79.867330210772835</c:v>
                </c:pt>
                <c:pt idx="1130" formatCode="General">
                  <c:v>79.911475409836058</c:v>
                </c:pt>
                <c:pt idx="1131" formatCode="General">
                  <c:v>79.955620608899295</c:v>
                </c:pt>
                <c:pt idx="1132" formatCode="General">
                  <c:v>79.999765807962518</c:v>
                </c:pt>
                <c:pt idx="1133" formatCode="General">
                  <c:v>80.043911007025756</c:v>
                </c:pt>
                <c:pt idx="1134" formatCode="General">
                  <c:v>80.088056206088993</c:v>
                </c:pt>
                <c:pt idx="1135" formatCode="General">
                  <c:v>80.132201405152216</c:v>
                </c:pt>
                <c:pt idx="1136" formatCode="General">
                  <c:v>80.176346604215453</c:v>
                </c:pt>
                <c:pt idx="1137" formatCode="General">
                  <c:v>80.220491803278691</c:v>
                </c:pt>
                <c:pt idx="1138" formatCode="General">
                  <c:v>80.264637002341914</c:v>
                </c:pt>
                <c:pt idx="1139" formatCode="General">
                  <c:v>80.308782201405151</c:v>
                </c:pt>
                <c:pt idx="1140" formatCode="General">
                  <c:v>80.352927400468374</c:v>
                </c:pt>
                <c:pt idx="1141" formatCode="General">
                  <c:v>80.397072599531612</c:v>
                </c:pt>
                <c:pt idx="1142" formatCode="General">
                  <c:v>80.441217798594849</c:v>
                </c:pt>
                <c:pt idx="1143" formatCode="General">
                  <c:v>80.485362997658072</c:v>
                </c:pt>
                <c:pt idx="1144" formatCode="General">
                  <c:v>80.529508196721309</c:v>
                </c:pt>
                <c:pt idx="1145" formatCode="General">
                  <c:v>80.573653395784532</c:v>
                </c:pt>
                <c:pt idx="1146" formatCode="General">
                  <c:v>80.61779859484777</c:v>
                </c:pt>
                <c:pt idx="1147" formatCode="General">
                  <c:v>80.661943793911007</c:v>
                </c:pt>
                <c:pt idx="1148" formatCode="General">
                  <c:v>80.70608899297423</c:v>
                </c:pt>
                <c:pt idx="1149" formatCode="General">
                  <c:v>80.750234192037468</c:v>
                </c:pt>
                <c:pt idx="1150" formatCode="General">
                  <c:v>80.794379391100705</c:v>
                </c:pt>
                <c:pt idx="1151" formatCode="General">
                  <c:v>80.838524590163928</c:v>
                </c:pt>
                <c:pt idx="1152" formatCode="General">
                  <c:v>80.882669789227165</c:v>
                </c:pt>
                <c:pt idx="1153" formatCode="General">
                  <c:v>80.926814988290388</c:v>
                </c:pt>
                <c:pt idx="1154" formatCode="General">
                  <c:v>80.970960187353626</c:v>
                </c:pt>
                <c:pt idx="1155" formatCode="General">
                  <c:v>81.015105386416863</c:v>
                </c:pt>
                <c:pt idx="1156" formatCode="General">
                  <c:v>81.059250585480086</c:v>
                </c:pt>
                <c:pt idx="1157" formatCode="General">
                  <c:v>81.103395784543324</c:v>
                </c:pt>
                <c:pt idx="1158" formatCode="General">
                  <c:v>81.147540983606547</c:v>
                </c:pt>
                <c:pt idx="1159" formatCode="General">
                  <c:v>81.191686182669784</c:v>
                </c:pt>
                <c:pt idx="1160" formatCode="General">
                  <c:v>81.235831381733021</c:v>
                </c:pt>
                <c:pt idx="1161" formatCode="General">
                  <c:v>81.279976580796244</c:v>
                </c:pt>
                <c:pt idx="1162" formatCode="General">
                  <c:v>81.324121779859482</c:v>
                </c:pt>
                <c:pt idx="1163" formatCode="General">
                  <c:v>81.368266978922719</c:v>
                </c:pt>
                <c:pt idx="1164" formatCode="General">
                  <c:v>81.412412177985942</c:v>
                </c:pt>
                <c:pt idx="1165" formatCode="General">
                  <c:v>81.45655737704918</c:v>
                </c:pt>
                <c:pt idx="1166" formatCode="General">
                  <c:v>81.500702576112403</c:v>
                </c:pt>
                <c:pt idx="1167" formatCode="General">
                  <c:v>81.54484777517564</c:v>
                </c:pt>
                <c:pt idx="1168" formatCode="General">
                  <c:v>81.588992974238877</c:v>
                </c:pt>
                <c:pt idx="1169" formatCode="General">
                  <c:v>81.6331381733021</c:v>
                </c:pt>
                <c:pt idx="1170" formatCode="General">
                  <c:v>81.677283372365338</c:v>
                </c:pt>
                <c:pt idx="1171" formatCode="General">
                  <c:v>81.721428571428561</c:v>
                </c:pt>
                <c:pt idx="1172" formatCode="General">
                  <c:v>81.765573770491798</c:v>
                </c:pt>
                <c:pt idx="1173" formatCode="General">
                  <c:v>81.809718969555036</c:v>
                </c:pt>
                <c:pt idx="1174" formatCode="General">
                  <c:v>81.853864168618259</c:v>
                </c:pt>
                <c:pt idx="1175" formatCode="General">
                  <c:v>81.898009367681496</c:v>
                </c:pt>
                <c:pt idx="1176" formatCode="General">
                  <c:v>81.942154566744733</c:v>
                </c:pt>
                <c:pt idx="1177" formatCode="General">
                  <c:v>81.986299765807956</c:v>
                </c:pt>
                <c:pt idx="1178" formatCode="General">
                  <c:v>82.030444964871194</c:v>
                </c:pt>
                <c:pt idx="1179" formatCode="General">
                  <c:v>82.074590163934417</c:v>
                </c:pt>
                <c:pt idx="1180" formatCode="General">
                  <c:v>82.118735362997654</c:v>
                </c:pt>
                <c:pt idx="1181" formatCode="General">
                  <c:v>82.162880562060892</c:v>
                </c:pt>
                <c:pt idx="1182" formatCode="General">
                  <c:v>82.207025761124115</c:v>
                </c:pt>
                <c:pt idx="1183" formatCode="General">
                  <c:v>82.251170960187352</c:v>
                </c:pt>
                <c:pt idx="1184" formatCode="General">
                  <c:v>82.295316159250575</c:v>
                </c:pt>
                <c:pt idx="1185" formatCode="General">
                  <c:v>82.339461358313812</c:v>
                </c:pt>
                <c:pt idx="1186" formatCode="General">
                  <c:v>82.38360655737705</c:v>
                </c:pt>
                <c:pt idx="1187" formatCode="General">
                  <c:v>82.427751756440273</c:v>
                </c:pt>
                <c:pt idx="1188" formatCode="General">
                  <c:v>82.47189695550351</c:v>
                </c:pt>
                <c:pt idx="1189" formatCode="General">
                  <c:v>82.516042154566748</c:v>
                </c:pt>
                <c:pt idx="1190" formatCode="General">
                  <c:v>82.560187353629971</c:v>
                </c:pt>
                <c:pt idx="1191" formatCode="General">
                  <c:v>82.604332552693208</c:v>
                </c:pt>
                <c:pt idx="1192" formatCode="General">
                  <c:v>82.648477751756431</c:v>
                </c:pt>
                <c:pt idx="1193" formatCode="General">
                  <c:v>82.692622950819668</c:v>
                </c:pt>
                <c:pt idx="1194" formatCode="General">
                  <c:v>82.736768149882906</c:v>
                </c:pt>
                <c:pt idx="1195" formatCode="General">
                  <c:v>82.780913348946129</c:v>
                </c:pt>
                <c:pt idx="1196" formatCode="General">
                  <c:v>82.825058548009366</c:v>
                </c:pt>
                <c:pt idx="1197" formatCode="General">
                  <c:v>82.869203747072589</c:v>
                </c:pt>
                <c:pt idx="1198" formatCode="General">
                  <c:v>82.913348946135827</c:v>
                </c:pt>
                <c:pt idx="1199" formatCode="General">
                  <c:v>82.957494145199064</c:v>
                </c:pt>
                <c:pt idx="1200" formatCode="General">
                  <c:v>83.001639344262287</c:v>
                </c:pt>
                <c:pt idx="1201" formatCode="General">
                  <c:v>83.045784543325524</c:v>
                </c:pt>
                <c:pt idx="1202" formatCode="General">
                  <c:v>83.089929742388762</c:v>
                </c:pt>
                <c:pt idx="1203" formatCode="General">
                  <c:v>83.134074941451985</c:v>
                </c:pt>
                <c:pt idx="1204" formatCode="General">
                  <c:v>83.178220140515222</c:v>
                </c:pt>
                <c:pt idx="1205" formatCode="General">
                  <c:v>83.222365339578445</c:v>
                </c:pt>
                <c:pt idx="1206" formatCode="General">
                  <c:v>83.266510538641683</c:v>
                </c:pt>
                <c:pt idx="1207" formatCode="General">
                  <c:v>83.31065573770492</c:v>
                </c:pt>
                <c:pt idx="1208" formatCode="General">
                  <c:v>83.354800936768143</c:v>
                </c:pt>
                <c:pt idx="1209" formatCode="General">
                  <c:v>83.39894613583138</c:v>
                </c:pt>
                <c:pt idx="1210" formatCode="General">
                  <c:v>83.443091334894604</c:v>
                </c:pt>
                <c:pt idx="1211" formatCode="General">
                  <c:v>83.487236533957841</c:v>
                </c:pt>
                <c:pt idx="1212" formatCode="General">
                  <c:v>83.531381733021078</c:v>
                </c:pt>
                <c:pt idx="1213" formatCode="General">
                  <c:v>83.575526932084301</c:v>
                </c:pt>
                <c:pt idx="1214" formatCode="General">
                  <c:v>83.619672131147539</c:v>
                </c:pt>
                <c:pt idx="1215" formatCode="General">
                  <c:v>83.663817330210776</c:v>
                </c:pt>
                <c:pt idx="1216" formatCode="General">
                  <c:v>83.707962529273999</c:v>
                </c:pt>
                <c:pt idx="1217" formatCode="General">
                  <c:v>83.752107728337236</c:v>
                </c:pt>
                <c:pt idx="1218" formatCode="General">
                  <c:v>83.796252927400459</c:v>
                </c:pt>
                <c:pt idx="1219" formatCode="General">
                  <c:v>83.840398126463697</c:v>
                </c:pt>
                <c:pt idx="1220" formatCode="General">
                  <c:v>83.884543325526934</c:v>
                </c:pt>
                <c:pt idx="1221" formatCode="General">
                  <c:v>83.928688524590157</c:v>
                </c:pt>
                <c:pt idx="1222" formatCode="General">
                  <c:v>83.972833723653395</c:v>
                </c:pt>
                <c:pt idx="1223" formatCode="General">
                  <c:v>84.016978922716618</c:v>
                </c:pt>
                <c:pt idx="1224" formatCode="General">
                  <c:v>84.061124121779855</c:v>
                </c:pt>
                <c:pt idx="1225" formatCode="General">
                  <c:v>84.105269320843092</c:v>
                </c:pt>
                <c:pt idx="1226" formatCode="General">
                  <c:v>84.149414519906315</c:v>
                </c:pt>
                <c:pt idx="1227" formatCode="General">
                  <c:v>84.193559718969553</c:v>
                </c:pt>
                <c:pt idx="1228" formatCode="General">
                  <c:v>84.23770491803279</c:v>
                </c:pt>
                <c:pt idx="1229" formatCode="General">
                  <c:v>84.281850117096013</c:v>
                </c:pt>
                <c:pt idx="1230" formatCode="General">
                  <c:v>84.325995316159251</c:v>
                </c:pt>
                <c:pt idx="1231" formatCode="General">
                  <c:v>84.370140515222474</c:v>
                </c:pt>
                <c:pt idx="1232" formatCode="General">
                  <c:v>84.414285714285711</c:v>
                </c:pt>
                <c:pt idx="1233" formatCode="General">
                  <c:v>84.567080745341613</c:v>
                </c:pt>
                <c:pt idx="1234" formatCode="General">
                  <c:v>84.719875776397515</c:v>
                </c:pt>
                <c:pt idx="1235" formatCode="General">
                  <c:v>84.872670807453417</c:v>
                </c:pt>
                <c:pt idx="1236" formatCode="General">
                  <c:v>85.025465838509319</c:v>
                </c:pt>
                <c:pt idx="1237" formatCode="General">
                  <c:v>85.178260869565207</c:v>
                </c:pt>
                <c:pt idx="1238" formatCode="General">
                  <c:v>85.331055900621109</c:v>
                </c:pt>
                <c:pt idx="1239" formatCode="General">
                  <c:v>85.483850931677011</c:v>
                </c:pt>
                <c:pt idx="1240" formatCode="General">
                  <c:v>85.636645962732914</c:v>
                </c:pt>
                <c:pt idx="1241" formatCode="General">
                  <c:v>85.789440993788816</c:v>
                </c:pt>
                <c:pt idx="1242" formatCode="General">
                  <c:v>85.942236024844718</c:v>
                </c:pt>
                <c:pt idx="1243" formatCode="General">
                  <c:v>86.09503105590062</c:v>
                </c:pt>
                <c:pt idx="1244" formatCode="General">
                  <c:v>86.247826086956522</c:v>
                </c:pt>
                <c:pt idx="1245" formatCode="General">
                  <c:v>86.400621118012424</c:v>
                </c:pt>
                <c:pt idx="1246" formatCode="General">
                  <c:v>86.553416149068326</c:v>
                </c:pt>
                <c:pt idx="1247" formatCode="General">
                  <c:v>86.706211180124214</c:v>
                </c:pt>
                <c:pt idx="1248" formatCode="General">
                  <c:v>86.859006211180116</c:v>
                </c:pt>
                <c:pt idx="1249" formatCode="General">
                  <c:v>87.011801242236018</c:v>
                </c:pt>
                <c:pt idx="1250" formatCode="General">
                  <c:v>87.16459627329192</c:v>
                </c:pt>
                <c:pt idx="1251" formatCode="General">
                  <c:v>87.317391304347822</c:v>
                </c:pt>
                <c:pt idx="1252" formatCode="General">
                  <c:v>87.470186335403724</c:v>
                </c:pt>
                <c:pt idx="1253" formatCode="General">
                  <c:v>87.622981366459626</c:v>
                </c:pt>
                <c:pt idx="1254" formatCode="General">
                  <c:v>87.775776397515529</c:v>
                </c:pt>
                <c:pt idx="1255" formatCode="General">
                  <c:v>87.928571428571431</c:v>
                </c:pt>
                <c:pt idx="1256" formatCode="General">
                  <c:v>88.081366459627333</c:v>
                </c:pt>
                <c:pt idx="1257" formatCode="General">
                  <c:v>88.234161490683221</c:v>
                </c:pt>
                <c:pt idx="1258" formatCode="General">
                  <c:v>88.386956521739123</c:v>
                </c:pt>
                <c:pt idx="1259" formatCode="General">
                  <c:v>88.539751552795025</c:v>
                </c:pt>
                <c:pt idx="1260" formatCode="General">
                  <c:v>88.692546583850927</c:v>
                </c:pt>
                <c:pt idx="1261" formatCode="General">
                  <c:v>88.845341614906829</c:v>
                </c:pt>
                <c:pt idx="1262" formatCode="General">
                  <c:v>88.998136645962731</c:v>
                </c:pt>
                <c:pt idx="1263" formatCode="General">
                  <c:v>89.150931677018633</c:v>
                </c:pt>
                <c:pt idx="1264" formatCode="General">
                  <c:v>89.303726708074535</c:v>
                </c:pt>
                <c:pt idx="1265" formatCode="General">
                  <c:v>89.456521739130437</c:v>
                </c:pt>
                <c:pt idx="1266" formatCode="General">
                  <c:v>89.609316770186325</c:v>
                </c:pt>
                <c:pt idx="1267" formatCode="General">
                  <c:v>89.762111801242227</c:v>
                </c:pt>
                <c:pt idx="1268" formatCode="General">
                  <c:v>89.914906832298129</c:v>
                </c:pt>
                <c:pt idx="1269" formatCode="General">
                  <c:v>90.067701863354031</c:v>
                </c:pt>
                <c:pt idx="1270" formatCode="General">
                  <c:v>90.220496894409933</c:v>
                </c:pt>
                <c:pt idx="1271" formatCode="General">
                  <c:v>90.373291925465836</c:v>
                </c:pt>
                <c:pt idx="1272" formatCode="General">
                  <c:v>90.526086956521738</c:v>
                </c:pt>
                <c:pt idx="1273" formatCode="General">
                  <c:v>90.67888198757764</c:v>
                </c:pt>
                <c:pt idx="1274" formatCode="General">
                  <c:v>90.831677018633542</c:v>
                </c:pt>
                <c:pt idx="1275" formatCode="General">
                  <c:v>90.98447204968943</c:v>
                </c:pt>
                <c:pt idx="1276" formatCode="General">
                  <c:v>91.137267080745332</c:v>
                </c:pt>
                <c:pt idx="1277" formatCode="General">
                  <c:v>91.290062111801234</c:v>
                </c:pt>
                <c:pt idx="1278" formatCode="General">
                  <c:v>91.442857142857136</c:v>
                </c:pt>
                <c:pt idx="1279" formatCode="General">
                  <c:v>91.595652173913038</c:v>
                </c:pt>
                <c:pt idx="1280" formatCode="General">
                  <c:v>91.74844720496894</c:v>
                </c:pt>
                <c:pt idx="1281" formatCode="General">
                  <c:v>91.901242236024842</c:v>
                </c:pt>
                <c:pt idx="1282" formatCode="General">
                  <c:v>92.054037267080744</c:v>
                </c:pt>
                <c:pt idx="1283" formatCode="General">
                  <c:v>92.206832298136646</c:v>
                </c:pt>
                <c:pt idx="1284" formatCode="General">
                  <c:v>92.359627329192548</c:v>
                </c:pt>
                <c:pt idx="1285" formatCode="General">
                  <c:v>92.512422360248451</c:v>
                </c:pt>
                <c:pt idx="1286" formatCode="General">
                  <c:v>92.665217391304338</c:v>
                </c:pt>
                <c:pt idx="1287" formatCode="General">
                  <c:v>92.818012422360241</c:v>
                </c:pt>
                <c:pt idx="1288" formatCode="General">
                  <c:v>92.970807453416143</c:v>
                </c:pt>
                <c:pt idx="1289" formatCode="General">
                  <c:v>93.123602484472045</c:v>
                </c:pt>
                <c:pt idx="1290" formatCode="General">
                  <c:v>93.276397515527947</c:v>
                </c:pt>
                <c:pt idx="1291" formatCode="General">
                  <c:v>93.429192546583849</c:v>
                </c:pt>
                <c:pt idx="1292" formatCode="General">
                  <c:v>93.581987577639751</c:v>
                </c:pt>
                <c:pt idx="1293" formatCode="General">
                  <c:v>93.734782608695653</c:v>
                </c:pt>
                <c:pt idx="1294" formatCode="General">
                  <c:v>93.887577639751555</c:v>
                </c:pt>
                <c:pt idx="1295" formatCode="General">
                  <c:v>94.040372670807443</c:v>
                </c:pt>
                <c:pt idx="1296" formatCode="General">
                  <c:v>94.193167701863345</c:v>
                </c:pt>
                <c:pt idx="1297" formatCode="General">
                  <c:v>94.345962732919247</c:v>
                </c:pt>
                <c:pt idx="1298" formatCode="General">
                  <c:v>94.498757763975149</c:v>
                </c:pt>
                <c:pt idx="1299" formatCode="General">
                  <c:v>94.651552795031051</c:v>
                </c:pt>
                <c:pt idx="1300" formatCode="General">
                  <c:v>94.804347826086953</c:v>
                </c:pt>
                <c:pt idx="1301" formatCode="General">
                  <c:v>94.957142857142856</c:v>
                </c:pt>
                <c:pt idx="1302" formatCode="General">
                  <c:v>95.109937888198758</c:v>
                </c:pt>
                <c:pt idx="1303" formatCode="General">
                  <c:v>95.26273291925466</c:v>
                </c:pt>
                <c:pt idx="1304" formatCode="General">
                  <c:v>95.415527950310548</c:v>
                </c:pt>
                <c:pt idx="1305" formatCode="General">
                  <c:v>95.56832298136645</c:v>
                </c:pt>
                <c:pt idx="1306" formatCode="General">
                  <c:v>95.721118012422352</c:v>
                </c:pt>
                <c:pt idx="1307" formatCode="General">
                  <c:v>95.873913043478254</c:v>
                </c:pt>
                <c:pt idx="1308" formatCode="General">
                  <c:v>96.026708074534156</c:v>
                </c:pt>
                <c:pt idx="1309" formatCode="General">
                  <c:v>96.179503105590058</c:v>
                </c:pt>
                <c:pt idx="1310" formatCode="General">
                  <c:v>96.33229813664596</c:v>
                </c:pt>
                <c:pt idx="1311" formatCode="General">
                  <c:v>96.485093167701862</c:v>
                </c:pt>
                <c:pt idx="1312" formatCode="General">
                  <c:v>96.637888198757764</c:v>
                </c:pt>
                <c:pt idx="1313" formatCode="General">
                  <c:v>96.790683229813666</c:v>
                </c:pt>
                <c:pt idx="1314" formatCode="General">
                  <c:v>96.943478260869554</c:v>
                </c:pt>
                <c:pt idx="1315" formatCode="General">
                  <c:v>97.096273291925456</c:v>
                </c:pt>
                <c:pt idx="1316" formatCode="General">
                  <c:v>97.249068322981358</c:v>
                </c:pt>
                <c:pt idx="1317" formatCode="General">
                  <c:v>97.40186335403726</c:v>
                </c:pt>
                <c:pt idx="1318" formatCode="General">
                  <c:v>97.554658385093163</c:v>
                </c:pt>
                <c:pt idx="1319" formatCode="General">
                  <c:v>97.707453416149065</c:v>
                </c:pt>
                <c:pt idx="1320" formatCode="General">
                  <c:v>97.860248447204967</c:v>
                </c:pt>
                <c:pt idx="1321" formatCode="General">
                  <c:v>98.013043478260869</c:v>
                </c:pt>
                <c:pt idx="1322" formatCode="General">
                  <c:v>98.165838509316771</c:v>
                </c:pt>
                <c:pt idx="1323" formatCode="General">
                  <c:v>98.318633540372673</c:v>
                </c:pt>
                <c:pt idx="1324" formatCode="General">
                  <c:v>98.471428571428561</c:v>
                </c:pt>
                <c:pt idx="1325" formatCode="General">
                  <c:v>98.624223602484463</c:v>
                </c:pt>
                <c:pt idx="1326" formatCode="General">
                  <c:v>98.777018633540365</c:v>
                </c:pt>
                <c:pt idx="1327" formatCode="General">
                  <c:v>98.929813664596267</c:v>
                </c:pt>
                <c:pt idx="1328" formatCode="General">
                  <c:v>99.082608695652169</c:v>
                </c:pt>
                <c:pt idx="1329" formatCode="General">
                  <c:v>99.235403726708071</c:v>
                </c:pt>
                <c:pt idx="1330" formatCode="General">
                  <c:v>99.388198757763973</c:v>
                </c:pt>
                <c:pt idx="1331" formatCode="General">
                  <c:v>99.540993788819875</c:v>
                </c:pt>
                <c:pt idx="1332" formatCode="General">
                  <c:v>99.693788819875778</c:v>
                </c:pt>
                <c:pt idx="1333" formatCode="General">
                  <c:v>99.846583850931665</c:v>
                </c:pt>
                <c:pt idx="1334" formatCode="General">
                  <c:v>99.999378881987568</c:v>
                </c:pt>
                <c:pt idx="1335" formatCode="General">
                  <c:v>100.15217391304347</c:v>
                </c:pt>
                <c:pt idx="1336" formatCode="General">
                  <c:v>100.30496894409937</c:v>
                </c:pt>
                <c:pt idx="1337" formatCode="General">
                  <c:v>100.45776397515527</c:v>
                </c:pt>
                <c:pt idx="1338" formatCode="General">
                  <c:v>100.61055900621118</c:v>
                </c:pt>
                <c:pt idx="1339" formatCode="General">
                  <c:v>100.76335403726708</c:v>
                </c:pt>
                <c:pt idx="1340" formatCode="General">
                  <c:v>100.91614906832298</c:v>
                </c:pt>
                <c:pt idx="1341" formatCode="General">
                  <c:v>101.06894409937888</c:v>
                </c:pt>
                <c:pt idx="1342" formatCode="General">
                  <c:v>101.22173913043477</c:v>
                </c:pt>
                <c:pt idx="1343" formatCode="General">
                  <c:v>101.37453416149067</c:v>
                </c:pt>
                <c:pt idx="1344" formatCode="General">
                  <c:v>101.52732919254657</c:v>
                </c:pt>
                <c:pt idx="1345" formatCode="General">
                  <c:v>101.68012422360248</c:v>
                </c:pt>
                <c:pt idx="1346" formatCode="General">
                  <c:v>101.83291925465838</c:v>
                </c:pt>
                <c:pt idx="1347" formatCode="General">
                  <c:v>101.98571428571428</c:v>
                </c:pt>
                <c:pt idx="1348" formatCode="General">
                  <c:v>102.13850931677018</c:v>
                </c:pt>
                <c:pt idx="1349" formatCode="General">
                  <c:v>102.29130434782608</c:v>
                </c:pt>
                <c:pt idx="1350" formatCode="General">
                  <c:v>102.44409937888199</c:v>
                </c:pt>
                <c:pt idx="1351" formatCode="General">
                  <c:v>102.59689440993787</c:v>
                </c:pt>
                <c:pt idx="1352" formatCode="General">
                  <c:v>102.74968944099379</c:v>
                </c:pt>
                <c:pt idx="1353" formatCode="General">
                  <c:v>102.90248447204968</c:v>
                </c:pt>
                <c:pt idx="1354" formatCode="General">
                  <c:v>103.05527950310558</c:v>
                </c:pt>
                <c:pt idx="1355" formatCode="General">
                  <c:v>103.20807453416148</c:v>
                </c:pt>
                <c:pt idx="1356" formatCode="General">
                  <c:v>103.36086956521739</c:v>
                </c:pt>
                <c:pt idx="1357" formatCode="General">
                  <c:v>103.51366459627329</c:v>
                </c:pt>
                <c:pt idx="1358" formatCode="General">
                  <c:v>103.66645962732919</c:v>
                </c:pt>
                <c:pt idx="1359" formatCode="General">
                  <c:v>103.81925465838509</c:v>
                </c:pt>
                <c:pt idx="1360" formatCode="General">
                  <c:v>103.97204968944099</c:v>
                </c:pt>
                <c:pt idx="1361" formatCode="General">
                  <c:v>104.1248447204969</c:v>
                </c:pt>
                <c:pt idx="1362" formatCode="General">
                  <c:v>104.27763975155278</c:v>
                </c:pt>
                <c:pt idx="1363" formatCode="General">
                  <c:v>104.43043478260869</c:v>
                </c:pt>
                <c:pt idx="1364" formatCode="General">
                  <c:v>104.58322981366459</c:v>
                </c:pt>
                <c:pt idx="1365" formatCode="General">
                  <c:v>104.73602484472049</c:v>
                </c:pt>
                <c:pt idx="1366" formatCode="General">
                  <c:v>104.88881987577639</c:v>
                </c:pt>
                <c:pt idx="1367" formatCode="General">
                  <c:v>105.04161490683229</c:v>
                </c:pt>
                <c:pt idx="1368" formatCode="General">
                  <c:v>105.1944099378882</c:v>
                </c:pt>
                <c:pt idx="1369" formatCode="General">
                  <c:v>105.3472049689441</c:v>
                </c:pt>
                <c:pt idx="1370" formatCode="General">
                  <c:v>105.5</c:v>
                </c:pt>
                <c:pt idx="1371" formatCode="General">
                  <c:v>105.65279503105589</c:v>
                </c:pt>
                <c:pt idx="1372" formatCode="General">
                  <c:v>105.80559006211179</c:v>
                </c:pt>
                <c:pt idx="1373" formatCode="General">
                  <c:v>105.95838509316769</c:v>
                </c:pt>
                <c:pt idx="1374" formatCode="General">
                  <c:v>106.11118012422359</c:v>
                </c:pt>
                <c:pt idx="1375" formatCode="General">
                  <c:v>106.2639751552795</c:v>
                </c:pt>
                <c:pt idx="1376" formatCode="General">
                  <c:v>106.4167701863354</c:v>
                </c:pt>
                <c:pt idx="1377" formatCode="General">
                  <c:v>106.5695652173913</c:v>
                </c:pt>
                <c:pt idx="1378" formatCode="General">
                  <c:v>106.7223602484472</c:v>
                </c:pt>
                <c:pt idx="1379" formatCode="General">
                  <c:v>106.8751552795031</c:v>
                </c:pt>
                <c:pt idx="1380" formatCode="General">
                  <c:v>107.02795031055901</c:v>
                </c:pt>
                <c:pt idx="1381" formatCode="General">
                  <c:v>107.18074534161491</c:v>
                </c:pt>
                <c:pt idx="1382" formatCode="General">
                  <c:v>107.3335403726708</c:v>
                </c:pt>
                <c:pt idx="1383" formatCode="General">
                  <c:v>107.4863354037267</c:v>
                </c:pt>
                <c:pt idx="1384" formatCode="General">
                  <c:v>107.6391304347826</c:v>
                </c:pt>
                <c:pt idx="1385" formatCode="General">
                  <c:v>107.7919254658385</c:v>
                </c:pt>
                <c:pt idx="1386" formatCode="General">
                  <c:v>107.9447204968944</c:v>
                </c:pt>
                <c:pt idx="1387" formatCode="General">
                  <c:v>108.09751552795031</c:v>
                </c:pt>
                <c:pt idx="1388" formatCode="General">
                  <c:v>108.25031055900621</c:v>
                </c:pt>
                <c:pt idx="1389" formatCode="General">
                  <c:v>108.4031055900621</c:v>
                </c:pt>
                <c:pt idx="1390" formatCode="General">
                  <c:v>108.55590062111801</c:v>
                </c:pt>
                <c:pt idx="1391" formatCode="General">
                  <c:v>108.7086956521739</c:v>
                </c:pt>
                <c:pt idx="1392" formatCode="General">
                  <c:v>108.8614906832298</c:v>
                </c:pt>
                <c:pt idx="1393" formatCode="General">
                  <c:v>109.01428571428571</c:v>
                </c:pt>
                <c:pt idx="1394" formatCode="General">
                  <c:v>109.16708074534161</c:v>
                </c:pt>
                <c:pt idx="1395" formatCode="General">
                  <c:v>109.31987577639751</c:v>
                </c:pt>
                <c:pt idx="1396" formatCode="General">
                  <c:v>109.47267080745341</c:v>
                </c:pt>
                <c:pt idx="1397" formatCode="General">
                  <c:v>109.62546583850931</c:v>
                </c:pt>
                <c:pt idx="1398" formatCode="General">
                  <c:v>109.77826086956522</c:v>
                </c:pt>
                <c:pt idx="1399" formatCode="General">
                  <c:v>109.93105590062112</c:v>
                </c:pt>
                <c:pt idx="1400" formatCode="General">
                  <c:v>110.08385093167701</c:v>
                </c:pt>
                <c:pt idx="1401" formatCode="General">
                  <c:v>110.23664596273292</c:v>
                </c:pt>
                <c:pt idx="1402" formatCode="General">
                  <c:v>110.38944099378881</c:v>
                </c:pt>
                <c:pt idx="1403" formatCode="General">
                  <c:v>110.54223602484471</c:v>
                </c:pt>
                <c:pt idx="1404" formatCode="General">
                  <c:v>110.69503105590061</c:v>
                </c:pt>
                <c:pt idx="1405" formatCode="General">
                  <c:v>110.84782608695652</c:v>
                </c:pt>
                <c:pt idx="1406" formatCode="General">
                  <c:v>111.00062111801242</c:v>
                </c:pt>
                <c:pt idx="1407" formatCode="General">
                  <c:v>111.15341614906832</c:v>
                </c:pt>
                <c:pt idx="1408" formatCode="General">
                  <c:v>111.30621118012422</c:v>
                </c:pt>
                <c:pt idx="1409" formatCode="General">
                  <c:v>111.45900621118011</c:v>
                </c:pt>
                <c:pt idx="1410" formatCode="General">
                  <c:v>111.61180124223603</c:v>
                </c:pt>
                <c:pt idx="1411" formatCode="General">
                  <c:v>111.76459627329191</c:v>
                </c:pt>
                <c:pt idx="1412" formatCode="General">
                  <c:v>111.91739130434782</c:v>
                </c:pt>
                <c:pt idx="1413" formatCode="General">
                  <c:v>112.07018633540372</c:v>
                </c:pt>
                <c:pt idx="1414" formatCode="General">
                  <c:v>112.22298136645962</c:v>
                </c:pt>
                <c:pt idx="1415" formatCode="General">
                  <c:v>112.37577639751552</c:v>
                </c:pt>
                <c:pt idx="1416" formatCode="General">
                  <c:v>112.52857142857142</c:v>
                </c:pt>
                <c:pt idx="1417" formatCode="General">
                  <c:v>112.68136645962733</c:v>
                </c:pt>
                <c:pt idx="1418" formatCode="General">
                  <c:v>112.83416149068321</c:v>
                </c:pt>
                <c:pt idx="1419" formatCode="General">
                  <c:v>112.98695652173913</c:v>
                </c:pt>
                <c:pt idx="1420" formatCode="General">
                  <c:v>113.13975155279502</c:v>
                </c:pt>
                <c:pt idx="1421" formatCode="General">
                  <c:v>113.29254658385092</c:v>
                </c:pt>
                <c:pt idx="1422" formatCode="General">
                  <c:v>113.44534161490682</c:v>
                </c:pt>
                <c:pt idx="1423" formatCode="General">
                  <c:v>113.59813664596273</c:v>
                </c:pt>
                <c:pt idx="1424" formatCode="General">
                  <c:v>113.75093167701863</c:v>
                </c:pt>
                <c:pt idx="1425" formatCode="General">
                  <c:v>113.90372670807453</c:v>
                </c:pt>
                <c:pt idx="1426" formatCode="General">
                  <c:v>114.05652173913043</c:v>
                </c:pt>
                <c:pt idx="1427" formatCode="General">
                  <c:v>114.20931677018633</c:v>
                </c:pt>
                <c:pt idx="1428" formatCode="General">
                  <c:v>114.36211180124224</c:v>
                </c:pt>
                <c:pt idx="1429" formatCode="General">
                  <c:v>114.51490683229812</c:v>
                </c:pt>
                <c:pt idx="1430" formatCode="General">
                  <c:v>114.66770186335404</c:v>
                </c:pt>
                <c:pt idx="1431" formatCode="General">
                  <c:v>114.82049689440993</c:v>
                </c:pt>
                <c:pt idx="1432" formatCode="General">
                  <c:v>114.97329192546583</c:v>
                </c:pt>
                <c:pt idx="1433" formatCode="General">
                  <c:v>115.12608695652173</c:v>
                </c:pt>
                <c:pt idx="1434" formatCode="General">
                  <c:v>115.27888198757763</c:v>
                </c:pt>
                <c:pt idx="1435" formatCode="General">
                  <c:v>115.43167701863354</c:v>
                </c:pt>
                <c:pt idx="1436" formatCode="General">
                  <c:v>115.58447204968942</c:v>
                </c:pt>
                <c:pt idx="1437" formatCode="General">
                  <c:v>115.73726708074534</c:v>
                </c:pt>
                <c:pt idx="1438" formatCode="General">
                  <c:v>115.89006211180123</c:v>
                </c:pt>
                <c:pt idx="1439" formatCode="General">
                  <c:v>116.04285714285713</c:v>
                </c:pt>
                <c:pt idx="1440" formatCode="General">
                  <c:v>116.19565217391303</c:v>
                </c:pt>
                <c:pt idx="1441" formatCode="General">
                  <c:v>116.34844720496893</c:v>
                </c:pt>
                <c:pt idx="1442" formatCode="General">
                  <c:v>116.50124223602484</c:v>
                </c:pt>
                <c:pt idx="1443" formatCode="General">
                  <c:v>116.65403726708074</c:v>
                </c:pt>
                <c:pt idx="1444" formatCode="General">
                  <c:v>116.80683229813664</c:v>
                </c:pt>
                <c:pt idx="1445" formatCode="General">
                  <c:v>116.95962732919254</c:v>
                </c:pt>
                <c:pt idx="1446" formatCode="General">
                  <c:v>117.11242236024844</c:v>
                </c:pt>
                <c:pt idx="1447" formatCode="General">
                  <c:v>117.26521739130433</c:v>
                </c:pt>
                <c:pt idx="1448" formatCode="General">
                  <c:v>117.41801242236025</c:v>
                </c:pt>
                <c:pt idx="1449" formatCode="General">
                  <c:v>117.57080745341614</c:v>
                </c:pt>
                <c:pt idx="1450" formatCode="General">
                  <c:v>117.72360248447204</c:v>
                </c:pt>
                <c:pt idx="1451" formatCode="General">
                  <c:v>117.87639751552794</c:v>
                </c:pt>
                <c:pt idx="1452" formatCode="General">
                  <c:v>118.02919254658384</c:v>
                </c:pt>
                <c:pt idx="1453" formatCode="General">
                  <c:v>118.18198757763975</c:v>
                </c:pt>
                <c:pt idx="1454" formatCode="General">
                  <c:v>118.33478260869563</c:v>
                </c:pt>
                <c:pt idx="1455" formatCode="General">
                  <c:v>118.48757763975155</c:v>
                </c:pt>
                <c:pt idx="1456" formatCode="General">
                  <c:v>118.64037267080744</c:v>
                </c:pt>
                <c:pt idx="1457" formatCode="General">
                  <c:v>118.79316770186335</c:v>
                </c:pt>
                <c:pt idx="1458" formatCode="General">
                  <c:v>118.94596273291924</c:v>
                </c:pt>
                <c:pt idx="1459" formatCode="General">
                  <c:v>119.09875776397516</c:v>
                </c:pt>
                <c:pt idx="1460" formatCode="General">
                  <c:v>119.25155279503105</c:v>
                </c:pt>
                <c:pt idx="1461" formatCode="General">
                  <c:v>119.40434782608695</c:v>
                </c:pt>
                <c:pt idx="1462" formatCode="General">
                  <c:v>119.55714285714285</c:v>
                </c:pt>
              </c:numCache>
            </c:numRef>
          </c:val>
          <c:smooth val="0"/>
          <c:extLst>
            <c:ext xmlns:c16="http://schemas.microsoft.com/office/drawing/2014/chart" uri="{C3380CC4-5D6E-409C-BE32-E72D297353CC}">
              <c16:uniqueId val="{00000001-65D8-434C-BF04-BCF2C0F9F48F}"/>
            </c:ext>
          </c:extLst>
        </c:ser>
        <c:ser>
          <c:idx val="2"/>
          <c:order val="2"/>
          <c:tx>
            <c:strRef>
              <c:f>[財務模型Roadshow版.xlsx]PE河流圖!$H$1</c:f>
              <c:strCache>
                <c:ptCount val="1"/>
                <c:pt idx="0">
                  <c:v>12.5x</c:v>
                </c:pt>
              </c:strCache>
            </c:strRef>
          </c:tx>
          <c:spPr>
            <a:ln w="28575" cap="rnd">
              <a:solidFill>
                <a:schemeClr val="accent3"/>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[財務模型Roadshow版.xlsx]PE河流圖!$H$2:$H$1464</c:f>
              <c:numCache>
                <c:formatCode>0.0000000</c:formatCode>
                <c:ptCount val="1463"/>
                <c:pt idx="0" formatCode="General">
                  <c:v>111.12244897959182</c:v>
                </c:pt>
                <c:pt idx="1">
                  <c:v>110.98096938775508</c:v>
                </c:pt>
                <c:pt idx="2">
                  <c:v>110.83948979591835</c:v>
                </c:pt>
                <c:pt idx="3">
                  <c:v>110.69801020408161</c:v>
                </c:pt>
                <c:pt idx="4">
                  <c:v>110.55653061224488</c:v>
                </c:pt>
                <c:pt idx="5">
                  <c:v>110.41505102040814</c:v>
                </c:pt>
                <c:pt idx="6">
                  <c:v>110.27357142857142</c:v>
                </c:pt>
                <c:pt idx="7">
                  <c:v>110.13209183673467</c:v>
                </c:pt>
                <c:pt idx="8">
                  <c:v>109.99061224489795</c:v>
                </c:pt>
                <c:pt idx="9">
                  <c:v>109.8491326530612</c:v>
                </c:pt>
                <c:pt idx="10">
                  <c:v>109.70765306122448</c:v>
                </c:pt>
                <c:pt idx="11">
                  <c:v>109.56617346938773</c:v>
                </c:pt>
                <c:pt idx="12">
                  <c:v>109.42469387755101</c:v>
                </c:pt>
                <c:pt idx="13">
                  <c:v>109.28321428571427</c:v>
                </c:pt>
                <c:pt idx="14">
                  <c:v>109.14173469387754</c:v>
                </c:pt>
                <c:pt idx="15">
                  <c:v>109.0002551020408</c:v>
                </c:pt>
                <c:pt idx="16">
                  <c:v>108.85877551020407</c:v>
                </c:pt>
                <c:pt idx="17">
                  <c:v>108.71729591836733</c:v>
                </c:pt>
                <c:pt idx="18">
                  <c:v>108.5758163265306</c:v>
                </c:pt>
                <c:pt idx="19">
                  <c:v>108.43433673469386</c:v>
                </c:pt>
                <c:pt idx="20">
                  <c:v>108.29285714285713</c:v>
                </c:pt>
                <c:pt idx="21">
                  <c:v>108.15137755102039</c:v>
                </c:pt>
                <c:pt idx="22">
                  <c:v>108.00989795918366</c:v>
                </c:pt>
                <c:pt idx="23">
                  <c:v>107.86841836734692</c:v>
                </c:pt>
                <c:pt idx="24">
                  <c:v>107.72693877551019</c:v>
                </c:pt>
                <c:pt idx="25">
                  <c:v>107.58545918367345</c:v>
                </c:pt>
                <c:pt idx="26">
                  <c:v>107.44397959183672</c:v>
                </c:pt>
                <c:pt idx="27">
                  <c:v>107.30249999999998</c:v>
                </c:pt>
                <c:pt idx="28">
                  <c:v>107.16102040816325</c:v>
                </c:pt>
                <c:pt idx="29">
                  <c:v>107.01954081632651</c:v>
                </c:pt>
                <c:pt idx="30">
                  <c:v>106.87806122448978</c:v>
                </c:pt>
                <c:pt idx="31">
                  <c:v>106.73658163265304</c:v>
                </c:pt>
                <c:pt idx="32">
                  <c:v>106.59510204081631</c:v>
                </c:pt>
                <c:pt idx="33">
                  <c:v>106.45362244897957</c:v>
                </c:pt>
                <c:pt idx="34">
                  <c:v>106.31214285714285</c:v>
                </c:pt>
                <c:pt idx="35">
                  <c:v>106.1706632653061</c:v>
                </c:pt>
                <c:pt idx="36">
                  <c:v>106.02918367346938</c:v>
                </c:pt>
                <c:pt idx="37">
                  <c:v>105.88770408163263</c:v>
                </c:pt>
                <c:pt idx="38">
                  <c:v>105.74622448979591</c:v>
                </c:pt>
                <c:pt idx="39">
                  <c:v>105.60474489795916</c:v>
                </c:pt>
                <c:pt idx="40">
                  <c:v>105.46326530612244</c:v>
                </c:pt>
                <c:pt idx="41">
                  <c:v>105.3217857142857</c:v>
                </c:pt>
                <c:pt idx="42">
                  <c:v>105.18030612244897</c:v>
                </c:pt>
                <c:pt idx="43">
                  <c:v>105.03882653061223</c:v>
                </c:pt>
                <c:pt idx="44">
                  <c:v>104.8973469387755</c:v>
                </c:pt>
                <c:pt idx="45">
                  <c:v>104.75586734693876</c:v>
                </c:pt>
                <c:pt idx="46">
                  <c:v>104.61438775510203</c:v>
                </c:pt>
                <c:pt idx="47">
                  <c:v>104.47290816326529</c:v>
                </c:pt>
                <c:pt idx="48">
                  <c:v>104.33142857142856</c:v>
                </c:pt>
                <c:pt idx="49">
                  <c:v>104.18994897959182</c:v>
                </c:pt>
                <c:pt idx="50">
                  <c:v>104.04846938775509</c:v>
                </c:pt>
                <c:pt idx="51">
                  <c:v>103.90698979591835</c:v>
                </c:pt>
                <c:pt idx="52">
                  <c:v>103.76551020408162</c:v>
                </c:pt>
                <c:pt idx="53">
                  <c:v>103.62403061224488</c:v>
                </c:pt>
                <c:pt idx="54">
                  <c:v>103.48255102040815</c:v>
                </c:pt>
                <c:pt idx="55">
                  <c:v>103.34107142857141</c:v>
                </c:pt>
                <c:pt idx="56">
                  <c:v>103.19959183673468</c:v>
                </c:pt>
                <c:pt idx="57">
                  <c:v>103.05811224489794</c:v>
                </c:pt>
                <c:pt idx="58">
                  <c:v>102.91663265306121</c:v>
                </c:pt>
                <c:pt idx="59">
                  <c:v>102.77515306122447</c:v>
                </c:pt>
                <c:pt idx="60">
                  <c:v>102.63367346938774</c:v>
                </c:pt>
                <c:pt idx="61">
                  <c:v>102.492193877551</c:v>
                </c:pt>
                <c:pt idx="62">
                  <c:v>102.35071428571428</c:v>
                </c:pt>
                <c:pt idx="63">
                  <c:v>102.20923469387753</c:v>
                </c:pt>
                <c:pt idx="64">
                  <c:v>102.06775510204081</c:v>
                </c:pt>
                <c:pt idx="65">
                  <c:v>101.92627551020406</c:v>
                </c:pt>
                <c:pt idx="66">
                  <c:v>101.78479591836734</c:v>
                </c:pt>
                <c:pt idx="67">
                  <c:v>101.6433163265306</c:v>
                </c:pt>
                <c:pt idx="68">
                  <c:v>101.50183673469387</c:v>
                </c:pt>
                <c:pt idx="69">
                  <c:v>101.36035714285713</c:v>
                </c:pt>
                <c:pt idx="70">
                  <c:v>101.2188775510204</c:v>
                </c:pt>
                <c:pt idx="71">
                  <c:v>101.07739795918366</c:v>
                </c:pt>
                <c:pt idx="72">
                  <c:v>100.93591836734693</c:v>
                </c:pt>
                <c:pt idx="73">
                  <c:v>100.79443877551019</c:v>
                </c:pt>
                <c:pt idx="74">
                  <c:v>100.65295918367346</c:v>
                </c:pt>
                <c:pt idx="75">
                  <c:v>100.51147959183672</c:v>
                </c:pt>
                <c:pt idx="76">
                  <c:v>100.36999999999999</c:v>
                </c:pt>
                <c:pt idx="77">
                  <c:v>100.22852040816325</c:v>
                </c:pt>
                <c:pt idx="78">
                  <c:v>100.08704081632652</c:v>
                </c:pt>
                <c:pt idx="79">
                  <c:v>99.945561224489779</c:v>
                </c:pt>
                <c:pt idx="80">
                  <c:v>99.804081632653052</c:v>
                </c:pt>
                <c:pt idx="81">
                  <c:v>99.66260204081631</c:v>
                </c:pt>
                <c:pt idx="82">
                  <c:v>99.521122448979582</c:v>
                </c:pt>
                <c:pt idx="83">
                  <c:v>99.379642857142841</c:v>
                </c:pt>
                <c:pt idx="84">
                  <c:v>99.238163265306113</c:v>
                </c:pt>
                <c:pt idx="85">
                  <c:v>99.096683673469371</c:v>
                </c:pt>
                <c:pt idx="86">
                  <c:v>98.955204081632644</c:v>
                </c:pt>
                <c:pt idx="87">
                  <c:v>98.813724489795902</c:v>
                </c:pt>
                <c:pt idx="88">
                  <c:v>98.672244897959175</c:v>
                </c:pt>
                <c:pt idx="89">
                  <c:v>98.530765306122433</c:v>
                </c:pt>
                <c:pt idx="90">
                  <c:v>98.389285714285705</c:v>
                </c:pt>
                <c:pt idx="91">
                  <c:v>98.247806122448964</c:v>
                </c:pt>
                <c:pt idx="92">
                  <c:v>98.106326530612236</c:v>
                </c:pt>
                <c:pt idx="93">
                  <c:v>97.964846938775494</c:v>
                </c:pt>
                <c:pt idx="94">
                  <c:v>97.823367346938767</c:v>
                </c:pt>
                <c:pt idx="95">
                  <c:v>97.681887755102025</c:v>
                </c:pt>
                <c:pt idx="96">
                  <c:v>97.540408163265298</c:v>
                </c:pt>
                <c:pt idx="97">
                  <c:v>97.398928571428556</c:v>
                </c:pt>
                <c:pt idx="98">
                  <c:v>97.257448979591828</c:v>
                </c:pt>
                <c:pt idx="99">
                  <c:v>97.115969387755086</c:v>
                </c:pt>
                <c:pt idx="100">
                  <c:v>96.974489795918359</c:v>
                </c:pt>
                <c:pt idx="101">
                  <c:v>96.833010204081617</c:v>
                </c:pt>
                <c:pt idx="102">
                  <c:v>96.69153061224489</c:v>
                </c:pt>
                <c:pt idx="103">
                  <c:v>96.550051020408148</c:v>
                </c:pt>
                <c:pt idx="104">
                  <c:v>96.40857142857142</c:v>
                </c:pt>
                <c:pt idx="105">
                  <c:v>96.267091836734679</c:v>
                </c:pt>
                <c:pt idx="106">
                  <c:v>96.125612244897951</c:v>
                </c:pt>
                <c:pt idx="107">
                  <c:v>95.984132653061209</c:v>
                </c:pt>
                <c:pt idx="108">
                  <c:v>95.842653061224468</c:v>
                </c:pt>
                <c:pt idx="109">
                  <c:v>95.70117346938774</c:v>
                </c:pt>
                <c:pt idx="110">
                  <c:v>95.559693877551013</c:v>
                </c:pt>
                <c:pt idx="111">
                  <c:v>95.418214285714271</c:v>
                </c:pt>
                <c:pt idx="112">
                  <c:v>95.276734693877529</c:v>
                </c:pt>
                <c:pt idx="113">
                  <c:v>95.135255102040801</c:v>
                </c:pt>
                <c:pt idx="114">
                  <c:v>94.993775510204074</c:v>
                </c:pt>
                <c:pt idx="115">
                  <c:v>94.852295918367332</c:v>
                </c:pt>
                <c:pt idx="116">
                  <c:v>94.71081632653059</c:v>
                </c:pt>
                <c:pt idx="117">
                  <c:v>94.569336734693863</c:v>
                </c:pt>
                <c:pt idx="118">
                  <c:v>94.427857142857135</c:v>
                </c:pt>
                <c:pt idx="119">
                  <c:v>94.286377551020394</c:v>
                </c:pt>
                <c:pt idx="120">
                  <c:v>94.144897959183652</c:v>
                </c:pt>
                <c:pt idx="121">
                  <c:v>94.003418367346924</c:v>
                </c:pt>
                <c:pt idx="122">
                  <c:v>93.861938775510197</c:v>
                </c:pt>
                <c:pt idx="123">
                  <c:v>93.720459183673455</c:v>
                </c:pt>
                <c:pt idx="124">
                  <c:v>93.578979591836713</c:v>
                </c:pt>
                <c:pt idx="125">
                  <c:v>93.437499999999986</c:v>
                </c:pt>
                <c:pt idx="126">
                  <c:v>93.296020408163258</c:v>
                </c:pt>
                <c:pt idx="127">
                  <c:v>93.154540816326517</c:v>
                </c:pt>
                <c:pt idx="128">
                  <c:v>93.013061224489775</c:v>
                </c:pt>
                <c:pt idx="129">
                  <c:v>92.871581632653047</c:v>
                </c:pt>
                <c:pt idx="130">
                  <c:v>92.73010204081632</c:v>
                </c:pt>
                <c:pt idx="131">
                  <c:v>92.588622448979578</c:v>
                </c:pt>
                <c:pt idx="132">
                  <c:v>92.447142857142836</c:v>
                </c:pt>
                <c:pt idx="133">
                  <c:v>92.305663265306109</c:v>
                </c:pt>
                <c:pt idx="134">
                  <c:v>92.164183673469381</c:v>
                </c:pt>
                <c:pt idx="135">
                  <c:v>92.022704081632639</c:v>
                </c:pt>
                <c:pt idx="136">
                  <c:v>91.881224489795898</c:v>
                </c:pt>
                <c:pt idx="137">
                  <c:v>91.73974489795917</c:v>
                </c:pt>
                <c:pt idx="138">
                  <c:v>91.598265306122428</c:v>
                </c:pt>
                <c:pt idx="139">
                  <c:v>91.456785714285701</c:v>
                </c:pt>
                <c:pt idx="140">
                  <c:v>91.315306122448959</c:v>
                </c:pt>
                <c:pt idx="141">
                  <c:v>91.173826530612232</c:v>
                </c:pt>
                <c:pt idx="142">
                  <c:v>91.032346938775504</c:v>
                </c:pt>
                <c:pt idx="143">
                  <c:v>90.890867346938762</c:v>
                </c:pt>
                <c:pt idx="144">
                  <c:v>90.74938775510202</c:v>
                </c:pt>
                <c:pt idx="145">
                  <c:v>90.607908163265293</c:v>
                </c:pt>
                <c:pt idx="146">
                  <c:v>90.466428571428565</c:v>
                </c:pt>
                <c:pt idx="147">
                  <c:v>90.324948979591824</c:v>
                </c:pt>
                <c:pt idx="148">
                  <c:v>90.183469387755082</c:v>
                </c:pt>
                <c:pt idx="149">
                  <c:v>90.041989795918354</c:v>
                </c:pt>
                <c:pt idx="150">
                  <c:v>89.900510204081627</c:v>
                </c:pt>
                <c:pt idx="151">
                  <c:v>89.759030612244885</c:v>
                </c:pt>
                <c:pt idx="152">
                  <c:v>89.617551020408143</c:v>
                </c:pt>
                <c:pt idx="153">
                  <c:v>89.476071428571416</c:v>
                </c:pt>
                <c:pt idx="154">
                  <c:v>89.334591836734674</c:v>
                </c:pt>
                <c:pt idx="155">
                  <c:v>89.193112244897947</c:v>
                </c:pt>
                <c:pt idx="156">
                  <c:v>89.051632653061205</c:v>
                </c:pt>
                <c:pt idx="157">
                  <c:v>88.910153061224477</c:v>
                </c:pt>
                <c:pt idx="158">
                  <c:v>88.768673469387736</c:v>
                </c:pt>
                <c:pt idx="159">
                  <c:v>88.627193877551008</c:v>
                </c:pt>
                <c:pt idx="160">
                  <c:v>88.485714285714266</c:v>
                </c:pt>
                <c:pt idx="161">
                  <c:v>88.344234693877539</c:v>
                </c:pt>
                <c:pt idx="162">
                  <c:v>88.202755102040811</c:v>
                </c:pt>
                <c:pt idx="163">
                  <c:v>88.061275510204069</c:v>
                </c:pt>
                <c:pt idx="164">
                  <c:v>87.919795918367328</c:v>
                </c:pt>
                <c:pt idx="165">
                  <c:v>87.7783163265306</c:v>
                </c:pt>
                <c:pt idx="166">
                  <c:v>87.636836734693873</c:v>
                </c:pt>
                <c:pt idx="167">
                  <c:v>87.495357142857131</c:v>
                </c:pt>
                <c:pt idx="168">
                  <c:v>87.353877551020389</c:v>
                </c:pt>
                <c:pt idx="169">
                  <c:v>87.212397959183662</c:v>
                </c:pt>
                <c:pt idx="170">
                  <c:v>87.07091836734692</c:v>
                </c:pt>
                <c:pt idx="171">
                  <c:v>86.929438775510192</c:v>
                </c:pt>
                <c:pt idx="172">
                  <c:v>86.787959183673451</c:v>
                </c:pt>
                <c:pt idx="173">
                  <c:v>86.646479591836723</c:v>
                </c:pt>
                <c:pt idx="174">
                  <c:v>86.504999999999981</c:v>
                </c:pt>
                <c:pt idx="175">
                  <c:v>86.363520408163254</c:v>
                </c:pt>
                <c:pt idx="176">
                  <c:v>86.222040816326512</c:v>
                </c:pt>
                <c:pt idx="177">
                  <c:v>86.080561224489784</c:v>
                </c:pt>
                <c:pt idx="178">
                  <c:v>85.939081632653043</c:v>
                </c:pt>
                <c:pt idx="179">
                  <c:v>85.797602040816315</c:v>
                </c:pt>
                <c:pt idx="180">
                  <c:v>85.656122448979573</c:v>
                </c:pt>
                <c:pt idx="181">
                  <c:v>85.514642857142846</c:v>
                </c:pt>
                <c:pt idx="182">
                  <c:v>85.373163265306104</c:v>
                </c:pt>
                <c:pt idx="183">
                  <c:v>85.231683673469377</c:v>
                </c:pt>
                <c:pt idx="184">
                  <c:v>85.090204081632635</c:v>
                </c:pt>
                <c:pt idx="185">
                  <c:v>84.948724489795907</c:v>
                </c:pt>
                <c:pt idx="186">
                  <c:v>84.807244897959166</c:v>
                </c:pt>
                <c:pt idx="187">
                  <c:v>84.665765306122438</c:v>
                </c:pt>
                <c:pt idx="188">
                  <c:v>84.524285714285696</c:v>
                </c:pt>
                <c:pt idx="189">
                  <c:v>84.382806122448969</c:v>
                </c:pt>
                <c:pt idx="190">
                  <c:v>84.241326530612227</c:v>
                </c:pt>
                <c:pt idx="191">
                  <c:v>84.099846938775499</c:v>
                </c:pt>
                <c:pt idx="192">
                  <c:v>83.958367346938758</c:v>
                </c:pt>
                <c:pt idx="193">
                  <c:v>83.81688775510203</c:v>
                </c:pt>
                <c:pt idx="194">
                  <c:v>83.675408163265288</c:v>
                </c:pt>
                <c:pt idx="195">
                  <c:v>83.533928571428561</c:v>
                </c:pt>
                <c:pt idx="196">
                  <c:v>83.392448979591819</c:v>
                </c:pt>
                <c:pt idx="197">
                  <c:v>83.250969387755092</c:v>
                </c:pt>
                <c:pt idx="198">
                  <c:v>83.10948979591835</c:v>
                </c:pt>
                <c:pt idx="199">
                  <c:v>82.968010204081622</c:v>
                </c:pt>
                <c:pt idx="200">
                  <c:v>82.826530612244881</c:v>
                </c:pt>
                <c:pt idx="201">
                  <c:v>82.685051020408139</c:v>
                </c:pt>
                <c:pt idx="202">
                  <c:v>82.543571428571411</c:v>
                </c:pt>
                <c:pt idx="203">
                  <c:v>82.402091836734684</c:v>
                </c:pt>
                <c:pt idx="204">
                  <c:v>82.260612244897942</c:v>
                </c:pt>
                <c:pt idx="205">
                  <c:v>82.119132653061214</c:v>
                </c:pt>
                <c:pt idx="206">
                  <c:v>81.977653061224473</c:v>
                </c:pt>
                <c:pt idx="207">
                  <c:v>81.836173469387745</c:v>
                </c:pt>
                <c:pt idx="208">
                  <c:v>81.694693877551003</c:v>
                </c:pt>
                <c:pt idx="209">
                  <c:v>81.553214285714276</c:v>
                </c:pt>
                <c:pt idx="210">
                  <c:v>81.411734693877534</c:v>
                </c:pt>
                <c:pt idx="211">
                  <c:v>81.270255102040807</c:v>
                </c:pt>
                <c:pt idx="212">
                  <c:v>81.128775510204065</c:v>
                </c:pt>
                <c:pt idx="213">
                  <c:v>80.987295918367337</c:v>
                </c:pt>
                <c:pt idx="214">
                  <c:v>80.845816326530596</c:v>
                </c:pt>
                <c:pt idx="215">
                  <c:v>80.704336734693868</c:v>
                </c:pt>
                <c:pt idx="216">
                  <c:v>80.562857142857126</c:v>
                </c:pt>
                <c:pt idx="217">
                  <c:v>80.421377551020385</c:v>
                </c:pt>
                <c:pt idx="218">
                  <c:v>80.279897959183657</c:v>
                </c:pt>
                <c:pt idx="219">
                  <c:v>80.138418367346929</c:v>
                </c:pt>
                <c:pt idx="220">
                  <c:v>79.996938775510188</c:v>
                </c:pt>
                <c:pt idx="221">
                  <c:v>79.855459183673446</c:v>
                </c:pt>
                <c:pt idx="222">
                  <c:v>79.713979591836718</c:v>
                </c:pt>
                <c:pt idx="223">
                  <c:v>79.572499999999991</c:v>
                </c:pt>
                <c:pt idx="224">
                  <c:v>79.431020408163249</c:v>
                </c:pt>
                <c:pt idx="225">
                  <c:v>79.289540816326507</c:v>
                </c:pt>
                <c:pt idx="226">
                  <c:v>79.14806122448978</c:v>
                </c:pt>
                <c:pt idx="227">
                  <c:v>79.006581632653052</c:v>
                </c:pt>
                <c:pt idx="228">
                  <c:v>78.865102040816311</c:v>
                </c:pt>
                <c:pt idx="229">
                  <c:v>78.723622448979569</c:v>
                </c:pt>
                <c:pt idx="230">
                  <c:v>78.582142857142841</c:v>
                </c:pt>
                <c:pt idx="231">
                  <c:v>78.440663265306114</c:v>
                </c:pt>
                <c:pt idx="232">
                  <c:v>78.299183673469372</c:v>
                </c:pt>
                <c:pt idx="233">
                  <c:v>78.15770408163263</c:v>
                </c:pt>
                <c:pt idx="234">
                  <c:v>78.016224489795903</c:v>
                </c:pt>
                <c:pt idx="235">
                  <c:v>77.874744897959175</c:v>
                </c:pt>
                <c:pt idx="236">
                  <c:v>77.733265306122433</c:v>
                </c:pt>
                <c:pt idx="237">
                  <c:v>77.591785714285692</c:v>
                </c:pt>
                <c:pt idx="238">
                  <c:v>77.450306122448978</c:v>
                </c:pt>
                <c:pt idx="239">
                  <c:v>77.308826530612237</c:v>
                </c:pt>
                <c:pt idx="240">
                  <c:v>77.167346938775495</c:v>
                </c:pt>
                <c:pt idx="241">
                  <c:v>77.025867346938753</c:v>
                </c:pt>
                <c:pt idx="242">
                  <c:v>76.884387755102026</c:v>
                </c:pt>
                <c:pt idx="243">
                  <c:v>76.742908163265298</c:v>
                </c:pt>
                <c:pt idx="244">
                  <c:v>76.601428571428556</c:v>
                </c:pt>
                <c:pt idx="245">
                  <c:v>76.459948979591815</c:v>
                </c:pt>
                <c:pt idx="246">
                  <c:v>76.318469387755087</c:v>
                </c:pt>
                <c:pt idx="247">
                  <c:v>76.17698979591836</c:v>
                </c:pt>
                <c:pt idx="248">
                  <c:v>76.035510204081618</c:v>
                </c:pt>
                <c:pt idx="249">
                  <c:v>75.894030612244876</c:v>
                </c:pt>
                <c:pt idx="250" formatCode="General">
                  <c:v>75.752551020408148</c:v>
                </c:pt>
                <c:pt idx="251" formatCode="General">
                  <c:v>75.674309357889484</c:v>
                </c:pt>
                <c:pt idx="252" formatCode="General">
                  <c:v>75.59606769537082</c:v>
                </c:pt>
                <c:pt idx="253" formatCode="General">
                  <c:v>75.517826032852156</c:v>
                </c:pt>
                <c:pt idx="254" formatCode="General">
                  <c:v>75.439584370333478</c:v>
                </c:pt>
                <c:pt idx="255" formatCode="General">
                  <c:v>75.361342707814813</c:v>
                </c:pt>
                <c:pt idx="256" formatCode="General">
                  <c:v>75.283101045296149</c:v>
                </c:pt>
                <c:pt idx="257" formatCode="General">
                  <c:v>75.204859382777485</c:v>
                </c:pt>
                <c:pt idx="258" formatCode="General">
                  <c:v>75.126617720258821</c:v>
                </c:pt>
                <c:pt idx="259" formatCode="General">
                  <c:v>75.048376057740157</c:v>
                </c:pt>
                <c:pt idx="260" formatCode="General">
                  <c:v>74.970134395221493</c:v>
                </c:pt>
                <c:pt idx="261" formatCode="General">
                  <c:v>74.891892732702829</c:v>
                </c:pt>
                <c:pt idx="262" formatCode="General">
                  <c:v>74.81365107018415</c:v>
                </c:pt>
                <c:pt idx="263" formatCode="General">
                  <c:v>74.735409407665486</c:v>
                </c:pt>
                <c:pt idx="264" formatCode="General">
                  <c:v>74.657167745146822</c:v>
                </c:pt>
                <c:pt idx="265" formatCode="General">
                  <c:v>74.578926082628158</c:v>
                </c:pt>
                <c:pt idx="266" formatCode="General">
                  <c:v>74.500684420109494</c:v>
                </c:pt>
                <c:pt idx="267" formatCode="General">
                  <c:v>74.422442757590829</c:v>
                </c:pt>
                <c:pt idx="268" formatCode="General">
                  <c:v>74.344201095072165</c:v>
                </c:pt>
                <c:pt idx="269" formatCode="General">
                  <c:v>74.265959432553501</c:v>
                </c:pt>
                <c:pt idx="270" formatCode="General">
                  <c:v>74.187717770034823</c:v>
                </c:pt>
                <c:pt idx="271" formatCode="General">
                  <c:v>74.109476107516159</c:v>
                </c:pt>
                <c:pt idx="272" formatCode="General">
                  <c:v>74.031234444997494</c:v>
                </c:pt>
                <c:pt idx="273" formatCode="General">
                  <c:v>73.95299278247883</c:v>
                </c:pt>
                <c:pt idx="274" formatCode="General">
                  <c:v>73.874751119960166</c:v>
                </c:pt>
                <c:pt idx="275" formatCode="General">
                  <c:v>73.796509457441502</c:v>
                </c:pt>
                <c:pt idx="276" formatCode="General">
                  <c:v>73.718267794922838</c:v>
                </c:pt>
                <c:pt idx="277" formatCode="General">
                  <c:v>73.640026132404174</c:v>
                </c:pt>
                <c:pt idx="278" formatCode="General">
                  <c:v>73.561784469885495</c:v>
                </c:pt>
                <c:pt idx="279" formatCode="General">
                  <c:v>73.483542807366831</c:v>
                </c:pt>
                <c:pt idx="280" formatCode="General">
                  <c:v>73.405301144848167</c:v>
                </c:pt>
                <c:pt idx="281" formatCode="General">
                  <c:v>73.327059482329503</c:v>
                </c:pt>
                <c:pt idx="282" formatCode="General">
                  <c:v>73.248817819810839</c:v>
                </c:pt>
                <c:pt idx="283" formatCode="General">
                  <c:v>73.170576157292174</c:v>
                </c:pt>
                <c:pt idx="284" formatCode="General">
                  <c:v>73.09233449477351</c:v>
                </c:pt>
                <c:pt idx="285" formatCode="General">
                  <c:v>73.014092832254846</c:v>
                </c:pt>
                <c:pt idx="286" formatCode="General">
                  <c:v>72.935851169736168</c:v>
                </c:pt>
                <c:pt idx="287" formatCode="General">
                  <c:v>72.857609507217504</c:v>
                </c:pt>
                <c:pt idx="288" formatCode="General">
                  <c:v>72.779367844698839</c:v>
                </c:pt>
                <c:pt idx="289" formatCode="General">
                  <c:v>72.701126182180175</c:v>
                </c:pt>
                <c:pt idx="290" formatCode="General">
                  <c:v>72.622884519661511</c:v>
                </c:pt>
                <c:pt idx="291" formatCode="General">
                  <c:v>72.544642857142847</c:v>
                </c:pt>
                <c:pt idx="292" formatCode="General">
                  <c:v>72.466401194624183</c:v>
                </c:pt>
                <c:pt idx="293" formatCode="General">
                  <c:v>72.388159532105519</c:v>
                </c:pt>
                <c:pt idx="294" formatCode="General">
                  <c:v>72.30991786958684</c:v>
                </c:pt>
                <c:pt idx="295" formatCode="General">
                  <c:v>72.231676207068176</c:v>
                </c:pt>
                <c:pt idx="296" formatCode="General">
                  <c:v>72.153434544549512</c:v>
                </c:pt>
                <c:pt idx="297" formatCode="General">
                  <c:v>72.075192882030848</c:v>
                </c:pt>
                <c:pt idx="298" formatCode="General">
                  <c:v>71.996951219512184</c:v>
                </c:pt>
                <c:pt idx="299" formatCode="General">
                  <c:v>71.91870955699352</c:v>
                </c:pt>
                <c:pt idx="300" formatCode="General">
                  <c:v>71.840467894474855</c:v>
                </c:pt>
                <c:pt idx="301" formatCode="General">
                  <c:v>71.762226231956191</c:v>
                </c:pt>
                <c:pt idx="302" formatCode="General">
                  <c:v>71.683984569437513</c:v>
                </c:pt>
                <c:pt idx="303" formatCode="General">
                  <c:v>71.605742906918849</c:v>
                </c:pt>
                <c:pt idx="304" formatCode="General">
                  <c:v>71.527501244400185</c:v>
                </c:pt>
                <c:pt idx="305" formatCode="General">
                  <c:v>71.44925958188152</c:v>
                </c:pt>
                <c:pt idx="306" formatCode="General">
                  <c:v>71.371017919362856</c:v>
                </c:pt>
                <c:pt idx="307" formatCode="General">
                  <c:v>71.292776256844192</c:v>
                </c:pt>
                <c:pt idx="308" formatCode="General">
                  <c:v>71.214534594325528</c:v>
                </c:pt>
                <c:pt idx="309" formatCode="General">
                  <c:v>71.136292931806864</c:v>
                </c:pt>
                <c:pt idx="310" formatCode="General">
                  <c:v>71.058051269288185</c:v>
                </c:pt>
                <c:pt idx="311" formatCode="General">
                  <c:v>70.979809606769521</c:v>
                </c:pt>
                <c:pt idx="312" formatCode="General">
                  <c:v>70.901567944250857</c:v>
                </c:pt>
                <c:pt idx="313" formatCode="General">
                  <c:v>70.823326281732193</c:v>
                </c:pt>
                <c:pt idx="314" formatCode="General">
                  <c:v>70.745084619213529</c:v>
                </c:pt>
                <c:pt idx="315" formatCode="General">
                  <c:v>70.666842956694865</c:v>
                </c:pt>
                <c:pt idx="316" formatCode="General">
                  <c:v>70.5886012941762</c:v>
                </c:pt>
                <c:pt idx="317" formatCode="General">
                  <c:v>70.510359631657536</c:v>
                </c:pt>
                <c:pt idx="318" formatCode="General">
                  <c:v>70.432117969138858</c:v>
                </c:pt>
                <c:pt idx="319" formatCode="General">
                  <c:v>70.353876306620194</c:v>
                </c:pt>
                <c:pt idx="320" formatCode="General">
                  <c:v>70.27563464410153</c:v>
                </c:pt>
                <c:pt idx="321" formatCode="General">
                  <c:v>70.197392981582865</c:v>
                </c:pt>
                <c:pt idx="322" formatCode="General">
                  <c:v>70.119151319064201</c:v>
                </c:pt>
                <c:pt idx="323" formatCode="General">
                  <c:v>70.040909656545537</c:v>
                </c:pt>
                <c:pt idx="324" formatCode="General">
                  <c:v>69.962667994026873</c:v>
                </c:pt>
                <c:pt idx="325" formatCode="General">
                  <c:v>69.884426331508195</c:v>
                </c:pt>
                <c:pt idx="326" formatCode="General">
                  <c:v>69.80618466898953</c:v>
                </c:pt>
                <c:pt idx="327" formatCode="General">
                  <c:v>69.727943006470866</c:v>
                </c:pt>
                <c:pt idx="328" formatCode="General">
                  <c:v>69.649701343952202</c:v>
                </c:pt>
                <c:pt idx="329" formatCode="General">
                  <c:v>69.571459681433538</c:v>
                </c:pt>
                <c:pt idx="330" formatCode="General">
                  <c:v>69.493218018914874</c:v>
                </c:pt>
                <c:pt idx="331" formatCode="General">
                  <c:v>69.41497635639621</c:v>
                </c:pt>
                <c:pt idx="332" formatCode="General">
                  <c:v>69.336734693877546</c:v>
                </c:pt>
                <c:pt idx="333" formatCode="General">
                  <c:v>69.258493031358881</c:v>
                </c:pt>
                <c:pt idx="334" formatCode="General">
                  <c:v>69.180251368840203</c:v>
                </c:pt>
                <c:pt idx="335" formatCode="General">
                  <c:v>69.102009706321539</c:v>
                </c:pt>
                <c:pt idx="336" formatCode="General">
                  <c:v>69.023768043802875</c:v>
                </c:pt>
                <c:pt idx="337" formatCode="General">
                  <c:v>68.945526381284211</c:v>
                </c:pt>
                <c:pt idx="338" formatCode="General">
                  <c:v>68.867284718765546</c:v>
                </c:pt>
                <c:pt idx="339" formatCode="General">
                  <c:v>68.789043056246882</c:v>
                </c:pt>
                <c:pt idx="340" formatCode="General">
                  <c:v>68.710801393728218</c:v>
                </c:pt>
                <c:pt idx="341" formatCode="General">
                  <c:v>68.63255973120954</c:v>
                </c:pt>
                <c:pt idx="342" formatCode="General">
                  <c:v>68.554318068690876</c:v>
                </c:pt>
                <c:pt idx="343" formatCode="General">
                  <c:v>68.476076406172211</c:v>
                </c:pt>
                <c:pt idx="344" formatCode="General">
                  <c:v>68.397834743653547</c:v>
                </c:pt>
                <c:pt idx="345" formatCode="General">
                  <c:v>68.319593081134883</c:v>
                </c:pt>
                <c:pt idx="346" formatCode="General">
                  <c:v>68.241351418616219</c:v>
                </c:pt>
                <c:pt idx="347" formatCode="General">
                  <c:v>68.163109756097555</c:v>
                </c:pt>
                <c:pt idx="348" formatCode="General">
                  <c:v>68.084868093578891</c:v>
                </c:pt>
                <c:pt idx="349" formatCode="General">
                  <c:v>68.006626431060226</c:v>
                </c:pt>
                <c:pt idx="350" formatCode="General">
                  <c:v>67.928384768541548</c:v>
                </c:pt>
                <c:pt idx="351" formatCode="General">
                  <c:v>67.850143106022884</c:v>
                </c:pt>
                <c:pt idx="352" formatCode="General">
                  <c:v>67.77190144350422</c:v>
                </c:pt>
                <c:pt idx="353" formatCode="General">
                  <c:v>67.693659780985556</c:v>
                </c:pt>
                <c:pt idx="354" formatCode="General">
                  <c:v>67.615418118466891</c:v>
                </c:pt>
                <c:pt idx="355" formatCode="General">
                  <c:v>67.537176455948227</c:v>
                </c:pt>
                <c:pt idx="356" formatCode="General">
                  <c:v>67.458934793429563</c:v>
                </c:pt>
                <c:pt idx="357" formatCode="General">
                  <c:v>67.380693130910885</c:v>
                </c:pt>
                <c:pt idx="358" formatCode="General">
                  <c:v>67.302451468392235</c:v>
                </c:pt>
                <c:pt idx="359" formatCode="General">
                  <c:v>67.224209805873556</c:v>
                </c:pt>
                <c:pt idx="360" formatCode="General">
                  <c:v>67.145968143354892</c:v>
                </c:pt>
                <c:pt idx="361" formatCode="General">
                  <c:v>67.067726480836228</c:v>
                </c:pt>
                <c:pt idx="362" formatCode="General">
                  <c:v>66.989484818317564</c:v>
                </c:pt>
                <c:pt idx="363" formatCode="General">
                  <c:v>66.9112431557989</c:v>
                </c:pt>
                <c:pt idx="364" formatCode="General">
                  <c:v>66.833001493280236</c:v>
                </c:pt>
                <c:pt idx="365" formatCode="General">
                  <c:v>66.754759830761571</c:v>
                </c:pt>
                <c:pt idx="366" formatCode="General">
                  <c:v>66.676518168242893</c:v>
                </c:pt>
                <c:pt idx="367" formatCode="General">
                  <c:v>66.598276505724229</c:v>
                </c:pt>
                <c:pt idx="368" formatCode="General">
                  <c:v>66.520034843205565</c:v>
                </c:pt>
                <c:pt idx="369" formatCode="General">
                  <c:v>66.441793180686901</c:v>
                </c:pt>
                <c:pt idx="370" formatCode="General">
                  <c:v>66.363551518168236</c:v>
                </c:pt>
                <c:pt idx="371" formatCode="General">
                  <c:v>66.285309855649572</c:v>
                </c:pt>
                <c:pt idx="372" formatCode="General">
                  <c:v>66.207068193130908</c:v>
                </c:pt>
                <c:pt idx="373" formatCode="General">
                  <c:v>66.12882653061223</c:v>
                </c:pt>
                <c:pt idx="374" formatCode="General">
                  <c:v>66.050584868093566</c:v>
                </c:pt>
                <c:pt idx="375" formatCode="General">
                  <c:v>65.972343205574902</c:v>
                </c:pt>
                <c:pt idx="376" formatCode="General">
                  <c:v>65.894101543056237</c:v>
                </c:pt>
                <c:pt idx="377" formatCode="General">
                  <c:v>65.815859880537573</c:v>
                </c:pt>
                <c:pt idx="378" formatCode="General">
                  <c:v>65.737618218018909</c:v>
                </c:pt>
                <c:pt idx="379" formatCode="General">
                  <c:v>65.659376555500245</c:v>
                </c:pt>
                <c:pt idx="380" formatCode="General">
                  <c:v>65.581134892981581</c:v>
                </c:pt>
                <c:pt idx="381" formatCode="General">
                  <c:v>65.502893230462917</c:v>
                </c:pt>
                <c:pt idx="382" formatCode="General">
                  <c:v>65.424651567944238</c:v>
                </c:pt>
                <c:pt idx="383" formatCode="General">
                  <c:v>65.346409905425574</c:v>
                </c:pt>
                <c:pt idx="384" formatCode="General">
                  <c:v>65.26816824290691</c:v>
                </c:pt>
                <c:pt idx="385" formatCode="General">
                  <c:v>65.189926580388246</c:v>
                </c:pt>
                <c:pt idx="386" formatCode="General">
                  <c:v>65.111684917869582</c:v>
                </c:pt>
                <c:pt idx="387" formatCode="General">
                  <c:v>65.033443255350917</c:v>
                </c:pt>
                <c:pt idx="388" formatCode="General">
                  <c:v>64.955201592832253</c:v>
                </c:pt>
                <c:pt idx="389" formatCode="General">
                  <c:v>64.876959930313575</c:v>
                </c:pt>
                <c:pt idx="390" formatCode="General">
                  <c:v>64.798718267794911</c:v>
                </c:pt>
                <c:pt idx="391" formatCode="General">
                  <c:v>64.720476605276247</c:v>
                </c:pt>
                <c:pt idx="392" formatCode="General">
                  <c:v>64.642234942757582</c:v>
                </c:pt>
                <c:pt idx="393" formatCode="General">
                  <c:v>64.563993280238918</c:v>
                </c:pt>
                <c:pt idx="394" formatCode="General">
                  <c:v>64.485751617720254</c:v>
                </c:pt>
                <c:pt idx="395" formatCode="General">
                  <c:v>64.40750995520159</c:v>
                </c:pt>
                <c:pt idx="396" formatCode="General">
                  <c:v>64.329268292682912</c:v>
                </c:pt>
                <c:pt idx="397" formatCode="General">
                  <c:v>64.251026630164247</c:v>
                </c:pt>
                <c:pt idx="398" formatCode="General">
                  <c:v>64.172784967645583</c:v>
                </c:pt>
                <c:pt idx="399" formatCode="General">
                  <c:v>64.094543305126919</c:v>
                </c:pt>
                <c:pt idx="400" formatCode="General">
                  <c:v>64.016301642608255</c:v>
                </c:pt>
                <c:pt idx="401" formatCode="General">
                  <c:v>63.938059980089591</c:v>
                </c:pt>
                <c:pt idx="402" formatCode="General">
                  <c:v>63.859818317570927</c:v>
                </c:pt>
                <c:pt idx="403" formatCode="General">
                  <c:v>63.781576655052262</c:v>
                </c:pt>
                <c:pt idx="404" formatCode="General">
                  <c:v>63.703334992533591</c:v>
                </c:pt>
                <c:pt idx="405" formatCode="General">
                  <c:v>63.625093330014927</c:v>
                </c:pt>
                <c:pt idx="406" formatCode="General">
                  <c:v>63.546851667496263</c:v>
                </c:pt>
                <c:pt idx="407" formatCode="General">
                  <c:v>63.468610004977592</c:v>
                </c:pt>
                <c:pt idx="408" formatCode="General">
                  <c:v>63.390368342458927</c:v>
                </c:pt>
                <c:pt idx="409" formatCode="General">
                  <c:v>63.312126679940263</c:v>
                </c:pt>
                <c:pt idx="410" formatCode="General">
                  <c:v>63.233885017421599</c:v>
                </c:pt>
                <c:pt idx="411" formatCode="General">
                  <c:v>63.155643354902935</c:v>
                </c:pt>
                <c:pt idx="412" formatCode="General">
                  <c:v>63.077401692384264</c:v>
                </c:pt>
                <c:pt idx="413" formatCode="General">
                  <c:v>62.9991600298656</c:v>
                </c:pt>
                <c:pt idx="414" formatCode="General">
                  <c:v>62.920918367346935</c:v>
                </c:pt>
                <c:pt idx="415" formatCode="General">
                  <c:v>62.842676704828264</c:v>
                </c:pt>
                <c:pt idx="416" formatCode="General">
                  <c:v>62.7644350423096</c:v>
                </c:pt>
                <c:pt idx="417" formatCode="General">
                  <c:v>62.686193379790936</c:v>
                </c:pt>
                <c:pt idx="418" formatCode="General">
                  <c:v>62.607951717272272</c:v>
                </c:pt>
                <c:pt idx="419" formatCode="General">
                  <c:v>62.529710054753608</c:v>
                </c:pt>
                <c:pt idx="420" formatCode="General">
                  <c:v>62.451468392234936</c:v>
                </c:pt>
                <c:pt idx="421" formatCode="General">
                  <c:v>62.373226729716272</c:v>
                </c:pt>
                <c:pt idx="422" formatCode="General">
                  <c:v>62.294985067197608</c:v>
                </c:pt>
                <c:pt idx="423" formatCode="General">
                  <c:v>62.216743404678937</c:v>
                </c:pt>
                <c:pt idx="424" formatCode="General">
                  <c:v>62.138501742160273</c:v>
                </c:pt>
                <c:pt idx="425" formatCode="General">
                  <c:v>62.060260079641608</c:v>
                </c:pt>
                <c:pt idx="426" formatCode="General">
                  <c:v>61.982018417122944</c:v>
                </c:pt>
                <c:pt idx="427" formatCode="General">
                  <c:v>61.903776754604273</c:v>
                </c:pt>
                <c:pt idx="428" formatCode="General">
                  <c:v>61.825535092085609</c:v>
                </c:pt>
                <c:pt idx="429" formatCode="General">
                  <c:v>61.747293429566945</c:v>
                </c:pt>
                <c:pt idx="430" formatCode="General">
                  <c:v>61.669051767048273</c:v>
                </c:pt>
                <c:pt idx="431" formatCode="General">
                  <c:v>61.590810104529609</c:v>
                </c:pt>
                <c:pt idx="432" formatCode="General">
                  <c:v>61.512568442010945</c:v>
                </c:pt>
                <c:pt idx="433" formatCode="General">
                  <c:v>61.434326779492281</c:v>
                </c:pt>
                <c:pt idx="434" formatCode="General">
                  <c:v>61.356085116973617</c:v>
                </c:pt>
                <c:pt idx="435" formatCode="General">
                  <c:v>61.277843454454946</c:v>
                </c:pt>
                <c:pt idx="436" formatCode="General">
                  <c:v>61.199601791936281</c:v>
                </c:pt>
                <c:pt idx="437" formatCode="General">
                  <c:v>61.121360129417617</c:v>
                </c:pt>
                <c:pt idx="438" formatCode="General">
                  <c:v>61.043118466898946</c:v>
                </c:pt>
                <c:pt idx="439" formatCode="General">
                  <c:v>60.964876804380282</c:v>
                </c:pt>
                <c:pt idx="440" formatCode="General">
                  <c:v>60.886635141861618</c:v>
                </c:pt>
                <c:pt idx="441" formatCode="General">
                  <c:v>60.808393479342953</c:v>
                </c:pt>
                <c:pt idx="442" formatCode="General">
                  <c:v>60.730151816824289</c:v>
                </c:pt>
                <c:pt idx="443" formatCode="General">
                  <c:v>60.651910154305618</c:v>
                </c:pt>
                <c:pt idx="444" formatCode="General">
                  <c:v>60.573668491786954</c:v>
                </c:pt>
                <c:pt idx="445" formatCode="General">
                  <c:v>60.49542682926829</c:v>
                </c:pt>
                <c:pt idx="446" formatCode="General">
                  <c:v>60.417185166749626</c:v>
                </c:pt>
                <c:pt idx="447" formatCode="General">
                  <c:v>60.338943504230954</c:v>
                </c:pt>
                <c:pt idx="448" formatCode="General">
                  <c:v>60.26070184171229</c:v>
                </c:pt>
                <c:pt idx="449" formatCode="General">
                  <c:v>60.182460179193626</c:v>
                </c:pt>
                <c:pt idx="450" formatCode="General">
                  <c:v>60.104218516674962</c:v>
                </c:pt>
                <c:pt idx="451" formatCode="General">
                  <c:v>60.025976854156298</c:v>
                </c:pt>
                <c:pt idx="452" formatCode="General">
                  <c:v>59.947735191637626</c:v>
                </c:pt>
                <c:pt idx="453" formatCode="General">
                  <c:v>59.869493529118962</c:v>
                </c:pt>
                <c:pt idx="454" formatCode="General">
                  <c:v>59.791251866600298</c:v>
                </c:pt>
                <c:pt idx="455" formatCode="General">
                  <c:v>59.713010204081627</c:v>
                </c:pt>
                <c:pt idx="456" formatCode="General">
                  <c:v>59.634768541562963</c:v>
                </c:pt>
                <c:pt idx="457" formatCode="General">
                  <c:v>59.556526879044299</c:v>
                </c:pt>
                <c:pt idx="458" formatCode="General">
                  <c:v>59.478285216525634</c:v>
                </c:pt>
                <c:pt idx="459" formatCode="General">
                  <c:v>59.400043554006963</c:v>
                </c:pt>
                <c:pt idx="460" formatCode="General">
                  <c:v>59.321801891488299</c:v>
                </c:pt>
                <c:pt idx="461" formatCode="General">
                  <c:v>59.243560228969628</c:v>
                </c:pt>
                <c:pt idx="462" formatCode="General">
                  <c:v>59.165318566450964</c:v>
                </c:pt>
                <c:pt idx="463" formatCode="General">
                  <c:v>59.087076903932299</c:v>
                </c:pt>
                <c:pt idx="464" formatCode="General">
                  <c:v>59.008835241413635</c:v>
                </c:pt>
                <c:pt idx="465" formatCode="General">
                  <c:v>58.930593578894971</c:v>
                </c:pt>
                <c:pt idx="466" formatCode="General">
                  <c:v>58.852351916376307</c:v>
                </c:pt>
                <c:pt idx="467" formatCode="General">
                  <c:v>58.774110253857643</c:v>
                </c:pt>
                <c:pt idx="468" formatCode="General">
                  <c:v>58.695868591338979</c:v>
                </c:pt>
                <c:pt idx="469" formatCode="General">
                  <c:v>58.617626928820307</c:v>
                </c:pt>
                <c:pt idx="470" formatCode="General">
                  <c:v>58.539385266301643</c:v>
                </c:pt>
                <c:pt idx="471" formatCode="General">
                  <c:v>58.461143603782972</c:v>
                </c:pt>
                <c:pt idx="472" formatCode="General">
                  <c:v>58.382901941264308</c:v>
                </c:pt>
                <c:pt idx="473" formatCode="General">
                  <c:v>58.304660278745644</c:v>
                </c:pt>
                <c:pt idx="474" formatCode="General">
                  <c:v>58.226418616226979</c:v>
                </c:pt>
                <c:pt idx="475" formatCode="General">
                  <c:v>58.148176953708315</c:v>
                </c:pt>
                <c:pt idx="476" formatCode="General">
                  <c:v>58.069935291189644</c:v>
                </c:pt>
                <c:pt idx="477" formatCode="General">
                  <c:v>57.99169362867098</c:v>
                </c:pt>
                <c:pt idx="478" formatCode="General">
                  <c:v>57.913451966152309</c:v>
                </c:pt>
                <c:pt idx="479" formatCode="General">
                  <c:v>57.835210303633644</c:v>
                </c:pt>
                <c:pt idx="480" formatCode="General">
                  <c:v>57.75696864111498</c:v>
                </c:pt>
                <c:pt idx="481" formatCode="General">
                  <c:v>57.678726978596316</c:v>
                </c:pt>
                <c:pt idx="482" formatCode="General">
                  <c:v>57.600485316077652</c:v>
                </c:pt>
                <c:pt idx="483" formatCode="General">
                  <c:v>57.522243653558988</c:v>
                </c:pt>
                <c:pt idx="484" formatCode="General">
                  <c:v>57.444001991040317</c:v>
                </c:pt>
                <c:pt idx="485" formatCode="General">
                  <c:v>57.365760328521652</c:v>
                </c:pt>
                <c:pt idx="486" formatCode="General">
                  <c:v>57.287518666002981</c:v>
                </c:pt>
                <c:pt idx="487" formatCode="General">
                  <c:v>57.209277003484317</c:v>
                </c:pt>
                <c:pt idx="488" formatCode="General">
                  <c:v>57.131035340965653</c:v>
                </c:pt>
                <c:pt idx="489" formatCode="General">
                  <c:v>57.052793678446989</c:v>
                </c:pt>
                <c:pt idx="490" formatCode="General">
                  <c:v>56.974552015928325</c:v>
                </c:pt>
                <c:pt idx="491" formatCode="General">
                  <c:v>56.89631035340966</c:v>
                </c:pt>
                <c:pt idx="492" formatCode="General">
                  <c:v>56.818068690890989</c:v>
                </c:pt>
                <c:pt idx="493" formatCode="General">
                  <c:v>56.739827028372325</c:v>
                </c:pt>
                <c:pt idx="494" formatCode="General">
                  <c:v>56.661585365853654</c:v>
                </c:pt>
                <c:pt idx="495" formatCode="General">
                  <c:v>56.58334370333499</c:v>
                </c:pt>
                <c:pt idx="496" formatCode="General">
                  <c:v>56.505102040816325</c:v>
                </c:pt>
                <c:pt idx="497" formatCode="General">
                  <c:v>56.517702847267941</c:v>
                </c:pt>
                <c:pt idx="498" formatCode="General">
                  <c:v>56.53030365371955</c:v>
                </c:pt>
                <c:pt idx="499" formatCode="General">
                  <c:v>56.542904460171165</c:v>
                </c:pt>
                <c:pt idx="500" formatCode="General">
                  <c:v>56.555505266622774</c:v>
                </c:pt>
                <c:pt idx="501" formatCode="General">
                  <c:v>56.568106073074389</c:v>
                </c:pt>
                <c:pt idx="502" formatCode="General">
                  <c:v>56.580706879526005</c:v>
                </c:pt>
                <c:pt idx="503" formatCode="General">
                  <c:v>56.593307685977614</c:v>
                </c:pt>
                <c:pt idx="504" formatCode="General">
                  <c:v>56.605908492429229</c:v>
                </c:pt>
                <c:pt idx="505" formatCode="General">
                  <c:v>56.618509298880845</c:v>
                </c:pt>
                <c:pt idx="506" formatCode="General">
                  <c:v>56.631110105332453</c:v>
                </c:pt>
                <c:pt idx="507" formatCode="General">
                  <c:v>56.643710911784069</c:v>
                </c:pt>
                <c:pt idx="508" formatCode="General">
                  <c:v>56.656311718235678</c:v>
                </c:pt>
                <c:pt idx="509" formatCode="General">
                  <c:v>56.668912524687293</c:v>
                </c:pt>
                <c:pt idx="510" formatCode="General">
                  <c:v>56.681513331138909</c:v>
                </c:pt>
                <c:pt idx="511" formatCode="General">
                  <c:v>56.694114137590518</c:v>
                </c:pt>
                <c:pt idx="512" formatCode="General">
                  <c:v>56.706714944042133</c:v>
                </c:pt>
                <c:pt idx="513" formatCode="General">
                  <c:v>56.719315750493742</c:v>
                </c:pt>
                <c:pt idx="514" formatCode="General">
                  <c:v>56.731916556945357</c:v>
                </c:pt>
                <c:pt idx="515" formatCode="General">
                  <c:v>56.744517363396973</c:v>
                </c:pt>
                <c:pt idx="516" formatCode="General">
                  <c:v>56.757118169848582</c:v>
                </c:pt>
                <c:pt idx="517" formatCode="General">
                  <c:v>56.769718976300197</c:v>
                </c:pt>
                <c:pt idx="518" formatCode="General">
                  <c:v>56.782319782751806</c:v>
                </c:pt>
                <c:pt idx="519" formatCode="General">
                  <c:v>56.794920589203421</c:v>
                </c:pt>
                <c:pt idx="520" formatCode="General">
                  <c:v>56.807521395655037</c:v>
                </c:pt>
                <c:pt idx="521" formatCode="General">
                  <c:v>56.820122202106646</c:v>
                </c:pt>
                <c:pt idx="522" formatCode="General">
                  <c:v>56.832723008558261</c:v>
                </c:pt>
                <c:pt idx="523" formatCode="General">
                  <c:v>56.845323815009877</c:v>
                </c:pt>
                <c:pt idx="524" formatCode="General">
                  <c:v>56.857924621461486</c:v>
                </c:pt>
                <c:pt idx="525" formatCode="General">
                  <c:v>56.870525427913101</c:v>
                </c:pt>
                <c:pt idx="526" formatCode="General">
                  <c:v>56.88312623436471</c:v>
                </c:pt>
                <c:pt idx="527" formatCode="General">
                  <c:v>56.895727040816325</c:v>
                </c:pt>
                <c:pt idx="528" formatCode="General">
                  <c:v>56.908327847267941</c:v>
                </c:pt>
                <c:pt idx="529" formatCode="General">
                  <c:v>56.92092865371955</c:v>
                </c:pt>
                <c:pt idx="530" formatCode="General">
                  <c:v>56.933529460171165</c:v>
                </c:pt>
                <c:pt idx="531" formatCode="General">
                  <c:v>56.946130266622774</c:v>
                </c:pt>
                <c:pt idx="532" formatCode="General">
                  <c:v>56.958731073074389</c:v>
                </c:pt>
                <c:pt idx="533" formatCode="General">
                  <c:v>56.971331879526005</c:v>
                </c:pt>
                <c:pt idx="534" formatCode="General">
                  <c:v>56.983932685977614</c:v>
                </c:pt>
                <c:pt idx="535" formatCode="General">
                  <c:v>56.996533492429229</c:v>
                </c:pt>
                <c:pt idx="536" formatCode="General">
                  <c:v>57.009134298880845</c:v>
                </c:pt>
                <c:pt idx="537" formatCode="General">
                  <c:v>57.021735105332453</c:v>
                </c:pt>
                <c:pt idx="538" formatCode="General">
                  <c:v>57.034335911784069</c:v>
                </c:pt>
                <c:pt idx="539" formatCode="General">
                  <c:v>57.046936718235678</c:v>
                </c:pt>
                <c:pt idx="540" formatCode="General">
                  <c:v>57.059537524687293</c:v>
                </c:pt>
                <c:pt idx="541" formatCode="General">
                  <c:v>57.072138331138909</c:v>
                </c:pt>
                <c:pt idx="542" formatCode="General">
                  <c:v>57.084739137590518</c:v>
                </c:pt>
                <c:pt idx="543" formatCode="General">
                  <c:v>57.097339944042133</c:v>
                </c:pt>
                <c:pt idx="544" formatCode="General">
                  <c:v>57.109940750493742</c:v>
                </c:pt>
                <c:pt idx="545" formatCode="General">
                  <c:v>57.122541556945357</c:v>
                </c:pt>
                <c:pt idx="546" formatCode="General">
                  <c:v>57.135142363396973</c:v>
                </c:pt>
                <c:pt idx="547" formatCode="General">
                  <c:v>57.147743169848582</c:v>
                </c:pt>
                <c:pt idx="548" formatCode="General">
                  <c:v>57.160343976300197</c:v>
                </c:pt>
                <c:pt idx="549" formatCode="General">
                  <c:v>57.172944782751806</c:v>
                </c:pt>
                <c:pt idx="550" formatCode="General">
                  <c:v>57.185545589203421</c:v>
                </c:pt>
                <c:pt idx="551" formatCode="General">
                  <c:v>57.198146395655037</c:v>
                </c:pt>
                <c:pt idx="552" formatCode="General">
                  <c:v>57.210747202106646</c:v>
                </c:pt>
                <c:pt idx="553" formatCode="General">
                  <c:v>57.223348008558261</c:v>
                </c:pt>
                <c:pt idx="554" formatCode="General">
                  <c:v>57.235948815009877</c:v>
                </c:pt>
                <c:pt idx="555" formatCode="General">
                  <c:v>57.248549621461486</c:v>
                </c:pt>
                <c:pt idx="556" formatCode="General">
                  <c:v>57.261150427913101</c:v>
                </c:pt>
                <c:pt idx="557" formatCode="General">
                  <c:v>57.27375123436471</c:v>
                </c:pt>
                <c:pt idx="558" formatCode="General">
                  <c:v>57.286352040816325</c:v>
                </c:pt>
                <c:pt idx="559" formatCode="General">
                  <c:v>57.298952847267941</c:v>
                </c:pt>
                <c:pt idx="560" formatCode="General">
                  <c:v>57.31155365371955</c:v>
                </c:pt>
                <c:pt idx="561" formatCode="General">
                  <c:v>57.324154460171165</c:v>
                </c:pt>
                <c:pt idx="562" formatCode="General">
                  <c:v>57.336755266622774</c:v>
                </c:pt>
                <c:pt idx="563" formatCode="General">
                  <c:v>57.349356073074389</c:v>
                </c:pt>
                <c:pt idx="564" formatCode="General">
                  <c:v>57.361956879526005</c:v>
                </c:pt>
                <c:pt idx="565" formatCode="General">
                  <c:v>57.374557685977614</c:v>
                </c:pt>
                <c:pt idx="566" formatCode="General">
                  <c:v>57.387158492429229</c:v>
                </c:pt>
                <c:pt idx="567" formatCode="General">
                  <c:v>57.399759298880845</c:v>
                </c:pt>
                <c:pt idx="568" formatCode="General">
                  <c:v>57.412360105332453</c:v>
                </c:pt>
                <c:pt idx="569" formatCode="General">
                  <c:v>57.424960911784069</c:v>
                </c:pt>
                <c:pt idx="570" formatCode="General">
                  <c:v>57.437561718235678</c:v>
                </c:pt>
                <c:pt idx="571" formatCode="General">
                  <c:v>57.450162524687293</c:v>
                </c:pt>
                <c:pt idx="572" formatCode="General">
                  <c:v>57.462763331138909</c:v>
                </c:pt>
                <c:pt idx="573" formatCode="General">
                  <c:v>57.475364137590518</c:v>
                </c:pt>
                <c:pt idx="574" formatCode="General">
                  <c:v>57.487964944042133</c:v>
                </c:pt>
                <c:pt idx="575" formatCode="General">
                  <c:v>57.500565750493742</c:v>
                </c:pt>
                <c:pt idx="576" formatCode="General">
                  <c:v>57.513166556945357</c:v>
                </c:pt>
                <c:pt idx="577" formatCode="General">
                  <c:v>57.525767363396973</c:v>
                </c:pt>
                <c:pt idx="578" formatCode="General">
                  <c:v>57.538368169848582</c:v>
                </c:pt>
                <c:pt idx="579" formatCode="General">
                  <c:v>57.550968976300197</c:v>
                </c:pt>
                <c:pt idx="580" formatCode="General">
                  <c:v>57.563569782751806</c:v>
                </c:pt>
                <c:pt idx="581" formatCode="General">
                  <c:v>57.576170589203421</c:v>
                </c:pt>
                <c:pt idx="582" formatCode="General">
                  <c:v>57.588771395655037</c:v>
                </c:pt>
                <c:pt idx="583" formatCode="General">
                  <c:v>57.601372202106646</c:v>
                </c:pt>
                <c:pt idx="584" formatCode="General">
                  <c:v>57.613973008558261</c:v>
                </c:pt>
                <c:pt idx="585" formatCode="General">
                  <c:v>57.626573815009877</c:v>
                </c:pt>
                <c:pt idx="586" formatCode="General">
                  <c:v>57.639174621461486</c:v>
                </c:pt>
                <c:pt idx="587" formatCode="General">
                  <c:v>57.651775427913101</c:v>
                </c:pt>
                <c:pt idx="588" formatCode="General">
                  <c:v>57.66437623436471</c:v>
                </c:pt>
                <c:pt idx="589" formatCode="General">
                  <c:v>57.676977040816325</c:v>
                </c:pt>
                <c:pt idx="590" formatCode="General">
                  <c:v>57.689577847267941</c:v>
                </c:pt>
                <c:pt idx="591" formatCode="General">
                  <c:v>57.70217865371955</c:v>
                </c:pt>
                <c:pt idx="592" formatCode="General">
                  <c:v>57.714779460171165</c:v>
                </c:pt>
                <c:pt idx="593" formatCode="General">
                  <c:v>57.727380266622774</c:v>
                </c:pt>
                <c:pt idx="594" formatCode="General">
                  <c:v>57.739981073074389</c:v>
                </c:pt>
                <c:pt idx="595" formatCode="General">
                  <c:v>57.752581879526005</c:v>
                </c:pt>
                <c:pt idx="596" formatCode="General">
                  <c:v>57.765182685977614</c:v>
                </c:pt>
                <c:pt idx="597" formatCode="General">
                  <c:v>57.777783492429229</c:v>
                </c:pt>
                <c:pt idx="598" formatCode="General">
                  <c:v>57.790384298880845</c:v>
                </c:pt>
                <c:pt idx="599" formatCode="General">
                  <c:v>57.802985105332453</c:v>
                </c:pt>
                <c:pt idx="600" formatCode="General">
                  <c:v>57.815585911784069</c:v>
                </c:pt>
                <c:pt idx="601" formatCode="General">
                  <c:v>57.828186718235678</c:v>
                </c:pt>
                <c:pt idx="602" formatCode="General">
                  <c:v>57.840787524687293</c:v>
                </c:pt>
                <c:pt idx="603" formatCode="General">
                  <c:v>57.853388331138909</c:v>
                </c:pt>
                <c:pt idx="604" formatCode="General">
                  <c:v>57.865989137590518</c:v>
                </c:pt>
                <c:pt idx="605" formatCode="General">
                  <c:v>57.878589944042133</c:v>
                </c:pt>
                <c:pt idx="606" formatCode="General">
                  <c:v>57.891190750493742</c:v>
                </c:pt>
                <c:pt idx="607" formatCode="General">
                  <c:v>57.903791556945357</c:v>
                </c:pt>
                <c:pt idx="608" formatCode="General">
                  <c:v>57.916392363396973</c:v>
                </c:pt>
                <c:pt idx="609" formatCode="General">
                  <c:v>57.928993169848582</c:v>
                </c:pt>
                <c:pt idx="610" formatCode="General">
                  <c:v>57.941593976300197</c:v>
                </c:pt>
                <c:pt idx="611" formatCode="General">
                  <c:v>57.954194782751806</c:v>
                </c:pt>
                <c:pt idx="612" formatCode="General">
                  <c:v>57.966795589203421</c:v>
                </c:pt>
                <c:pt idx="613" formatCode="General">
                  <c:v>57.979396395655037</c:v>
                </c:pt>
                <c:pt idx="614" formatCode="General">
                  <c:v>57.991997202106646</c:v>
                </c:pt>
                <c:pt idx="615" formatCode="General">
                  <c:v>58.004598008558261</c:v>
                </c:pt>
                <c:pt idx="616" formatCode="General">
                  <c:v>58.017198815009877</c:v>
                </c:pt>
                <c:pt idx="617" formatCode="General">
                  <c:v>58.029799621461486</c:v>
                </c:pt>
                <c:pt idx="618" formatCode="General">
                  <c:v>58.042400427913101</c:v>
                </c:pt>
                <c:pt idx="619" formatCode="General">
                  <c:v>58.05500123436471</c:v>
                </c:pt>
                <c:pt idx="620" formatCode="General">
                  <c:v>58.067602040816325</c:v>
                </c:pt>
                <c:pt idx="621" formatCode="General">
                  <c:v>58.080202847267941</c:v>
                </c:pt>
                <c:pt idx="622" formatCode="General">
                  <c:v>58.09280365371955</c:v>
                </c:pt>
                <c:pt idx="623" formatCode="General">
                  <c:v>58.105404460171165</c:v>
                </c:pt>
                <c:pt idx="624" formatCode="General">
                  <c:v>58.118005266622774</c:v>
                </c:pt>
                <c:pt idx="625" formatCode="General">
                  <c:v>58.130606073074389</c:v>
                </c:pt>
                <c:pt idx="626" formatCode="General">
                  <c:v>58.143206879526005</c:v>
                </c:pt>
                <c:pt idx="627" formatCode="General">
                  <c:v>58.155807685977614</c:v>
                </c:pt>
                <c:pt idx="628" formatCode="General">
                  <c:v>58.168408492429229</c:v>
                </c:pt>
                <c:pt idx="629" formatCode="General">
                  <c:v>58.181009298880845</c:v>
                </c:pt>
                <c:pt idx="630" formatCode="General">
                  <c:v>58.193610105332453</c:v>
                </c:pt>
                <c:pt idx="631" formatCode="General">
                  <c:v>58.206210911784069</c:v>
                </c:pt>
                <c:pt idx="632" formatCode="General">
                  <c:v>58.218811718235678</c:v>
                </c:pt>
                <c:pt idx="633" formatCode="General">
                  <c:v>58.231412524687293</c:v>
                </c:pt>
                <c:pt idx="634" formatCode="General">
                  <c:v>58.244013331138909</c:v>
                </c:pt>
                <c:pt idx="635" formatCode="General">
                  <c:v>58.256614137590518</c:v>
                </c:pt>
                <c:pt idx="636" formatCode="General">
                  <c:v>58.269214944042133</c:v>
                </c:pt>
                <c:pt idx="637" formatCode="General">
                  <c:v>58.281815750493742</c:v>
                </c:pt>
                <c:pt idx="638" formatCode="General">
                  <c:v>58.294416556945357</c:v>
                </c:pt>
                <c:pt idx="639" formatCode="General">
                  <c:v>58.307017363396973</c:v>
                </c:pt>
                <c:pt idx="640" formatCode="General">
                  <c:v>58.319618169848582</c:v>
                </c:pt>
                <c:pt idx="641" formatCode="General">
                  <c:v>58.332218976300197</c:v>
                </c:pt>
                <c:pt idx="642" formatCode="General">
                  <c:v>58.344819782751806</c:v>
                </c:pt>
                <c:pt idx="643" formatCode="General">
                  <c:v>58.357420589203421</c:v>
                </c:pt>
                <c:pt idx="644" formatCode="General">
                  <c:v>58.370021395655037</c:v>
                </c:pt>
                <c:pt idx="645" formatCode="General">
                  <c:v>58.382622202106646</c:v>
                </c:pt>
                <c:pt idx="646" formatCode="General">
                  <c:v>58.395223008558261</c:v>
                </c:pt>
                <c:pt idx="647" formatCode="General">
                  <c:v>58.407823815009877</c:v>
                </c:pt>
                <c:pt idx="648" formatCode="General">
                  <c:v>58.420424621461486</c:v>
                </c:pt>
                <c:pt idx="649" formatCode="General">
                  <c:v>58.433025427913101</c:v>
                </c:pt>
                <c:pt idx="650" formatCode="General">
                  <c:v>58.44562623436471</c:v>
                </c:pt>
                <c:pt idx="651" formatCode="General">
                  <c:v>58.458227040816325</c:v>
                </c:pt>
                <c:pt idx="652" formatCode="General">
                  <c:v>58.470827847267941</c:v>
                </c:pt>
                <c:pt idx="653" formatCode="General">
                  <c:v>58.48342865371955</c:v>
                </c:pt>
                <c:pt idx="654" formatCode="General">
                  <c:v>58.496029460171165</c:v>
                </c:pt>
                <c:pt idx="655" formatCode="General">
                  <c:v>58.508630266622774</c:v>
                </c:pt>
                <c:pt idx="656" formatCode="General">
                  <c:v>58.521231073074389</c:v>
                </c:pt>
                <c:pt idx="657" formatCode="General">
                  <c:v>58.533831879526005</c:v>
                </c:pt>
                <c:pt idx="658" formatCode="General">
                  <c:v>58.546432685977614</c:v>
                </c:pt>
                <c:pt idx="659" formatCode="General">
                  <c:v>58.559033492429229</c:v>
                </c:pt>
                <c:pt idx="660" formatCode="General">
                  <c:v>58.571634298880838</c:v>
                </c:pt>
                <c:pt idx="661" formatCode="General">
                  <c:v>58.584235105332453</c:v>
                </c:pt>
                <c:pt idx="662" formatCode="General">
                  <c:v>58.596835911784069</c:v>
                </c:pt>
                <c:pt idx="663" formatCode="General">
                  <c:v>58.609436718235678</c:v>
                </c:pt>
                <c:pt idx="664" formatCode="General">
                  <c:v>58.622037524687293</c:v>
                </c:pt>
                <c:pt idx="665" formatCode="General">
                  <c:v>58.634638331138909</c:v>
                </c:pt>
                <c:pt idx="666" formatCode="General">
                  <c:v>58.647239137590518</c:v>
                </c:pt>
                <c:pt idx="667" formatCode="General">
                  <c:v>58.659839944042133</c:v>
                </c:pt>
                <c:pt idx="668" formatCode="General">
                  <c:v>58.672440750493742</c:v>
                </c:pt>
                <c:pt idx="669" formatCode="General">
                  <c:v>58.685041556945357</c:v>
                </c:pt>
                <c:pt idx="670" formatCode="General">
                  <c:v>58.697642363396973</c:v>
                </c:pt>
                <c:pt idx="671" formatCode="General">
                  <c:v>58.710243169848582</c:v>
                </c:pt>
                <c:pt idx="672" formatCode="General">
                  <c:v>58.722843976300197</c:v>
                </c:pt>
                <c:pt idx="673" formatCode="General">
                  <c:v>58.735444782751813</c:v>
                </c:pt>
                <c:pt idx="674" formatCode="General">
                  <c:v>58.748045589203421</c:v>
                </c:pt>
                <c:pt idx="675" formatCode="General">
                  <c:v>58.760646395655037</c:v>
                </c:pt>
                <c:pt idx="676" formatCode="General">
                  <c:v>58.773247202106646</c:v>
                </c:pt>
                <c:pt idx="677" formatCode="General">
                  <c:v>58.785848008558261</c:v>
                </c:pt>
                <c:pt idx="678" formatCode="General">
                  <c:v>58.798448815009877</c:v>
                </c:pt>
                <c:pt idx="679" formatCode="General">
                  <c:v>58.811049621461486</c:v>
                </c:pt>
                <c:pt idx="680" formatCode="General">
                  <c:v>58.823650427913101</c:v>
                </c:pt>
                <c:pt idx="681" formatCode="General">
                  <c:v>58.83625123436471</c:v>
                </c:pt>
                <c:pt idx="682" formatCode="General">
                  <c:v>58.848852040816325</c:v>
                </c:pt>
                <c:pt idx="683" formatCode="General">
                  <c:v>58.861452847267941</c:v>
                </c:pt>
                <c:pt idx="684" formatCode="General">
                  <c:v>58.87405365371955</c:v>
                </c:pt>
                <c:pt idx="685" formatCode="General">
                  <c:v>58.886654460171165</c:v>
                </c:pt>
                <c:pt idx="686" formatCode="General">
                  <c:v>58.899255266622774</c:v>
                </c:pt>
                <c:pt idx="687" formatCode="General">
                  <c:v>58.911856073074389</c:v>
                </c:pt>
                <c:pt idx="688" formatCode="General">
                  <c:v>58.924456879526005</c:v>
                </c:pt>
                <c:pt idx="689" formatCode="General">
                  <c:v>58.937057685977614</c:v>
                </c:pt>
                <c:pt idx="690" formatCode="General">
                  <c:v>58.949658492429229</c:v>
                </c:pt>
                <c:pt idx="691" formatCode="General">
                  <c:v>58.962259298880838</c:v>
                </c:pt>
                <c:pt idx="692" formatCode="General">
                  <c:v>58.974860105332453</c:v>
                </c:pt>
                <c:pt idx="693" formatCode="General">
                  <c:v>58.987460911784069</c:v>
                </c:pt>
                <c:pt idx="694" formatCode="General">
                  <c:v>59.000061718235678</c:v>
                </c:pt>
                <c:pt idx="695" formatCode="General">
                  <c:v>59.012662524687293</c:v>
                </c:pt>
                <c:pt idx="696" formatCode="General">
                  <c:v>59.025263331138909</c:v>
                </c:pt>
                <c:pt idx="697" formatCode="General">
                  <c:v>59.037864137590518</c:v>
                </c:pt>
                <c:pt idx="698" formatCode="General">
                  <c:v>59.050464944042133</c:v>
                </c:pt>
                <c:pt idx="699" formatCode="General">
                  <c:v>59.063065750493742</c:v>
                </c:pt>
                <c:pt idx="700" formatCode="General">
                  <c:v>59.075666556945357</c:v>
                </c:pt>
                <c:pt idx="701" formatCode="General">
                  <c:v>59.088267363396973</c:v>
                </c:pt>
                <c:pt idx="702" formatCode="General">
                  <c:v>59.100868169848582</c:v>
                </c:pt>
                <c:pt idx="703" formatCode="General">
                  <c:v>59.113468976300197</c:v>
                </c:pt>
                <c:pt idx="704" formatCode="General">
                  <c:v>59.126069782751813</c:v>
                </c:pt>
                <c:pt idx="705" formatCode="General">
                  <c:v>59.138670589203421</c:v>
                </c:pt>
                <c:pt idx="706" formatCode="General">
                  <c:v>59.151271395655037</c:v>
                </c:pt>
                <c:pt idx="707" formatCode="General">
                  <c:v>59.163872202106646</c:v>
                </c:pt>
                <c:pt idx="708" formatCode="General">
                  <c:v>59.176473008558261</c:v>
                </c:pt>
                <c:pt idx="709" formatCode="General">
                  <c:v>59.189073815009877</c:v>
                </c:pt>
                <c:pt idx="710" formatCode="General">
                  <c:v>59.201674621461486</c:v>
                </c:pt>
                <c:pt idx="711" formatCode="General">
                  <c:v>59.214275427913101</c:v>
                </c:pt>
                <c:pt idx="712" formatCode="General">
                  <c:v>59.22687623436471</c:v>
                </c:pt>
                <c:pt idx="713" formatCode="General">
                  <c:v>59.239477040816325</c:v>
                </c:pt>
                <c:pt idx="714" formatCode="General">
                  <c:v>59.252077847267941</c:v>
                </c:pt>
                <c:pt idx="715" formatCode="General">
                  <c:v>59.26467865371955</c:v>
                </c:pt>
                <c:pt idx="716" formatCode="General">
                  <c:v>59.277279460171165</c:v>
                </c:pt>
                <c:pt idx="717" formatCode="General">
                  <c:v>59.289880266622774</c:v>
                </c:pt>
                <c:pt idx="718" formatCode="General">
                  <c:v>59.302481073074389</c:v>
                </c:pt>
                <c:pt idx="719" formatCode="General">
                  <c:v>59.315081879526005</c:v>
                </c:pt>
                <c:pt idx="720" formatCode="General">
                  <c:v>59.327682685977614</c:v>
                </c:pt>
                <c:pt idx="721" formatCode="General">
                  <c:v>59.340283492429229</c:v>
                </c:pt>
                <c:pt idx="722" formatCode="General">
                  <c:v>59.352884298880838</c:v>
                </c:pt>
                <c:pt idx="723" formatCode="General">
                  <c:v>59.365485105332453</c:v>
                </c:pt>
                <c:pt idx="724" formatCode="General">
                  <c:v>59.378085911784069</c:v>
                </c:pt>
                <c:pt idx="725" formatCode="General">
                  <c:v>59.390686718235678</c:v>
                </c:pt>
                <c:pt idx="726" formatCode="General">
                  <c:v>59.403287524687293</c:v>
                </c:pt>
                <c:pt idx="727" formatCode="General">
                  <c:v>59.415888331138909</c:v>
                </c:pt>
                <c:pt idx="728" formatCode="General">
                  <c:v>59.428489137590518</c:v>
                </c:pt>
                <c:pt idx="729" formatCode="General">
                  <c:v>59.441089944042133</c:v>
                </c:pt>
                <c:pt idx="730" formatCode="General">
                  <c:v>59.453690750493742</c:v>
                </c:pt>
                <c:pt idx="731" formatCode="General">
                  <c:v>59.466291556945357</c:v>
                </c:pt>
                <c:pt idx="732" formatCode="General">
                  <c:v>59.478892363396973</c:v>
                </c:pt>
                <c:pt idx="733" formatCode="General">
                  <c:v>59.491493169848582</c:v>
                </c:pt>
                <c:pt idx="734" formatCode="General">
                  <c:v>59.504093976300197</c:v>
                </c:pt>
                <c:pt idx="735" formatCode="General">
                  <c:v>59.516694782751813</c:v>
                </c:pt>
                <c:pt idx="736" formatCode="General">
                  <c:v>59.529295589203421</c:v>
                </c:pt>
                <c:pt idx="737" formatCode="General">
                  <c:v>59.541896395655037</c:v>
                </c:pt>
                <c:pt idx="738" formatCode="General">
                  <c:v>59.554497202106646</c:v>
                </c:pt>
                <c:pt idx="739" formatCode="General">
                  <c:v>59.567098008558261</c:v>
                </c:pt>
                <c:pt idx="740" formatCode="General">
                  <c:v>59.579698815009877</c:v>
                </c:pt>
                <c:pt idx="741" formatCode="General">
                  <c:v>59.592299621461486</c:v>
                </c:pt>
                <c:pt idx="742" formatCode="General">
                  <c:v>59.604900427913101</c:v>
                </c:pt>
                <c:pt idx="743" formatCode="General">
                  <c:v>59.61750123436471</c:v>
                </c:pt>
                <c:pt idx="744" formatCode="General">
                  <c:v>59.630102040816325</c:v>
                </c:pt>
                <c:pt idx="745" formatCode="General">
                  <c:v>59.655194044831049</c:v>
                </c:pt>
                <c:pt idx="746" formatCode="General">
                  <c:v>59.680286048845765</c:v>
                </c:pt>
                <c:pt idx="747" formatCode="General">
                  <c:v>59.705378052860489</c:v>
                </c:pt>
                <c:pt idx="748" formatCode="General">
                  <c:v>59.730470056875205</c:v>
                </c:pt>
                <c:pt idx="749" formatCode="General">
                  <c:v>59.755562060889929</c:v>
                </c:pt>
                <c:pt idx="750" formatCode="General">
                  <c:v>59.780654064904653</c:v>
                </c:pt>
                <c:pt idx="751" formatCode="General">
                  <c:v>59.805746068919369</c:v>
                </c:pt>
                <c:pt idx="752" formatCode="General">
                  <c:v>59.830838072934093</c:v>
                </c:pt>
                <c:pt idx="753" formatCode="General">
                  <c:v>59.855930076948809</c:v>
                </c:pt>
                <c:pt idx="754" formatCode="General">
                  <c:v>59.881022080963533</c:v>
                </c:pt>
                <c:pt idx="755" formatCode="General">
                  <c:v>59.906114084978249</c:v>
                </c:pt>
                <c:pt idx="756" formatCode="General">
                  <c:v>59.931206088992973</c:v>
                </c:pt>
                <c:pt idx="757" formatCode="General">
                  <c:v>59.956298093007696</c:v>
                </c:pt>
                <c:pt idx="758" formatCode="General">
                  <c:v>59.981390097022413</c:v>
                </c:pt>
                <c:pt idx="759" formatCode="General">
                  <c:v>60.006482101037136</c:v>
                </c:pt>
                <c:pt idx="760" formatCode="General">
                  <c:v>60.031574105051853</c:v>
                </c:pt>
                <c:pt idx="761" formatCode="General">
                  <c:v>60.056666109066576</c:v>
                </c:pt>
                <c:pt idx="762" formatCode="General">
                  <c:v>60.0817581130813</c:v>
                </c:pt>
                <c:pt idx="763" formatCode="General">
                  <c:v>60.106850117096016</c:v>
                </c:pt>
                <c:pt idx="764" formatCode="General">
                  <c:v>60.13194212111074</c:v>
                </c:pt>
                <c:pt idx="765" formatCode="General">
                  <c:v>60.157034125125456</c:v>
                </c:pt>
                <c:pt idx="766" formatCode="General">
                  <c:v>60.18212612914018</c:v>
                </c:pt>
                <c:pt idx="767" formatCode="General">
                  <c:v>60.207218133154903</c:v>
                </c:pt>
                <c:pt idx="768" formatCode="General">
                  <c:v>60.23231013716962</c:v>
                </c:pt>
                <c:pt idx="769" formatCode="General">
                  <c:v>60.257402141184343</c:v>
                </c:pt>
                <c:pt idx="770" formatCode="General">
                  <c:v>60.28249414519906</c:v>
                </c:pt>
                <c:pt idx="771" formatCode="General">
                  <c:v>60.307586149213783</c:v>
                </c:pt>
                <c:pt idx="772" formatCode="General">
                  <c:v>60.332678153228507</c:v>
                </c:pt>
                <c:pt idx="773" formatCode="General">
                  <c:v>60.357770157243223</c:v>
                </c:pt>
                <c:pt idx="774" formatCode="General">
                  <c:v>60.382862161257947</c:v>
                </c:pt>
                <c:pt idx="775" formatCode="General">
                  <c:v>60.407954165272663</c:v>
                </c:pt>
                <c:pt idx="776" formatCode="General">
                  <c:v>60.433046169287387</c:v>
                </c:pt>
                <c:pt idx="777" formatCode="General">
                  <c:v>60.458138173302103</c:v>
                </c:pt>
                <c:pt idx="778" formatCode="General">
                  <c:v>60.483230177316827</c:v>
                </c:pt>
                <c:pt idx="779" formatCode="General">
                  <c:v>60.50832218133155</c:v>
                </c:pt>
                <c:pt idx="780" formatCode="General">
                  <c:v>60.533414185346267</c:v>
                </c:pt>
                <c:pt idx="781" formatCode="General">
                  <c:v>60.55850618936099</c:v>
                </c:pt>
                <c:pt idx="782" formatCode="General">
                  <c:v>60.583598193375707</c:v>
                </c:pt>
                <c:pt idx="783" formatCode="General">
                  <c:v>60.60869019739043</c:v>
                </c:pt>
                <c:pt idx="784" formatCode="General">
                  <c:v>60.633782201405154</c:v>
                </c:pt>
                <c:pt idx="785" formatCode="General">
                  <c:v>60.65887420541987</c:v>
                </c:pt>
                <c:pt idx="786" formatCode="General">
                  <c:v>60.683966209434594</c:v>
                </c:pt>
                <c:pt idx="787" formatCode="General">
                  <c:v>60.70905821344931</c:v>
                </c:pt>
                <c:pt idx="788" formatCode="General">
                  <c:v>60.734150217464034</c:v>
                </c:pt>
                <c:pt idx="789" formatCode="General">
                  <c:v>60.759242221478758</c:v>
                </c:pt>
                <c:pt idx="790" formatCode="General">
                  <c:v>60.784334225493474</c:v>
                </c:pt>
                <c:pt idx="791" formatCode="General">
                  <c:v>60.809426229508198</c:v>
                </c:pt>
                <c:pt idx="792" formatCode="General">
                  <c:v>60.834518233522914</c:v>
                </c:pt>
                <c:pt idx="793" formatCode="General">
                  <c:v>60.859610237537638</c:v>
                </c:pt>
                <c:pt idx="794" formatCode="General">
                  <c:v>60.884702241552361</c:v>
                </c:pt>
                <c:pt idx="795" formatCode="General">
                  <c:v>60.909794245567078</c:v>
                </c:pt>
                <c:pt idx="796" formatCode="General">
                  <c:v>60.934886249581801</c:v>
                </c:pt>
                <c:pt idx="797" formatCode="General">
                  <c:v>60.959978253596518</c:v>
                </c:pt>
                <c:pt idx="798" formatCode="General">
                  <c:v>60.985070257611241</c:v>
                </c:pt>
                <c:pt idx="799" formatCode="General">
                  <c:v>61.010162261625958</c:v>
                </c:pt>
                <c:pt idx="800" formatCode="General">
                  <c:v>61.035254265640681</c:v>
                </c:pt>
                <c:pt idx="801" formatCode="General">
                  <c:v>61.060346269655405</c:v>
                </c:pt>
                <c:pt idx="802" formatCode="General">
                  <c:v>61.085438273670121</c:v>
                </c:pt>
                <c:pt idx="803" formatCode="General">
                  <c:v>61.110530277684845</c:v>
                </c:pt>
                <c:pt idx="804" formatCode="General">
                  <c:v>61.135622281699561</c:v>
                </c:pt>
                <c:pt idx="805" formatCode="General">
                  <c:v>61.160714285714285</c:v>
                </c:pt>
                <c:pt idx="806" formatCode="General">
                  <c:v>61.185806289729008</c:v>
                </c:pt>
                <c:pt idx="807" formatCode="General">
                  <c:v>61.210898293743725</c:v>
                </c:pt>
                <c:pt idx="808" formatCode="General">
                  <c:v>61.235990297758448</c:v>
                </c:pt>
                <c:pt idx="809" formatCode="General">
                  <c:v>61.261082301773165</c:v>
                </c:pt>
                <c:pt idx="810" formatCode="General">
                  <c:v>61.286174305787888</c:v>
                </c:pt>
                <c:pt idx="811" formatCode="General">
                  <c:v>61.311266309802612</c:v>
                </c:pt>
                <c:pt idx="812" formatCode="General">
                  <c:v>61.336358313817328</c:v>
                </c:pt>
                <c:pt idx="813" formatCode="General">
                  <c:v>61.361450317832052</c:v>
                </c:pt>
                <c:pt idx="814" formatCode="General">
                  <c:v>61.386542321846768</c:v>
                </c:pt>
                <c:pt idx="815" formatCode="General">
                  <c:v>61.411634325861492</c:v>
                </c:pt>
                <c:pt idx="816" formatCode="General">
                  <c:v>61.436726329876208</c:v>
                </c:pt>
                <c:pt idx="817" formatCode="General">
                  <c:v>61.461818333890932</c:v>
                </c:pt>
                <c:pt idx="818" formatCode="General">
                  <c:v>61.486910337905655</c:v>
                </c:pt>
                <c:pt idx="819" formatCode="General">
                  <c:v>61.512002341920372</c:v>
                </c:pt>
                <c:pt idx="820" formatCode="General">
                  <c:v>61.537094345935095</c:v>
                </c:pt>
                <c:pt idx="821" formatCode="General">
                  <c:v>61.562186349949812</c:v>
                </c:pt>
                <c:pt idx="822" formatCode="General">
                  <c:v>61.587278353964535</c:v>
                </c:pt>
                <c:pt idx="823" formatCode="General">
                  <c:v>61.612370357979259</c:v>
                </c:pt>
                <c:pt idx="824" formatCode="General">
                  <c:v>61.637462361993975</c:v>
                </c:pt>
                <c:pt idx="825" formatCode="General">
                  <c:v>61.662554366008699</c:v>
                </c:pt>
                <c:pt idx="826" formatCode="General">
                  <c:v>61.687646370023415</c:v>
                </c:pt>
                <c:pt idx="827" formatCode="General">
                  <c:v>61.712738374038139</c:v>
                </c:pt>
                <c:pt idx="828" formatCode="General">
                  <c:v>61.737830378052863</c:v>
                </c:pt>
                <c:pt idx="829" formatCode="General">
                  <c:v>61.762922382067579</c:v>
                </c:pt>
                <c:pt idx="830" formatCode="General">
                  <c:v>61.788014386082303</c:v>
                </c:pt>
                <c:pt idx="831" formatCode="General">
                  <c:v>61.813106390097019</c:v>
                </c:pt>
                <c:pt idx="832" formatCode="General">
                  <c:v>61.838198394111743</c:v>
                </c:pt>
                <c:pt idx="833" formatCode="General">
                  <c:v>61.863290398126466</c:v>
                </c:pt>
                <c:pt idx="834" formatCode="General">
                  <c:v>61.888382402141183</c:v>
                </c:pt>
                <c:pt idx="835" formatCode="General">
                  <c:v>61.913474406155906</c:v>
                </c:pt>
                <c:pt idx="836" formatCode="General">
                  <c:v>61.938566410170623</c:v>
                </c:pt>
                <c:pt idx="837" formatCode="General">
                  <c:v>61.963658414185346</c:v>
                </c:pt>
                <c:pt idx="838" formatCode="General">
                  <c:v>61.98875041820007</c:v>
                </c:pt>
                <c:pt idx="839" formatCode="General">
                  <c:v>62.013842422214786</c:v>
                </c:pt>
                <c:pt idx="840" formatCode="General">
                  <c:v>62.03893442622951</c:v>
                </c:pt>
                <c:pt idx="841" formatCode="General">
                  <c:v>62.064026430244226</c:v>
                </c:pt>
                <c:pt idx="842" formatCode="General">
                  <c:v>62.08911843425895</c:v>
                </c:pt>
                <c:pt idx="843" formatCode="General">
                  <c:v>62.114210438273666</c:v>
                </c:pt>
                <c:pt idx="844" formatCode="General">
                  <c:v>62.13930244228839</c:v>
                </c:pt>
                <c:pt idx="845" formatCode="General">
                  <c:v>62.164394446303113</c:v>
                </c:pt>
                <c:pt idx="846" formatCode="General">
                  <c:v>62.18948645031783</c:v>
                </c:pt>
                <c:pt idx="847" formatCode="General">
                  <c:v>62.214578454332553</c:v>
                </c:pt>
                <c:pt idx="848" formatCode="General">
                  <c:v>62.23967045834727</c:v>
                </c:pt>
                <c:pt idx="849" formatCode="General">
                  <c:v>62.264762462361993</c:v>
                </c:pt>
                <c:pt idx="850" formatCode="General">
                  <c:v>62.28985446637671</c:v>
                </c:pt>
                <c:pt idx="851" formatCode="General">
                  <c:v>62.314946470391433</c:v>
                </c:pt>
                <c:pt idx="852" formatCode="General">
                  <c:v>62.340038474406157</c:v>
                </c:pt>
                <c:pt idx="853" formatCode="General">
                  <c:v>62.365130478420873</c:v>
                </c:pt>
                <c:pt idx="854" formatCode="General">
                  <c:v>62.390222482435597</c:v>
                </c:pt>
                <c:pt idx="855" formatCode="General">
                  <c:v>62.415314486450313</c:v>
                </c:pt>
                <c:pt idx="856" formatCode="General">
                  <c:v>62.440406490465037</c:v>
                </c:pt>
                <c:pt idx="857" formatCode="General">
                  <c:v>62.46549849447976</c:v>
                </c:pt>
                <c:pt idx="858" formatCode="General">
                  <c:v>62.490590498494477</c:v>
                </c:pt>
                <c:pt idx="859" formatCode="General">
                  <c:v>62.5156825025092</c:v>
                </c:pt>
                <c:pt idx="860" formatCode="General">
                  <c:v>62.540774506523917</c:v>
                </c:pt>
                <c:pt idx="861" formatCode="General">
                  <c:v>62.56586651053864</c:v>
                </c:pt>
                <c:pt idx="862" formatCode="General">
                  <c:v>62.590958514553364</c:v>
                </c:pt>
                <c:pt idx="863" formatCode="General">
                  <c:v>62.61605051856808</c:v>
                </c:pt>
                <c:pt idx="864" formatCode="General">
                  <c:v>62.641142522582804</c:v>
                </c:pt>
                <c:pt idx="865" formatCode="General">
                  <c:v>62.66623452659752</c:v>
                </c:pt>
                <c:pt idx="866" formatCode="General">
                  <c:v>62.691326530612244</c:v>
                </c:pt>
                <c:pt idx="867" formatCode="General">
                  <c:v>62.716418534626968</c:v>
                </c:pt>
                <c:pt idx="868" formatCode="General">
                  <c:v>62.741510538641684</c:v>
                </c:pt>
                <c:pt idx="869" formatCode="General">
                  <c:v>62.766602542656408</c:v>
                </c:pt>
                <c:pt idx="870" formatCode="General">
                  <c:v>62.791694546671124</c:v>
                </c:pt>
                <c:pt idx="871" formatCode="General">
                  <c:v>62.816786550685848</c:v>
                </c:pt>
                <c:pt idx="872" formatCode="General">
                  <c:v>62.841878554700571</c:v>
                </c:pt>
                <c:pt idx="873" formatCode="General">
                  <c:v>62.866970558715288</c:v>
                </c:pt>
                <c:pt idx="874" formatCode="General">
                  <c:v>62.892062562730011</c:v>
                </c:pt>
                <c:pt idx="875" formatCode="General">
                  <c:v>62.917154566744728</c:v>
                </c:pt>
                <c:pt idx="876" formatCode="General">
                  <c:v>62.942246570759451</c:v>
                </c:pt>
                <c:pt idx="877" formatCode="General">
                  <c:v>62.967338574774175</c:v>
                </c:pt>
                <c:pt idx="878" formatCode="General">
                  <c:v>62.992430578788891</c:v>
                </c:pt>
                <c:pt idx="879" formatCode="General">
                  <c:v>63.017522582803615</c:v>
                </c:pt>
                <c:pt idx="880" formatCode="General">
                  <c:v>63.042614586818331</c:v>
                </c:pt>
                <c:pt idx="881" formatCode="General">
                  <c:v>63.067706590833055</c:v>
                </c:pt>
                <c:pt idx="882" formatCode="General">
                  <c:v>63.092798594847771</c:v>
                </c:pt>
                <c:pt idx="883" formatCode="General">
                  <c:v>63.117890598862495</c:v>
                </c:pt>
                <c:pt idx="884" formatCode="General">
                  <c:v>63.142982602877218</c:v>
                </c:pt>
                <c:pt idx="885" formatCode="General">
                  <c:v>63.168074606891935</c:v>
                </c:pt>
                <c:pt idx="886" formatCode="General">
                  <c:v>63.193166610906658</c:v>
                </c:pt>
                <c:pt idx="887" formatCode="General">
                  <c:v>63.218258614921375</c:v>
                </c:pt>
                <c:pt idx="888" formatCode="General">
                  <c:v>63.243350618936098</c:v>
                </c:pt>
                <c:pt idx="889" formatCode="General">
                  <c:v>63.268442622950822</c:v>
                </c:pt>
                <c:pt idx="890" formatCode="General">
                  <c:v>63.293534626965538</c:v>
                </c:pt>
                <c:pt idx="891" formatCode="General">
                  <c:v>63.318626630980262</c:v>
                </c:pt>
                <c:pt idx="892" formatCode="General">
                  <c:v>63.343718634994978</c:v>
                </c:pt>
                <c:pt idx="893" formatCode="General">
                  <c:v>63.368810639009702</c:v>
                </c:pt>
                <c:pt idx="894" formatCode="General">
                  <c:v>63.393902643024425</c:v>
                </c:pt>
                <c:pt idx="895" formatCode="General">
                  <c:v>63.418994647039142</c:v>
                </c:pt>
                <c:pt idx="896" formatCode="General">
                  <c:v>63.444086651053865</c:v>
                </c:pt>
                <c:pt idx="897" formatCode="General">
                  <c:v>63.469178655068582</c:v>
                </c:pt>
                <c:pt idx="898" formatCode="General">
                  <c:v>63.494270659083305</c:v>
                </c:pt>
                <c:pt idx="899" formatCode="General">
                  <c:v>63.519362663098022</c:v>
                </c:pt>
                <c:pt idx="900" formatCode="General">
                  <c:v>63.544454667112745</c:v>
                </c:pt>
                <c:pt idx="901" formatCode="General">
                  <c:v>63.569546671127469</c:v>
                </c:pt>
                <c:pt idx="902" formatCode="General">
                  <c:v>63.594638675142185</c:v>
                </c:pt>
                <c:pt idx="903" formatCode="General">
                  <c:v>63.619730679156909</c:v>
                </c:pt>
                <c:pt idx="904" formatCode="General">
                  <c:v>63.644822683171625</c:v>
                </c:pt>
                <c:pt idx="905" formatCode="General">
                  <c:v>63.669914687186349</c:v>
                </c:pt>
                <c:pt idx="906" formatCode="General">
                  <c:v>63.695006691201073</c:v>
                </c:pt>
                <c:pt idx="907" formatCode="General">
                  <c:v>63.720098695215789</c:v>
                </c:pt>
                <c:pt idx="908" formatCode="General">
                  <c:v>63.745190699230513</c:v>
                </c:pt>
                <c:pt idx="909" formatCode="General">
                  <c:v>63.770282703245229</c:v>
                </c:pt>
                <c:pt idx="910" formatCode="General">
                  <c:v>63.795374707259953</c:v>
                </c:pt>
                <c:pt idx="911" formatCode="General">
                  <c:v>63.820466711274676</c:v>
                </c:pt>
                <c:pt idx="912" formatCode="General">
                  <c:v>63.845558715289393</c:v>
                </c:pt>
                <c:pt idx="913" formatCode="General">
                  <c:v>63.870650719304116</c:v>
                </c:pt>
                <c:pt idx="914" formatCode="General">
                  <c:v>63.895742723318833</c:v>
                </c:pt>
                <c:pt idx="915" formatCode="General">
                  <c:v>63.920834727333556</c:v>
                </c:pt>
                <c:pt idx="916" formatCode="General">
                  <c:v>63.94592673134828</c:v>
                </c:pt>
                <c:pt idx="917" formatCode="General">
                  <c:v>63.971018735362996</c:v>
                </c:pt>
                <c:pt idx="918" formatCode="General">
                  <c:v>63.99611073937772</c:v>
                </c:pt>
                <c:pt idx="919" formatCode="General">
                  <c:v>64.021202743392436</c:v>
                </c:pt>
                <c:pt idx="920" formatCode="General">
                  <c:v>64.04629474740716</c:v>
                </c:pt>
                <c:pt idx="921" formatCode="General">
                  <c:v>64.071386751421883</c:v>
                </c:pt>
                <c:pt idx="922" formatCode="General">
                  <c:v>64.096478755436607</c:v>
                </c:pt>
                <c:pt idx="923" formatCode="General">
                  <c:v>64.121570759451316</c:v>
                </c:pt>
                <c:pt idx="924" formatCode="General">
                  <c:v>64.14666276346604</c:v>
                </c:pt>
                <c:pt idx="925" formatCode="General">
                  <c:v>64.171754767480763</c:v>
                </c:pt>
                <c:pt idx="926" formatCode="General">
                  <c:v>64.196846771495487</c:v>
                </c:pt>
                <c:pt idx="927" formatCode="General">
                  <c:v>64.22193877551021</c:v>
                </c:pt>
                <c:pt idx="928" formatCode="General">
                  <c:v>64.24703077952492</c:v>
                </c:pt>
                <c:pt idx="929" formatCode="General">
                  <c:v>64.272122783539643</c:v>
                </c:pt>
                <c:pt idx="930" formatCode="General">
                  <c:v>64.297214787554367</c:v>
                </c:pt>
                <c:pt idx="931" formatCode="General">
                  <c:v>64.32230679156909</c:v>
                </c:pt>
                <c:pt idx="932" formatCode="General">
                  <c:v>64.347398795583814</c:v>
                </c:pt>
                <c:pt idx="933" formatCode="General">
                  <c:v>64.372490799598523</c:v>
                </c:pt>
                <c:pt idx="934" formatCode="General">
                  <c:v>64.397582803613247</c:v>
                </c:pt>
                <c:pt idx="935" formatCode="General">
                  <c:v>64.42267480762797</c:v>
                </c:pt>
                <c:pt idx="936" formatCode="General">
                  <c:v>64.447766811642694</c:v>
                </c:pt>
                <c:pt idx="937" formatCode="General">
                  <c:v>64.472858815657403</c:v>
                </c:pt>
                <c:pt idx="938" formatCode="General">
                  <c:v>64.497950819672127</c:v>
                </c:pt>
                <c:pt idx="939" formatCode="General">
                  <c:v>64.523042823686851</c:v>
                </c:pt>
                <c:pt idx="940" formatCode="General">
                  <c:v>64.548134827701574</c:v>
                </c:pt>
                <c:pt idx="941" formatCode="General">
                  <c:v>64.573226831716298</c:v>
                </c:pt>
                <c:pt idx="942" formatCode="General">
                  <c:v>64.598318835731007</c:v>
                </c:pt>
                <c:pt idx="943" formatCode="General">
                  <c:v>64.623410839745731</c:v>
                </c:pt>
                <c:pt idx="944" formatCode="General">
                  <c:v>64.648502843760454</c:v>
                </c:pt>
                <c:pt idx="945" formatCode="General">
                  <c:v>64.673594847775178</c:v>
                </c:pt>
                <c:pt idx="946" formatCode="General">
                  <c:v>64.698686851789901</c:v>
                </c:pt>
                <c:pt idx="947" formatCode="General">
                  <c:v>64.723778855804611</c:v>
                </c:pt>
                <c:pt idx="948" formatCode="General">
                  <c:v>64.748870859819334</c:v>
                </c:pt>
                <c:pt idx="949" formatCode="General">
                  <c:v>64.773962863834058</c:v>
                </c:pt>
                <c:pt idx="950" formatCode="General">
                  <c:v>64.799054867848781</c:v>
                </c:pt>
                <c:pt idx="951" formatCode="General">
                  <c:v>64.824146871863505</c:v>
                </c:pt>
                <c:pt idx="952" formatCode="General">
                  <c:v>64.849238875878214</c:v>
                </c:pt>
                <c:pt idx="953" formatCode="General">
                  <c:v>64.874330879892938</c:v>
                </c:pt>
                <c:pt idx="954" formatCode="General">
                  <c:v>64.899422883907661</c:v>
                </c:pt>
                <c:pt idx="955" formatCode="General">
                  <c:v>64.924514887922385</c:v>
                </c:pt>
                <c:pt idx="956" formatCode="General">
                  <c:v>64.949606891937094</c:v>
                </c:pt>
                <c:pt idx="957" formatCode="General">
                  <c:v>64.974698895951818</c:v>
                </c:pt>
                <c:pt idx="958" formatCode="General">
                  <c:v>64.999790899966541</c:v>
                </c:pt>
                <c:pt idx="959" formatCode="General">
                  <c:v>65.024882903981265</c:v>
                </c:pt>
                <c:pt idx="960" formatCode="General">
                  <c:v>65.049974907995988</c:v>
                </c:pt>
                <c:pt idx="961" formatCode="General">
                  <c:v>65.075066912010698</c:v>
                </c:pt>
                <c:pt idx="962" formatCode="General">
                  <c:v>65.100158916025421</c:v>
                </c:pt>
                <c:pt idx="963" formatCode="General">
                  <c:v>65.125250920040145</c:v>
                </c:pt>
                <c:pt idx="964" formatCode="General">
                  <c:v>65.150342924054868</c:v>
                </c:pt>
                <c:pt idx="965" formatCode="General">
                  <c:v>65.175434928069592</c:v>
                </c:pt>
                <c:pt idx="966" formatCode="General">
                  <c:v>65.200526932084301</c:v>
                </c:pt>
                <c:pt idx="967" formatCode="General">
                  <c:v>65.225618936099025</c:v>
                </c:pt>
                <c:pt idx="968" formatCode="General">
                  <c:v>65.250710940113748</c:v>
                </c:pt>
                <c:pt idx="969" formatCode="General">
                  <c:v>65.275802944128472</c:v>
                </c:pt>
                <c:pt idx="970" formatCode="General">
                  <c:v>65.300894948143196</c:v>
                </c:pt>
                <c:pt idx="971" formatCode="General">
                  <c:v>65.325986952157905</c:v>
                </c:pt>
                <c:pt idx="972" formatCode="General">
                  <c:v>65.351078956172628</c:v>
                </c:pt>
                <c:pt idx="973" formatCode="General">
                  <c:v>65.376170960187352</c:v>
                </c:pt>
                <c:pt idx="974" formatCode="General">
                  <c:v>65.401262964202076</c:v>
                </c:pt>
                <c:pt idx="975" formatCode="General">
                  <c:v>65.426354968216799</c:v>
                </c:pt>
                <c:pt idx="976" formatCode="General">
                  <c:v>65.451446972231508</c:v>
                </c:pt>
                <c:pt idx="977" formatCode="General">
                  <c:v>65.476538976246232</c:v>
                </c:pt>
                <c:pt idx="978" formatCode="General">
                  <c:v>65.501630980260956</c:v>
                </c:pt>
                <c:pt idx="979" formatCode="General">
                  <c:v>65.526722984275679</c:v>
                </c:pt>
                <c:pt idx="980" formatCode="General">
                  <c:v>65.551814988290403</c:v>
                </c:pt>
                <c:pt idx="981" formatCode="General">
                  <c:v>65.576906992305112</c:v>
                </c:pt>
                <c:pt idx="982" formatCode="General">
                  <c:v>65.601998996319836</c:v>
                </c:pt>
                <c:pt idx="983" formatCode="General">
                  <c:v>65.627091000334559</c:v>
                </c:pt>
                <c:pt idx="984" formatCode="General">
                  <c:v>65.652183004349283</c:v>
                </c:pt>
                <c:pt idx="985" formatCode="General">
                  <c:v>65.677275008364006</c:v>
                </c:pt>
                <c:pt idx="986" formatCode="General">
                  <c:v>65.702367012378716</c:v>
                </c:pt>
                <c:pt idx="987" formatCode="General">
                  <c:v>65.727459016393439</c:v>
                </c:pt>
                <c:pt idx="988" formatCode="General">
                  <c:v>65.752551020408163</c:v>
                </c:pt>
                <c:pt idx="989" formatCode="General">
                  <c:v>65.791966376714626</c:v>
                </c:pt>
                <c:pt idx="990" formatCode="General">
                  <c:v>65.831381733021075</c:v>
                </c:pt>
                <c:pt idx="991" formatCode="General">
                  <c:v>65.870797089327539</c:v>
                </c:pt>
                <c:pt idx="992" formatCode="General">
                  <c:v>65.910212445633988</c:v>
                </c:pt>
                <c:pt idx="993" formatCode="General">
                  <c:v>65.949627801940451</c:v>
                </c:pt>
                <c:pt idx="994" formatCode="General">
                  <c:v>65.989043158246901</c:v>
                </c:pt>
                <c:pt idx="995" formatCode="General">
                  <c:v>66.028458514553364</c:v>
                </c:pt>
                <c:pt idx="996" formatCode="General">
                  <c:v>66.067873870859813</c:v>
                </c:pt>
                <c:pt idx="997" formatCode="General">
                  <c:v>66.107289227166277</c:v>
                </c:pt>
                <c:pt idx="998" formatCode="General">
                  <c:v>66.146704583472726</c:v>
                </c:pt>
                <c:pt idx="999" formatCode="General">
                  <c:v>66.186119939779189</c:v>
                </c:pt>
                <c:pt idx="1000" formatCode="General">
                  <c:v>66.225535296085653</c:v>
                </c:pt>
                <c:pt idx="1001" formatCode="General">
                  <c:v>66.264950652392102</c:v>
                </c:pt>
                <c:pt idx="1002" formatCode="General">
                  <c:v>66.304366008698565</c:v>
                </c:pt>
                <c:pt idx="1003" formatCode="General">
                  <c:v>66.343781365005015</c:v>
                </c:pt>
                <c:pt idx="1004" formatCode="General">
                  <c:v>66.383196721311478</c:v>
                </c:pt>
                <c:pt idx="1005" formatCode="General">
                  <c:v>66.422612077617927</c:v>
                </c:pt>
                <c:pt idx="1006" formatCode="General">
                  <c:v>66.462027433924391</c:v>
                </c:pt>
                <c:pt idx="1007" formatCode="General">
                  <c:v>66.50144279023084</c:v>
                </c:pt>
                <c:pt idx="1008" formatCode="General">
                  <c:v>66.540858146537303</c:v>
                </c:pt>
                <c:pt idx="1009" formatCode="General">
                  <c:v>66.580273502843767</c:v>
                </c:pt>
                <c:pt idx="1010" formatCode="General">
                  <c:v>66.619688859150216</c:v>
                </c:pt>
                <c:pt idx="1011" formatCode="General">
                  <c:v>66.659104215456679</c:v>
                </c:pt>
                <c:pt idx="1012" formatCode="General">
                  <c:v>66.698519571763129</c:v>
                </c:pt>
                <c:pt idx="1013" formatCode="General">
                  <c:v>66.737934928069592</c:v>
                </c:pt>
                <c:pt idx="1014" formatCode="General">
                  <c:v>66.777350284376041</c:v>
                </c:pt>
                <c:pt idx="1015" formatCode="General">
                  <c:v>66.816765640682505</c:v>
                </c:pt>
                <c:pt idx="1016" formatCode="General">
                  <c:v>66.856180996988954</c:v>
                </c:pt>
                <c:pt idx="1017" formatCode="General">
                  <c:v>66.895596353295417</c:v>
                </c:pt>
                <c:pt idx="1018" formatCode="General">
                  <c:v>66.935011709601866</c:v>
                </c:pt>
                <c:pt idx="1019" formatCode="General">
                  <c:v>66.97442706590833</c:v>
                </c:pt>
                <c:pt idx="1020" formatCode="General">
                  <c:v>67.013842422214793</c:v>
                </c:pt>
                <c:pt idx="1021" formatCode="General">
                  <c:v>67.053257778521242</c:v>
                </c:pt>
                <c:pt idx="1022" formatCode="General">
                  <c:v>67.092673134827706</c:v>
                </c:pt>
                <c:pt idx="1023" formatCode="General">
                  <c:v>67.132088491134155</c:v>
                </c:pt>
                <c:pt idx="1024" formatCode="General">
                  <c:v>67.171503847440619</c:v>
                </c:pt>
                <c:pt idx="1025" formatCode="General">
                  <c:v>67.210919203747068</c:v>
                </c:pt>
                <c:pt idx="1026" formatCode="General">
                  <c:v>67.250334560053531</c:v>
                </c:pt>
                <c:pt idx="1027" formatCode="General">
                  <c:v>67.28974991635998</c:v>
                </c:pt>
                <c:pt idx="1028" formatCode="General">
                  <c:v>67.329165272666444</c:v>
                </c:pt>
                <c:pt idx="1029" formatCode="General">
                  <c:v>67.368580628972907</c:v>
                </c:pt>
                <c:pt idx="1030" formatCode="General">
                  <c:v>67.407995985279356</c:v>
                </c:pt>
                <c:pt idx="1031" formatCode="General">
                  <c:v>67.44741134158582</c:v>
                </c:pt>
                <c:pt idx="1032" formatCode="General">
                  <c:v>67.486826697892269</c:v>
                </c:pt>
                <c:pt idx="1033" formatCode="General">
                  <c:v>67.526242054198732</c:v>
                </c:pt>
                <c:pt idx="1034" formatCode="General">
                  <c:v>67.565657410505182</c:v>
                </c:pt>
                <c:pt idx="1035" formatCode="General">
                  <c:v>67.605072766811645</c:v>
                </c:pt>
                <c:pt idx="1036" formatCode="General">
                  <c:v>67.644488123118094</c:v>
                </c:pt>
                <c:pt idx="1037" formatCode="General">
                  <c:v>67.683903479424558</c:v>
                </c:pt>
                <c:pt idx="1038" formatCode="General">
                  <c:v>67.723318835731007</c:v>
                </c:pt>
                <c:pt idx="1039" formatCode="General">
                  <c:v>67.76273419203747</c:v>
                </c:pt>
                <c:pt idx="1040" formatCode="General">
                  <c:v>67.802149548343934</c:v>
                </c:pt>
                <c:pt idx="1041" formatCode="General">
                  <c:v>67.841564904650383</c:v>
                </c:pt>
                <c:pt idx="1042" formatCode="General">
                  <c:v>67.880980260956846</c:v>
                </c:pt>
                <c:pt idx="1043" formatCode="General">
                  <c:v>67.920395617263296</c:v>
                </c:pt>
                <c:pt idx="1044" formatCode="General">
                  <c:v>67.959810973569759</c:v>
                </c:pt>
                <c:pt idx="1045" formatCode="General">
                  <c:v>67.999226329876208</c:v>
                </c:pt>
                <c:pt idx="1046" formatCode="General">
                  <c:v>68.038641686182672</c:v>
                </c:pt>
                <c:pt idx="1047" formatCode="General">
                  <c:v>68.078057042489121</c:v>
                </c:pt>
                <c:pt idx="1048" formatCode="General">
                  <c:v>68.117472398795584</c:v>
                </c:pt>
                <c:pt idx="1049" formatCode="General">
                  <c:v>68.156887755102048</c:v>
                </c:pt>
                <c:pt idx="1050" formatCode="General">
                  <c:v>68.196303111408497</c:v>
                </c:pt>
                <c:pt idx="1051" formatCode="General">
                  <c:v>68.23571846771496</c:v>
                </c:pt>
                <c:pt idx="1052" formatCode="General">
                  <c:v>68.27513382402141</c:v>
                </c:pt>
                <c:pt idx="1053" formatCode="General">
                  <c:v>68.314549180327873</c:v>
                </c:pt>
                <c:pt idx="1054" formatCode="General">
                  <c:v>68.353964536634322</c:v>
                </c:pt>
                <c:pt idx="1055" formatCode="General">
                  <c:v>68.393379892940786</c:v>
                </c:pt>
                <c:pt idx="1056" formatCode="General">
                  <c:v>68.432795249247235</c:v>
                </c:pt>
                <c:pt idx="1057" formatCode="General">
                  <c:v>68.472210605553698</c:v>
                </c:pt>
                <c:pt idx="1058" formatCode="General">
                  <c:v>68.511625961860148</c:v>
                </c:pt>
                <c:pt idx="1059" formatCode="General">
                  <c:v>68.551041318166611</c:v>
                </c:pt>
                <c:pt idx="1060" formatCode="General">
                  <c:v>68.590456674473074</c:v>
                </c:pt>
                <c:pt idx="1061" formatCode="General">
                  <c:v>68.629872030779524</c:v>
                </c:pt>
                <c:pt idx="1062" formatCode="General">
                  <c:v>68.669287387085987</c:v>
                </c:pt>
                <c:pt idx="1063" formatCode="General">
                  <c:v>68.708702743392436</c:v>
                </c:pt>
                <c:pt idx="1064" formatCode="General">
                  <c:v>68.7481180996989</c:v>
                </c:pt>
                <c:pt idx="1065" formatCode="General">
                  <c:v>68.787533456005349</c:v>
                </c:pt>
                <c:pt idx="1066" formatCode="General">
                  <c:v>68.826948812311812</c:v>
                </c:pt>
                <c:pt idx="1067" formatCode="General">
                  <c:v>68.866364168618261</c:v>
                </c:pt>
                <c:pt idx="1068" formatCode="General">
                  <c:v>68.905779524924725</c:v>
                </c:pt>
                <c:pt idx="1069" formatCode="General">
                  <c:v>68.945194881231174</c:v>
                </c:pt>
                <c:pt idx="1070" formatCode="General">
                  <c:v>68.984610237537638</c:v>
                </c:pt>
                <c:pt idx="1071" formatCode="General">
                  <c:v>69.024025593844101</c:v>
                </c:pt>
                <c:pt idx="1072" formatCode="General">
                  <c:v>69.06344095015055</c:v>
                </c:pt>
                <c:pt idx="1073" formatCode="General">
                  <c:v>69.102856306457014</c:v>
                </c:pt>
                <c:pt idx="1074" formatCode="General">
                  <c:v>69.142271662763463</c:v>
                </c:pt>
                <c:pt idx="1075" formatCode="General">
                  <c:v>69.181687019069926</c:v>
                </c:pt>
                <c:pt idx="1076" formatCode="General">
                  <c:v>69.221102375376375</c:v>
                </c:pt>
                <c:pt idx="1077" formatCode="General">
                  <c:v>69.260517731682839</c:v>
                </c:pt>
                <c:pt idx="1078" formatCode="General">
                  <c:v>69.299933087989288</c:v>
                </c:pt>
                <c:pt idx="1079" formatCode="General">
                  <c:v>69.339348444295752</c:v>
                </c:pt>
                <c:pt idx="1080" formatCode="General">
                  <c:v>69.378763800602215</c:v>
                </c:pt>
                <c:pt idx="1081" formatCode="General">
                  <c:v>69.418179156908664</c:v>
                </c:pt>
                <c:pt idx="1082" formatCode="General">
                  <c:v>69.457594513215128</c:v>
                </c:pt>
                <c:pt idx="1083" formatCode="General">
                  <c:v>69.497009869521577</c:v>
                </c:pt>
                <c:pt idx="1084" formatCode="General">
                  <c:v>69.53642522582804</c:v>
                </c:pt>
                <c:pt idx="1085" formatCode="General">
                  <c:v>69.575840582134489</c:v>
                </c:pt>
                <c:pt idx="1086" formatCode="General">
                  <c:v>69.615255938440953</c:v>
                </c:pt>
                <c:pt idx="1087" formatCode="General">
                  <c:v>69.654671294747402</c:v>
                </c:pt>
                <c:pt idx="1088" formatCode="General">
                  <c:v>69.694086651053865</c:v>
                </c:pt>
                <c:pt idx="1089" formatCode="General">
                  <c:v>69.733502007360315</c:v>
                </c:pt>
                <c:pt idx="1090" formatCode="General">
                  <c:v>69.772917363666778</c:v>
                </c:pt>
                <c:pt idx="1091" formatCode="General">
                  <c:v>69.812332719973242</c:v>
                </c:pt>
                <c:pt idx="1092" formatCode="General">
                  <c:v>69.851748076279691</c:v>
                </c:pt>
                <c:pt idx="1093" formatCode="General">
                  <c:v>69.891163432586154</c:v>
                </c:pt>
                <c:pt idx="1094" formatCode="General">
                  <c:v>69.930578788892603</c:v>
                </c:pt>
                <c:pt idx="1095" formatCode="General">
                  <c:v>69.969994145199067</c:v>
                </c:pt>
                <c:pt idx="1096" formatCode="General">
                  <c:v>70.009409501505516</c:v>
                </c:pt>
                <c:pt idx="1097" formatCode="General">
                  <c:v>70.048824857811979</c:v>
                </c:pt>
                <c:pt idx="1098" formatCode="General">
                  <c:v>70.088240214118429</c:v>
                </c:pt>
                <c:pt idx="1099" formatCode="General">
                  <c:v>70.127655570424892</c:v>
                </c:pt>
                <c:pt idx="1100" formatCode="General">
                  <c:v>70.167070926731355</c:v>
                </c:pt>
                <c:pt idx="1101" formatCode="General">
                  <c:v>70.206486283037805</c:v>
                </c:pt>
                <c:pt idx="1102" formatCode="General">
                  <c:v>70.245901639344268</c:v>
                </c:pt>
                <c:pt idx="1103" formatCode="General">
                  <c:v>70.285316995650717</c:v>
                </c:pt>
                <c:pt idx="1104" formatCode="General">
                  <c:v>70.324732351957181</c:v>
                </c:pt>
                <c:pt idx="1105" formatCode="General">
                  <c:v>70.36414770826363</c:v>
                </c:pt>
                <c:pt idx="1106" formatCode="General">
                  <c:v>70.403563064570093</c:v>
                </c:pt>
                <c:pt idx="1107" formatCode="General">
                  <c:v>70.442978420876543</c:v>
                </c:pt>
                <c:pt idx="1108" formatCode="General">
                  <c:v>70.482393777183006</c:v>
                </c:pt>
                <c:pt idx="1109" formatCode="General">
                  <c:v>70.521809133489455</c:v>
                </c:pt>
                <c:pt idx="1110" formatCode="General">
                  <c:v>70.561224489795919</c:v>
                </c:pt>
                <c:pt idx="1111" formatCode="General">
                  <c:v>70.600639846102382</c:v>
                </c:pt>
                <c:pt idx="1112" formatCode="General">
                  <c:v>70.640055202408831</c:v>
                </c:pt>
                <c:pt idx="1113" formatCode="General">
                  <c:v>70.679470558715295</c:v>
                </c:pt>
                <c:pt idx="1114" formatCode="General">
                  <c:v>70.718885915021744</c:v>
                </c:pt>
                <c:pt idx="1115" formatCode="General">
                  <c:v>70.758301271328207</c:v>
                </c:pt>
                <c:pt idx="1116" formatCode="General">
                  <c:v>70.797716627634657</c:v>
                </c:pt>
                <c:pt idx="1117" formatCode="General">
                  <c:v>70.83713198394112</c:v>
                </c:pt>
                <c:pt idx="1118" formatCode="General">
                  <c:v>70.876547340247569</c:v>
                </c:pt>
                <c:pt idx="1119" formatCode="General">
                  <c:v>70.915962696554033</c:v>
                </c:pt>
                <c:pt idx="1120" formatCode="General">
                  <c:v>70.955378052860482</c:v>
                </c:pt>
                <c:pt idx="1121" formatCode="General">
                  <c:v>70.994793409166945</c:v>
                </c:pt>
                <c:pt idx="1122" formatCode="General">
                  <c:v>71.034208765473409</c:v>
                </c:pt>
                <c:pt idx="1123" formatCode="General">
                  <c:v>71.073624121779858</c:v>
                </c:pt>
                <c:pt idx="1124" formatCode="General">
                  <c:v>71.113039478086321</c:v>
                </c:pt>
                <c:pt idx="1125" formatCode="General">
                  <c:v>71.152454834392771</c:v>
                </c:pt>
                <c:pt idx="1126" formatCode="General">
                  <c:v>71.191870190699234</c:v>
                </c:pt>
                <c:pt idx="1127" formatCode="General">
                  <c:v>71.231285547005683</c:v>
                </c:pt>
                <c:pt idx="1128" formatCode="General">
                  <c:v>71.270700903312147</c:v>
                </c:pt>
                <c:pt idx="1129" formatCode="General">
                  <c:v>71.310116259618596</c:v>
                </c:pt>
                <c:pt idx="1130" formatCode="General">
                  <c:v>71.349531615925059</c:v>
                </c:pt>
                <c:pt idx="1131" formatCode="General">
                  <c:v>71.388946972231523</c:v>
                </c:pt>
                <c:pt idx="1132" formatCode="General">
                  <c:v>71.428362328537972</c:v>
                </c:pt>
                <c:pt idx="1133" formatCode="General">
                  <c:v>71.467777684844435</c:v>
                </c:pt>
                <c:pt idx="1134" formatCode="General">
                  <c:v>71.507193041150884</c:v>
                </c:pt>
                <c:pt idx="1135" formatCode="General">
                  <c:v>71.546608397457348</c:v>
                </c:pt>
                <c:pt idx="1136" formatCode="General">
                  <c:v>71.586023753763797</c:v>
                </c:pt>
                <c:pt idx="1137" formatCode="General">
                  <c:v>71.625439110070261</c:v>
                </c:pt>
                <c:pt idx="1138" formatCode="General">
                  <c:v>71.66485446637671</c:v>
                </c:pt>
                <c:pt idx="1139" formatCode="General">
                  <c:v>71.704269822683173</c:v>
                </c:pt>
                <c:pt idx="1140" formatCode="General">
                  <c:v>71.743685178989637</c:v>
                </c:pt>
                <c:pt idx="1141" formatCode="General">
                  <c:v>71.783100535296086</c:v>
                </c:pt>
                <c:pt idx="1142" formatCode="General">
                  <c:v>71.822515891602549</c:v>
                </c:pt>
                <c:pt idx="1143" formatCode="General">
                  <c:v>71.861931247908998</c:v>
                </c:pt>
                <c:pt idx="1144" formatCode="General">
                  <c:v>71.901346604215462</c:v>
                </c:pt>
                <c:pt idx="1145" formatCode="General">
                  <c:v>71.940761960521911</c:v>
                </c:pt>
                <c:pt idx="1146" formatCode="General">
                  <c:v>71.980177316828375</c:v>
                </c:pt>
                <c:pt idx="1147" formatCode="General">
                  <c:v>72.019592673134824</c:v>
                </c:pt>
                <c:pt idx="1148" formatCode="General">
                  <c:v>72.059008029441287</c:v>
                </c:pt>
                <c:pt idx="1149" formatCode="General">
                  <c:v>72.098423385747736</c:v>
                </c:pt>
                <c:pt idx="1150" formatCode="General">
                  <c:v>72.1378387420542</c:v>
                </c:pt>
                <c:pt idx="1151" formatCode="General">
                  <c:v>72.177254098360663</c:v>
                </c:pt>
                <c:pt idx="1152" formatCode="General">
                  <c:v>72.216669454667112</c:v>
                </c:pt>
                <c:pt idx="1153" formatCode="General">
                  <c:v>72.256084810973576</c:v>
                </c:pt>
                <c:pt idx="1154" formatCode="General">
                  <c:v>72.295500167280025</c:v>
                </c:pt>
                <c:pt idx="1155" formatCode="General">
                  <c:v>72.334915523586488</c:v>
                </c:pt>
                <c:pt idx="1156" formatCode="General">
                  <c:v>72.374330879892938</c:v>
                </c:pt>
                <c:pt idx="1157" formatCode="General">
                  <c:v>72.413746236199401</c:v>
                </c:pt>
                <c:pt idx="1158" formatCode="General">
                  <c:v>72.45316159250585</c:v>
                </c:pt>
                <c:pt idx="1159" formatCode="General">
                  <c:v>72.492576948812314</c:v>
                </c:pt>
                <c:pt idx="1160" formatCode="General">
                  <c:v>72.531992305118763</c:v>
                </c:pt>
                <c:pt idx="1161" formatCode="General">
                  <c:v>72.571407661425226</c:v>
                </c:pt>
                <c:pt idx="1162" formatCode="General">
                  <c:v>72.61082301773169</c:v>
                </c:pt>
                <c:pt idx="1163" formatCode="General">
                  <c:v>72.650238374038139</c:v>
                </c:pt>
                <c:pt idx="1164" formatCode="General">
                  <c:v>72.689653730344602</c:v>
                </c:pt>
                <c:pt idx="1165" formatCode="General">
                  <c:v>72.729069086651052</c:v>
                </c:pt>
                <c:pt idx="1166" formatCode="General">
                  <c:v>72.768484442957515</c:v>
                </c:pt>
                <c:pt idx="1167" formatCode="General">
                  <c:v>72.807899799263964</c:v>
                </c:pt>
                <c:pt idx="1168" formatCode="General">
                  <c:v>72.847315155570428</c:v>
                </c:pt>
                <c:pt idx="1169" formatCode="General">
                  <c:v>72.886730511876877</c:v>
                </c:pt>
                <c:pt idx="1170" formatCode="General">
                  <c:v>72.92614586818334</c:v>
                </c:pt>
                <c:pt idx="1171" formatCode="General">
                  <c:v>72.96556122448979</c:v>
                </c:pt>
                <c:pt idx="1172" formatCode="General">
                  <c:v>73.004976580796253</c:v>
                </c:pt>
                <c:pt idx="1173" formatCode="General">
                  <c:v>73.044391937102716</c:v>
                </c:pt>
                <c:pt idx="1174" formatCode="General">
                  <c:v>73.083807293409166</c:v>
                </c:pt>
                <c:pt idx="1175" formatCode="General">
                  <c:v>73.123222649715629</c:v>
                </c:pt>
                <c:pt idx="1176" formatCode="General">
                  <c:v>73.162638006022078</c:v>
                </c:pt>
                <c:pt idx="1177" formatCode="General">
                  <c:v>73.202053362328542</c:v>
                </c:pt>
                <c:pt idx="1178" formatCode="General">
                  <c:v>73.241468718634991</c:v>
                </c:pt>
                <c:pt idx="1179" formatCode="General">
                  <c:v>73.280884074941454</c:v>
                </c:pt>
                <c:pt idx="1180" formatCode="General">
                  <c:v>73.320299431247903</c:v>
                </c:pt>
                <c:pt idx="1181" formatCode="General">
                  <c:v>73.359714787554367</c:v>
                </c:pt>
                <c:pt idx="1182" formatCode="General">
                  <c:v>73.39913014386083</c:v>
                </c:pt>
                <c:pt idx="1183" formatCode="General">
                  <c:v>73.43854550016728</c:v>
                </c:pt>
                <c:pt idx="1184" formatCode="General">
                  <c:v>73.477960856473743</c:v>
                </c:pt>
                <c:pt idx="1185" formatCode="General">
                  <c:v>73.517376212780192</c:v>
                </c:pt>
                <c:pt idx="1186" formatCode="General">
                  <c:v>73.556791569086656</c:v>
                </c:pt>
                <c:pt idx="1187" formatCode="General">
                  <c:v>73.596206925393105</c:v>
                </c:pt>
                <c:pt idx="1188" formatCode="General">
                  <c:v>73.635622281699568</c:v>
                </c:pt>
                <c:pt idx="1189" formatCode="General">
                  <c:v>73.675037638006017</c:v>
                </c:pt>
                <c:pt idx="1190" formatCode="General">
                  <c:v>73.714452994312481</c:v>
                </c:pt>
                <c:pt idx="1191" formatCode="General">
                  <c:v>73.753868350618944</c:v>
                </c:pt>
                <c:pt idx="1192" formatCode="General">
                  <c:v>73.793283706925394</c:v>
                </c:pt>
                <c:pt idx="1193" formatCode="General">
                  <c:v>73.832699063231857</c:v>
                </c:pt>
                <c:pt idx="1194" formatCode="General">
                  <c:v>73.872114419538306</c:v>
                </c:pt>
                <c:pt idx="1195" formatCode="General">
                  <c:v>73.91152977584477</c:v>
                </c:pt>
                <c:pt idx="1196" formatCode="General">
                  <c:v>73.950945132151219</c:v>
                </c:pt>
                <c:pt idx="1197" formatCode="General">
                  <c:v>73.990360488457682</c:v>
                </c:pt>
                <c:pt idx="1198" formatCode="General">
                  <c:v>74.029775844764131</c:v>
                </c:pt>
                <c:pt idx="1199" formatCode="General">
                  <c:v>74.069191201070595</c:v>
                </c:pt>
                <c:pt idx="1200" formatCode="General">
                  <c:v>74.108606557377044</c:v>
                </c:pt>
                <c:pt idx="1201" formatCode="General">
                  <c:v>74.148021913683507</c:v>
                </c:pt>
                <c:pt idx="1202" formatCode="General">
                  <c:v>74.187437269989971</c:v>
                </c:pt>
                <c:pt idx="1203" formatCode="General">
                  <c:v>74.22685262629642</c:v>
                </c:pt>
                <c:pt idx="1204" formatCode="General">
                  <c:v>74.266267982602869</c:v>
                </c:pt>
                <c:pt idx="1205" formatCode="General">
                  <c:v>74.305683338909333</c:v>
                </c:pt>
                <c:pt idx="1206" formatCode="General">
                  <c:v>74.345098695215796</c:v>
                </c:pt>
                <c:pt idx="1207" formatCode="General">
                  <c:v>74.384514051522245</c:v>
                </c:pt>
                <c:pt idx="1208" formatCode="General">
                  <c:v>74.423929407828709</c:v>
                </c:pt>
                <c:pt idx="1209" formatCode="General">
                  <c:v>74.463344764135158</c:v>
                </c:pt>
                <c:pt idx="1210" formatCode="General">
                  <c:v>74.502760120441621</c:v>
                </c:pt>
                <c:pt idx="1211" formatCode="General">
                  <c:v>74.542175476748071</c:v>
                </c:pt>
                <c:pt idx="1212" formatCode="General">
                  <c:v>74.581590833054534</c:v>
                </c:pt>
                <c:pt idx="1213" formatCode="General">
                  <c:v>74.621006189360997</c:v>
                </c:pt>
                <c:pt idx="1214" formatCode="General">
                  <c:v>74.660421545667447</c:v>
                </c:pt>
                <c:pt idx="1215" formatCode="General">
                  <c:v>74.69983690197391</c:v>
                </c:pt>
                <c:pt idx="1216" formatCode="General">
                  <c:v>74.739252258280359</c:v>
                </c:pt>
                <c:pt idx="1217" formatCode="General">
                  <c:v>74.778667614586823</c:v>
                </c:pt>
                <c:pt idx="1218" formatCode="General">
                  <c:v>74.818082970893272</c:v>
                </c:pt>
                <c:pt idx="1219" formatCode="General">
                  <c:v>74.857498327199735</c:v>
                </c:pt>
                <c:pt idx="1220" formatCode="General">
                  <c:v>74.896913683506199</c:v>
                </c:pt>
                <c:pt idx="1221" formatCode="General">
                  <c:v>74.936329039812648</c:v>
                </c:pt>
                <c:pt idx="1222" formatCode="General">
                  <c:v>74.975744396119097</c:v>
                </c:pt>
                <c:pt idx="1223" formatCode="General">
                  <c:v>75.015159752425561</c:v>
                </c:pt>
                <c:pt idx="1224" formatCode="General">
                  <c:v>75.054575108732024</c:v>
                </c:pt>
                <c:pt idx="1225" formatCode="General">
                  <c:v>75.093990465038473</c:v>
                </c:pt>
                <c:pt idx="1226" formatCode="General">
                  <c:v>75.133405821344937</c:v>
                </c:pt>
                <c:pt idx="1227" formatCode="General">
                  <c:v>75.172821177651386</c:v>
                </c:pt>
                <c:pt idx="1228" formatCode="General">
                  <c:v>75.212236533957849</c:v>
                </c:pt>
                <c:pt idx="1229" formatCode="General">
                  <c:v>75.251651890264299</c:v>
                </c:pt>
                <c:pt idx="1230" formatCode="General">
                  <c:v>75.291067246570762</c:v>
                </c:pt>
                <c:pt idx="1231" formatCode="General">
                  <c:v>75.330482602877225</c:v>
                </c:pt>
                <c:pt idx="1232" formatCode="General">
                  <c:v>75.369897959183675</c:v>
                </c:pt>
                <c:pt idx="1233" formatCode="General">
                  <c:v>75.506322094055008</c:v>
                </c:pt>
                <c:pt idx="1234" formatCode="General">
                  <c:v>75.642746228926356</c:v>
                </c:pt>
                <c:pt idx="1235" formatCode="General">
                  <c:v>75.779170363797689</c:v>
                </c:pt>
                <c:pt idx="1236" formatCode="General">
                  <c:v>75.915594498669037</c:v>
                </c:pt>
                <c:pt idx="1237" formatCode="General">
                  <c:v>76.052018633540371</c:v>
                </c:pt>
                <c:pt idx="1238" formatCode="General">
                  <c:v>76.188442768411718</c:v>
                </c:pt>
                <c:pt idx="1239" formatCode="General">
                  <c:v>76.324866903283052</c:v>
                </c:pt>
                <c:pt idx="1240" formatCode="General">
                  <c:v>76.4612910381544</c:v>
                </c:pt>
                <c:pt idx="1241" formatCode="General">
                  <c:v>76.597715173025733</c:v>
                </c:pt>
                <c:pt idx="1242" formatCode="General">
                  <c:v>76.734139307897067</c:v>
                </c:pt>
                <c:pt idx="1243" formatCode="General">
                  <c:v>76.870563442768415</c:v>
                </c:pt>
                <c:pt idx="1244" formatCode="General">
                  <c:v>77.006987577639748</c:v>
                </c:pt>
                <c:pt idx="1245" formatCode="General">
                  <c:v>77.143411712511096</c:v>
                </c:pt>
                <c:pt idx="1246" formatCode="General">
                  <c:v>77.279835847382429</c:v>
                </c:pt>
                <c:pt idx="1247" formatCode="General">
                  <c:v>77.416259982253777</c:v>
                </c:pt>
                <c:pt idx="1248" formatCode="General">
                  <c:v>77.552684117125111</c:v>
                </c:pt>
                <c:pt idx="1249" formatCode="General">
                  <c:v>77.689108251996458</c:v>
                </c:pt>
                <c:pt idx="1250" formatCode="General">
                  <c:v>77.825532386867792</c:v>
                </c:pt>
                <c:pt idx="1251" formatCode="General">
                  <c:v>77.961956521739125</c:v>
                </c:pt>
                <c:pt idx="1252" formatCode="General">
                  <c:v>78.098380656610473</c:v>
                </c:pt>
                <c:pt idx="1253" formatCode="General">
                  <c:v>78.234804791481807</c:v>
                </c:pt>
                <c:pt idx="1254" formatCode="General">
                  <c:v>78.371228926353155</c:v>
                </c:pt>
                <c:pt idx="1255" formatCode="General">
                  <c:v>78.507653061224488</c:v>
                </c:pt>
                <c:pt idx="1256" formatCode="General">
                  <c:v>78.644077196095836</c:v>
                </c:pt>
                <c:pt idx="1257" formatCode="General">
                  <c:v>78.780501330967169</c:v>
                </c:pt>
                <c:pt idx="1258" formatCode="General">
                  <c:v>78.916925465838517</c:v>
                </c:pt>
                <c:pt idx="1259" formatCode="General">
                  <c:v>79.053349600709851</c:v>
                </c:pt>
                <c:pt idx="1260" formatCode="General">
                  <c:v>79.189773735581184</c:v>
                </c:pt>
                <c:pt idx="1261" formatCode="General">
                  <c:v>79.326197870452532</c:v>
                </c:pt>
                <c:pt idx="1262" formatCode="General">
                  <c:v>79.462622005323865</c:v>
                </c:pt>
                <c:pt idx="1263" formatCode="General">
                  <c:v>79.599046140195213</c:v>
                </c:pt>
                <c:pt idx="1264" formatCode="General">
                  <c:v>79.735470275066547</c:v>
                </c:pt>
                <c:pt idx="1265" formatCode="General">
                  <c:v>79.871894409937894</c:v>
                </c:pt>
                <c:pt idx="1266" formatCode="General">
                  <c:v>80.008318544809228</c:v>
                </c:pt>
                <c:pt idx="1267" formatCode="General">
                  <c:v>80.144742679680576</c:v>
                </c:pt>
                <c:pt idx="1268" formatCode="General">
                  <c:v>80.281166814551909</c:v>
                </c:pt>
                <c:pt idx="1269" formatCode="General">
                  <c:v>80.417590949423243</c:v>
                </c:pt>
                <c:pt idx="1270" formatCode="General">
                  <c:v>80.554015084294591</c:v>
                </c:pt>
                <c:pt idx="1271" formatCode="General">
                  <c:v>80.690439219165924</c:v>
                </c:pt>
                <c:pt idx="1272" formatCode="General">
                  <c:v>80.826863354037272</c:v>
                </c:pt>
                <c:pt idx="1273" formatCode="General">
                  <c:v>80.963287488908605</c:v>
                </c:pt>
                <c:pt idx="1274" formatCode="General">
                  <c:v>81.099711623779953</c:v>
                </c:pt>
                <c:pt idx="1275" formatCode="General">
                  <c:v>81.236135758651287</c:v>
                </c:pt>
                <c:pt idx="1276" formatCode="General">
                  <c:v>81.372559893522634</c:v>
                </c:pt>
                <c:pt idx="1277" formatCode="General">
                  <c:v>81.508984028393968</c:v>
                </c:pt>
                <c:pt idx="1278" formatCode="General">
                  <c:v>81.645408163265301</c:v>
                </c:pt>
                <c:pt idx="1279" formatCode="General">
                  <c:v>81.781832298136649</c:v>
                </c:pt>
                <c:pt idx="1280" formatCode="General">
                  <c:v>81.918256433007983</c:v>
                </c:pt>
                <c:pt idx="1281" formatCode="General">
                  <c:v>82.054680567879331</c:v>
                </c:pt>
                <c:pt idx="1282" formatCode="General">
                  <c:v>82.191104702750664</c:v>
                </c:pt>
                <c:pt idx="1283" formatCode="General">
                  <c:v>82.327528837622012</c:v>
                </c:pt>
                <c:pt idx="1284" formatCode="General">
                  <c:v>82.463952972493345</c:v>
                </c:pt>
                <c:pt idx="1285" formatCode="General">
                  <c:v>82.600377107364693</c:v>
                </c:pt>
                <c:pt idx="1286" formatCode="General">
                  <c:v>82.736801242236027</c:v>
                </c:pt>
                <c:pt idx="1287" formatCode="General">
                  <c:v>82.87322537710736</c:v>
                </c:pt>
                <c:pt idx="1288" formatCode="General">
                  <c:v>83.009649511978708</c:v>
                </c:pt>
                <c:pt idx="1289" formatCode="General">
                  <c:v>83.146073646850041</c:v>
                </c:pt>
                <c:pt idx="1290" formatCode="General">
                  <c:v>83.282497781721389</c:v>
                </c:pt>
                <c:pt idx="1291" formatCode="General">
                  <c:v>83.418921916592723</c:v>
                </c:pt>
                <c:pt idx="1292" formatCode="General">
                  <c:v>83.55534605146407</c:v>
                </c:pt>
                <c:pt idx="1293" formatCode="General">
                  <c:v>83.691770186335404</c:v>
                </c:pt>
                <c:pt idx="1294" formatCode="General">
                  <c:v>83.828194321206752</c:v>
                </c:pt>
                <c:pt idx="1295" formatCode="General">
                  <c:v>83.964618456078085</c:v>
                </c:pt>
                <c:pt idx="1296" formatCode="General">
                  <c:v>84.101042590949419</c:v>
                </c:pt>
                <c:pt idx="1297" formatCode="General">
                  <c:v>84.237466725820767</c:v>
                </c:pt>
                <c:pt idx="1298" formatCode="General">
                  <c:v>84.3738908606921</c:v>
                </c:pt>
                <c:pt idx="1299" formatCode="General">
                  <c:v>84.510314995563448</c:v>
                </c:pt>
                <c:pt idx="1300" formatCode="General">
                  <c:v>84.646739130434781</c:v>
                </c:pt>
                <c:pt idx="1301" formatCode="General">
                  <c:v>84.783163265306129</c:v>
                </c:pt>
                <c:pt idx="1302" formatCode="General">
                  <c:v>84.919587400177463</c:v>
                </c:pt>
                <c:pt idx="1303" formatCode="General">
                  <c:v>85.05601153504881</c:v>
                </c:pt>
                <c:pt idx="1304" formatCode="General">
                  <c:v>85.192435669920144</c:v>
                </c:pt>
                <c:pt idx="1305" formatCode="General">
                  <c:v>85.328859804791477</c:v>
                </c:pt>
                <c:pt idx="1306" formatCode="General">
                  <c:v>85.465283939662825</c:v>
                </c:pt>
                <c:pt idx="1307" formatCode="General">
                  <c:v>85.601708074534159</c:v>
                </c:pt>
                <c:pt idx="1308" formatCode="General">
                  <c:v>85.738132209405507</c:v>
                </c:pt>
                <c:pt idx="1309" formatCode="General">
                  <c:v>85.87455634427684</c:v>
                </c:pt>
                <c:pt idx="1310" formatCode="General">
                  <c:v>86.010980479148188</c:v>
                </c:pt>
                <c:pt idx="1311" formatCode="General">
                  <c:v>86.147404614019521</c:v>
                </c:pt>
                <c:pt idx="1312" formatCode="General">
                  <c:v>86.283828748890869</c:v>
                </c:pt>
                <c:pt idx="1313" formatCode="General">
                  <c:v>86.420252883762203</c:v>
                </c:pt>
                <c:pt idx="1314" formatCode="General">
                  <c:v>86.556677018633536</c:v>
                </c:pt>
                <c:pt idx="1315" formatCode="General">
                  <c:v>86.693101153504884</c:v>
                </c:pt>
                <c:pt idx="1316" formatCode="General">
                  <c:v>86.829525288376217</c:v>
                </c:pt>
                <c:pt idx="1317" formatCode="General">
                  <c:v>86.965949423247565</c:v>
                </c:pt>
                <c:pt idx="1318" formatCode="General">
                  <c:v>87.102373558118899</c:v>
                </c:pt>
                <c:pt idx="1319" formatCode="General">
                  <c:v>87.238797692990246</c:v>
                </c:pt>
                <c:pt idx="1320" formatCode="General">
                  <c:v>87.37522182786158</c:v>
                </c:pt>
                <c:pt idx="1321" formatCode="General">
                  <c:v>87.511645962732914</c:v>
                </c:pt>
                <c:pt idx="1322" formatCode="General">
                  <c:v>87.648070097604261</c:v>
                </c:pt>
                <c:pt idx="1323" formatCode="General">
                  <c:v>87.784494232475595</c:v>
                </c:pt>
                <c:pt idx="1324" formatCode="General">
                  <c:v>87.920918367346943</c:v>
                </c:pt>
                <c:pt idx="1325" formatCode="General">
                  <c:v>88.057342502218276</c:v>
                </c:pt>
                <c:pt idx="1326" formatCode="General">
                  <c:v>88.193766637089624</c:v>
                </c:pt>
                <c:pt idx="1327" formatCode="General">
                  <c:v>88.330190771960957</c:v>
                </c:pt>
                <c:pt idx="1328" formatCode="General">
                  <c:v>88.466614906832305</c:v>
                </c:pt>
                <c:pt idx="1329" formatCode="General">
                  <c:v>88.603039041703639</c:v>
                </c:pt>
                <c:pt idx="1330" formatCode="General">
                  <c:v>88.739463176574986</c:v>
                </c:pt>
                <c:pt idx="1331" formatCode="General">
                  <c:v>88.87588731144632</c:v>
                </c:pt>
                <c:pt idx="1332" formatCode="General">
                  <c:v>89.012311446317653</c:v>
                </c:pt>
                <c:pt idx="1333" formatCode="General">
                  <c:v>89.148735581189001</c:v>
                </c:pt>
                <c:pt idx="1334" formatCode="General">
                  <c:v>89.285159716060335</c:v>
                </c:pt>
                <c:pt idx="1335" formatCode="General">
                  <c:v>89.421583850931682</c:v>
                </c:pt>
                <c:pt idx="1336" formatCode="General">
                  <c:v>89.558007985803016</c:v>
                </c:pt>
                <c:pt idx="1337" formatCode="General">
                  <c:v>89.69443212067435</c:v>
                </c:pt>
                <c:pt idx="1338" formatCode="General">
                  <c:v>89.830856255545697</c:v>
                </c:pt>
                <c:pt idx="1339" formatCode="General">
                  <c:v>89.967280390417031</c:v>
                </c:pt>
                <c:pt idx="1340" formatCode="General">
                  <c:v>90.103704525288379</c:v>
                </c:pt>
                <c:pt idx="1341" formatCode="General">
                  <c:v>90.240128660159712</c:v>
                </c:pt>
                <c:pt idx="1342" formatCode="General">
                  <c:v>90.37655279503106</c:v>
                </c:pt>
                <c:pt idx="1343" formatCode="General">
                  <c:v>90.512976929902393</c:v>
                </c:pt>
                <c:pt idx="1344" formatCode="General">
                  <c:v>90.649401064773741</c:v>
                </c:pt>
                <c:pt idx="1345" formatCode="General">
                  <c:v>90.785825199645075</c:v>
                </c:pt>
                <c:pt idx="1346" formatCode="General">
                  <c:v>90.922249334516422</c:v>
                </c:pt>
                <c:pt idx="1347" formatCode="General">
                  <c:v>91.058673469387756</c:v>
                </c:pt>
                <c:pt idx="1348" formatCode="General">
                  <c:v>91.195097604259104</c:v>
                </c:pt>
                <c:pt idx="1349" formatCode="General">
                  <c:v>91.331521739130437</c:v>
                </c:pt>
                <c:pt idx="1350" formatCode="General">
                  <c:v>91.467945874001771</c:v>
                </c:pt>
                <c:pt idx="1351" formatCode="General">
                  <c:v>91.604370008873119</c:v>
                </c:pt>
                <c:pt idx="1352" formatCode="General">
                  <c:v>91.740794143744452</c:v>
                </c:pt>
                <c:pt idx="1353" formatCode="General">
                  <c:v>91.8772182786158</c:v>
                </c:pt>
                <c:pt idx="1354" formatCode="General">
                  <c:v>92.013642413487133</c:v>
                </c:pt>
                <c:pt idx="1355" formatCode="General">
                  <c:v>92.150066548358467</c:v>
                </c:pt>
                <c:pt idx="1356" formatCode="General">
                  <c:v>92.286490683229815</c:v>
                </c:pt>
                <c:pt idx="1357" formatCode="General">
                  <c:v>92.422914818101162</c:v>
                </c:pt>
                <c:pt idx="1358" formatCode="General">
                  <c:v>92.559338952972496</c:v>
                </c:pt>
                <c:pt idx="1359" formatCode="General">
                  <c:v>92.695763087843829</c:v>
                </c:pt>
                <c:pt idx="1360" formatCode="General">
                  <c:v>92.832187222715177</c:v>
                </c:pt>
                <c:pt idx="1361" formatCode="General">
                  <c:v>92.968611357586511</c:v>
                </c:pt>
                <c:pt idx="1362" formatCode="General">
                  <c:v>93.105035492457858</c:v>
                </c:pt>
                <c:pt idx="1363" formatCode="General">
                  <c:v>93.241459627329192</c:v>
                </c:pt>
                <c:pt idx="1364" formatCode="General">
                  <c:v>93.377883762200526</c:v>
                </c:pt>
                <c:pt idx="1365" formatCode="General">
                  <c:v>93.514307897071873</c:v>
                </c:pt>
                <c:pt idx="1366" formatCode="General">
                  <c:v>93.650732031943221</c:v>
                </c:pt>
                <c:pt idx="1367" formatCode="General">
                  <c:v>93.787156166814555</c:v>
                </c:pt>
                <c:pt idx="1368" formatCode="General">
                  <c:v>93.923580301685888</c:v>
                </c:pt>
                <c:pt idx="1369" formatCode="General">
                  <c:v>94.060004436557236</c:v>
                </c:pt>
                <c:pt idx="1370" formatCode="General">
                  <c:v>94.196428571428569</c:v>
                </c:pt>
                <c:pt idx="1371" formatCode="General">
                  <c:v>94.332852706299917</c:v>
                </c:pt>
                <c:pt idx="1372" formatCode="General">
                  <c:v>94.469276841171251</c:v>
                </c:pt>
                <c:pt idx="1373" formatCode="General">
                  <c:v>94.605700976042584</c:v>
                </c:pt>
                <c:pt idx="1374" formatCode="General">
                  <c:v>94.742125110913932</c:v>
                </c:pt>
                <c:pt idx="1375" formatCode="General">
                  <c:v>94.87854924578528</c:v>
                </c:pt>
                <c:pt idx="1376" formatCode="General">
                  <c:v>95.014973380656613</c:v>
                </c:pt>
                <c:pt idx="1377" formatCode="General">
                  <c:v>95.151397515527947</c:v>
                </c:pt>
                <c:pt idx="1378" formatCode="General">
                  <c:v>95.287821650399295</c:v>
                </c:pt>
                <c:pt idx="1379" formatCode="General">
                  <c:v>95.424245785270628</c:v>
                </c:pt>
                <c:pt idx="1380" formatCode="General">
                  <c:v>95.560669920141976</c:v>
                </c:pt>
                <c:pt idx="1381" formatCode="General">
                  <c:v>95.697094055013309</c:v>
                </c:pt>
                <c:pt idx="1382" formatCode="General">
                  <c:v>95.833518189884643</c:v>
                </c:pt>
                <c:pt idx="1383" formatCode="General">
                  <c:v>95.969942324755991</c:v>
                </c:pt>
                <c:pt idx="1384" formatCode="General">
                  <c:v>96.106366459627324</c:v>
                </c:pt>
                <c:pt idx="1385" formatCode="General">
                  <c:v>96.242790594498672</c:v>
                </c:pt>
                <c:pt idx="1386" formatCode="General">
                  <c:v>96.379214729370005</c:v>
                </c:pt>
                <c:pt idx="1387" formatCode="General">
                  <c:v>96.515638864241353</c:v>
                </c:pt>
                <c:pt idx="1388" formatCode="General">
                  <c:v>96.652062999112687</c:v>
                </c:pt>
                <c:pt idx="1389" formatCode="General">
                  <c:v>96.788487133984034</c:v>
                </c:pt>
                <c:pt idx="1390" formatCode="General">
                  <c:v>96.924911268855368</c:v>
                </c:pt>
                <c:pt idx="1391" formatCode="General">
                  <c:v>97.061335403726716</c:v>
                </c:pt>
                <c:pt idx="1392" formatCode="General">
                  <c:v>97.197759538598049</c:v>
                </c:pt>
                <c:pt idx="1393" formatCode="General">
                  <c:v>97.334183673469383</c:v>
                </c:pt>
                <c:pt idx="1394" formatCode="General">
                  <c:v>97.470607808340731</c:v>
                </c:pt>
                <c:pt idx="1395" formatCode="General">
                  <c:v>97.607031943212064</c:v>
                </c:pt>
                <c:pt idx="1396" formatCode="General">
                  <c:v>97.743456078083412</c:v>
                </c:pt>
                <c:pt idx="1397" formatCode="General">
                  <c:v>97.879880212954745</c:v>
                </c:pt>
                <c:pt idx="1398" formatCode="General">
                  <c:v>98.016304347826093</c:v>
                </c:pt>
                <c:pt idx="1399" formatCode="General">
                  <c:v>98.152728482697427</c:v>
                </c:pt>
                <c:pt idx="1400" formatCode="General">
                  <c:v>98.28915261756876</c:v>
                </c:pt>
                <c:pt idx="1401" formatCode="General">
                  <c:v>98.425576752440108</c:v>
                </c:pt>
                <c:pt idx="1402" formatCode="General">
                  <c:v>98.562000887311456</c:v>
                </c:pt>
                <c:pt idx="1403" formatCode="General">
                  <c:v>98.698425022182789</c:v>
                </c:pt>
                <c:pt idx="1404" formatCode="General">
                  <c:v>98.834849157054123</c:v>
                </c:pt>
                <c:pt idx="1405" formatCode="General">
                  <c:v>98.971273291925471</c:v>
                </c:pt>
                <c:pt idx="1406" formatCode="General">
                  <c:v>99.107697426796804</c:v>
                </c:pt>
                <c:pt idx="1407" formatCode="General">
                  <c:v>99.244121561668152</c:v>
                </c:pt>
                <c:pt idx="1408" formatCode="General">
                  <c:v>99.380545696539485</c:v>
                </c:pt>
                <c:pt idx="1409" formatCode="General">
                  <c:v>99.516969831410819</c:v>
                </c:pt>
                <c:pt idx="1410" formatCode="General">
                  <c:v>99.653393966282167</c:v>
                </c:pt>
                <c:pt idx="1411" formatCode="General">
                  <c:v>99.789818101153514</c:v>
                </c:pt>
                <c:pt idx="1412" formatCode="General">
                  <c:v>99.926242236024848</c:v>
                </c:pt>
                <c:pt idx="1413" formatCode="General">
                  <c:v>100.06266637089618</c:v>
                </c:pt>
                <c:pt idx="1414" formatCode="General">
                  <c:v>100.19909050576753</c:v>
                </c:pt>
                <c:pt idx="1415" formatCode="General">
                  <c:v>100.33551464063886</c:v>
                </c:pt>
                <c:pt idx="1416" formatCode="General">
                  <c:v>100.47193877551021</c:v>
                </c:pt>
                <c:pt idx="1417" formatCode="General">
                  <c:v>100.60836291038154</c:v>
                </c:pt>
                <c:pt idx="1418" formatCode="General">
                  <c:v>100.74478704525288</c:v>
                </c:pt>
                <c:pt idx="1419" formatCode="General">
                  <c:v>100.88121118012423</c:v>
                </c:pt>
                <c:pt idx="1420" formatCode="General">
                  <c:v>101.01763531499556</c:v>
                </c:pt>
                <c:pt idx="1421" formatCode="General">
                  <c:v>101.15405944986691</c:v>
                </c:pt>
                <c:pt idx="1422" formatCode="General">
                  <c:v>101.29048358473824</c:v>
                </c:pt>
                <c:pt idx="1423" formatCode="General">
                  <c:v>101.42690771960959</c:v>
                </c:pt>
                <c:pt idx="1424" formatCode="General">
                  <c:v>101.56333185448092</c:v>
                </c:pt>
                <c:pt idx="1425" formatCode="General">
                  <c:v>101.69975598935227</c:v>
                </c:pt>
                <c:pt idx="1426" formatCode="General">
                  <c:v>101.8361801242236</c:v>
                </c:pt>
                <c:pt idx="1427" formatCode="General">
                  <c:v>101.97260425909494</c:v>
                </c:pt>
                <c:pt idx="1428" formatCode="General">
                  <c:v>102.10902839396628</c:v>
                </c:pt>
                <c:pt idx="1429" formatCode="General">
                  <c:v>102.24545252883762</c:v>
                </c:pt>
                <c:pt idx="1430" formatCode="General">
                  <c:v>102.38187666370897</c:v>
                </c:pt>
                <c:pt idx="1431" formatCode="General">
                  <c:v>102.5183007985803</c:v>
                </c:pt>
                <c:pt idx="1432" formatCode="General">
                  <c:v>102.65472493345165</c:v>
                </c:pt>
                <c:pt idx="1433" formatCode="General">
                  <c:v>102.79114906832298</c:v>
                </c:pt>
                <c:pt idx="1434" formatCode="General">
                  <c:v>102.92757320319433</c:v>
                </c:pt>
                <c:pt idx="1435" formatCode="General">
                  <c:v>103.06399733806566</c:v>
                </c:pt>
                <c:pt idx="1436" formatCode="General">
                  <c:v>103.20042147293699</c:v>
                </c:pt>
                <c:pt idx="1437" formatCode="General">
                  <c:v>103.33684560780834</c:v>
                </c:pt>
                <c:pt idx="1438" formatCode="General">
                  <c:v>103.47326974267969</c:v>
                </c:pt>
                <c:pt idx="1439" formatCode="General">
                  <c:v>103.60969387755102</c:v>
                </c:pt>
                <c:pt idx="1440" formatCode="General">
                  <c:v>103.74611801242236</c:v>
                </c:pt>
                <c:pt idx="1441" formatCode="General">
                  <c:v>103.88254214729371</c:v>
                </c:pt>
                <c:pt idx="1442" formatCode="General">
                  <c:v>104.01896628216504</c:v>
                </c:pt>
                <c:pt idx="1443" formatCode="General">
                  <c:v>104.15539041703639</c:v>
                </c:pt>
                <c:pt idx="1444" formatCode="General">
                  <c:v>104.29181455190772</c:v>
                </c:pt>
                <c:pt idx="1445" formatCode="General">
                  <c:v>104.42823868677905</c:v>
                </c:pt>
                <c:pt idx="1446" formatCode="General">
                  <c:v>104.5646628216504</c:v>
                </c:pt>
                <c:pt idx="1447" formatCode="General">
                  <c:v>104.70108695652175</c:v>
                </c:pt>
                <c:pt idx="1448" formatCode="General">
                  <c:v>104.83751109139308</c:v>
                </c:pt>
                <c:pt idx="1449" formatCode="General">
                  <c:v>104.97393522626442</c:v>
                </c:pt>
                <c:pt idx="1450" formatCode="General">
                  <c:v>105.11035936113576</c:v>
                </c:pt>
                <c:pt idx="1451" formatCode="General">
                  <c:v>105.2467834960071</c:v>
                </c:pt>
                <c:pt idx="1452" formatCode="General">
                  <c:v>105.38320763087845</c:v>
                </c:pt>
                <c:pt idx="1453" formatCode="General">
                  <c:v>105.51963176574978</c:v>
                </c:pt>
                <c:pt idx="1454" formatCode="General">
                  <c:v>105.65605590062111</c:v>
                </c:pt>
                <c:pt idx="1455" formatCode="General">
                  <c:v>105.79248003549246</c:v>
                </c:pt>
                <c:pt idx="1456" formatCode="General">
                  <c:v>105.92890417036379</c:v>
                </c:pt>
                <c:pt idx="1457" formatCode="General">
                  <c:v>106.06532830523514</c:v>
                </c:pt>
                <c:pt idx="1458" formatCode="General">
                  <c:v>106.20175244010647</c:v>
                </c:pt>
                <c:pt idx="1459" formatCode="General">
                  <c:v>106.33817657497781</c:v>
                </c:pt>
                <c:pt idx="1460" formatCode="General">
                  <c:v>106.47460070984916</c:v>
                </c:pt>
                <c:pt idx="1461" formatCode="General">
                  <c:v>106.6110248447205</c:v>
                </c:pt>
                <c:pt idx="1462" formatCode="General">
                  <c:v>106.74744897959184</c:v>
                </c:pt>
              </c:numCache>
            </c:numRef>
          </c:val>
          <c:smooth val="0"/>
          <c:extLst>
            <c:ext xmlns:c16="http://schemas.microsoft.com/office/drawing/2014/chart" uri="{C3380CC4-5D6E-409C-BE32-E72D297353CC}">
              <c16:uniqueId val="{00000002-65D8-434C-BF04-BCF2C0F9F48F}"/>
            </c:ext>
          </c:extLst>
        </c:ser>
        <c:ser>
          <c:idx val="3"/>
          <c:order val="3"/>
          <c:tx>
            <c:strRef>
              <c:f>[財務模型Roadshow版.xlsx]PE河流圖!$I$1</c:f>
              <c:strCache>
                <c:ptCount val="1"/>
                <c:pt idx="0">
                  <c:v>11x</c:v>
                </c:pt>
              </c:strCache>
            </c:strRef>
          </c:tx>
          <c:spPr>
            <a:ln w="28575" cap="rnd">
              <a:solidFill>
                <a:schemeClr val="accent4"/>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[財務模型Roadshow版.xlsx]PE河流圖!$I$2:$I$1464</c:f>
              <c:numCache>
                <c:formatCode>0.0000000</c:formatCode>
                <c:ptCount val="1463"/>
                <c:pt idx="0" formatCode="General">
                  <c:v>97.787755102040805</c:v>
                </c:pt>
                <c:pt idx="1">
                  <c:v>97.663253061224481</c:v>
                </c:pt>
                <c:pt idx="2">
                  <c:v>97.538751020408156</c:v>
                </c:pt>
                <c:pt idx="3">
                  <c:v>97.414248979591832</c:v>
                </c:pt>
                <c:pt idx="4">
                  <c:v>97.289746938775494</c:v>
                </c:pt>
                <c:pt idx="5">
                  <c:v>97.16524489795917</c:v>
                </c:pt>
                <c:pt idx="6">
                  <c:v>97.040742857142845</c:v>
                </c:pt>
                <c:pt idx="7">
                  <c:v>96.916240816326521</c:v>
                </c:pt>
                <c:pt idx="8">
                  <c:v>96.791738775510197</c:v>
                </c:pt>
                <c:pt idx="9">
                  <c:v>96.667236734693873</c:v>
                </c:pt>
                <c:pt idx="10">
                  <c:v>96.542734693877534</c:v>
                </c:pt>
                <c:pt idx="11">
                  <c:v>96.41823265306121</c:v>
                </c:pt>
                <c:pt idx="12">
                  <c:v>96.293730612244886</c:v>
                </c:pt>
                <c:pt idx="13">
                  <c:v>96.169228571428562</c:v>
                </c:pt>
                <c:pt idx="14">
                  <c:v>96.044726530612238</c:v>
                </c:pt>
                <c:pt idx="15">
                  <c:v>95.920224489795913</c:v>
                </c:pt>
                <c:pt idx="16">
                  <c:v>95.795722448979575</c:v>
                </c:pt>
                <c:pt idx="17">
                  <c:v>95.671220408163251</c:v>
                </c:pt>
                <c:pt idx="18">
                  <c:v>95.546718367346926</c:v>
                </c:pt>
                <c:pt idx="19">
                  <c:v>95.422216326530602</c:v>
                </c:pt>
                <c:pt idx="20">
                  <c:v>95.297714285714278</c:v>
                </c:pt>
                <c:pt idx="21">
                  <c:v>95.173212244897954</c:v>
                </c:pt>
                <c:pt idx="22">
                  <c:v>95.048710204081615</c:v>
                </c:pt>
                <c:pt idx="23">
                  <c:v>94.924208163265291</c:v>
                </c:pt>
                <c:pt idx="24">
                  <c:v>94.799706122448967</c:v>
                </c:pt>
                <c:pt idx="25">
                  <c:v>94.675204081632643</c:v>
                </c:pt>
                <c:pt idx="26">
                  <c:v>94.550702040816319</c:v>
                </c:pt>
                <c:pt idx="27">
                  <c:v>94.426199999999994</c:v>
                </c:pt>
                <c:pt idx="28">
                  <c:v>94.301697959183656</c:v>
                </c:pt>
                <c:pt idx="29">
                  <c:v>94.177195918367332</c:v>
                </c:pt>
                <c:pt idx="30">
                  <c:v>94.052693877551008</c:v>
                </c:pt>
                <c:pt idx="31">
                  <c:v>93.928191836734683</c:v>
                </c:pt>
                <c:pt idx="32">
                  <c:v>93.803689795918359</c:v>
                </c:pt>
                <c:pt idx="33">
                  <c:v>93.679187755102035</c:v>
                </c:pt>
                <c:pt idx="34">
                  <c:v>93.554685714285696</c:v>
                </c:pt>
                <c:pt idx="35">
                  <c:v>93.430183673469372</c:v>
                </c:pt>
                <c:pt idx="36">
                  <c:v>93.305681632653048</c:v>
                </c:pt>
                <c:pt idx="37">
                  <c:v>93.181179591836724</c:v>
                </c:pt>
                <c:pt idx="38">
                  <c:v>93.0566775510204</c:v>
                </c:pt>
                <c:pt idx="39">
                  <c:v>92.932175510204075</c:v>
                </c:pt>
                <c:pt idx="40">
                  <c:v>92.807673469387737</c:v>
                </c:pt>
                <c:pt idx="41">
                  <c:v>92.683171428571413</c:v>
                </c:pt>
                <c:pt idx="42">
                  <c:v>92.558669387755089</c:v>
                </c:pt>
                <c:pt idx="43">
                  <c:v>92.434167346938764</c:v>
                </c:pt>
                <c:pt idx="44">
                  <c:v>92.30966530612244</c:v>
                </c:pt>
                <c:pt idx="45">
                  <c:v>92.185163265306116</c:v>
                </c:pt>
                <c:pt idx="46">
                  <c:v>92.060661224489778</c:v>
                </c:pt>
                <c:pt idx="47">
                  <c:v>91.936159183673453</c:v>
                </c:pt>
                <c:pt idx="48">
                  <c:v>91.811657142857129</c:v>
                </c:pt>
                <c:pt idx="49">
                  <c:v>91.687155102040805</c:v>
                </c:pt>
                <c:pt idx="50">
                  <c:v>91.562653061224481</c:v>
                </c:pt>
                <c:pt idx="51">
                  <c:v>91.438151020408156</c:v>
                </c:pt>
                <c:pt idx="52">
                  <c:v>91.313648979591818</c:v>
                </c:pt>
                <c:pt idx="53">
                  <c:v>91.189146938775494</c:v>
                </c:pt>
                <c:pt idx="54">
                  <c:v>91.06464489795917</c:v>
                </c:pt>
                <c:pt idx="55">
                  <c:v>90.940142857142845</c:v>
                </c:pt>
                <c:pt idx="56">
                  <c:v>90.815640816326521</c:v>
                </c:pt>
                <c:pt idx="57">
                  <c:v>90.691138775510197</c:v>
                </c:pt>
                <c:pt idx="58">
                  <c:v>90.566636734693873</c:v>
                </c:pt>
                <c:pt idx="59">
                  <c:v>90.442134693877534</c:v>
                </c:pt>
                <c:pt idx="60">
                  <c:v>90.31763265306121</c:v>
                </c:pt>
                <c:pt idx="61">
                  <c:v>90.193130612244886</c:v>
                </c:pt>
                <c:pt idx="62">
                  <c:v>90.068628571428562</c:v>
                </c:pt>
                <c:pt idx="63">
                  <c:v>89.944126530612238</c:v>
                </c:pt>
                <c:pt idx="64">
                  <c:v>89.819624489795899</c:v>
                </c:pt>
                <c:pt idx="65">
                  <c:v>89.695122448979575</c:v>
                </c:pt>
                <c:pt idx="66">
                  <c:v>89.570620408163251</c:v>
                </c:pt>
                <c:pt idx="67">
                  <c:v>89.446118367346926</c:v>
                </c:pt>
                <c:pt idx="68">
                  <c:v>89.321616326530602</c:v>
                </c:pt>
                <c:pt idx="69">
                  <c:v>89.197114285714278</c:v>
                </c:pt>
                <c:pt idx="70">
                  <c:v>89.072612244897954</c:v>
                </c:pt>
                <c:pt idx="71">
                  <c:v>88.948110204081615</c:v>
                </c:pt>
                <c:pt idx="72">
                  <c:v>88.823608163265291</c:v>
                </c:pt>
                <c:pt idx="73">
                  <c:v>88.699106122448967</c:v>
                </c:pt>
                <c:pt idx="74">
                  <c:v>88.574604081632643</c:v>
                </c:pt>
                <c:pt idx="75">
                  <c:v>88.450102040816319</c:v>
                </c:pt>
                <c:pt idx="76">
                  <c:v>88.32559999999998</c:v>
                </c:pt>
                <c:pt idx="77">
                  <c:v>88.201097959183656</c:v>
                </c:pt>
                <c:pt idx="78">
                  <c:v>88.076595918367332</c:v>
                </c:pt>
                <c:pt idx="79">
                  <c:v>87.952093877551007</c:v>
                </c:pt>
                <c:pt idx="80">
                  <c:v>87.827591836734683</c:v>
                </c:pt>
                <c:pt idx="81">
                  <c:v>87.703089795918359</c:v>
                </c:pt>
                <c:pt idx="82">
                  <c:v>87.578587755102035</c:v>
                </c:pt>
                <c:pt idx="83">
                  <c:v>87.454085714285696</c:v>
                </c:pt>
                <c:pt idx="84">
                  <c:v>87.329583673469372</c:v>
                </c:pt>
                <c:pt idx="85">
                  <c:v>87.205081632653048</c:v>
                </c:pt>
                <c:pt idx="86">
                  <c:v>87.080579591836724</c:v>
                </c:pt>
                <c:pt idx="87">
                  <c:v>86.9560775510204</c:v>
                </c:pt>
                <c:pt idx="88">
                  <c:v>86.831575510204075</c:v>
                </c:pt>
                <c:pt idx="89">
                  <c:v>86.707073469387737</c:v>
                </c:pt>
                <c:pt idx="90">
                  <c:v>86.582571428571413</c:v>
                </c:pt>
                <c:pt idx="91">
                  <c:v>86.458069387755089</c:v>
                </c:pt>
                <c:pt idx="92">
                  <c:v>86.333567346938764</c:v>
                </c:pt>
                <c:pt idx="93">
                  <c:v>86.20906530612244</c:v>
                </c:pt>
                <c:pt idx="94">
                  <c:v>86.084563265306116</c:v>
                </c:pt>
                <c:pt idx="95">
                  <c:v>85.960061224489777</c:v>
                </c:pt>
                <c:pt idx="96">
                  <c:v>85.835559183673453</c:v>
                </c:pt>
                <c:pt idx="97">
                  <c:v>85.711057142857129</c:v>
                </c:pt>
                <c:pt idx="98">
                  <c:v>85.586555102040805</c:v>
                </c:pt>
                <c:pt idx="99">
                  <c:v>85.462053061224481</c:v>
                </c:pt>
                <c:pt idx="100">
                  <c:v>85.337551020408156</c:v>
                </c:pt>
                <c:pt idx="101">
                  <c:v>85.213048979591818</c:v>
                </c:pt>
                <c:pt idx="102">
                  <c:v>85.088546938775494</c:v>
                </c:pt>
                <c:pt idx="103">
                  <c:v>84.96404489795917</c:v>
                </c:pt>
                <c:pt idx="104">
                  <c:v>84.839542857142845</c:v>
                </c:pt>
                <c:pt idx="105">
                  <c:v>84.715040816326521</c:v>
                </c:pt>
                <c:pt idx="106">
                  <c:v>84.590538775510197</c:v>
                </c:pt>
                <c:pt idx="107">
                  <c:v>84.466036734693859</c:v>
                </c:pt>
                <c:pt idx="108">
                  <c:v>84.341534693877534</c:v>
                </c:pt>
                <c:pt idx="109">
                  <c:v>84.21703265306121</c:v>
                </c:pt>
                <c:pt idx="110">
                  <c:v>84.092530612244886</c:v>
                </c:pt>
                <c:pt idx="111">
                  <c:v>83.968028571428562</c:v>
                </c:pt>
                <c:pt idx="112">
                  <c:v>83.843526530612237</c:v>
                </c:pt>
                <c:pt idx="113">
                  <c:v>83.719024489795913</c:v>
                </c:pt>
                <c:pt idx="114">
                  <c:v>83.594522448979575</c:v>
                </c:pt>
                <c:pt idx="115">
                  <c:v>83.470020408163251</c:v>
                </c:pt>
                <c:pt idx="116">
                  <c:v>83.345518367346926</c:v>
                </c:pt>
                <c:pt idx="117">
                  <c:v>83.221016326530602</c:v>
                </c:pt>
                <c:pt idx="118">
                  <c:v>83.096514285714278</c:v>
                </c:pt>
                <c:pt idx="119">
                  <c:v>82.97201224489794</c:v>
                </c:pt>
                <c:pt idx="120">
                  <c:v>82.847510204081615</c:v>
                </c:pt>
                <c:pt idx="121">
                  <c:v>82.723008163265291</c:v>
                </c:pt>
                <c:pt idx="122">
                  <c:v>82.598506122448967</c:v>
                </c:pt>
                <c:pt idx="123">
                  <c:v>82.474004081632643</c:v>
                </c:pt>
                <c:pt idx="124">
                  <c:v>82.349502040816319</c:v>
                </c:pt>
                <c:pt idx="125">
                  <c:v>82.224999999999994</c:v>
                </c:pt>
                <c:pt idx="126">
                  <c:v>82.100497959183656</c:v>
                </c:pt>
                <c:pt idx="127">
                  <c:v>81.975995918367332</c:v>
                </c:pt>
                <c:pt idx="128">
                  <c:v>81.851493877551007</c:v>
                </c:pt>
                <c:pt idx="129">
                  <c:v>81.726991836734683</c:v>
                </c:pt>
                <c:pt idx="130">
                  <c:v>81.602489795918359</c:v>
                </c:pt>
                <c:pt idx="131">
                  <c:v>81.477987755102021</c:v>
                </c:pt>
                <c:pt idx="132">
                  <c:v>81.353485714285711</c:v>
                </c:pt>
                <c:pt idx="133">
                  <c:v>81.228983673469372</c:v>
                </c:pt>
                <c:pt idx="134">
                  <c:v>81.104481632653048</c:v>
                </c:pt>
                <c:pt idx="135">
                  <c:v>80.979979591836724</c:v>
                </c:pt>
                <c:pt idx="136">
                  <c:v>80.8554775510204</c:v>
                </c:pt>
                <c:pt idx="137">
                  <c:v>80.730975510204075</c:v>
                </c:pt>
                <c:pt idx="138">
                  <c:v>80.606473469387737</c:v>
                </c:pt>
                <c:pt idx="139">
                  <c:v>80.481971428571413</c:v>
                </c:pt>
                <c:pt idx="140">
                  <c:v>80.357469387755089</c:v>
                </c:pt>
                <c:pt idx="141">
                  <c:v>80.232967346938764</c:v>
                </c:pt>
                <c:pt idx="142">
                  <c:v>80.10846530612244</c:v>
                </c:pt>
                <c:pt idx="143">
                  <c:v>79.983963265306116</c:v>
                </c:pt>
                <c:pt idx="144">
                  <c:v>79.859461224489777</c:v>
                </c:pt>
                <c:pt idx="145">
                  <c:v>79.734959183673453</c:v>
                </c:pt>
                <c:pt idx="146">
                  <c:v>79.610457142857129</c:v>
                </c:pt>
                <c:pt idx="147">
                  <c:v>79.485955102040805</c:v>
                </c:pt>
                <c:pt idx="148">
                  <c:v>79.361453061224481</c:v>
                </c:pt>
                <c:pt idx="149">
                  <c:v>79.236951020408156</c:v>
                </c:pt>
                <c:pt idx="150">
                  <c:v>79.112448979591818</c:v>
                </c:pt>
                <c:pt idx="151">
                  <c:v>78.987946938775494</c:v>
                </c:pt>
                <c:pt idx="152">
                  <c:v>78.86344489795917</c:v>
                </c:pt>
                <c:pt idx="153">
                  <c:v>78.738942857142845</c:v>
                </c:pt>
                <c:pt idx="154">
                  <c:v>78.614440816326521</c:v>
                </c:pt>
                <c:pt idx="155">
                  <c:v>78.489938775510183</c:v>
                </c:pt>
                <c:pt idx="156">
                  <c:v>78.365436734693873</c:v>
                </c:pt>
                <c:pt idx="157">
                  <c:v>78.240934693877534</c:v>
                </c:pt>
                <c:pt idx="158">
                  <c:v>78.11643265306121</c:v>
                </c:pt>
                <c:pt idx="159">
                  <c:v>77.991930612244886</c:v>
                </c:pt>
                <c:pt idx="160">
                  <c:v>77.867428571428562</c:v>
                </c:pt>
                <c:pt idx="161">
                  <c:v>77.742926530612237</c:v>
                </c:pt>
                <c:pt idx="162">
                  <c:v>77.618424489795899</c:v>
                </c:pt>
                <c:pt idx="163">
                  <c:v>77.493922448979575</c:v>
                </c:pt>
                <c:pt idx="164">
                  <c:v>77.369420408163251</c:v>
                </c:pt>
                <c:pt idx="165">
                  <c:v>77.244918367346926</c:v>
                </c:pt>
                <c:pt idx="166">
                  <c:v>77.120416326530602</c:v>
                </c:pt>
                <c:pt idx="167">
                  <c:v>76.995914285714264</c:v>
                </c:pt>
                <c:pt idx="168">
                  <c:v>76.871412244897954</c:v>
                </c:pt>
                <c:pt idx="169">
                  <c:v>76.746910204081615</c:v>
                </c:pt>
                <c:pt idx="170">
                  <c:v>76.622408163265291</c:v>
                </c:pt>
                <c:pt idx="171">
                  <c:v>76.497906122448967</c:v>
                </c:pt>
                <c:pt idx="172">
                  <c:v>76.373404081632643</c:v>
                </c:pt>
                <c:pt idx="173">
                  <c:v>76.248902040816319</c:v>
                </c:pt>
                <c:pt idx="174">
                  <c:v>76.12439999999998</c:v>
                </c:pt>
                <c:pt idx="175">
                  <c:v>75.999897959183656</c:v>
                </c:pt>
                <c:pt idx="176">
                  <c:v>75.875395918367332</c:v>
                </c:pt>
                <c:pt idx="177">
                  <c:v>75.750893877551007</c:v>
                </c:pt>
                <c:pt idx="178">
                  <c:v>75.626391836734683</c:v>
                </c:pt>
                <c:pt idx="179">
                  <c:v>75.501889795918359</c:v>
                </c:pt>
                <c:pt idx="180">
                  <c:v>75.377387755102035</c:v>
                </c:pt>
                <c:pt idx="181">
                  <c:v>75.252885714285696</c:v>
                </c:pt>
                <c:pt idx="182">
                  <c:v>75.128383673469372</c:v>
                </c:pt>
                <c:pt idx="183">
                  <c:v>75.003881632653048</c:v>
                </c:pt>
                <c:pt idx="184">
                  <c:v>74.879379591836724</c:v>
                </c:pt>
                <c:pt idx="185">
                  <c:v>74.7548775510204</c:v>
                </c:pt>
                <c:pt idx="186">
                  <c:v>74.630375510204061</c:v>
                </c:pt>
                <c:pt idx="187">
                  <c:v>74.505873469387737</c:v>
                </c:pt>
                <c:pt idx="188">
                  <c:v>74.381371428571413</c:v>
                </c:pt>
                <c:pt idx="189">
                  <c:v>74.256869387755088</c:v>
                </c:pt>
                <c:pt idx="190">
                  <c:v>74.132367346938764</c:v>
                </c:pt>
                <c:pt idx="191">
                  <c:v>74.007865306122426</c:v>
                </c:pt>
                <c:pt idx="192">
                  <c:v>73.883363265306116</c:v>
                </c:pt>
                <c:pt idx="193">
                  <c:v>73.758861224489777</c:v>
                </c:pt>
                <c:pt idx="194">
                  <c:v>73.634359183673453</c:v>
                </c:pt>
                <c:pt idx="195">
                  <c:v>73.509857142857129</c:v>
                </c:pt>
                <c:pt idx="196">
                  <c:v>73.385355102040805</c:v>
                </c:pt>
                <c:pt idx="197">
                  <c:v>73.260853061224481</c:v>
                </c:pt>
                <c:pt idx="198">
                  <c:v>73.136351020408142</c:v>
                </c:pt>
                <c:pt idx="199">
                  <c:v>73.011848979591832</c:v>
                </c:pt>
                <c:pt idx="200">
                  <c:v>72.887346938775494</c:v>
                </c:pt>
                <c:pt idx="201">
                  <c:v>72.76284489795917</c:v>
                </c:pt>
                <c:pt idx="202">
                  <c:v>72.638342857142845</c:v>
                </c:pt>
                <c:pt idx="203">
                  <c:v>72.513840816326521</c:v>
                </c:pt>
                <c:pt idx="204">
                  <c:v>72.389338775510197</c:v>
                </c:pt>
                <c:pt idx="205">
                  <c:v>72.264836734693858</c:v>
                </c:pt>
                <c:pt idx="206">
                  <c:v>72.140334693877534</c:v>
                </c:pt>
                <c:pt idx="207">
                  <c:v>72.01583265306121</c:v>
                </c:pt>
                <c:pt idx="208">
                  <c:v>71.891330612244886</c:v>
                </c:pt>
                <c:pt idx="209">
                  <c:v>71.766828571428562</c:v>
                </c:pt>
                <c:pt idx="210">
                  <c:v>71.642326530612237</c:v>
                </c:pt>
                <c:pt idx="211">
                  <c:v>71.517824489795899</c:v>
                </c:pt>
                <c:pt idx="212">
                  <c:v>71.393322448979575</c:v>
                </c:pt>
                <c:pt idx="213">
                  <c:v>71.268820408163251</c:v>
                </c:pt>
                <c:pt idx="214">
                  <c:v>71.144318367346926</c:v>
                </c:pt>
                <c:pt idx="215">
                  <c:v>71.019816326530602</c:v>
                </c:pt>
                <c:pt idx="216">
                  <c:v>70.895314285714278</c:v>
                </c:pt>
                <c:pt idx="217">
                  <c:v>70.77081224489794</c:v>
                </c:pt>
                <c:pt idx="218">
                  <c:v>70.646310204081615</c:v>
                </c:pt>
                <c:pt idx="219">
                  <c:v>70.521808163265291</c:v>
                </c:pt>
                <c:pt idx="220">
                  <c:v>70.397306122448967</c:v>
                </c:pt>
                <c:pt idx="221">
                  <c:v>70.272804081632643</c:v>
                </c:pt>
                <c:pt idx="222">
                  <c:v>70.148302040816304</c:v>
                </c:pt>
                <c:pt idx="223">
                  <c:v>70.023799999999994</c:v>
                </c:pt>
                <c:pt idx="224">
                  <c:v>69.899297959183656</c:v>
                </c:pt>
                <c:pt idx="225">
                  <c:v>69.774795918367332</c:v>
                </c:pt>
                <c:pt idx="226">
                  <c:v>69.650293877551007</c:v>
                </c:pt>
                <c:pt idx="227">
                  <c:v>69.525791836734683</c:v>
                </c:pt>
                <c:pt idx="228">
                  <c:v>69.401289795918359</c:v>
                </c:pt>
                <c:pt idx="229">
                  <c:v>69.276787755102021</c:v>
                </c:pt>
                <c:pt idx="230">
                  <c:v>69.152285714285696</c:v>
                </c:pt>
                <c:pt idx="231">
                  <c:v>69.027783673469372</c:v>
                </c:pt>
                <c:pt idx="232">
                  <c:v>68.903281632653048</c:v>
                </c:pt>
                <c:pt idx="233">
                  <c:v>68.778779591836724</c:v>
                </c:pt>
                <c:pt idx="234">
                  <c:v>68.6542775510204</c:v>
                </c:pt>
                <c:pt idx="235">
                  <c:v>68.529775510204075</c:v>
                </c:pt>
                <c:pt idx="236">
                  <c:v>68.405273469387737</c:v>
                </c:pt>
                <c:pt idx="237">
                  <c:v>68.280771428571413</c:v>
                </c:pt>
                <c:pt idx="238">
                  <c:v>68.156269387755088</c:v>
                </c:pt>
                <c:pt idx="239">
                  <c:v>68.031767346938764</c:v>
                </c:pt>
                <c:pt idx="240">
                  <c:v>67.90726530612244</c:v>
                </c:pt>
                <c:pt idx="241">
                  <c:v>67.782763265306102</c:v>
                </c:pt>
                <c:pt idx="242">
                  <c:v>67.658261224489777</c:v>
                </c:pt>
                <c:pt idx="243">
                  <c:v>67.533759183673453</c:v>
                </c:pt>
                <c:pt idx="244">
                  <c:v>67.409257142857129</c:v>
                </c:pt>
                <c:pt idx="245">
                  <c:v>67.284755102040805</c:v>
                </c:pt>
                <c:pt idx="246">
                  <c:v>67.160253061224481</c:v>
                </c:pt>
                <c:pt idx="247">
                  <c:v>67.035751020408156</c:v>
                </c:pt>
                <c:pt idx="248">
                  <c:v>66.911248979591818</c:v>
                </c:pt>
                <c:pt idx="249">
                  <c:v>66.786746938775494</c:v>
                </c:pt>
                <c:pt idx="250" formatCode="General">
                  <c:v>66.66224489795917</c:v>
                </c:pt>
                <c:pt idx="251" formatCode="General">
                  <c:v>66.593392234942741</c:v>
                </c:pt>
                <c:pt idx="252" formatCode="General">
                  <c:v>66.524539571926312</c:v>
                </c:pt>
                <c:pt idx="253" formatCode="General">
                  <c:v>66.455686908909897</c:v>
                </c:pt>
                <c:pt idx="254" formatCode="General">
                  <c:v>66.386834245893468</c:v>
                </c:pt>
                <c:pt idx="255" formatCode="General">
                  <c:v>66.317981582877039</c:v>
                </c:pt>
                <c:pt idx="256" formatCode="General">
                  <c:v>66.24912891986061</c:v>
                </c:pt>
                <c:pt idx="257" formatCode="General">
                  <c:v>66.180276256844181</c:v>
                </c:pt>
                <c:pt idx="258" formatCode="General">
                  <c:v>66.111423593827766</c:v>
                </c:pt>
                <c:pt idx="259" formatCode="General">
                  <c:v>66.042570930811337</c:v>
                </c:pt>
                <c:pt idx="260" formatCode="General">
                  <c:v>65.973718267794908</c:v>
                </c:pt>
                <c:pt idx="261" formatCode="General">
                  <c:v>65.904865604778479</c:v>
                </c:pt>
                <c:pt idx="262" formatCode="General">
                  <c:v>65.836012941762064</c:v>
                </c:pt>
                <c:pt idx="263" formatCode="General">
                  <c:v>65.767160278745635</c:v>
                </c:pt>
                <c:pt idx="264" formatCode="General">
                  <c:v>65.698307615729206</c:v>
                </c:pt>
                <c:pt idx="265" formatCode="General">
                  <c:v>65.629454952712777</c:v>
                </c:pt>
                <c:pt idx="266" formatCode="General">
                  <c:v>65.560602289696348</c:v>
                </c:pt>
                <c:pt idx="267" formatCode="General">
                  <c:v>65.491749626679933</c:v>
                </c:pt>
                <c:pt idx="268" formatCode="General">
                  <c:v>65.422896963663504</c:v>
                </c:pt>
                <c:pt idx="269" formatCode="General">
                  <c:v>65.354044300647075</c:v>
                </c:pt>
                <c:pt idx="270" formatCode="General">
                  <c:v>65.285191637630646</c:v>
                </c:pt>
                <c:pt idx="271" formatCode="General">
                  <c:v>65.216338974614217</c:v>
                </c:pt>
                <c:pt idx="272" formatCode="General">
                  <c:v>65.147486311597802</c:v>
                </c:pt>
                <c:pt idx="273" formatCode="General">
                  <c:v>65.078633648581373</c:v>
                </c:pt>
                <c:pt idx="274" formatCode="General">
                  <c:v>65.009780985564944</c:v>
                </c:pt>
                <c:pt idx="275" formatCode="General">
                  <c:v>64.940928322548515</c:v>
                </c:pt>
                <c:pt idx="276" formatCode="General">
                  <c:v>64.872075659532086</c:v>
                </c:pt>
                <c:pt idx="277" formatCode="General">
                  <c:v>64.803222996515672</c:v>
                </c:pt>
                <c:pt idx="278" formatCode="General">
                  <c:v>64.734370333499243</c:v>
                </c:pt>
                <c:pt idx="279" formatCode="General">
                  <c:v>64.665517670482814</c:v>
                </c:pt>
                <c:pt idx="280" formatCode="General">
                  <c:v>64.596665007466385</c:v>
                </c:pt>
                <c:pt idx="281" formatCode="General">
                  <c:v>64.527812344449956</c:v>
                </c:pt>
                <c:pt idx="282" formatCode="General">
                  <c:v>64.458959681433541</c:v>
                </c:pt>
                <c:pt idx="283" formatCode="General">
                  <c:v>64.390107018417112</c:v>
                </c:pt>
                <c:pt idx="284" formatCode="General">
                  <c:v>64.321254355400683</c:v>
                </c:pt>
                <c:pt idx="285" formatCode="General">
                  <c:v>64.252401692384254</c:v>
                </c:pt>
                <c:pt idx="286" formatCode="General">
                  <c:v>64.183549029367839</c:v>
                </c:pt>
                <c:pt idx="287" formatCode="General">
                  <c:v>64.11469636635141</c:v>
                </c:pt>
                <c:pt idx="288" formatCode="General">
                  <c:v>64.045843703334981</c:v>
                </c:pt>
                <c:pt idx="289" formatCode="General">
                  <c:v>63.976991040318552</c:v>
                </c:pt>
                <c:pt idx="290" formatCode="General">
                  <c:v>63.90813837730213</c:v>
                </c:pt>
                <c:pt idx="291" formatCode="General">
                  <c:v>63.839285714285701</c:v>
                </c:pt>
                <c:pt idx="292" formatCode="General">
                  <c:v>63.770433051269279</c:v>
                </c:pt>
                <c:pt idx="293" formatCode="General">
                  <c:v>63.70158038825285</c:v>
                </c:pt>
                <c:pt idx="294" formatCode="General">
                  <c:v>63.632727725236421</c:v>
                </c:pt>
                <c:pt idx="295" formatCode="General">
                  <c:v>63.563875062219999</c:v>
                </c:pt>
                <c:pt idx="296" formatCode="General">
                  <c:v>63.49502239920357</c:v>
                </c:pt>
                <c:pt idx="297" formatCode="General">
                  <c:v>63.426169736187148</c:v>
                </c:pt>
                <c:pt idx="298" formatCode="General">
                  <c:v>63.357317073170719</c:v>
                </c:pt>
                <c:pt idx="299" formatCode="General">
                  <c:v>63.28846441015429</c:v>
                </c:pt>
                <c:pt idx="300" formatCode="General">
                  <c:v>63.219611747137868</c:v>
                </c:pt>
                <c:pt idx="301" formatCode="General">
                  <c:v>63.150759084121439</c:v>
                </c:pt>
                <c:pt idx="302" formatCode="General">
                  <c:v>63.081906421105018</c:v>
                </c:pt>
                <c:pt idx="303" formatCode="General">
                  <c:v>63.013053758088589</c:v>
                </c:pt>
                <c:pt idx="304" formatCode="General">
                  <c:v>62.944201095072167</c:v>
                </c:pt>
                <c:pt idx="305" formatCode="General">
                  <c:v>62.875348432055738</c:v>
                </c:pt>
                <c:pt idx="306" formatCode="General">
                  <c:v>62.806495769039309</c:v>
                </c:pt>
                <c:pt idx="307" formatCode="General">
                  <c:v>62.737643106022887</c:v>
                </c:pt>
                <c:pt idx="308" formatCode="General">
                  <c:v>62.668790443006458</c:v>
                </c:pt>
                <c:pt idx="309" formatCode="General">
                  <c:v>62.599937779990036</c:v>
                </c:pt>
                <c:pt idx="310" formatCode="General">
                  <c:v>62.531085116973607</c:v>
                </c:pt>
                <c:pt idx="311" formatCode="General">
                  <c:v>62.462232453957185</c:v>
                </c:pt>
                <c:pt idx="312" formatCode="General">
                  <c:v>62.393379790940756</c:v>
                </c:pt>
                <c:pt idx="313" formatCode="General">
                  <c:v>62.324527127924327</c:v>
                </c:pt>
                <c:pt idx="314" formatCode="General">
                  <c:v>62.255674464907905</c:v>
                </c:pt>
                <c:pt idx="315" formatCode="General">
                  <c:v>62.186821801891476</c:v>
                </c:pt>
                <c:pt idx="316" formatCode="General">
                  <c:v>62.117969138875054</c:v>
                </c:pt>
                <c:pt idx="317" formatCode="General">
                  <c:v>62.049116475858625</c:v>
                </c:pt>
                <c:pt idx="318" formatCode="General">
                  <c:v>61.980263812842196</c:v>
                </c:pt>
                <c:pt idx="319" formatCode="General">
                  <c:v>61.911411149825774</c:v>
                </c:pt>
                <c:pt idx="320" formatCode="General">
                  <c:v>61.842558486809345</c:v>
                </c:pt>
                <c:pt idx="321" formatCode="General">
                  <c:v>61.773705823792923</c:v>
                </c:pt>
                <c:pt idx="322" formatCode="General">
                  <c:v>61.704853160776494</c:v>
                </c:pt>
                <c:pt idx="323" formatCode="General">
                  <c:v>61.636000497760065</c:v>
                </c:pt>
                <c:pt idx="324" formatCode="General">
                  <c:v>61.567147834743643</c:v>
                </c:pt>
                <c:pt idx="325" formatCode="General">
                  <c:v>61.498295171727214</c:v>
                </c:pt>
                <c:pt idx="326" formatCode="General">
                  <c:v>61.429442508710792</c:v>
                </c:pt>
                <c:pt idx="327" formatCode="General">
                  <c:v>61.360589845694363</c:v>
                </c:pt>
                <c:pt idx="328" formatCode="General">
                  <c:v>61.291737182677942</c:v>
                </c:pt>
                <c:pt idx="329" formatCode="General">
                  <c:v>61.222884519661513</c:v>
                </c:pt>
                <c:pt idx="330" formatCode="General">
                  <c:v>61.154031856645091</c:v>
                </c:pt>
                <c:pt idx="331" formatCode="General">
                  <c:v>61.085179193628662</c:v>
                </c:pt>
                <c:pt idx="332" formatCode="General">
                  <c:v>61.016326530612233</c:v>
                </c:pt>
                <c:pt idx="333" formatCode="General">
                  <c:v>60.947473867595811</c:v>
                </c:pt>
                <c:pt idx="334" formatCode="General">
                  <c:v>60.878621204579382</c:v>
                </c:pt>
                <c:pt idx="335" formatCode="General">
                  <c:v>60.80976854156296</c:v>
                </c:pt>
                <c:pt idx="336" formatCode="General">
                  <c:v>60.740915878546531</c:v>
                </c:pt>
                <c:pt idx="337" formatCode="General">
                  <c:v>60.672063215530102</c:v>
                </c:pt>
                <c:pt idx="338" formatCode="General">
                  <c:v>60.60321055251368</c:v>
                </c:pt>
                <c:pt idx="339" formatCode="General">
                  <c:v>60.534357889497251</c:v>
                </c:pt>
                <c:pt idx="340" formatCode="General">
                  <c:v>60.465505226480829</c:v>
                </c:pt>
                <c:pt idx="341" formatCode="General">
                  <c:v>60.3966525634644</c:v>
                </c:pt>
                <c:pt idx="342" formatCode="General">
                  <c:v>60.327799900447971</c:v>
                </c:pt>
                <c:pt idx="343" formatCode="General">
                  <c:v>60.258947237431549</c:v>
                </c:pt>
                <c:pt idx="344" formatCode="General">
                  <c:v>60.19009457441512</c:v>
                </c:pt>
                <c:pt idx="345" formatCode="General">
                  <c:v>60.121241911398698</c:v>
                </c:pt>
                <c:pt idx="346" formatCode="General">
                  <c:v>60.052389248382269</c:v>
                </c:pt>
                <c:pt idx="347" formatCode="General">
                  <c:v>59.98353658536584</c:v>
                </c:pt>
                <c:pt idx="348" formatCode="General">
                  <c:v>59.914683922349418</c:v>
                </c:pt>
                <c:pt idx="349" formatCode="General">
                  <c:v>59.845831259332989</c:v>
                </c:pt>
                <c:pt idx="350" formatCode="General">
                  <c:v>59.776978596316567</c:v>
                </c:pt>
                <c:pt idx="351" formatCode="General">
                  <c:v>59.708125933300138</c:v>
                </c:pt>
                <c:pt idx="352" formatCode="General">
                  <c:v>59.639273270283716</c:v>
                </c:pt>
                <c:pt idx="353" formatCode="General">
                  <c:v>59.570420607267287</c:v>
                </c:pt>
                <c:pt idx="354" formatCode="General">
                  <c:v>59.501567944250866</c:v>
                </c:pt>
                <c:pt idx="355" formatCode="General">
                  <c:v>59.432715281234437</c:v>
                </c:pt>
                <c:pt idx="356" formatCode="General">
                  <c:v>59.363862618218008</c:v>
                </c:pt>
                <c:pt idx="357" formatCode="General">
                  <c:v>59.295009955201586</c:v>
                </c:pt>
                <c:pt idx="358" formatCode="General">
                  <c:v>59.226157292185157</c:v>
                </c:pt>
                <c:pt idx="359" formatCode="General">
                  <c:v>59.157304629168735</c:v>
                </c:pt>
                <c:pt idx="360" formatCode="General">
                  <c:v>59.088451966152306</c:v>
                </c:pt>
                <c:pt idx="361" formatCode="General">
                  <c:v>59.019599303135877</c:v>
                </c:pt>
                <c:pt idx="362" formatCode="General">
                  <c:v>58.950746640119455</c:v>
                </c:pt>
                <c:pt idx="363" formatCode="General">
                  <c:v>58.881893977103026</c:v>
                </c:pt>
                <c:pt idx="364" formatCode="General">
                  <c:v>58.813041314086604</c:v>
                </c:pt>
                <c:pt idx="365" formatCode="General">
                  <c:v>58.744188651070175</c:v>
                </c:pt>
                <c:pt idx="366" formatCode="General">
                  <c:v>58.675335988053746</c:v>
                </c:pt>
                <c:pt idx="367" formatCode="General">
                  <c:v>58.606483325037324</c:v>
                </c:pt>
                <c:pt idx="368" formatCode="General">
                  <c:v>58.537630662020895</c:v>
                </c:pt>
                <c:pt idx="369" formatCode="General">
                  <c:v>58.468777999004473</c:v>
                </c:pt>
                <c:pt idx="370" formatCode="General">
                  <c:v>58.399925335988044</c:v>
                </c:pt>
                <c:pt idx="371" formatCode="General">
                  <c:v>58.331072672971622</c:v>
                </c:pt>
                <c:pt idx="372" formatCode="General">
                  <c:v>58.262220009955193</c:v>
                </c:pt>
                <c:pt idx="373" formatCode="General">
                  <c:v>58.193367346938771</c:v>
                </c:pt>
                <c:pt idx="374" formatCode="General">
                  <c:v>58.124514683922342</c:v>
                </c:pt>
                <c:pt idx="375" formatCode="General">
                  <c:v>58.055662020905913</c:v>
                </c:pt>
                <c:pt idx="376" formatCode="General">
                  <c:v>57.986809357889491</c:v>
                </c:pt>
                <c:pt idx="377" formatCode="General">
                  <c:v>57.917956694873062</c:v>
                </c:pt>
                <c:pt idx="378" formatCode="General">
                  <c:v>57.849104031856641</c:v>
                </c:pt>
                <c:pt idx="379" formatCode="General">
                  <c:v>57.780251368840212</c:v>
                </c:pt>
                <c:pt idx="380" formatCode="General">
                  <c:v>57.711398705823783</c:v>
                </c:pt>
                <c:pt idx="381" formatCode="General">
                  <c:v>57.642546042807361</c:v>
                </c:pt>
                <c:pt idx="382" formatCode="General">
                  <c:v>57.573693379790932</c:v>
                </c:pt>
                <c:pt idx="383" formatCode="General">
                  <c:v>57.50484071677451</c:v>
                </c:pt>
                <c:pt idx="384" formatCode="General">
                  <c:v>57.435988053758081</c:v>
                </c:pt>
                <c:pt idx="385" formatCode="General">
                  <c:v>57.367135390741652</c:v>
                </c:pt>
                <c:pt idx="386" formatCode="General">
                  <c:v>57.29828272772523</c:v>
                </c:pt>
                <c:pt idx="387" formatCode="General">
                  <c:v>57.229430064708808</c:v>
                </c:pt>
                <c:pt idx="388" formatCode="General">
                  <c:v>57.160577401692379</c:v>
                </c:pt>
                <c:pt idx="389" formatCode="General">
                  <c:v>57.09172473867595</c:v>
                </c:pt>
                <c:pt idx="390" formatCode="General">
                  <c:v>57.022872075659528</c:v>
                </c:pt>
                <c:pt idx="391" formatCode="General">
                  <c:v>56.954019412643099</c:v>
                </c:pt>
                <c:pt idx="392" formatCode="General">
                  <c:v>56.885166749626677</c:v>
                </c:pt>
                <c:pt idx="393" formatCode="General">
                  <c:v>56.816314086610248</c:v>
                </c:pt>
                <c:pt idx="394" formatCode="General">
                  <c:v>56.747461423593819</c:v>
                </c:pt>
                <c:pt idx="395" formatCode="General">
                  <c:v>56.67860876057739</c:v>
                </c:pt>
                <c:pt idx="396" formatCode="General">
                  <c:v>56.609756097560968</c:v>
                </c:pt>
                <c:pt idx="397" formatCode="General">
                  <c:v>56.540903434544546</c:v>
                </c:pt>
                <c:pt idx="398" formatCode="General">
                  <c:v>56.472050771528117</c:v>
                </c:pt>
                <c:pt idx="399" formatCode="General">
                  <c:v>56.403198108511688</c:v>
                </c:pt>
                <c:pt idx="400" formatCode="General">
                  <c:v>56.334345445495266</c:v>
                </c:pt>
                <c:pt idx="401" formatCode="General">
                  <c:v>56.265492782478837</c:v>
                </c:pt>
                <c:pt idx="402" formatCode="General">
                  <c:v>56.196640119462415</c:v>
                </c:pt>
                <c:pt idx="403" formatCode="General">
                  <c:v>56.127787456445986</c:v>
                </c:pt>
                <c:pt idx="404" formatCode="General">
                  <c:v>56.058934793429557</c:v>
                </c:pt>
                <c:pt idx="405" formatCode="General">
                  <c:v>55.990082130413136</c:v>
                </c:pt>
                <c:pt idx="406" formatCode="General">
                  <c:v>55.921229467396714</c:v>
                </c:pt>
                <c:pt idx="407" formatCode="General">
                  <c:v>55.852376804380285</c:v>
                </c:pt>
                <c:pt idx="408" formatCode="General">
                  <c:v>55.783524141363856</c:v>
                </c:pt>
                <c:pt idx="409" formatCode="General">
                  <c:v>55.714671478347434</c:v>
                </c:pt>
                <c:pt idx="410" formatCode="General">
                  <c:v>55.645818815331005</c:v>
                </c:pt>
                <c:pt idx="411" formatCode="General">
                  <c:v>55.576966152314576</c:v>
                </c:pt>
                <c:pt idx="412" formatCode="General">
                  <c:v>55.508113489298154</c:v>
                </c:pt>
                <c:pt idx="413" formatCode="General">
                  <c:v>55.439260826281725</c:v>
                </c:pt>
                <c:pt idx="414" formatCode="General">
                  <c:v>55.370408163265296</c:v>
                </c:pt>
                <c:pt idx="415" formatCode="General">
                  <c:v>55.301555500248874</c:v>
                </c:pt>
                <c:pt idx="416" formatCode="General">
                  <c:v>55.232702837232452</c:v>
                </c:pt>
                <c:pt idx="417" formatCode="General">
                  <c:v>55.163850174216023</c:v>
                </c:pt>
                <c:pt idx="418" formatCode="General">
                  <c:v>55.094997511199594</c:v>
                </c:pt>
                <c:pt idx="419" formatCode="General">
                  <c:v>55.026144848183172</c:v>
                </c:pt>
                <c:pt idx="420" formatCode="General">
                  <c:v>54.957292185166743</c:v>
                </c:pt>
                <c:pt idx="421" formatCode="General">
                  <c:v>54.888439522150321</c:v>
                </c:pt>
                <c:pt idx="422" formatCode="General">
                  <c:v>54.819586859133892</c:v>
                </c:pt>
                <c:pt idx="423" formatCode="General">
                  <c:v>54.750734196117463</c:v>
                </c:pt>
                <c:pt idx="424" formatCode="General">
                  <c:v>54.681881533101041</c:v>
                </c:pt>
                <c:pt idx="425" formatCode="General">
                  <c:v>54.613028870084619</c:v>
                </c:pt>
                <c:pt idx="426" formatCode="General">
                  <c:v>54.54417620706819</c:v>
                </c:pt>
                <c:pt idx="427" formatCode="General">
                  <c:v>54.475323544051761</c:v>
                </c:pt>
                <c:pt idx="428" formatCode="General">
                  <c:v>54.406470881035332</c:v>
                </c:pt>
                <c:pt idx="429" formatCode="General">
                  <c:v>54.33761821801891</c:v>
                </c:pt>
                <c:pt idx="430" formatCode="General">
                  <c:v>54.268765555002481</c:v>
                </c:pt>
                <c:pt idx="431" formatCode="General">
                  <c:v>54.19991289198606</c:v>
                </c:pt>
                <c:pt idx="432" formatCode="General">
                  <c:v>54.131060228969631</c:v>
                </c:pt>
                <c:pt idx="433" formatCode="General">
                  <c:v>54.062207565953202</c:v>
                </c:pt>
                <c:pt idx="434" formatCode="General">
                  <c:v>53.99335490293678</c:v>
                </c:pt>
                <c:pt idx="435" formatCode="General">
                  <c:v>53.924502239920358</c:v>
                </c:pt>
                <c:pt idx="436" formatCode="General">
                  <c:v>53.855649576903929</c:v>
                </c:pt>
                <c:pt idx="437" formatCode="General">
                  <c:v>53.7867969138875</c:v>
                </c:pt>
                <c:pt idx="438" formatCode="General">
                  <c:v>53.717944250871078</c:v>
                </c:pt>
                <c:pt idx="439" formatCode="General">
                  <c:v>53.649091587854649</c:v>
                </c:pt>
                <c:pt idx="440" formatCode="General">
                  <c:v>53.580238924838227</c:v>
                </c:pt>
                <c:pt idx="441" formatCode="General">
                  <c:v>53.511386261821798</c:v>
                </c:pt>
                <c:pt idx="442" formatCode="General">
                  <c:v>53.442533598805369</c:v>
                </c:pt>
                <c:pt idx="443" formatCode="General">
                  <c:v>53.373680935788947</c:v>
                </c:pt>
                <c:pt idx="444" formatCode="General">
                  <c:v>53.304828272772518</c:v>
                </c:pt>
                <c:pt idx="445" formatCode="General">
                  <c:v>53.235975609756096</c:v>
                </c:pt>
                <c:pt idx="446" formatCode="General">
                  <c:v>53.167122946739667</c:v>
                </c:pt>
                <c:pt idx="447" formatCode="General">
                  <c:v>53.098270283723238</c:v>
                </c:pt>
                <c:pt idx="448" formatCode="General">
                  <c:v>53.029417620706816</c:v>
                </c:pt>
                <c:pt idx="449" formatCode="General">
                  <c:v>52.960564957690387</c:v>
                </c:pt>
                <c:pt idx="450" formatCode="General">
                  <c:v>52.891712294673965</c:v>
                </c:pt>
                <c:pt idx="451" formatCode="General">
                  <c:v>52.822859631657536</c:v>
                </c:pt>
                <c:pt idx="452" formatCode="General">
                  <c:v>52.754006968641107</c:v>
                </c:pt>
                <c:pt idx="453" formatCode="General">
                  <c:v>52.685154305624685</c:v>
                </c:pt>
                <c:pt idx="454" formatCode="General">
                  <c:v>52.616301642608263</c:v>
                </c:pt>
                <c:pt idx="455" formatCode="General">
                  <c:v>52.547448979591834</c:v>
                </c:pt>
                <c:pt idx="456" formatCode="General">
                  <c:v>52.478596316575405</c:v>
                </c:pt>
                <c:pt idx="457" formatCode="General">
                  <c:v>52.409743653558984</c:v>
                </c:pt>
                <c:pt idx="458" formatCode="General">
                  <c:v>52.340890990542555</c:v>
                </c:pt>
                <c:pt idx="459" formatCode="General">
                  <c:v>52.272038327526133</c:v>
                </c:pt>
                <c:pt idx="460" formatCode="General">
                  <c:v>52.203185664509704</c:v>
                </c:pt>
                <c:pt idx="461" formatCode="General">
                  <c:v>52.134333001493275</c:v>
                </c:pt>
                <c:pt idx="462" formatCode="General">
                  <c:v>52.065480338476853</c:v>
                </c:pt>
                <c:pt idx="463" formatCode="General">
                  <c:v>51.996627675460424</c:v>
                </c:pt>
                <c:pt idx="464" formatCode="General">
                  <c:v>51.927775012444002</c:v>
                </c:pt>
                <c:pt idx="465" formatCode="General">
                  <c:v>51.858922349427573</c:v>
                </c:pt>
                <c:pt idx="466" formatCode="General">
                  <c:v>51.790069686411144</c:v>
                </c:pt>
                <c:pt idx="467" formatCode="General">
                  <c:v>51.721217023394722</c:v>
                </c:pt>
                <c:pt idx="468" formatCode="General">
                  <c:v>51.652364360378293</c:v>
                </c:pt>
                <c:pt idx="469" formatCode="General">
                  <c:v>51.583511697361871</c:v>
                </c:pt>
                <c:pt idx="470" formatCode="General">
                  <c:v>51.514659034345442</c:v>
                </c:pt>
                <c:pt idx="471" formatCode="General">
                  <c:v>51.445806371329013</c:v>
                </c:pt>
                <c:pt idx="472" formatCode="General">
                  <c:v>51.376953708312591</c:v>
                </c:pt>
                <c:pt idx="473" formatCode="General">
                  <c:v>51.308101045296169</c:v>
                </c:pt>
                <c:pt idx="474" formatCode="General">
                  <c:v>51.23924838227974</c:v>
                </c:pt>
                <c:pt idx="475" formatCode="General">
                  <c:v>51.170395719263311</c:v>
                </c:pt>
                <c:pt idx="476" formatCode="General">
                  <c:v>51.101543056246889</c:v>
                </c:pt>
                <c:pt idx="477" formatCode="General">
                  <c:v>51.03269039323046</c:v>
                </c:pt>
                <c:pt idx="478" formatCode="General">
                  <c:v>50.963837730214031</c:v>
                </c:pt>
                <c:pt idx="479" formatCode="General">
                  <c:v>50.894985067197609</c:v>
                </c:pt>
                <c:pt idx="480" formatCode="General">
                  <c:v>50.82613240418118</c:v>
                </c:pt>
                <c:pt idx="481" formatCode="General">
                  <c:v>50.757279741164758</c:v>
                </c:pt>
                <c:pt idx="482" formatCode="General">
                  <c:v>50.688427078148329</c:v>
                </c:pt>
                <c:pt idx="483" formatCode="General">
                  <c:v>50.619574415131908</c:v>
                </c:pt>
                <c:pt idx="484" formatCode="General">
                  <c:v>50.550721752115479</c:v>
                </c:pt>
                <c:pt idx="485" formatCode="General">
                  <c:v>50.48186908909905</c:v>
                </c:pt>
                <c:pt idx="486" formatCode="General">
                  <c:v>50.413016426082621</c:v>
                </c:pt>
                <c:pt idx="487" formatCode="General">
                  <c:v>50.344163763066199</c:v>
                </c:pt>
                <c:pt idx="488" formatCode="General">
                  <c:v>50.275311100049777</c:v>
                </c:pt>
                <c:pt idx="489" formatCode="General">
                  <c:v>50.206458437033348</c:v>
                </c:pt>
                <c:pt idx="490" formatCode="General">
                  <c:v>50.137605774016919</c:v>
                </c:pt>
                <c:pt idx="491" formatCode="General">
                  <c:v>50.068753111000497</c:v>
                </c:pt>
                <c:pt idx="492" formatCode="General">
                  <c:v>49.999900447984075</c:v>
                </c:pt>
                <c:pt idx="493" formatCode="General">
                  <c:v>49.931047784967646</c:v>
                </c:pt>
                <c:pt idx="494" formatCode="General">
                  <c:v>49.862195121951217</c:v>
                </c:pt>
                <c:pt idx="495" formatCode="General">
                  <c:v>49.793342458934788</c:v>
                </c:pt>
                <c:pt idx="496" formatCode="General">
                  <c:v>49.724489795918366</c:v>
                </c:pt>
                <c:pt idx="497" formatCode="General">
                  <c:v>49.735578505595782</c:v>
                </c:pt>
                <c:pt idx="498" formatCode="General">
                  <c:v>49.746667215273206</c:v>
                </c:pt>
                <c:pt idx="499" formatCode="General">
                  <c:v>49.757755924950622</c:v>
                </c:pt>
                <c:pt idx="500" formatCode="General">
                  <c:v>49.768844634628046</c:v>
                </c:pt>
                <c:pt idx="501" formatCode="General">
                  <c:v>49.779933344305462</c:v>
                </c:pt>
                <c:pt idx="502" formatCode="General">
                  <c:v>49.791022053982886</c:v>
                </c:pt>
                <c:pt idx="503" formatCode="General">
                  <c:v>49.802110763660302</c:v>
                </c:pt>
                <c:pt idx="504" formatCode="General">
                  <c:v>49.813199473337718</c:v>
                </c:pt>
                <c:pt idx="505" formatCode="General">
                  <c:v>49.824288183015142</c:v>
                </c:pt>
                <c:pt idx="506" formatCode="General">
                  <c:v>49.835376892692558</c:v>
                </c:pt>
                <c:pt idx="507" formatCode="General">
                  <c:v>49.846465602369982</c:v>
                </c:pt>
                <c:pt idx="508" formatCode="General">
                  <c:v>49.857554312047398</c:v>
                </c:pt>
                <c:pt idx="509" formatCode="General">
                  <c:v>49.868643021724814</c:v>
                </c:pt>
                <c:pt idx="510" formatCode="General">
                  <c:v>49.879731731402238</c:v>
                </c:pt>
                <c:pt idx="511" formatCode="General">
                  <c:v>49.890820441079654</c:v>
                </c:pt>
                <c:pt idx="512" formatCode="General">
                  <c:v>49.901909150757078</c:v>
                </c:pt>
                <c:pt idx="513" formatCode="General">
                  <c:v>49.912997860434494</c:v>
                </c:pt>
                <c:pt idx="514" formatCode="General">
                  <c:v>49.924086570111918</c:v>
                </c:pt>
                <c:pt idx="515" formatCode="General">
                  <c:v>49.935175279789334</c:v>
                </c:pt>
                <c:pt idx="516" formatCode="General">
                  <c:v>49.94626398946675</c:v>
                </c:pt>
                <c:pt idx="517" formatCode="General">
                  <c:v>49.957352699144174</c:v>
                </c:pt>
                <c:pt idx="518" formatCode="General">
                  <c:v>49.96844140882159</c:v>
                </c:pt>
                <c:pt idx="519" formatCode="General">
                  <c:v>49.979530118499014</c:v>
                </c:pt>
                <c:pt idx="520" formatCode="General">
                  <c:v>49.99061882817643</c:v>
                </c:pt>
                <c:pt idx="521" formatCode="General">
                  <c:v>50.001707537853846</c:v>
                </c:pt>
                <c:pt idx="522" formatCode="General">
                  <c:v>50.01279624753127</c:v>
                </c:pt>
                <c:pt idx="523" formatCode="General">
                  <c:v>50.023884957208686</c:v>
                </c:pt>
                <c:pt idx="524" formatCode="General">
                  <c:v>50.03497366688611</c:v>
                </c:pt>
                <c:pt idx="525" formatCode="General">
                  <c:v>50.046062376563526</c:v>
                </c:pt>
                <c:pt idx="526" formatCode="General">
                  <c:v>50.05715108624095</c:v>
                </c:pt>
                <c:pt idx="527" formatCode="General">
                  <c:v>50.068239795918366</c:v>
                </c:pt>
                <c:pt idx="528" formatCode="General">
                  <c:v>50.079328505595782</c:v>
                </c:pt>
                <c:pt idx="529" formatCode="General">
                  <c:v>50.090417215273206</c:v>
                </c:pt>
                <c:pt idx="530" formatCode="General">
                  <c:v>50.101505924950622</c:v>
                </c:pt>
                <c:pt idx="531" formatCode="General">
                  <c:v>50.112594634628046</c:v>
                </c:pt>
                <c:pt idx="532" formatCode="General">
                  <c:v>50.123683344305462</c:v>
                </c:pt>
                <c:pt idx="533" formatCode="General">
                  <c:v>50.134772053982886</c:v>
                </c:pt>
                <c:pt idx="534" formatCode="General">
                  <c:v>50.145860763660302</c:v>
                </c:pt>
                <c:pt idx="535" formatCode="General">
                  <c:v>50.156949473337718</c:v>
                </c:pt>
                <c:pt idx="536" formatCode="General">
                  <c:v>50.168038183015142</c:v>
                </c:pt>
                <c:pt idx="537" formatCode="General">
                  <c:v>50.179126892692558</c:v>
                </c:pt>
                <c:pt idx="538" formatCode="General">
                  <c:v>50.190215602369982</c:v>
                </c:pt>
                <c:pt idx="539" formatCode="General">
                  <c:v>50.201304312047398</c:v>
                </c:pt>
                <c:pt idx="540" formatCode="General">
                  <c:v>50.212393021724814</c:v>
                </c:pt>
                <c:pt idx="541" formatCode="General">
                  <c:v>50.223481731402238</c:v>
                </c:pt>
                <c:pt idx="542" formatCode="General">
                  <c:v>50.234570441079654</c:v>
                </c:pt>
                <c:pt idx="543" formatCode="General">
                  <c:v>50.245659150757078</c:v>
                </c:pt>
                <c:pt idx="544" formatCode="General">
                  <c:v>50.256747860434494</c:v>
                </c:pt>
                <c:pt idx="545" formatCode="General">
                  <c:v>50.267836570111918</c:v>
                </c:pt>
                <c:pt idx="546" formatCode="General">
                  <c:v>50.278925279789334</c:v>
                </c:pt>
                <c:pt idx="547" formatCode="General">
                  <c:v>50.29001398946675</c:v>
                </c:pt>
                <c:pt idx="548" formatCode="General">
                  <c:v>50.301102699144174</c:v>
                </c:pt>
                <c:pt idx="549" formatCode="General">
                  <c:v>50.31219140882159</c:v>
                </c:pt>
                <c:pt idx="550" formatCode="General">
                  <c:v>50.323280118499014</c:v>
                </c:pt>
                <c:pt idx="551" formatCode="General">
                  <c:v>50.33436882817643</c:v>
                </c:pt>
                <c:pt idx="552" formatCode="General">
                  <c:v>50.345457537853846</c:v>
                </c:pt>
                <c:pt idx="553" formatCode="General">
                  <c:v>50.35654624753127</c:v>
                </c:pt>
                <c:pt idx="554" formatCode="General">
                  <c:v>50.367634957208686</c:v>
                </c:pt>
                <c:pt idx="555" formatCode="General">
                  <c:v>50.37872366688611</c:v>
                </c:pt>
                <c:pt idx="556" formatCode="General">
                  <c:v>50.389812376563526</c:v>
                </c:pt>
                <c:pt idx="557" formatCode="General">
                  <c:v>50.40090108624095</c:v>
                </c:pt>
                <c:pt idx="558" formatCode="General">
                  <c:v>50.411989795918366</c:v>
                </c:pt>
                <c:pt idx="559" formatCode="General">
                  <c:v>50.423078505595782</c:v>
                </c:pt>
                <c:pt idx="560" formatCode="General">
                  <c:v>50.434167215273206</c:v>
                </c:pt>
                <c:pt idx="561" formatCode="General">
                  <c:v>50.445255924950622</c:v>
                </c:pt>
                <c:pt idx="562" formatCode="General">
                  <c:v>50.456344634628046</c:v>
                </c:pt>
                <c:pt idx="563" formatCode="General">
                  <c:v>50.467433344305462</c:v>
                </c:pt>
                <c:pt idx="564" formatCode="General">
                  <c:v>50.478522053982886</c:v>
                </c:pt>
                <c:pt idx="565" formatCode="General">
                  <c:v>50.489610763660302</c:v>
                </c:pt>
                <c:pt idx="566" formatCode="General">
                  <c:v>50.500699473337718</c:v>
                </c:pt>
                <c:pt idx="567" formatCode="General">
                  <c:v>50.511788183015142</c:v>
                </c:pt>
                <c:pt idx="568" formatCode="General">
                  <c:v>50.522876892692558</c:v>
                </c:pt>
                <c:pt idx="569" formatCode="General">
                  <c:v>50.533965602369982</c:v>
                </c:pt>
                <c:pt idx="570" formatCode="General">
                  <c:v>50.545054312047398</c:v>
                </c:pt>
                <c:pt idx="571" formatCode="General">
                  <c:v>50.556143021724814</c:v>
                </c:pt>
                <c:pt idx="572" formatCode="General">
                  <c:v>50.567231731402238</c:v>
                </c:pt>
                <c:pt idx="573" formatCode="General">
                  <c:v>50.578320441079654</c:v>
                </c:pt>
                <c:pt idx="574" formatCode="General">
                  <c:v>50.589409150757078</c:v>
                </c:pt>
                <c:pt idx="575" formatCode="General">
                  <c:v>50.600497860434494</c:v>
                </c:pt>
                <c:pt idx="576" formatCode="General">
                  <c:v>50.611586570111918</c:v>
                </c:pt>
                <c:pt idx="577" formatCode="General">
                  <c:v>50.622675279789334</c:v>
                </c:pt>
                <c:pt idx="578" formatCode="General">
                  <c:v>50.63376398946675</c:v>
                </c:pt>
                <c:pt idx="579" formatCode="General">
                  <c:v>50.644852699144174</c:v>
                </c:pt>
                <c:pt idx="580" formatCode="General">
                  <c:v>50.65594140882159</c:v>
                </c:pt>
                <c:pt idx="581" formatCode="General">
                  <c:v>50.667030118499014</c:v>
                </c:pt>
                <c:pt idx="582" formatCode="General">
                  <c:v>50.67811882817643</c:v>
                </c:pt>
                <c:pt idx="583" formatCode="General">
                  <c:v>50.689207537853846</c:v>
                </c:pt>
                <c:pt idx="584" formatCode="General">
                  <c:v>50.70029624753127</c:v>
                </c:pt>
                <c:pt idx="585" formatCode="General">
                  <c:v>50.711384957208686</c:v>
                </c:pt>
                <c:pt idx="586" formatCode="General">
                  <c:v>50.72247366688611</c:v>
                </c:pt>
                <c:pt idx="587" formatCode="General">
                  <c:v>50.733562376563526</c:v>
                </c:pt>
                <c:pt idx="588" formatCode="General">
                  <c:v>50.74465108624095</c:v>
                </c:pt>
                <c:pt idx="589" formatCode="General">
                  <c:v>50.755739795918366</c:v>
                </c:pt>
                <c:pt idx="590" formatCode="General">
                  <c:v>50.766828505595782</c:v>
                </c:pt>
                <c:pt idx="591" formatCode="General">
                  <c:v>50.777917215273206</c:v>
                </c:pt>
                <c:pt idx="592" formatCode="General">
                  <c:v>50.789005924950622</c:v>
                </c:pt>
                <c:pt idx="593" formatCode="General">
                  <c:v>50.800094634628046</c:v>
                </c:pt>
                <c:pt idx="594" formatCode="General">
                  <c:v>50.811183344305462</c:v>
                </c:pt>
                <c:pt idx="595" formatCode="General">
                  <c:v>50.822272053982886</c:v>
                </c:pt>
                <c:pt idx="596" formatCode="General">
                  <c:v>50.833360763660302</c:v>
                </c:pt>
                <c:pt idx="597" formatCode="General">
                  <c:v>50.844449473337718</c:v>
                </c:pt>
                <c:pt idx="598" formatCode="General">
                  <c:v>50.855538183015142</c:v>
                </c:pt>
                <c:pt idx="599" formatCode="General">
                  <c:v>50.866626892692558</c:v>
                </c:pt>
                <c:pt idx="600" formatCode="General">
                  <c:v>50.877715602369982</c:v>
                </c:pt>
                <c:pt idx="601" formatCode="General">
                  <c:v>50.888804312047398</c:v>
                </c:pt>
                <c:pt idx="602" formatCode="General">
                  <c:v>50.899893021724814</c:v>
                </c:pt>
                <c:pt idx="603" formatCode="General">
                  <c:v>50.910981731402238</c:v>
                </c:pt>
                <c:pt idx="604" formatCode="General">
                  <c:v>50.922070441079654</c:v>
                </c:pt>
                <c:pt idx="605" formatCode="General">
                  <c:v>50.933159150757078</c:v>
                </c:pt>
                <c:pt idx="606" formatCode="General">
                  <c:v>50.944247860434494</c:v>
                </c:pt>
                <c:pt idx="607" formatCode="General">
                  <c:v>50.955336570111918</c:v>
                </c:pt>
                <c:pt idx="608" formatCode="General">
                  <c:v>50.966425279789334</c:v>
                </c:pt>
                <c:pt idx="609" formatCode="General">
                  <c:v>50.97751398946675</c:v>
                </c:pt>
                <c:pt idx="610" formatCode="General">
                  <c:v>50.988602699144174</c:v>
                </c:pt>
                <c:pt idx="611" formatCode="General">
                  <c:v>50.99969140882159</c:v>
                </c:pt>
                <c:pt idx="612" formatCode="General">
                  <c:v>51.010780118499014</c:v>
                </c:pt>
                <c:pt idx="613" formatCode="General">
                  <c:v>51.02186882817643</c:v>
                </c:pt>
                <c:pt idx="614" formatCode="General">
                  <c:v>51.032957537853846</c:v>
                </c:pt>
                <c:pt idx="615" formatCode="General">
                  <c:v>51.04404624753127</c:v>
                </c:pt>
                <c:pt idx="616" formatCode="General">
                  <c:v>51.055134957208686</c:v>
                </c:pt>
                <c:pt idx="617" formatCode="General">
                  <c:v>51.06622366688611</c:v>
                </c:pt>
                <c:pt idx="618" formatCode="General">
                  <c:v>51.077312376563526</c:v>
                </c:pt>
                <c:pt idx="619" formatCode="General">
                  <c:v>51.08840108624095</c:v>
                </c:pt>
                <c:pt idx="620" formatCode="General">
                  <c:v>51.099489795918366</c:v>
                </c:pt>
                <c:pt idx="621" formatCode="General">
                  <c:v>51.110578505595782</c:v>
                </c:pt>
                <c:pt idx="622" formatCode="General">
                  <c:v>51.121667215273206</c:v>
                </c:pt>
                <c:pt idx="623" formatCode="General">
                  <c:v>51.132755924950622</c:v>
                </c:pt>
                <c:pt idx="624" formatCode="General">
                  <c:v>51.143844634628046</c:v>
                </c:pt>
                <c:pt idx="625" formatCode="General">
                  <c:v>51.154933344305462</c:v>
                </c:pt>
                <c:pt idx="626" formatCode="General">
                  <c:v>51.166022053982886</c:v>
                </c:pt>
                <c:pt idx="627" formatCode="General">
                  <c:v>51.177110763660302</c:v>
                </c:pt>
                <c:pt idx="628" formatCode="General">
                  <c:v>51.188199473337718</c:v>
                </c:pt>
                <c:pt idx="629" formatCode="General">
                  <c:v>51.199288183015142</c:v>
                </c:pt>
                <c:pt idx="630" formatCode="General">
                  <c:v>51.210376892692558</c:v>
                </c:pt>
                <c:pt idx="631" formatCode="General">
                  <c:v>51.221465602369982</c:v>
                </c:pt>
                <c:pt idx="632" formatCode="General">
                  <c:v>51.232554312047398</c:v>
                </c:pt>
                <c:pt idx="633" formatCode="General">
                  <c:v>51.243643021724814</c:v>
                </c:pt>
                <c:pt idx="634" formatCode="General">
                  <c:v>51.254731731402238</c:v>
                </c:pt>
                <c:pt idx="635" formatCode="General">
                  <c:v>51.265820441079654</c:v>
                </c:pt>
                <c:pt idx="636" formatCode="General">
                  <c:v>51.276909150757078</c:v>
                </c:pt>
                <c:pt idx="637" formatCode="General">
                  <c:v>51.287997860434494</c:v>
                </c:pt>
                <c:pt idx="638" formatCode="General">
                  <c:v>51.299086570111918</c:v>
                </c:pt>
                <c:pt idx="639" formatCode="General">
                  <c:v>51.310175279789334</c:v>
                </c:pt>
                <c:pt idx="640" formatCode="General">
                  <c:v>51.32126398946675</c:v>
                </c:pt>
                <c:pt idx="641" formatCode="General">
                  <c:v>51.332352699144174</c:v>
                </c:pt>
                <c:pt idx="642" formatCode="General">
                  <c:v>51.34344140882159</c:v>
                </c:pt>
                <c:pt idx="643" formatCode="General">
                  <c:v>51.354530118499014</c:v>
                </c:pt>
                <c:pt idx="644" formatCode="General">
                  <c:v>51.36561882817643</c:v>
                </c:pt>
                <c:pt idx="645" formatCode="General">
                  <c:v>51.376707537853846</c:v>
                </c:pt>
                <c:pt idx="646" formatCode="General">
                  <c:v>51.38779624753127</c:v>
                </c:pt>
                <c:pt idx="647" formatCode="General">
                  <c:v>51.398884957208686</c:v>
                </c:pt>
                <c:pt idx="648" formatCode="General">
                  <c:v>51.40997366688611</c:v>
                </c:pt>
                <c:pt idx="649" formatCode="General">
                  <c:v>51.421062376563526</c:v>
                </c:pt>
                <c:pt idx="650" formatCode="General">
                  <c:v>51.43215108624095</c:v>
                </c:pt>
                <c:pt idx="651" formatCode="General">
                  <c:v>51.443239795918366</c:v>
                </c:pt>
                <c:pt idx="652" formatCode="General">
                  <c:v>51.454328505595782</c:v>
                </c:pt>
                <c:pt idx="653" formatCode="General">
                  <c:v>51.465417215273206</c:v>
                </c:pt>
                <c:pt idx="654" formatCode="General">
                  <c:v>51.476505924950622</c:v>
                </c:pt>
                <c:pt idx="655" formatCode="General">
                  <c:v>51.487594634628046</c:v>
                </c:pt>
                <c:pt idx="656" formatCode="General">
                  <c:v>51.498683344305462</c:v>
                </c:pt>
                <c:pt idx="657" formatCode="General">
                  <c:v>51.509772053982886</c:v>
                </c:pt>
                <c:pt idx="658" formatCode="General">
                  <c:v>51.520860763660302</c:v>
                </c:pt>
                <c:pt idx="659" formatCode="General">
                  <c:v>51.531949473337718</c:v>
                </c:pt>
                <c:pt idx="660" formatCode="General">
                  <c:v>51.543038183015142</c:v>
                </c:pt>
                <c:pt idx="661" formatCode="General">
                  <c:v>51.554126892692558</c:v>
                </c:pt>
                <c:pt idx="662" formatCode="General">
                  <c:v>51.565215602369982</c:v>
                </c:pt>
                <c:pt idx="663" formatCode="General">
                  <c:v>51.576304312047398</c:v>
                </c:pt>
                <c:pt idx="664" formatCode="General">
                  <c:v>51.587393021724814</c:v>
                </c:pt>
                <c:pt idx="665" formatCode="General">
                  <c:v>51.598481731402238</c:v>
                </c:pt>
                <c:pt idx="666" formatCode="General">
                  <c:v>51.609570441079654</c:v>
                </c:pt>
                <c:pt idx="667" formatCode="General">
                  <c:v>51.620659150757078</c:v>
                </c:pt>
                <c:pt idx="668" formatCode="General">
                  <c:v>51.631747860434494</c:v>
                </c:pt>
                <c:pt idx="669" formatCode="General">
                  <c:v>51.642836570111918</c:v>
                </c:pt>
                <c:pt idx="670" formatCode="General">
                  <c:v>51.653925279789334</c:v>
                </c:pt>
                <c:pt idx="671" formatCode="General">
                  <c:v>51.66501398946675</c:v>
                </c:pt>
                <c:pt idx="672" formatCode="General">
                  <c:v>51.676102699144174</c:v>
                </c:pt>
                <c:pt idx="673" formatCode="General">
                  <c:v>51.68719140882159</c:v>
                </c:pt>
                <c:pt idx="674" formatCode="General">
                  <c:v>51.698280118499014</c:v>
                </c:pt>
                <c:pt idx="675" formatCode="General">
                  <c:v>51.70936882817643</c:v>
                </c:pt>
                <c:pt idx="676" formatCode="General">
                  <c:v>51.720457537853846</c:v>
                </c:pt>
                <c:pt idx="677" formatCode="General">
                  <c:v>51.73154624753127</c:v>
                </c:pt>
                <c:pt idx="678" formatCode="General">
                  <c:v>51.742634957208686</c:v>
                </c:pt>
                <c:pt idx="679" formatCode="General">
                  <c:v>51.75372366688611</c:v>
                </c:pt>
                <c:pt idx="680" formatCode="General">
                  <c:v>51.764812376563526</c:v>
                </c:pt>
                <c:pt idx="681" formatCode="General">
                  <c:v>51.77590108624095</c:v>
                </c:pt>
                <c:pt idx="682" formatCode="General">
                  <c:v>51.786989795918366</c:v>
                </c:pt>
                <c:pt idx="683" formatCode="General">
                  <c:v>51.798078505595782</c:v>
                </c:pt>
                <c:pt idx="684" formatCode="General">
                  <c:v>51.809167215273206</c:v>
                </c:pt>
                <c:pt idx="685" formatCode="General">
                  <c:v>51.820255924950622</c:v>
                </c:pt>
                <c:pt idx="686" formatCode="General">
                  <c:v>51.831344634628046</c:v>
                </c:pt>
                <c:pt idx="687" formatCode="General">
                  <c:v>51.842433344305462</c:v>
                </c:pt>
                <c:pt idx="688" formatCode="General">
                  <c:v>51.853522053982886</c:v>
                </c:pt>
                <c:pt idx="689" formatCode="General">
                  <c:v>51.864610763660302</c:v>
                </c:pt>
                <c:pt idx="690" formatCode="General">
                  <c:v>51.875699473337718</c:v>
                </c:pt>
                <c:pt idx="691" formatCode="General">
                  <c:v>51.886788183015142</c:v>
                </c:pt>
                <c:pt idx="692" formatCode="General">
                  <c:v>51.897876892692558</c:v>
                </c:pt>
                <c:pt idx="693" formatCode="General">
                  <c:v>51.908965602369982</c:v>
                </c:pt>
                <c:pt idx="694" formatCode="General">
                  <c:v>51.920054312047398</c:v>
                </c:pt>
                <c:pt idx="695" formatCode="General">
                  <c:v>51.931143021724814</c:v>
                </c:pt>
                <c:pt idx="696" formatCode="General">
                  <c:v>51.942231731402238</c:v>
                </c:pt>
                <c:pt idx="697" formatCode="General">
                  <c:v>51.953320441079654</c:v>
                </c:pt>
                <c:pt idx="698" formatCode="General">
                  <c:v>51.964409150757078</c:v>
                </c:pt>
                <c:pt idx="699" formatCode="General">
                  <c:v>51.975497860434494</c:v>
                </c:pt>
                <c:pt idx="700" formatCode="General">
                  <c:v>51.986586570111918</c:v>
                </c:pt>
                <c:pt idx="701" formatCode="General">
                  <c:v>51.997675279789334</c:v>
                </c:pt>
                <c:pt idx="702" formatCode="General">
                  <c:v>52.00876398946675</c:v>
                </c:pt>
                <c:pt idx="703" formatCode="General">
                  <c:v>52.019852699144174</c:v>
                </c:pt>
                <c:pt idx="704" formatCode="General">
                  <c:v>52.03094140882159</c:v>
                </c:pt>
                <c:pt idx="705" formatCode="General">
                  <c:v>52.042030118499014</c:v>
                </c:pt>
                <c:pt idx="706" formatCode="General">
                  <c:v>52.05311882817643</c:v>
                </c:pt>
                <c:pt idx="707" formatCode="General">
                  <c:v>52.064207537853846</c:v>
                </c:pt>
                <c:pt idx="708" formatCode="General">
                  <c:v>52.07529624753127</c:v>
                </c:pt>
                <c:pt idx="709" formatCode="General">
                  <c:v>52.086384957208686</c:v>
                </c:pt>
                <c:pt idx="710" formatCode="General">
                  <c:v>52.09747366688611</c:v>
                </c:pt>
                <c:pt idx="711" formatCode="General">
                  <c:v>52.108562376563526</c:v>
                </c:pt>
                <c:pt idx="712" formatCode="General">
                  <c:v>52.11965108624095</c:v>
                </c:pt>
                <c:pt idx="713" formatCode="General">
                  <c:v>52.130739795918366</c:v>
                </c:pt>
                <c:pt idx="714" formatCode="General">
                  <c:v>52.141828505595782</c:v>
                </c:pt>
                <c:pt idx="715" formatCode="General">
                  <c:v>52.152917215273206</c:v>
                </c:pt>
                <c:pt idx="716" formatCode="General">
                  <c:v>52.164005924950622</c:v>
                </c:pt>
                <c:pt idx="717" formatCode="General">
                  <c:v>52.175094634628046</c:v>
                </c:pt>
                <c:pt idx="718" formatCode="General">
                  <c:v>52.186183344305462</c:v>
                </c:pt>
                <c:pt idx="719" formatCode="General">
                  <c:v>52.197272053982886</c:v>
                </c:pt>
                <c:pt idx="720" formatCode="General">
                  <c:v>52.208360763660302</c:v>
                </c:pt>
                <c:pt idx="721" formatCode="General">
                  <c:v>52.219449473337718</c:v>
                </c:pt>
                <c:pt idx="722" formatCode="General">
                  <c:v>52.230538183015142</c:v>
                </c:pt>
                <c:pt idx="723" formatCode="General">
                  <c:v>52.241626892692558</c:v>
                </c:pt>
                <c:pt idx="724" formatCode="General">
                  <c:v>52.252715602369982</c:v>
                </c:pt>
                <c:pt idx="725" formatCode="General">
                  <c:v>52.263804312047398</c:v>
                </c:pt>
                <c:pt idx="726" formatCode="General">
                  <c:v>52.274893021724814</c:v>
                </c:pt>
                <c:pt idx="727" formatCode="General">
                  <c:v>52.285981731402238</c:v>
                </c:pt>
                <c:pt idx="728" formatCode="General">
                  <c:v>52.297070441079654</c:v>
                </c:pt>
                <c:pt idx="729" formatCode="General">
                  <c:v>52.308159150757078</c:v>
                </c:pt>
                <c:pt idx="730" formatCode="General">
                  <c:v>52.319247860434494</c:v>
                </c:pt>
                <c:pt idx="731" formatCode="General">
                  <c:v>52.330336570111918</c:v>
                </c:pt>
                <c:pt idx="732" formatCode="General">
                  <c:v>52.341425279789334</c:v>
                </c:pt>
                <c:pt idx="733" formatCode="General">
                  <c:v>52.35251398946675</c:v>
                </c:pt>
                <c:pt idx="734" formatCode="General">
                  <c:v>52.363602699144174</c:v>
                </c:pt>
                <c:pt idx="735" formatCode="General">
                  <c:v>52.37469140882159</c:v>
                </c:pt>
                <c:pt idx="736" formatCode="General">
                  <c:v>52.385780118499014</c:v>
                </c:pt>
                <c:pt idx="737" formatCode="General">
                  <c:v>52.39686882817643</c:v>
                </c:pt>
                <c:pt idx="738" formatCode="General">
                  <c:v>52.407957537853846</c:v>
                </c:pt>
                <c:pt idx="739" formatCode="General">
                  <c:v>52.41904624753127</c:v>
                </c:pt>
                <c:pt idx="740" formatCode="General">
                  <c:v>52.430134957208686</c:v>
                </c:pt>
                <c:pt idx="741" formatCode="General">
                  <c:v>52.44122366688611</c:v>
                </c:pt>
                <c:pt idx="742" formatCode="General">
                  <c:v>52.452312376563526</c:v>
                </c:pt>
                <c:pt idx="743" formatCode="General">
                  <c:v>52.46340108624095</c:v>
                </c:pt>
                <c:pt idx="744" formatCode="General">
                  <c:v>52.474489795918366</c:v>
                </c:pt>
                <c:pt idx="745" formatCode="General">
                  <c:v>52.496570759451323</c:v>
                </c:pt>
                <c:pt idx="746" formatCode="General">
                  <c:v>52.518651722984274</c:v>
                </c:pt>
                <c:pt idx="747" formatCode="General">
                  <c:v>52.540732686517231</c:v>
                </c:pt>
                <c:pt idx="748" formatCode="General">
                  <c:v>52.562813650050181</c:v>
                </c:pt>
                <c:pt idx="749" formatCode="General">
                  <c:v>52.584894613583138</c:v>
                </c:pt>
                <c:pt idx="750" formatCode="General">
                  <c:v>52.606975577116089</c:v>
                </c:pt>
                <c:pt idx="751" formatCode="General">
                  <c:v>52.629056540649046</c:v>
                </c:pt>
                <c:pt idx="752" formatCode="General">
                  <c:v>52.651137504181996</c:v>
                </c:pt>
                <c:pt idx="753" formatCode="General">
                  <c:v>52.673218467714953</c:v>
                </c:pt>
                <c:pt idx="754" formatCode="General">
                  <c:v>52.695299431247911</c:v>
                </c:pt>
                <c:pt idx="755" formatCode="General">
                  <c:v>52.717380394780861</c:v>
                </c:pt>
                <c:pt idx="756" formatCode="General">
                  <c:v>52.739461358313818</c:v>
                </c:pt>
                <c:pt idx="757" formatCode="General">
                  <c:v>52.761542321846768</c:v>
                </c:pt>
                <c:pt idx="758" formatCode="General">
                  <c:v>52.783623285379726</c:v>
                </c:pt>
                <c:pt idx="759" formatCode="General">
                  <c:v>52.805704248912676</c:v>
                </c:pt>
                <c:pt idx="760" formatCode="General">
                  <c:v>52.827785212445633</c:v>
                </c:pt>
                <c:pt idx="761" formatCode="General">
                  <c:v>52.849866175978583</c:v>
                </c:pt>
                <c:pt idx="762" formatCode="General">
                  <c:v>52.871947139511541</c:v>
                </c:pt>
                <c:pt idx="763" formatCode="General">
                  <c:v>52.894028103044498</c:v>
                </c:pt>
                <c:pt idx="764" formatCode="General">
                  <c:v>52.916109066577448</c:v>
                </c:pt>
                <c:pt idx="765" formatCode="General">
                  <c:v>52.938190030110405</c:v>
                </c:pt>
                <c:pt idx="766" formatCode="General">
                  <c:v>52.960270993643356</c:v>
                </c:pt>
                <c:pt idx="767" formatCode="General">
                  <c:v>52.982351957176313</c:v>
                </c:pt>
                <c:pt idx="768" formatCode="General">
                  <c:v>53.004432920709263</c:v>
                </c:pt>
                <c:pt idx="769" formatCode="General">
                  <c:v>53.02651388424222</c:v>
                </c:pt>
                <c:pt idx="770" formatCode="General">
                  <c:v>53.048594847775171</c:v>
                </c:pt>
                <c:pt idx="771" formatCode="General">
                  <c:v>53.070675811308128</c:v>
                </c:pt>
                <c:pt idx="772" formatCode="General">
                  <c:v>53.092756774841085</c:v>
                </c:pt>
                <c:pt idx="773" formatCode="General">
                  <c:v>53.114837738374035</c:v>
                </c:pt>
                <c:pt idx="774" formatCode="General">
                  <c:v>53.136918701906993</c:v>
                </c:pt>
                <c:pt idx="775" formatCode="General">
                  <c:v>53.158999665439943</c:v>
                </c:pt>
                <c:pt idx="776" formatCode="General">
                  <c:v>53.1810806289729</c:v>
                </c:pt>
                <c:pt idx="777" formatCode="General">
                  <c:v>53.20316159250585</c:v>
                </c:pt>
                <c:pt idx="778" formatCode="General">
                  <c:v>53.225242556038808</c:v>
                </c:pt>
                <c:pt idx="779" formatCode="General">
                  <c:v>53.247323519571765</c:v>
                </c:pt>
                <c:pt idx="780" formatCode="General">
                  <c:v>53.269404483104715</c:v>
                </c:pt>
                <c:pt idx="781" formatCode="General">
                  <c:v>53.291485446637672</c:v>
                </c:pt>
                <c:pt idx="782" formatCode="General">
                  <c:v>53.313566410170623</c:v>
                </c:pt>
                <c:pt idx="783" formatCode="General">
                  <c:v>53.33564737370358</c:v>
                </c:pt>
                <c:pt idx="784" formatCode="General">
                  <c:v>53.35772833723653</c:v>
                </c:pt>
                <c:pt idx="785" formatCode="General">
                  <c:v>53.379809300769487</c:v>
                </c:pt>
                <c:pt idx="786" formatCode="General">
                  <c:v>53.401890264302438</c:v>
                </c:pt>
                <c:pt idx="787" formatCode="General">
                  <c:v>53.423971227835395</c:v>
                </c:pt>
                <c:pt idx="788" formatCode="General">
                  <c:v>53.446052191368352</c:v>
                </c:pt>
                <c:pt idx="789" formatCode="General">
                  <c:v>53.468133154901302</c:v>
                </c:pt>
                <c:pt idx="790" formatCode="General">
                  <c:v>53.49021411843426</c:v>
                </c:pt>
                <c:pt idx="791" formatCode="General">
                  <c:v>53.51229508196721</c:v>
                </c:pt>
                <c:pt idx="792" formatCode="General">
                  <c:v>53.534376045500167</c:v>
                </c:pt>
                <c:pt idx="793" formatCode="General">
                  <c:v>53.556457009033117</c:v>
                </c:pt>
                <c:pt idx="794" formatCode="General">
                  <c:v>53.578537972566075</c:v>
                </c:pt>
                <c:pt idx="795" formatCode="General">
                  <c:v>53.600618936099025</c:v>
                </c:pt>
                <c:pt idx="796" formatCode="General">
                  <c:v>53.622699899631982</c:v>
                </c:pt>
                <c:pt idx="797" formatCode="General">
                  <c:v>53.644780863164939</c:v>
                </c:pt>
                <c:pt idx="798" formatCode="General">
                  <c:v>53.66686182669789</c:v>
                </c:pt>
                <c:pt idx="799" formatCode="General">
                  <c:v>53.688942790230847</c:v>
                </c:pt>
                <c:pt idx="800" formatCode="General">
                  <c:v>53.711023753763797</c:v>
                </c:pt>
                <c:pt idx="801" formatCode="General">
                  <c:v>53.733104717296754</c:v>
                </c:pt>
                <c:pt idx="802" formatCode="General">
                  <c:v>53.755185680829705</c:v>
                </c:pt>
                <c:pt idx="803" formatCode="General">
                  <c:v>53.777266644362662</c:v>
                </c:pt>
                <c:pt idx="804" formatCode="General">
                  <c:v>53.799347607895612</c:v>
                </c:pt>
                <c:pt idx="805" formatCode="General">
                  <c:v>53.821428571428569</c:v>
                </c:pt>
                <c:pt idx="806" formatCode="General">
                  <c:v>53.843509534961527</c:v>
                </c:pt>
                <c:pt idx="807" formatCode="General">
                  <c:v>53.865590498494477</c:v>
                </c:pt>
                <c:pt idx="808" formatCode="General">
                  <c:v>53.887671462027434</c:v>
                </c:pt>
                <c:pt idx="809" formatCode="General">
                  <c:v>53.909752425560384</c:v>
                </c:pt>
                <c:pt idx="810" formatCode="General">
                  <c:v>53.931833389093342</c:v>
                </c:pt>
                <c:pt idx="811" formatCode="General">
                  <c:v>53.953914352626292</c:v>
                </c:pt>
                <c:pt idx="812" formatCode="General">
                  <c:v>53.975995316159249</c:v>
                </c:pt>
                <c:pt idx="813" formatCode="General">
                  <c:v>53.998076279692199</c:v>
                </c:pt>
                <c:pt idx="814" formatCode="General">
                  <c:v>54.020157243225157</c:v>
                </c:pt>
                <c:pt idx="815" formatCode="General">
                  <c:v>54.042238206758114</c:v>
                </c:pt>
                <c:pt idx="816" formatCode="General">
                  <c:v>54.064319170291064</c:v>
                </c:pt>
                <c:pt idx="817" formatCode="General">
                  <c:v>54.086400133824021</c:v>
                </c:pt>
                <c:pt idx="818" formatCode="General">
                  <c:v>54.108481097356972</c:v>
                </c:pt>
                <c:pt idx="819" formatCode="General">
                  <c:v>54.130562060889929</c:v>
                </c:pt>
                <c:pt idx="820" formatCode="General">
                  <c:v>54.152643024422879</c:v>
                </c:pt>
                <c:pt idx="821" formatCode="General">
                  <c:v>54.174723987955836</c:v>
                </c:pt>
                <c:pt idx="822" formatCode="General">
                  <c:v>54.196804951488787</c:v>
                </c:pt>
                <c:pt idx="823" formatCode="General">
                  <c:v>54.218885915021744</c:v>
                </c:pt>
                <c:pt idx="824" formatCode="General">
                  <c:v>54.240966878554701</c:v>
                </c:pt>
                <c:pt idx="825" formatCode="General">
                  <c:v>54.263047842087651</c:v>
                </c:pt>
                <c:pt idx="826" formatCode="General">
                  <c:v>54.285128805620609</c:v>
                </c:pt>
                <c:pt idx="827" formatCode="General">
                  <c:v>54.307209769153559</c:v>
                </c:pt>
                <c:pt idx="828" formatCode="General">
                  <c:v>54.329290732686516</c:v>
                </c:pt>
                <c:pt idx="829" formatCode="General">
                  <c:v>54.351371696219466</c:v>
                </c:pt>
                <c:pt idx="830" formatCode="General">
                  <c:v>54.373452659752424</c:v>
                </c:pt>
                <c:pt idx="831" formatCode="General">
                  <c:v>54.395533623285374</c:v>
                </c:pt>
                <c:pt idx="832" formatCode="General">
                  <c:v>54.417614586818331</c:v>
                </c:pt>
                <c:pt idx="833" formatCode="General">
                  <c:v>54.439695550351288</c:v>
                </c:pt>
                <c:pt idx="834" formatCode="General">
                  <c:v>54.461776513884239</c:v>
                </c:pt>
                <c:pt idx="835" formatCode="General">
                  <c:v>54.483857477417196</c:v>
                </c:pt>
                <c:pt idx="836" formatCode="General">
                  <c:v>54.505938440950146</c:v>
                </c:pt>
                <c:pt idx="837" formatCode="General">
                  <c:v>54.528019404483103</c:v>
                </c:pt>
                <c:pt idx="838" formatCode="General">
                  <c:v>54.550100368016054</c:v>
                </c:pt>
                <c:pt idx="839" formatCode="General">
                  <c:v>54.572181331549011</c:v>
                </c:pt>
                <c:pt idx="840" formatCode="General">
                  <c:v>54.594262295081961</c:v>
                </c:pt>
                <c:pt idx="841" formatCode="General">
                  <c:v>54.616343258614918</c:v>
                </c:pt>
                <c:pt idx="842" formatCode="General">
                  <c:v>54.638424222147876</c:v>
                </c:pt>
                <c:pt idx="843" formatCode="General">
                  <c:v>54.660505185680826</c:v>
                </c:pt>
                <c:pt idx="844" formatCode="General">
                  <c:v>54.682586149213783</c:v>
                </c:pt>
                <c:pt idx="845" formatCode="General">
                  <c:v>54.704667112746733</c:v>
                </c:pt>
                <c:pt idx="846" formatCode="General">
                  <c:v>54.726748076279691</c:v>
                </c:pt>
                <c:pt idx="847" formatCode="General">
                  <c:v>54.748829039812641</c:v>
                </c:pt>
                <c:pt idx="848" formatCode="General">
                  <c:v>54.770910003345598</c:v>
                </c:pt>
                <c:pt idx="849" formatCode="General">
                  <c:v>54.792990966878556</c:v>
                </c:pt>
                <c:pt idx="850" formatCode="General">
                  <c:v>54.815071930411506</c:v>
                </c:pt>
                <c:pt idx="851" formatCode="General">
                  <c:v>54.837152893944463</c:v>
                </c:pt>
                <c:pt idx="852" formatCode="General">
                  <c:v>54.859233857477413</c:v>
                </c:pt>
                <c:pt idx="853" formatCode="General">
                  <c:v>54.881314821010371</c:v>
                </c:pt>
                <c:pt idx="854" formatCode="General">
                  <c:v>54.903395784543321</c:v>
                </c:pt>
                <c:pt idx="855" formatCode="General">
                  <c:v>54.925476748076278</c:v>
                </c:pt>
                <c:pt idx="856" formatCode="General">
                  <c:v>54.947557711609228</c:v>
                </c:pt>
                <c:pt idx="857" formatCode="General">
                  <c:v>54.969638675142185</c:v>
                </c:pt>
                <c:pt idx="858" formatCode="General">
                  <c:v>54.991719638675143</c:v>
                </c:pt>
                <c:pt idx="859" formatCode="General">
                  <c:v>55.013800602208093</c:v>
                </c:pt>
                <c:pt idx="860" formatCode="General">
                  <c:v>55.03588156574105</c:v>
                </c:pt>
                <c:pt idx="861" formatCode="General">
                  <c:v>55.057962529274</c:v>
                </c:pt>
                <c:pt idx="862" formatCode="General">
                  <c:v>55.080043492806958</c:v>
                </c:pt>
                <c:pt idx="863" formatCode="General">
                  <c:v>55.102124456339908</c:v>
                </c:pt>
                <c:pt idx="864" formatCode="General">
                  <c:v>55.124205419872865</c:v>
                </c:pt>
                <c:pt idx="865" formatCode="General">
                  <c:v>55.146286383405815</c:v>
                </c:pt>
                <c:pt idx="866" formatCode="General">
                  <c:v>55.168367346938773</c:v>
                </c:pt>
                <c:pt idx="867" formatCode="General">
                  <c:v>55.19044831047173</c:v>
                </c:pt>
                <c:pt idx="868" formatCode="General">
                  <c:v>55.21252927400468</c:v>
                </c:pt>
                <c:pt idx="869" formatCode="General">
                  <c:v>55.234610237537638</c:v>
                </c:pt>
                <c:pt idx="870" formatCode="General">
                  <c:v>55.256691201070588</c:v>
                </c:pt>
                <c:pt idx="871" formatCode="General">
                  <c:v>55.278772164603545</c:v>
                </c:pt>
                <c:pt idx="872" formatCode="General">
                  <c:v>55.300853128136495</c:v>
                </c:pt>
                <c:pt idx="873" formatCode="General">
                  <c:v>55.322934091669453</c:v>
                </c:pt>
                <c:pt idx="874" formatCode="General">
                  <c:v>55.34501505520241</c:v>
                </c:pt>
                <c:pt idx="875" formatCode="General">
                  <c:v>55.36709601873536</c:v>
                </c:pt>
                <c:pt idx="876" formatCode="General">
                  <c:v>55.389176982268317</c:v>
                </c:pt>
                <c:pt idx="877" formatCode="General">
                  <c:v>55.411257945801268</c:v>
                </c:pt>
                <c:pt idx="878" formatCode="General">
                  <c:v>55.433338909334225</c:v>
                </c:pt>
                <c:pt idx="879" formatCode="General">
                  <c:v>55.455419872867175</c:v>
                </c:pt>
                <c:pt idx="880" formatCode="General">
                  <c:v>55.477500836400132</c:v>
                </c:pt>
                <c:pt idx="881" formatCode="General">
                  <c:v>55.499581799933082</c:v>
                </c:pt>
                <c:pt idx="882" formatCode="General">
                  <c:v>55.52166276346604</c:v>
                </c:pt>
                <c:pt idx="883" formatCode="General">
                  <c:v>55.54374372699899</c:v>
                </c:pt>
                <c:pt idx="884" formatCode="General">
                  <c:v>55.565824690531947</c:v>
                </c:pt>
                <c:pt idx="885" formatCode="General">
                  <c:v>55.587905654064905</c:v>
                </c:pt>
                <c:pt idx="886" formatCode="General">
                  <c:v>55.609986617597855</c:v>
                </c:pt>
                <c:pt idx="887" formatCode="General">
                  <c:v>55.632067581130812</c:v>
                </c:pt>
                <c:pt idx="888" formatCode="General">
                  <c:v>55.654148544663762</c:v>
                </c:pt>
                <c:pt idx="889" formatCode="General">
                  <c:v>55.67622950819672</c:v>
                </c:pt>
                <c:pt idx="890" formatCode="General">
                  <c:v>55.69831047172967</c:v>
                </c:pt>
                <c:pt idx="891" formatCode="General">
                  <c:v>55.720391435262627</c:v>
                </c:pt>
                <c:pt idx="892" formatCode="General">
                  <c:v>55.742472398795584</c:v>
                </c:pt>
                <c:pt idx="893" formatCode="General">
                  <c:v>55.764553362328535</c:v>
                </c:pt>
                <c:pt idx="894" formatCode="General">
                  <c:v>55.786634325861492</c:v>
                </c:pt>
                <c:pt idx="895" formatCode="General">
                  <c:v>55.808715289394442</c:v>
                </c:pt>
                <c:pt idx="896" formatCode="General">
                  <c:v>55.830796252927399</c:v>
                </c:pt>
                <c:pt idx="897" formatCode="General">
                  <c:v>55.85287721646035</c:v>
                </c:pt>
                <c:pt idx="898" formatCode="General">
                  <c:v>55.874958179993307</c:v>
                </c:pt>
                <c:pt idx="899" formatCode="General">
                  <c:v>55.897039143526257</c:v>
                </c:pt>
                <c:pt idx="900" formatCode="General">
                  <c:v>55.919120107059214</c:v>
                </c:pt>
                <c:pt idx="901" formatCode="General">
                  <c:v>55.941201070592172</c:v>
                </c:pt>
                <c:pt idx="902" formatCode="General">
                  <c:v>55.963282034125122</c:v>
                </c:pt>
                <c:pt idx="903" formatCode="General">
                  <c:v>55.985362997658079</c:v>
                </c:pt>
                <c:pt idx="904" formatCode="General">
                  <c:v>56.007443961191029</c:v>
                </c:pt>
                <c:pt idx="905" formatCode="General">
                  <c:v>56.029524924723987</c:v>
                </c:pt>
                <c:pt idx="906" formatCode="General">
                  <c:v>56.051605888256937</c:v>
                </c:pt>
                <c:pt idx="907" formatCode="General">
                  <c:v>56.073686851789894</c:v>
                </c:pt>
                <c:pt idx="908" formatCode="General">
                  <c:v>56.095767815322844</c:v>
                </c:pt>
                <c:pt idx="909" formatCode="General">
                  <c:v>56.117848778855802</c:v>
                </c:pt>
                <c:pt idx="910" formatCode="General">
                  <c:v>56.139929742388759</c:v>
                </c:pt>
                <c:pt idx="911" formatCode="General">
                  <c:v>56.162010705921709</c:v>
                </c:pt>
                <c:pt idx="912" formatCode="General">
                  <c:v>56.184091669454666</c:v>
                </c:pt>
                <c:pt idx="913" formatCode="General">
                  <c:v>56.206172632987617</c:v>
                </c:pt>
                <c:pt idx="914" formatCode="General">
                  <c:v>56.228253596520574</c:v>
                </c:pt>
                <c:pt idx="915" formatCode="General">
                  <c:v>56.250334560053524</c:v>
                </c:pt>
                <c:pt idx="916" formatCode="General">
                  <c:v>56.272415523586481</c:v>
                </c:pt>
                <c:pt idx="917" formatCode="General">
                  <c:v>56.294496487119432</c:v>
                </c:pt>
                <c:pt idx="918" formatCode="General">
                  <c:v>56.316577450652389</c:v>
                </c:pt>
                <c:pt idx="919" formatCode="General">
                  <c:v>56.338658414185346</c:v>
                </c:pt>
                <c:pt idx="920" formatCode="General">
                  <c:v>56.360739377718296</c:v>
                </c:pt>
                <c:pt idx="921" formatCode="General">
                  <c:v>56.382820341251254</c:v>
                </c:pt>
                <c:pt idx="922" formatCode="General">
                  <c:v>56.404901304784204</c:v>
                </c:pt>
                <c:pt idx="923" formatCode="General">
                  <c:v>56.426982268317161</c:v>
                </c:pt>
                <c:pt idx="924" formatCode="General">
                  <c:v>56.449063231850111</c:v>
                </c:pt>
                <c:pt idx="925" formatCode="General">
                  <c:v>56.471144195383069</c:v>
                </c:pt>
                <c:pt idx="926" formatCode="General">
                  <c:v>56.493225158916019</c:v>
                </c:pt>
                <c:pt idx="927" formatCode="General">
                  <c:v>56.515306122448976</c:v>
                </c:pt>
                <c:pt idx="928" formatCode="General">
                  <c:v>56.537387085981933</c:v>
                </c:pt>
                <c:pt idx="929" formatCode="General">
                  <c:v>56.559468049514884</c:v>
                </c:pt>
                <c:pt idx="930" formatCode="General">
                  <c:v>56.581549013047841</c:v>
                </c:pt>
                <c:pt idx="931" formatCode="General">
                  <c:v>56.603629976580791</c:v>
                </c:pt>
                <c:pt idx="932" formatCode="General">
                  <c:v>56.625710940113748</c:v>
                </c:pt>
                <c:pt idx="933" formatCode="General">
                  <c:v>56.647791903646699</c:v>
                </c:pt>
                <c:pt idx="934" formatCode="General">
                  <c:v>56.669872867179656</c:v>
                </c:pt>
                <c:pt idx="935" formatCode="General">
                  <c:v>56.691953830712606</c:v>
                </c:pt>
                <c:pt idx="936" formatCode="General">
                  <c:v>56.714034794245563</c:v>
                </c:pt>
                <c:pt idx="937" formatCode="General">
                  <c:v>56.736115757778521</c:v>
                </c:pt>
                <c:pt idx="938" formatCode="General">
                  <c:v>56.758196721311471</c:v>
                </c:pt>
                <c:pt idx="939" formatCode="General">
                  <c:v>56.780277684844428</c:v>
                </c:pt>
                <c:pt idx="940" formatCode="General">
                  <c:v>56.802358648377378</c:v>
                </c:pt>
                <c:pt idx="941" formatCode="General">
                  <c:v>56.824439611910336</c:v>
                </c:pt>
                <c:pt idx="942" formatCode="General">
                  <c:v>56.846520575443286</c:v>
                </c:pt>
                <c:pt idx="943" formatCode="General">
                  <c:v>56.868601538976243</c:v>
                </c:pt>
                <c:pt idx="944" formatCode="General">
                  <c:v>56.890682502509193</c:v>
                </c:pt>
                <c:pt idx="945" formatCode="General">
                  <c:v>56.912763466042151</c:v>
                </c:pt>
                <c:pt idx="946" formatCode="General">
                  <c:v>56.934844429575108</c:v>
                </c:pt>
                <c:pt idx="947" formatCode="General">
                  <c:v>56.956925393108058</c:v>
                </c:pt>
                <c:pt idx="948" formatCode="General">
                  <c:v>56.979006356641015</c:v>
                </c:pt>
                <c:pt idx="949" formatCode="General">
                  <c:v>57.001087320173966</c:v>
                </c:pt>
                <c:pt idx="950" formatCode="General">
                  <c:v>57.023168283706923</c:v>
                </c:pt>
                <c:pt idx="951" formatCode="General">
                  <c:v>57.045249247239873</c:v>
                </c:pt>
                <c:pt idx="952" formatCode="General">
                  <c:v>57.06733021077283</c:v>
                </c:pt>
                <c:pt idx="953" formatCode="General">
                  <c:v>57.089411174305781</c:v>
                </c:pt>
                <c:pt idx="954" formatCode="General">
                  <c:v>57.111492137838738</c:v>
                </c:pt>
                <c:pt idx="955" formatCode="General">
                  <c:v>57.133573101371695</c:v>
                </c:pt>
                <c:pt idx="956" formatCode="General">
                  <c:v>57.155654064904645</c:v>
                </c:pt>
                <c:pt idx="957" formatCode="General">
                  <c:v>57.177735028437603</c:v>
                </c:pt>
                <c:pt idx="958" formatCode="General">
                  <c:v>57.199815991970553</c:v>
                </c:pt>
                <c:pt idx="959" formatCode="General">
                  <c:v>57.22189695550351</c:v>
                </c:pt>
                <c:pt idx="960" formatCode="General">
                  <c:v>57.24397791903646</c:v>
                </c:pt>
                <c:pt idx="961" formatCode="General">
                  <c:v>57.266058882569418</c:v>
                </c:pt>
                <c:pt idx="962" formatCode="General">
                  <c:v>57.288139846102368</c:v>
                </c:pt>
                <c:pt idx="963" formatCode="General">
                  <c:v>57.310220809635325</c:v>
                </c:pt>
                <c:pt idx="964" formatCode="General">
                  <c:v>57.332301773168282</c:v>
                </c:pt>
                <c:pt idx="965" formatCode="General">
                  <c:v>57.354382736701233</c:v>
                </c:pt>
                <c:pt idx="966" formatCode="General">
                  <c:v>57.37646370023419</c:v>
                </c:pt>
                <c:pt idx="967" formatCode="General">
                  <c:v>57.39854466376714</c:v>
                </c:pt>
                <c:pt idx="968" formatCode="General">
                  <c:v>57.420625627300097</c:v>
                </c:pt>
                <c:pt idx="969" formatCode="General">
                  <c:v>57.442706590833048</c:v>
                </c:pt>
                <c:pt idx="970" formatCode="General">
                  <c:v>57.464787554366005</c:v>
                </c:pt>
                <c:pt idx="971" formatCode="General">
                  <c:v>57.486868517898955</c:v>
                </c:pt>
                <c:pt idx="972" formatCode="General">
                  <c:v>57.508949481431912</c:v>
                </c:pt>
                <c:pt idx="973" formatCode="General">
                  <c:v>57.53103044496487</c:v>
                </c:pt>
                <c:pt idx="974" formatCode="General">
                  <c:v>57.55311140849782</c:v>
                </c:pt>
                <c:pt idx="975" formatCode="General">
                  <c:v>57.575192372030777</c:v>
                </c:pt>
                <c:pt idx="976" formatCode="General">
                  <c:v>57.597273335563727</c:v>
                </c:pt>
                <c:pt idx="977" formatCode="General">
                  <c:v>57.619354299096685</c:v>
                </c:pt>
                <c:pt idx="978" formatCode="General">
                  <c:v>57.641435262629642</c:v>
                </c:pt>
                <c:pt idx="979" formatCode="General">
                  <c:v>57.663516226162592</c:v>
                </c:pt>
                <c:pt idx="980" formatCode="General">
                  <c:v>57.685597189695542</c:v>
                </c:pt>
                <c:pt idx="981" formatCode="General">
                  <c:v>57.7076781532285</c:v>
                </c:pt>
                <c:pt idx="982" formatCode="General">
                  <c:v>57.729759116761457</c:v>
                </c:pt>
                <c:pt idx="983" formatCode="General">
                  <c:v>57.751840080294407</c:v>
                </c:pt>
                <c:pt idx="984" formatCode="General">
                  <c:v>57.773921043827364</c:v>
                </c:pt>
                <c:pt idx="985" formatCode="General">
                  <c:v>57.796002007360315</c:v>
                </c:pt>
                <c:pt idx="986" formatCode="General">
                  <c:v>57.818082970893272</c:v>
                </c:pt>
                <c:pt idx="987" formatCode="General">
                  <c:v>57.840163934426222</c:v>
                </c:pt>
                <c:pt idx="988" formatCode="General">
                  <c:v>57.862244897959179</c:v>
                </c:pt>
                <c:pt idx="989" formatCode="General">
                  <c:v>57.896930411508862</c:v>
                </c:pt>
                <c:pt idx="990" formatCode="General">
                  <c:v>57.931615925058544</c:v>
                </c:pt>
                <c:pt idx="991" formatCode="General">
                  <c:v>57.966301438608227</c:v>
                </c:pt>
                <c:pt idx="992" formatCode="General">
                  <c:v>58.000986952157909</c:v>
                </c:pt>
                <c:pt idx="993" formatCode="General">
                  <c:v>58.035672465707592</c:v>
                </c:pt>
                <c:pt idx="994" formatCode="General">
                  <c:v>58.070357979257274</c:v>
                </c:pt>
                <c:pt idx="995" formatCode="General">
                  <c:v>58.105043492806956</c:v>
                </c:pt>
                <c:pt idx="996" formatCode="General">
                  <c:v>58.139729006356639</c:v>
                </c:pt>
                <c:pt idx="997" formatCode="General">
                  <c:v>58.174414519906321</c:v>
                </c:pt>
                <c:pt idx="998" formatCode="General">
                  <c:v>58.209100033456004</c:v>
                </c:pt>
                <c:pt idx="999" formatCode="General">
                  <c:v>58.243785547005686</c:v>
                </c:pt>
                <c:pt idx="1000" formatCode="General">
                  <c:v>58.278471060555368</c:v>
                </c:pt>
                <c:pt idx="1001" formatCode="General">
                  <c:v>58.313156574105051</c:v>
                </c:pt>
                <c:pt idx="1002" formatCode="General">
                  <c:v>58.347842087654733</c:v>
                </c:pt>
                <c:pt idx="1003" formatCode="General">
                  <c:v>58.382527601204416</c:v>
                </c:pt>
                <c:pt idx="1004" formatCode="General">
                  <c:v>58.417213114754098</c:v>
                </c:pt>
                <c:pt idx="1005" formatCode="General">
                  <c:v>58.45189862830378</c:v>
                </c:pt>
                <c:pt idx="1006" formatCode="General">
                  <c:v>58.486584141853456</c:v>
                </c:pt>
                <c:pt idx="1007" formatCode="General">
                  <c:v>58.521269655403138</c:v>
                </c:pt>
                <c:pt idx="1008" formatCode="General">
                  <c:v>58.555955168952821</c:v>
                </c:pt>
                <c:pt idx="1009" formatCode="General">
                  <c:v>58.590640682502503</c:v>
                </c:pt>
                <c:pt idx="1010" formatCode="General">
                  <c:v>58.625326196052185</c:v>
                </c:pt>
                <c:pt idx="1011" formatCode="General">
                  <c:v>58.660011709601868</c:v>
                </c:pt>
                <c:pt idx="1012" formatCode="General">
                  <c:v>58.69469722315155</c:v>
                </c:pt>
                <c:pt idx="1013" formatCode="General">
                  <c:v>58.729382736701233</c:v>
                </c:pt>
                <c:pt idx="1014" formatCode="General">
                  <c:v>58.764068250250915</c:v>
                </c:pt>
                <c:pt idx="1015" formatCode="General">
                  <c:v>58.798753763800597</c:v>
                </c:pt>
                <c:pt idx="1016" formatCode="General">
                  <c:v>58.83343927735028</c:v>
                </c:pt>
                <c:pt idx="1017" formatCode="General">
                  <c:v>58.868124790899962</c:v>
                </c:pt>
                <c:pt idx="1018" formatCode="General">
                  <c:v>58.902810304449645</c:v>
                </c:pt>
                <c:pt idx="1019" formatCode="General">
                  <c:v>58.937495817999327</c:v>
                </c:pt>
                <c:pt idx="1020" formatCode="General">
                  <c:v>58.97218133154901</c:v>
                </c:pt>
                <c:pt idx="1021" formatCode="General">
                  <c:v>59.006866845098692</c:v>
                </c:pt>
                <c:pt idx="1022" formatCode="General">
                  <c:v>59.041552358648374</c:v>
                </c:pt>
                <c:pt idx="1023" formatCode="General">
                  <c:v>59.076237872198057</c:v>
                </c:pt>
                <c:pt idx="1024" formatCode="General">
                  <c:v>59.110923385747739</c:v>
                </c:pt>
                <c:pt idx="1025" formatCode="General">
                  <c:v>59.145608899297422</c:v>
                </c:pt>
                <c:pt idx="1026" formatCode="General">
                  <c:v>59.180294412847104</c:v>
                </c:pt>
                <c:pt idx="1027" formatCode="General">
                  <c:v>59.214979926396786</c:v>
                </c:pt>
                <c:pt idx="1028" formatCode="General">
                  <c:v>59.249665439946469</c:v>
                </c:pt>
                <c:pt idx="1029" formatCode="General">
                  <c:v>59.284350953496151</c:v>
                </c:pt>
                <c:pt idx="1030" formatCode="General">
                  <c:v>59.319036467045834</c:v>
                </c:pt>
                <c:pt idx="1031" formatCode="General">
                  <c:v>59.353721980595516</c:v>
                </c:pt>
                <c:pt idx="1032" formatCode="General">
                  <c:v>59.388407494145198</c:v>
                </c:pt>
                <c:pt idx="1033" formatCode="General">
                  <c:v>59.423093007694881</c:v>
                </c:pt>
                <c:pt idx="1034" formatCode="General">
                  <c:v>59.457778521244563</c:v>
                </c:pt>
                <c:pt idx="1035" formatCode="General">
                  <c:v>59.492464034794246</c:v>
                </c:pt>
                <c:pt idx="1036" formatCode="General">
                  <c:v>59.527149548343928</c:v>
                </c:pt>
                <c:pt idx="1037" formatCode="General">
                  <c:v>59.561835061893611</c:v>
                </c:pt>
                <c:pt idx="1038" formatCode="General">
                  <c:v>59.596520575443293</c:v>
                </c:pt>
                <c:pt idx="1039" formatCode="General">
                  <c:v>59.631206088992975</c:v>
                </c:pt>
                <c:pt idx="1040" formatCode="General">
                  <c:v>59.665891602542658</c:v>
                </c:pt>
                <c:pt idx="1041" formatCode="General">
                  <c:v>59.700577116092333</c:v>
                </c:pt>
                <c:pt idx="1042" formatCode="General">
                  <c:v>59.735262629642015</c:v>
                </c:pt>
                <c:pt idx="1043" formatCode="General">
                  <c:v>59.769948143191698</c:v>
                </c:pt>
                <c:pt idx="1044" formatCode="General">
                  <c:v>59.80463365674138</c:v>
                </c:pt>
                <c:pt idx="1045" formatCode="General">
                  <c:v>59.839319170291063</c:v>
                </c:pt>
                <c:pt idx="1046" formatCode="General">
                  <c:v>59.874004683840745</c:v>
                </c:pt>
                <c:pt idx="1047" formatCode="General">
                  <c:v>59.908690197390428</c:v>
                </c:pt>
                <c:pt idx="1048" formatCode="General">
                  <c:v>59.94337571094011</c:v>
                </c:pt>
                <c:pt idx="1049" formatCode="General">
                  <c:v>59.978061224489792</c:v>
                </c:pt>
                <c:pt idx="1050" formatCode="General">
                  <c:v>60.012746738039475</c:v>
                </c:pt>
                <c:pt idx="1051" formatCode="General">
                  <c:v>60.047432251589157</c:v>
                </c:pt>
                <c:pt idx="1052" formatCode="General">
                  <c:v>60.08211776513884</c:v>
                </c:pt>
                <c:pt idx="1053" formatCode="General">
                  <c:v>60.116803278688522</c:v>
                </c:pt>
                <c:pt idx="1054" formatCode="General">
                  <c:v>60.151488792238204</c:v>
                </c:pt>
                <c:pt idx="1055" formatCode="General">
                  <c:v>60.186174305787887</c:v>
                </c:pt>
                <c:pt idx="1056" formatCode="General">
                  <c:v>60.220859819337569</c:v>
                </c:pt>
                <c:pt idx="1057" formatCode="General">
                  <c:v>60.255545332887252</c:v>
                </c:pt>
                <c:pt idx="1058" formatCode="General">
                  <c:v>60.290230846436934</c:v>
                </c:pt>
                <c:pt idx="1059" formatCode="General">
                  <c:v>60.324916359986616</c:v>
                </c:pt>
                <c:pt idx="1060" formatCode="General">
                  <c:v>60.359601873536299</c:v>
                </c:pt>
                <c:pt idx="1061" formatCode="General">
                  <c:v>60.394287387085981</c:v>
                </c:pt>
                <c:pt idx="1062" formatCode="General">
                  <c:v>60.428972900635664</c:v>
                </c:pt>
                <c:pt idx="1063" formatCode="General">
                  <c:v>60.463658414185346</c:v>
                </c:pt>
                <c:pt idx="1064" formatCode="General">
                  <c:v>60.498343927735029</c:v>
                </c:pt>
                <c:pt idx="1065" formatCode="General">
                  <c:v>60.533029441284711</c:v>
                </c:pt>
                <c:pt idx="1066" formatCode="General">
                  <c:v>60.567714954834393</c:v>
                </c:pt>
                <c:pt idx="1067" formatCode="General">
                  <c:v>60.602400468384076</c:v>
                </c:pt>
                <c:pt idx="1068" formatCode="General">
                  <c:v>60.637085981933758</c:v>
                </c:pt>
                <c:pt idx="1069" formatCode="General">
                  <c:v>60.671771495483441</c:v>
                </c:pt>
                <c:pt idx="1070" formatCode="General">
                  <c:v>60.706457009033123</c:v>
                </c:pt>
                <c:pt idx="1071" formatCode="General">
                  <c:v>60.741142522582805</c:v>
                </c:pt>
                <c:pt idx="1072" formatCode="General">
                  <c:v>60.775828036132488</c:v>
                </c:pt>
                <c:pt idx="1073" formatCode="General">
                  <c:v>60.81051354968217</c:v>
                </c:pt>
                <c:pt idx="1074" formatCode="General">
                  <c:v>60.845199063231853</c:v>
                </c:pt>
                <c:pt idx="1075" formatCode="General">
                  <c:v>60.879884576781535</c:v>
                </c:pt>
                <c:pt idx="1076" formatCode="General">
                  <c:v>60.91457009033121</c:v>
                </c:pt>
                <c:pt idx="1077" formatCode="General">
                  <c:v>60.949255603880893</c:v>
                </c:pt>
                <c:pt idx="1078" formatCode="General">
                  <c:v>60.983941117430575</c:v>
                </c:pt>
                <c:pt idx="1079" formatCode="General">
                  <c:v>61.018626630980258</c:v>
                </c:pt>
                <c:pt idx="1080" formatCode="General">
                  <c:v>61.05331214452994</c:v>
                </c:pt>
                <c:pt idx="1081" formatCode="General">
                  <c:v>61.087997658079622</c:v>
                </c:pt>
                <c:pt idx="1082" formatCode="General">
                  <c:v>61.122683171629305</c:v>
                </c:pt>
                <c:pt idx="1083" formatCode="General">
                  <c:v>61.157368685178987</c:v>
                </c:pt>
                <c:pt idx="1084" formatCode="General">
                  <c:v>61.19205419872867</c:v>
                </c:pt>
                <c:pt idx="1085" formatCode="General">
                  <c:v>61.226739712278352</c:v>
                </c:pt>
                <c:pt idx="1086" formatCode="General">
                  <c:v>61.261425225828035</c:v>
                </c:pt>
                <c:pt idx="1087" formatCode="General">
                  <c:v>61.296110739377717</c:v>
                </c:pt>
                <c:pt idx="1088" formatCode="General">
                  <c:v>61.330796252927399</c:v>
                </c:pt>
                <c:pt idx="1089" formatCode="General">
                  <c:v>61.365481766477082</c:v>
                </c:pt>
                <c:pt idx="1090" formatCode="General">
                  <c:v>61.400167280026764</c:v>
                </c:pt>
                <c:pt idx="1091" formatCode="General">
                  <c:v>61.434852793576447</c:v>
                </c:pt>
                <c:pt idx="1092" formatCode="General">
                  <c:v>61.469538307126129</c:v>
                </c:pt>
                <c:pt idx="1093" formatCode="General">
                  <c:v>61.504223820675811</c:v>
                </c:pt>
                <c:pt idx="1094" formatCode="General">
                  <c:v>61.538909334225494</c:v>
                </c:pt>
                <c:pt idx="1095" formatCode="General">
                  <c:v>61.573594847775176</c:v>
                </c:pt>
                <c:pt idx="1096" formatCode="General">
                  <c:v>61.608280361324859</c:v>
                </c:pt>
                <c:pt idx="1097" formatCode="General">
                  <c:v>61.642965874874541</c:v>
                </c:pt>
                <c:pt idx="1098" formatCode="General">
                  <c:v>61.677651388424223</c:v>
                </c:pt>
                <c:pt idx="1099" formatCode="General">
                  <c:v>61.712336901973906</c:v>
                </c:pt>
                <c:pt idx="1100" formatCode="General">
                  <c:v>61.747022415523588</c:v>
                </c:pt>
                <c:pt idx="1101" formatCode="General">
                  <c:v>61.781707929073271</c:v>
                </c:pt>
                <c:pt idx="1102" formatCode="General">
                  <c:v>61.816393442622953</c:v>
                </c:pt>
                <c:pt idx="1103" formatCode="General">
                  <c:v>61.851078956172636</c:v>
                </c:pt>
                <c:pt idx="1104" formatCode="General">
                  <c:v>61.885764469722318</c:v>
                </c:pt>
                <c:pt idx="1105" formatCode="General">
                  <c:v>61.920449983272</c:v>
                </c:pt>
                <c:pt idx="1106" formatCode="General">
                  <c:v>61.955135496821683</c:v>
                </c:pt>
                <c:pt idx="1107" formatCode="General">
                  <c:v>61.989821010371365</c:v>
                </c:pt>
                <c:pt idx="1108" formatCode="General">
                  <c:v>62.024506523921048</c:v>
                </c:pt>
                <c:pt idx="1109" formatCode="General">
                  <c:v>62.059192037470723</c:v>
                </c:pt>
                <c:pt idx="1110" formatCode="General">
                  <c:v>62.093877551020412</c:v>
                </c:pt>
                <c:pt idx="1111" formatCode="General">
                  <c:v>62.128563064570088</c:v>
                </c:pt>
                <c:pt idx="1112" formatCode="General">
                  <c:v>62.16324857811977</c:v>
                </c:pt>
                <c:pt idx="1113" formatCode="General">
                  <c:v>62.197934091669453</c:v>
                </c:pt>
                <c:pt idx="1114" formatCode="General">
                  <c:v>62.232619605219135</c:v>
                </c:pt>
                <c:pt idx="1115" formatCode="General">
                  <c:v>62.267305118768817</c:v>
                </c:pt>
                <c:pt idx="1116" formatCode="General">
                  <c:v>62.3019906323185</c:v>
                </c:pt>
                <c:pt idx="1117" formatCode="General">
                  <c:v>62.336676145868182</c:v>
                </c:pt>
                <c:pt idx="1118" formatCode="General">
                  <c:v>62.371361659417865</c:v>
                </c:pt>
                <c:pt idx="1119" formatCode="General">
                  <c:v>62.406047172967547</c:v>
                </c:pt>
                <c:pt idx="1120" formatCode="General">
                  <c:v>62.440732686517229</c:v>
                </c:pt>
                <c:pt idx="1121" formatCode="General">
                  <c:v>62.475418200066912</c:v>
                </c:pt>
                <c:pt idx="1122" formatCode="General">
                  <c:v>62.510103713616594</c:v>
                </c:pt>
                <c:pt idx="1123" formatCode="General">
                  <c:v>62.544789227166277</c:v>
                </c:pt>
                <c:pt idx="1124" formatCode="General">
                  <c:v>62.579474740715959</c:v>
                </c:pt>
                <c:pt idx="1125" formatCode="General">
                  <c:v>62.614160254265641</c:v>
                </c:pt>
                <c:pt idx="1126" formatCode="General">
                  <c:v>62.648845767815324</c:v>
                </c:pt>
                <c:pt idx="1127" formatCode="General">
                  <c:v>62.683531281365006</c:v>
                </c:pt>
                <c:pt idx="1128" formatCode="General">
                  <c:v>62.718216794914689</c:v>
                </c:pt>
                <c:pt idx="1129" formatCode="General">
                  <c:v>62.752902308464371</c:v>
                </c:pt>
                <c:pt idx="1130" formatCode="General">
                  <c:v>62.787587822014054</c:v>
                </c:pt>
                <c:pt idx="1131" formatCode="General">
                  <c:v>62.822273335563736</c:v>
                </c:pt>
                <c:pt idx="1132" formatCode="General">
                  <c:v>62.856958849113418</c:v>
                </c:pt>
                <c:pt idx="1133" formatCode="General">
                  <c:v>62.891644362663101</c:v>
                </c:pt>
                <c:pt idx="1134" formatCode="General">
                  <c:v>62.926329876212783</c:v>
                </c:pt>
                <c:pt idx="1135" formatCode="General">
                  <c:v>62.961015389762466</c:v>
                </c:pt>
                <c:pt idx="1136" formatCode="General">
                  <c:v>62.995700903312148</c:v>
                </c:pt>
                <c:pt idx="1137" formatCode="General">
                  <c:v>63.03038641686183</c:v>
                </c:pt>
                <c:pt idx="1138" formatCode="General">
                  <c:v>63.065071930411513</c:v>
                </c:pt>
                <c:pt idx="1139" formatCode="General">
                  <c:v>63.099757443961195</c:v>
                </c:pt>
                <c:pt idx="1140" formatCode="General">
                  <c:v>63.134442957510878</c:v>
                </c:pt>
                <c:pt idx="1141" formatCode="General">
                  <c:v>63.16912847106056</c:v>
                </c:pt>
                <c:pt idx="1142" formatCode="General">
                  <c:v>63.203813984610242</c:v>
                </c:pt>
                <c:pt idx="1143" formatCode="General">
                  <c:v>63.238499498159925</c:v>
                </c:pt>
                <c:pt idx="1144" formatCode="General">
                  <c:v>63.2731850117096</c:v>
                </c:pt>
                <c:pt idx="1145" formatCode="General">
                  <c:v>63.30787052525929</c:v>
                </c:pt>
                <c:pt idx="1146" formatCode="General">
                  <c:v>63.342556038808965</c:v>
                </c:pt>
                <c:pt idx="1147" formatCode="General">
                  <c:v>63.377241552358655</c:v>
                </c:pt>
                <c:pt idx="1148" formatCode="General">
                  <c:v>63.41192706590833</c:v>
                </c:pt>
                <c:pt idx="1149" formatCode="General">
                  <c:v>63.446612579458012</c:v>
                </c:pt>
                <c:pt idx="1150" formatCode="General">
                  <c:v>63.481298093007695</c:v>
                </c:pt>
                <c:pt idx="1151" formatCode="General">
                  <c:v>63.515983606557377</c:v>
                </c:pt>
                <c:pt idx="1152" formatCode="General">
                  <c:v>63.550669120107059</c:v>
                </c:pt>
                <c:pt idx="1153" formatCode="General">
                  <c:v>63.585354633656742</c:v>
                </c:pt>
                <c:pt idx="1154" formatCode="General">
                  <c:v>63.620040147206424</c:v>
                </c:pt>
                <c:pt idx="1155" formatCode="General">
                  <c:v>63.654725660756107</c:v>
                </c:pt>
                <c:pt idx="1156" formatCode="General">
                  <c:v>63.689411174305789</c:v>
                </c:pt>
                <c:pt idx="1157" formatCode="General">
                  <c:v>63.724096687855472</c:v>
                </c:pt>
                <c:pt idx="1158" formatCode="General">
                  <c:v>63.758782201405154</c:v>
                </c:pt>
                <c:pt idx="1159" formatCode="General">
                  <c:v>63.793467714954836</c:v>
                </c:pt>
                <c:pt idx="1160" formatCode="General">
                  <c:v>63.828153228504519</c:v>
                </c:pt>
                <c:pt idx="1161" formatCode="General">
                  <c:v>63.862838742054201</c:v>
                </c:pt>
                <c:pt idx="1162" formatCode="General">
                  <c:v>63.897524255603884</c:v>
                </c:pt>
                <c:pt idx="1163" formatCode="General">
                  <c:v>63.932209769153566</c:v>
                </c:pt>
                <c:pt idx="1164" formatCode="General">
                  <c:v>63.966895282703248</c:v>
                </c:pt>
                <c:pt idx="1165" formatCode="General">
                  <c:v>64.001580796252924</c:v>
                </c:pt>
                <c:pt idx="1166" formatCode="General">
                  <c:v>64.036266309802613</c:v>
                </c:pt>
                <c:pt idx="1167" formatCode="General">
                  <c:v>64.070951823352289</c:v>
                </c:pt>
                <c:pt idx="1168" formatCode="General">
                  <c:v>64.105637336901978</c:v>
                </c:pt>
                <c:pt idx="1169" formatCode="General">
                  <c:v>64.140322850451653</c:v>
                </c:pt>
                <c:pt idx="1170" formatCode="General">
                  <c:v>64.175008364001343</c:v>
                </c:pt>
                <c:pt idx="1171" formatCode="General">
                  <c:v>64.209693877551018</c:v>
                </c:pt>
                <c:pt idx="1172" formatCode="General">
                  <c:v>64.244379391100708</c:v>
                </c:pt>
                <c:pt idx="1173" formatCode="General">
                  <c:v>64.279064904650383</c:v>
                </c:pt>
                <c:pt idx="1174" formatCode="General">
                  <c:v>64.313750418200073</c:v>
                </c:pt>
                <c:pt idx="1175" formatCode="General">
                  <c:v>64.348435931749748</c:v>
                </c:pt>
                <c:pt idx="1176" formatCode="General">
                  <c:v>64.383121445299437</c:v>
                </c:pt>
                <c:pt idx="1177" formatCode="General">
                  <c:v>64.417806958849113</c:v>
                </c:pt>
                <c:pt idx="1178" formatCode="General">
                  <c:v>64.452492472398802</c:v>
                </c:pt>
                <c:pt idx="1179" formatCode="General">
                  <c:v>64.487177985948477</c:v>
                </c:pt>
                <c:pt idx="1180" formatCode="General">
                  <c:v>64.521863499498167</c:v>
                </c:pt>
                <c:pt idx="1181" formatCode="General">
                  <c:v>64.556549013047842</c:v>
                </c:pt>
                <c:pt idx="1182" formatCode="General">
                  <c:v>64.591234526597532</c:v>
                </c:pt>
                <c:pt idx="1183" formatCode="General">
                  <c:v>64.625920040147207</c:v>
                </c:pt>
                <c:pt idx="1184" formatCode="General">
                  <c:v>64.660605553696897</c:v>
                </c:pt>
                <c:pt idx="1185" formatCode="General">
                  <c:v>64.695291067246572</c:v>
                </c:pt>
                <c:pt idx="1186" formatCode="General">
                  <c:v>64.729976580796261</c:v>
                </c:pt>
                <c:pt idx="1187" formatCode="General">
                  <c:v>64.764662094345937</c:v>
                </c:pt>
                <c:pt idx="1188" formatCode="General">
                  <c:v>64.799347607895626</c:v>
                </c:pt>
                <c:pt idx="1189" formatCode="General">
                  <c:v>64.834033121445302</c:v>
                </c:pt>
                <c:pt idx="1190" formatCode="General">
                  <c:v>64.868718634994991</c:v>
                </c:pt>
                <c:pt idx="1191" formatCode="General">
                  <c:v>64.903404148544666</c:v>
                </c:pt>
                <c:pt idx="1192" formatCode="General">
                  <c:v>64.938089662094356</c:v>
                </c:pt>
                <c:pt idx="1193" formatCode="General">
                  <c:v>64.972775175644031</c:v>
                </c:pt>
                <c:pt idx="1194" formatCode="General">
                  <c:v>65.007460689193721</c:v>
                </c:pt>
                <c:pt idx="1195" formatCode="General">
                  <c:v>65.042146202743396</c:v>
                </c:pt>
                <c:pt idx="1196" formatCode="General">
                  <c:v>65.076831716293071</c:v>
                </c:pt>
                <c:pt idx="1197" formatCode="General">
                  <c:v>65.111517229842761</c:v>
                </c:pt>
                <c:pt idx="1198" formatCode="General">
                  <c:v>65.146202743392436</c:v>
                </c:pt>
                <c:pt idx="1199" formatCode="General">
                  <c:v>65.180888256942126</c:v>
                </c:pt>
                <c:pt idx="1200" formatCode="General">
                  <c:v>65.215573770491801</c:v>
                </c:pt>
                <c:pt idx="1201" formatCode="General">
                  <c:v>65.250259284041491</c:v>
                </c:pt>
                <c:pt idx="1202" formatCode="General">
                  <c:v>65.284944797591166</c:v>
                </c:pt>
                <c:pt idx="1203" formatCode="General">
                  <c:v>65.319630311140855</c:v>
                </c:pt>
                <c:pt idx="1204" formatCode="General">
                  <c:v>65.354315824690531</c:v>
                </c:pt>
                <c:pt idx="1205" formatCode="General">
                  <c:v>65.38900133824022</c:v>
                </c:pt>
                <c:pt idx="1206" formatCode="General">
                  <c:v>65.423686851789896</c:v>
                </c:pt>
                <c:pt idx="1207" formatCode="General">
                  <c:v>65.458372365339585</c:v>
                </c:pt>
                <c:pt idx="1208" formatCode="General">
                  <c:v>65.49305787888926</c:v>
                </c:pt>
                <c:pt idx="1209" formatCode="General">
                  <c:v>65.52774339243895</c:v>
                </c:pt>
                <c:pt idx="1210" formatCode="General">
                  <c:v>65.562428905988625</c:v>
                </c:pt>
                <c:pt idx="1211" formatCode="General">
                  <c:v>65.597114419538315</c:v>
                </c:pt>
                <c:pt idx="1212" formatCode="General">
                  <c:v>65.63179993308799</c:v>
                </c:pt>
                <c:pt idx="1213" formatCode="General">
                  <c:v>65.66648544663768</c:v>
                </c:pt>
                <c:pt idx="1214" formatCode="General">
                  <c:v>65.701170960187355</c:v>
                </c:pt>
                <c:pt idx="1215" formatCode="General">
                  <c:v>65.735856473737044</c:v>
                </c:pt>
                <c:pt idx="1216" formatCode="General">
                  <c:v>65.77054198728672</c:v>
                </c:pt>
                <c:pt idx="1217" formatCode="General">
                  <c:v>65.805227500836409</c:v>
                </c:pt>
                <c:pt idx="1218" formatCode="General">
                  <c:v>65.839913014386084</c:v>
                </c:pt>
                <c:pt idx="1219" formatCode="General">
                  <c:v>65.874598527935774</c:v>
                </c:pt>
                <c:pt idx="1220" formatCode="General">
                  <c:v>65.909284041485449</c:v>
                </c:pt>
                <c:pt idx="1221" formatCode="General">
                  <c:v>65.943969555035139</c:v>
                </c:pt>
                <c:pt idx="1222" formatCode="General">
                  <c:v>65.978655068584814</c:v>
                </c:pt>
                <c:pt idx="1223" formatCode="General">
                  <c:v>66.013340582134504</c:v>
                </c:pt>
                <c:pt idx="1224" formatCode="General">
                  <c:v>66.048026095684179</c:v>
                </c:pt>
                <c:pt idx="1225" formatCode="General">
                  <c:v>66.082711609233868</c:v>
                </c:pt>
                <c:pt idx="1226" formatCode="General">
                  <c:v>66.117397122783544</c:v>
                </c:pt>
                <c:pt idx="1227" formatCode="General">
                  <c:v>66.152082636333233</c:v>
                </c:pt>
                <c:pt idx="1228" formatCode="General">
                  <c:v>66.186768149882909</c:v>
                </c:pt>
                <c:pt idx="1229" formatCode="General">
                  <c:v>66.221453663432584</c:v>
                </c:pt>
                <c:pt idx="1230" formatCode="General">
                  <c:v>66.256139176982273</c:v>
                </c:pt>
                <c:pt idx="1231" formatCode="General">
                  <c:v>66.290824690531963</c:v>
                </c:pt>
                <c:pt idx="1232" formatCode="General">
                  <c:v>66.325510204081638</c:v>
                </c:pt>
                <c:pt idx="1233" formatCode="General">
                  <c:v>66.445563442768417</c:v>
                </c:pt>
                <c:pt idx="1234" formatCode="General">
                  <c:v>66.565616681455197</c:v>
                </c:pt>
                <c:pt idx="1235" formatCode="General">
                  <c:v>66.685669920141976</c:v>
                </c:pt>
                <c:pt idx="1236" formatCode="General">
                  <c:v>66.805723158828755</c:v>
                </c:pt>
                <c:pt idx="1237" formatCode="General">
                  <c:v>66.925776397515534</c:v>
                </c:pt>
                <c:pt idx="1238" formatCode="General">
                  <c:v>67.045829636202313</c:v>
                </c:pt>
                <c:pt idx="1239" formatCode="General">
                  <c:v>67.165882874889093</c:v>
                </c:pt>
                <c:pt idx="1240" formatCode="General">
                  <c:v>67.285936113575872</c:v>
                </c:pt>
                <c:pt idx="1241" formatCode="General">
                  <c:v>67.405989352262651</c:v>
                </c:pt>
                <c:pt idx="1242" formatCode="General">
                  <c:v>67.52604259094943</c:v>
                </c:pt>
                <c:pt idx="1243" formatCode="General">
                  <c:v>67.646095829636209</c:v>
                </c:pt>
                <c:pt idx="1244" formatCode="General">
                  <c:v>67.766149068322989</c:v>
                </c:pt>
                <c:pt idx="1245" formatCode="General">
                  <c:v>67.886202307009768</c:v>
                </c:pt>
                <c:pt idx="1246" formatCode="General">
                  <c:v>68.006255545696547</c:v>
                </c:pt>
                <c:pt idx="1247" formatCode="General">
                  <c:v>68.126308784383326</c:v>
                </c:pt>
                <c:pt idx="1248" formatCode="General">
                  <c:v>68.246362023070105</c:v>
                </c:pt>
                <c:pt idx="1249" formatCode="General">
                  <c:v>68.366415261756885</c:v>
                </c:pt>
                <c:pt idx="1250" formatCode="General">
                  <c:v>68.486468500443664</c:v>
                </c:pt>
                <c:pt idx="1251" formatCode="General">
                  <c:v>68.606521739130443</c:v>
                </c:pt>
                <c:pt idx="1252" formatCode="General">
                  <c:v>68.726574977817222</c:v>
                </c:pt>
                <c:pt idx="1253" formatCode="General">
                  <c:v>68.846628216504001</c:v>
                </c:pt>
                <c:pt idx="1254" formatCode="General">
                  <c:v>68.966681455190781</c:v>
                </c:pt>
                <c:pt idx="1255" formatCode="General">
                  <c:v>69.08673469387756</c:v>
                </c:pt>
                <c:pt idx="1256" formatCode="General">
                  <c:v>69.206787932564339</c:v>
                </c:pt>
                <c:pt idx="1257" formatCode="General">
                  <c:v>69.326841171251118</c:v>
                </c:pt>
                <c:pt idx="1258" formatCode="General">
                  <c:v>69.446894409937897</c:v>
                </c:pt>
                <c:pt idx="1259" formatCode="General">
                  <c:v>69.566947648624677</c:v>
                </c:pt>
                <c:pt idx="1260" formatCode="General">
                  <c:v>69.687000887311456</c:v>
                </c:pt>
                <c:pt idx="1261" formatCode="General">
                  <c:v>69.807054125998235</c:v>
                </c:pt>
                <c:pt idx="1262" formatCode="General">
                  <c:v>69.927107364685014</c:v>
                </c:pt>
                <c:pt idx="1263" formatCode="General">
                  <c:v>70.047160603371793</c:v>
                </c:pt>
                <c:pt idx="1264" formatCode="General">
                  <c:v>70.167213842058572</c:v>
                </c:pt>
                <c:pt idx="1265" formatCode="General">
                  <c:v>70.287267080745352</c:v>
                </c:pt>
                <c:pt idx="1266" formatCode="General">
                  <c:v>70.407320319432131</c:v>
                </c:pt>
                <c:pt idx="1267" formatCode="General">
                  <c:v>70.52737355811891</c:v>
                </c:pt>
                <c:pt idx="1268" formatCode="General">
                  <c:v>70.647426796805689</c:v>
                </c:pt>
                <c:pt idx="1269" formatCode="General">
                  <c:v>70.767480035492468</c:v>
                </c:pt>
                <c:pt idx="1270" formatCode="General">
                  <c:v>70.887533274179248</c:v>
                </c:pt>
                <c:pt idx="1271" formatCode="General">
                  <c:v>71.007586512866027</c:v>
                </c:pt>
                <c:pt idx="1272" formatCode="General">
                  <c:v>71.127639751552792</c:v>
                </c:pt>
                <c:pt idx="1273" formatCode="General">
                  <c:v>71.247692990239571</c:v>
                </c:pt>
                <c:pt idx="1274" formatCode="General">
                  <c:v>71.367746228926364</c:v>
                </c:pt>
                <c:pt idx="1275" formatCode="General">
                  <c:v>71.487799467613129</c:v>
                </c:pt>
                <c:pt idx="1276" formatCode="General">
                  <c:v>71.607852706299909</c:v>
                </c:pt>
                <c:pt idx="1277" formatCode="General">
                  <c:v>71.727905944986688</c:v>
                </c:pt>
                <c:pt idx="1278" formatCode="General">
                  <c:v>71.847959183673467</c:v>
                </c:pt>
                <c:pt idx="1279" formatCode="General">
                  <c:v>71.968012422360246</c:v>
                </c:pt>
                <c:pt idx="1280" formatCode="General">
                  <c:v>72.088065661047025</c:v>
                </c:pt>
                <c:pt idx="1281" formatCode="General">
                  <c:v>72.208118899733805</c:v>
                </c:pt>
                <c:pt idx="1282" formatCode="General">
                  <c:v>72.328172138420584</c:v>
                </c:pt>
                <c:pt idx="1283" formatCode="General">
                  <c:v>72.448225377107363</c:v>
                </c:pt>
                <c:pt idx="1284" formatCode="General">
                  <c:v>72.568278615794142</c:v>
                </c:pt>
                <c:pt idx="1285" formatCode="General">
                  <c:v>72.688331854480921</c:v>
                </c:pt>
                <c:pt idx="1286" formatCode="General">
                  <c:v>72.808385093167701</c:v>
                </c:pt>
                <c:pt idx="1287" formatCode="General">
                  <c:v>72.92843833185448</c:v>
                </c:pt>
                <c:pt idx="1288" formatCode="General">
                  <c:v>73.048491570541259</c:v>
                </c:pt>
                <c:pt idx="1289" formatCode="General">
                  <c:v>73.168544809228038</c:v>
                </c:pt>
                <c:pt idx="1290" formatCode="General">
                  <c:v>73.288598047914817</c:v>
                </c:pt>
                <c:pt idx="1291" formatCode="General">
                  <c:v>73.408651286601597</c:v>
                </c:pt>
                <c:pt idx="1292" formatCode="General">
                  <c:v>73.528704525288376</c:v>
                </c:pt>
                <c:pt idx="1293" formatCode="General">
                  <c:v>73.648757763975155</c:v>
                </c:pt>
                <c:pt idx="1294" formatCode="General">
                  <c:v>73.768811002661934</c:v>
                </c:pt>
                <c:pt idx="1295" formatCode="General">
                  <c:v>73.888864241348713</c:v>
                </c:pt>
                <c:pt idx="1296" formatCode="General">
                  <c:v>74.008917480035493</c:v>
                </c:pt>
                <c:pt idx="1297" formatCode="General">
                  <c:v>74.128970718722272</c:v>
                </c:pt>
                <c:pt idx="1298" formatCode="General">
                  <c:v>74.249023957409051</c:v>
                </c:pt>
                <c:pt idx="1299" formatCode="General">
                  <c:v>74.36907719609583</c:v>
                </c:pt>
                <c:pt idx="1300" formatCode="General">
                  <c:v>74.489130434782609</c:v>
                </c:pt>
                <c:pt idx="1301" formatCode="General">
                  <c:v>74.609183673469389</c:v>
                </c:pt>
                <c:pt idx="1302" formatCode="General">
                  <c:v>74.729236912156168</c:v>
                </c:pt>
                <c:pt idx="1303" formatCode="General">
                  <c:v>74.849290150842947</c:v>
                </c:pt>
                <c:pt idx="1304" formatCode="General">
                  <c:v>74.969343389529726</c:v>
                </c:pt>
                <c:pt idx="1305" formatCode="General">
                  <c:v>75.089396628216505</c:v>
                </c:pt>
                <c:pt idx="1306" formatCode="General">
                  <c:v>75.209449866903284</c:v>
                </c:pt>
                <c:pt idx="1307" formatCode="General">
                  <c:v>75.329503105590064</c:v>
                </c:pt>
                <c:pt idx="1308" formatCode="General">
                  <c:v>75.449556344276843</c:v>
                </c:pt>
                <c:pt idx="1309" formatCode="General">
                  <c:v>75.569609582963622</c:v>
                </c:pt>
                <c:pt idx="1310" formatCode="General">
                  <c:v>75.689662821650401</c:v>
                </c:pt>
                <c:pt idx="1311" formatCode="General">
                  <c:v>75.80971606033718</c:v>
                </c:pt>
                <c:pt idx="1312" formatCode="General">
                  <c:v>75.92976929902396</c:v>
                </c:pt>
                <c:pt idx="1313" formatCode="General">
                  <c:v>76.049822537710739</c:v>
                </c:pt>
                <c:pt idx="1314" formatCode="General">
                  <c:v>76.169875776397518</c:v>
                </c:pt>
                <c:pt idx="1315" formatCode="General">
                  <c:v>76.289929015084297</c:v>
                </c:pt>
                <c:pt idx="1316" formatCode="General">
                  <c:v>76.409982253771076</c:v>
                </c:pt>
                <c:pt idx="1317" formatCode="General">
                  <c:v>76.530035492457856</c:v>
                </c:pt>
                <c:pt idx="1318" formatCode="General">
                  <c:v>76.650088731144635</c:v>
                </c:pt>
                <c:pt idx="1319" formatCode="General">
                  <c:v>76.770141969831414</c:v>
                </c:pt>
                <c:pt idx="1320" formatCode="General">
                  <c:v>76.890195208518193</c:v>
                </c:pt>
                <c:pt idx="1321" formatCode="General">
                  <c:v>77.010248447204972</c:v>
                </c:pt>
                <c:pt idx="1322" formatCode="General">
                  <c:v>77.130301685891752</c:v>
                </c:pt>
                <c:pt idx="1323" formatCode="General">
                  <c:v>77.250354924578531</c:v>
                </c:pt>
                <c:pt idx="1324" formatCode="General">
                  <c:v>77.37040816326531</c:v>
                </c:pt>
                <c:pt idx="1325" formatCode="General">
                  <c:v>77.490461401952089</c:v>
                </c:pt>
                <c:pt idx="1326" formatCode="General">
                  <c:v>77.610514640638868</c:v>
                </c:pt>
                <c:pt idx="1327" formatCode="General">
                  <c:v>77.730567879325648</c:v>
                </c:pt>
                <c:pt idx="1328" formatCode="General">
                  <c:v>77.850621118012427</c:v>
                </c:pt>
                <c:pt idx="1329" formatCode="General">
                  <c:v>77.970674356699206</c:v>
                </c:pt>
                <c:pt idx="1330" formatCode="General">
                  <c:v>78.090727595385985</c:v>
                </c:pt>
                <c:pt idx="1331" formatCode="General">
                  <c:v>78.210780834072764</c:v>
                </c:pt>
                <c:pt idx="1332" formatCode="General">
                  <c:v>78.330834072759544</c:v>
                </c:pt>
                <c:pt idx="1333" formatCode="General">
                  <c:v>78.450887311446323</c:v>
                </c:pt>
                <c:pt idx="1334" formatCode="General">
                  <c:v>78.570940550133102</c:v>
                </c:pt>
                <c:pt idx="1335" formatCode="General">
                  <c:v>78.690993788819881</c:v>
                </c:pt>
                <c:pt idx="1336" formatCode="General">
                  <c:v>78.81104702750666</c:v>
                </c:pt>
                <c:pt idx="1337" formatCode="General">
                  <c:v>78.93110026619344</c:v>
                </c:pt>
                <c:pt idx="1338" formatCode="General">
                  <c:v>79.051153504880219</c:v>
                </c:pt>
                <c:pt idx="1339" formatCode="General">
                  <c:v>79.171206743566998</c:v>
                </c:pt>
                <c:pt idx="1340" formatCode="General">
                  <c:v>79.291259982253763</c:v>
                </c:pt>
                <c:pt idx="1341" formatCode="General">
                  <c:v>79.411313220940556</c:v>
                </c:pt>
                <c:pt idx="1342" formatCode="General">
                  <c:v>79.531366459627336</c:v>
                </c:pt>
                <c:pt idx="1343" formatCode="General">
                  <c:v>79.651419698314101</c:v>
                </c:pt>
                <c:pt idx="1344" formatCode="General">
                  <c:v>79.771472937000894</c:v>
                </c:pt>
                <c:pt idx="1345" formatCode="General">
                  <c:v>79.891526175687659</c:v>
                </c:pt>
                <c:pt idx="1346" formatCode="General">
                  <c:v>80.011579414374438</c:v>
                </c:pt>
                <c:pt idx="1347" formatCode="General">
                  <c:v>80.131632653061217</c:v>
                </c:pt>
                <c:pt idx="1348" formatCode="General">
                  <c:v>80.251685891747996</c:v>
                </c:pt>
                <c:pt idx="1349" formatCode="General">
                  <c:v>80.371739130434776</c:v>
                </c:pt>
                <c:pt idx="1350" formatCode="General">
                  <c:v>80.491792369121555</c:v>
                </c:pt>
                <c:pt idx="1351" formatCode="General">
                  <c:v>80.611845607808334</c:v>
                </c:pt>
                <c:pt idx="1352" formatCode="General">
                  <c:v>80.731898846495113</c:v>
                </c:pt>
                <c:pt idx="1353" formatCode="General">
                  <c:v>80.851952085181892</c:v>
                </c:pt>
                <c:pt idx="1354" formatCode="General">
                  <c:v>80.972005323868672</c:v>
                </c:pt>
                <c:pt idx="1355" formatCode="General">
                  <c:v>81.092058562555451</c:v>
                </c:pt>
                <c:pt idx="1356" formatCode="General">
                  <c:v>81.21211180124223</c:v>
                </c:pt>
                <c:pt idx="1357" formatCode="General">
                  <c:v>81.332165039929009</c:v>
                </c:pt>
                <c:pt idx="1358" formatCode="General">
                  <c:v>81.452218278615788</c:v>
                </c:pt>
                <c:pt idx="1359" formatCode="General">
                  <c:v>81.572271517302568</c:v>
                </c:pt>
                <c:pt idx="1360" formatCode="General">
                  <c:v>81.692324755989347</c:v>
                </c:pt>
                <c:pt idx="1361" formatCode="General">
                  <c:v>81.812377994676126</c:v>
                </c:pt>
                <c:pt idx="1362" formatCode="General">
                  <c:v>81.932431233362905</c:v>
                </c:pt>
                <c:pt idx="1363" formatCode="General">
                  <c:v>82.052484472049684</c:v>
                </c:pt>
                <c:pt idx="1364" formatCode="General">
                  <c:v>82.172537710736464</c:v>
                </c:pt>
                <c:pt idx="1365" formatCode="General">
                  <c:v>82.292590949423243</c:v>
                </c:pt>
                <c:pt idx="1366" formatCode="General">
                  <c:v>82.412644188110022</c:v>
                </c:pt>
                <c:pt idx="1367" formatCode="General">
                  <c:v>82.532697426796801</c:v>
                </c:pt>
                <c:pt idx="1368" formatCode="General">
                  <c:v>82.65275066548358</c:v>
                </c:pt>
                <c:pt idx="1369" formatCode="General">
                  <c:v>82.77280390417036</c:v>
                </c:pt>
                <c:pt idx="1370" formatCode="General">
                  <c:v>82.892857142857139</c:v>
                </c:pt>
                <c:pt idx="1371" formatCode="General">
                  <c:v>83.012910381543918</c:v>
                </c:pt>
                <c:pt idx="1372" formatCode="General">
                  <c:v>83.132963620230697</c:v>
                </c:pt>
                <c:pt idx="1373" formatCode="General">
                  <c:v>83.253016858917476</c:v>
                </c:pt>
                <c:pt idx="1374" formatCode="General">
                  <c:v>83.373070097604256</c:v>
                </c:pt>
                <c:pt idx="1375" formatCode="General">
                  <c:v>83.493123336291035</c:v>
                </c:pt>
                <c:pt idx="1376" formatCode="General">
                  <c:v>83.613176574977814</c:v>
                </c:pt>
                <c:pt idx="1377" formatCode="General">
                  <c:v>83.733229813664593</c:v>
                </c:pt>
                <c:pt idx="1378" formatCode="General">
                  <c:v>83.853283052351372</c:v>
                </c:pt>
                <c:pt idx="1379" formatCode="General">
                  <c:v>83.973336291038152</c:v>
                </c:pt>
                <c:pt idx="1380" formatCode="General">
                  <c:v>84.093389529724931</c:v>
                </c:pt>
                <c:pt idx="1381" formatCode="General">
                  <c:v>84.21344276841171</c:v>
                </c:pt>
                <c:pt idx="1382" formatCode="General">
                  <c:v>84.333496007098489</c:v>
                </c:pt>
                <c:pt idx="1383" formatCode="General">
                  <c:v>84.453549245785268</c:v>
                </c:pt>
                <c:pt idx="1384" formatCode="General">
                  <c:v>84.573602484472048</c:v>
                </c:pt>
                <c:pt idx="1385" formatCode="General">
                  <c:v>84.693655723158827</c:v>
                </c:pt>
                <c:pt idx="1386" formatCode="General">
                  <c:v>84.813708961845606</c:v>
                </c:pt>
                <c:pt idx="1387" formatCode="General">
                  <c:v>84.933762200532385</c:v>
                </c:pt>
                <c:pt idx="1388" formatCode="General">
                  <c:v>85.053815439219164</c:v>
                </c:pt>
                <c:pt idx="1389" formatCode="General">
                  <c:v>85.173868677905944</c:v>
                </c:pt>
                <c:pt idx="1390" formatCode="General">
                  <c:v>85.293921916592723</c:v>
                </c:pt>
                <c:pt idx="1391" formatCode="General">
                  <c:v>85.413975155279502</c:v>
                </c:pt>
                <c:pt idx="1392" formatCode="General">
                  <c:v>85.534028393966281</c:v>
                </c:pt>
                <c:pt idx="1393" formatCode="General">
                  <c:v>85.65408163265306</c:v>
                </c:pt>
                <c:pt idx="1394" formatCode="General">
                  <c:v>85.774134871339839</c:v>
                </c:pt>
                <c:pt idx="1395" formatCode="General">
                  <c:v>85.894188110026619</c:v>
                </c:pt>
                <c:pt idx="1396" formatCode="General">
                  <c:v>86.014241348713398</c:v>
                </c:pt>
                <c:pt idx="1397" formatCode="General">
                  <c:v>86.134294587400177</c:v>
                </c:pt>
                <c:pt idx="1398" formatCode="General">
                  <c:v>86.254347826086956</c:v>
                </c:pt>
                <c:pt idx="1399" formatCode="General">
                  <c:v>86.374401064773735</c:v>
                </c:pt>
                <c:pt idx="1400" formatCode="General">
                  <c:v>86.494454303460515</c:v>
                </c:pt>
                <c:pt idx="1401" formatCode="General">
                  <c:v>86.614507542147294</c:v>
                </c:pt>
                <c:pt idx="1402" formatCode="General">
                  <c:v>86.734560780834073</c:v>
                </c:pt>
                <c:pt idx="1403" formatCode="General">
                  <c:v>86.854614019520852</c:v>
                </c:pt>
                <c:pt idx="1404" formatCode="General">
                  <c:v>86.974667258207631</c:v>
                </c:pt>
                <c:pt idx="1405" formatCode="General">
                  <c:v>87.094720496894411</c:v>
                </c:pt>
                <c:pt idx="1406" formatCode="General">
                  <c:v>87.21477373558119</c:v>
                </c:pt>
                <c:pt idx="1407" formatCode="General">
                  <c:v>87.334826974267969</c:v>
                </c:pt>
                <c:pt idx="1408" formatCode="General">
                  <c:v>87.454880212954748</c:v>
                </c:pt>
                <c:pt idx="1409" formatCode="General">
                  <c:v>87.574933451641527</c:v>
                </c:pt>
                <c:pt idx="1410" formatCode="General">
                  <c:v>87.694986690328307</c:v>
                </c:pt>
                <c:pt idx="1411" formatCode="General">
                  <c:v>87.815039929015086</c:v>
                </c:pt>
                <c:pt idx="1412" formatCode="General">
                  <c:v>87.935093167701865</c:v>
                </c:pt>
                <c:pt idx="1413" formatCode="General">
                  <c:v>88.055146406388644</c:v>
                </c:pt>
                <c:pt idx="1414" formatCode="General">
                  <c:v>88.175199645075423</c:v>
                </c:pt>
                <c:pt idx="1415" formatCode="General">
                  <c:v>88.295252883762203</c:v>
                </c:pt>
                <c:pt idx="1416" formatCode="General">
                  <c:v>88.415306122448982</c:v>
                </c:pt>
                <c:pt idx="1417" formatCode="General">
                  <c:v>88.535359361135761</c:v>
                </c:pt>
                <c:pt idx="1418" formatCode="General">
                  <c:v>88.65541259982254</c:v>
                </c:pt>
                <c:pt idx="1419" formatCode="General">
                  <c:v>88.775465838509319</c:v>
                </c:pt>
                <c:pt idx="1420" formatCode="General">
                  <c:v>88.895519077196099</c:v>
                </c:pt>
                <c:pt idx="1421" formatCode="General">
                  <c:v>89.015572315882878</c:v>
                </c:pt>
                <c:pt idx="1422" formatCode="General">
                  <c:v>89.135625554569657</c:v>
                </c:pt>
                <c:pt idx="1423" formatCode="General">
                  <c:v>89.255678793256436</c:v>
                </c:pt>
                <c:pt idx="1424" formatCode="General">
                  <c:v>89.375732031943215</c:v>
                </c:pt>
                <c:pt idx="1425" formatCode="General">
                  <c:v>89.495785270629995</c:v>
                </c:pt>
                <c:pt idx="1426" formatCode="General">
                  <c:v>89.615838509316774</c:v>
                </c:pt>
                <c:pt idx="1427" formatCode="General">
                  <c:v>89.735891748003553</c:v>
                </c:pt>
                <c:pt idx="1428" formatCode="General">
                  <c:v>89.855944986690332</c:v>
                </c:pt>
                <c:pt idx="1429" formatCode="General">
                  <c:v>89.975998225377097</c:v>
                </c:pt>
                <c:pt idx="1430" formatCode="General">
                  <c:v>90.096051464063891</c:v>
                </c:pt>
                <c:pt idx="1431" formatCode="General">
                  <c:v>90.216104702750656</c:v>
                </c:pt>
                <c:pt idx="1432" formatCode="General">
                  <c:v>90.336157941437435</c:v>
                </c:pt>
                <c:pt idx="1433" formatCode="General">
                  <c:v>90.456211180124228</c:v>
                </c:pt>
                <c:pt idx="1434" formatCode="General">
                  <c:v>90.576264418810993</c:v>
                </c:pt>
                <c:pt idx="1435" formatCode="General">
                  <c:v>90.696317657497772</c:v>
                </c:pt>
                <c:pt idx="1436" formatCode="General">
                  <c:v>90.816370896184566</c:v>
                </c:pt>
                <c:pt idx="1437" formatCode="General">
                  <c:v>90.936424134871331</c:v>
                </c:pt>
                <c:pt idx="1438" formatCode="General">
                  <c:v>91.05647737355811</c:v>
                </c:pt>
                <c:pt idx="1439" formatCode="General">
                  <c:v>91.176530612244903</c:v>
                </c:pt>
                <c:pt idx="1440" formatCode="General">
                  <c:v>91.296583850931668</c:v>
                </c:pt>
                <c:pt idx="1441" formatCode="General">
                  <c:v>91.416637089618447</c:v>
                </c:pt>
                <c:pt idx="1442" formatCode="General">
                  <c:v>91.536690328305241</c:v>
                </c:pt>
                <c:pt idx="1443" formatCode="General">
                  <c:v>91.656743566992006</c:v>
                </c:pt>
                <c:pt idx="1444" formatCode="General">
                  <c:v>91.776796805678785</c:v>
                </c:pt>
                <c:pt idx="1445" formatCode="General">
                  <c:v>91.896850044365564</c:v>
                </c:pt>
                <c:pt idx="1446" formatCode="General">
                  <c:v>92.016903283052343</c:v>
                </c:pt>
                <c:pt idx="1447" formatCode="General">
                  <c:v>92.136956521739123</c:v>
                </c:pt>
                <c:pt idx="1448" formatCode="General">
                  <c:v>92.257009760425902</c:v>
                </c:pt>
                <c:pt idx="1449" formatCode="General">
                  <c:v>92.377062999112681</c:v>
                </c:pt>
                <c:pt idx="1450" formatCode="General">
                  <c:v>92.49711623779946</c:v>
                </c:pt>
                <c:pt idx="1451" formatCode="General">
                  <c:v>92.617169476486239</c:v>
                </c:pt>
                <c:pt idx="1452" formatCode="General">
                  <c:v>92.737222715173019</c:v>
                </c:pt>
                <c:pt idx="1453" formatCode="General">
                  <c:v>92.857275953859798</c:v>
                </c:pt>
                <c:pt idx="1454" formatCode="General">
                  <c:v>92.977329192546577</c:v>
                </c:pt>
                <c:pt idx="1455" formatCode="General">
                  <c:v>93.097382431233356</c:v>
                </c:pt>
                <c:pt idx="1456" formatCode="General">
                  <c:v>93.217435669920135</c:v>
                </c:pt>
                <c:pt idx="1457" formatCode="General">
                  <c:v>93.337488908606915</c:v>
                </c:pt>
                <c:pt idx="1458" formatCode="General">
                  <c:v>93.457542147293694</c:v>
                </c:pt>
                <c:pt idx="1459" formatCode="General">
                  <c:v>93.577595385980473</c:v>
                </c:pt>
                <c:pt idx="1460" formatCode="General">
                  <c:v>93.697648624667252</c:v>
                </c:pt>
                <c:pt idx="1461" formatCode="General">
                  <c:v>93.817701863354031</c:v>
                </c:pt>
                <c:pt idx="1462" formatCode="General">
                  <c:v>93.937755102040811</c:v>
                </c:pt>
              </c:numCache>
            </c:numRef>
          </c:val>
          <c:smooth val="0"/>
          <c:extLst>
            <c:ext xmlns:c16="http://schemas.microsoft.com/office/drawing/2014/chart" uri="{C3380CC4-5D6E-409C-BE32-E72D297353CC}">
              <c16:uniqueId val="{00000003-65D8-434C-BF04-BCF2C0F9F48F}"/>
            </c:ext>
          </c:extLst>
        </c:ser>
        <c:ser>
          <c:idx val="4"/>
          <c:order val="4"/>
          <c:tx>
            <c:strRef>
              <c:f>[財務模型Roadshow版.xlsx]PE河流圖!$J$1</c:f>
              <c:strCache>
                <c:ptCount val="1"/>
                <c:pt idx="0">
                  <c:v>9.5x</c:v>
                </c:pt>
              </c:strCache>
            </c:strRef>
          </c:tx>
          <c:spPr>
            <a:ln w="28575" cap="rnd">
              <a:solidFill>
                <a:schemeClr val="accent5"/>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[財務模型Roadshow版.xlsx]PE河流圖!$J$2:$J$1464</c:f>
              <c:numCache>
                <c:formatCode>0.0000000</c:formatCode>
                <c:ptCount val="1463"/>
                <c:pt idx="0" formatCode="General">
                  <c:v>84.453061224489787</c:v>
                </c:pt>
                <c:pt idx="1">
                  <c:v>84.345536734693866</c:v>
                </c:pt>
                <c:pt idx="2">
                  <c:v>84.238012244897945</c:v>
                </c:pt>
                <c:pt idx="3">
                  <c:v>84.130487755102038</c:v>
                </c:pt>
                <c:pt idx="4">
                  <c:v>84.022963265306117</c:v>
                </c:pt>
                <c:pt idx="5">
                  <c:v>83.915438775510196</c:v>
                </c:pt>
                <c:pt idx="6">
                  <c:v>83.807914285714276</c:v>
                </c:pt>
                <c:pt idx="7">
                  <c:v>83.700389795918355</c:v>
                </c:pt>
                <c:pt idx="8">
                  <c:v>83.592865306122434</c:v>
                </c:pt>
                <c:pt idx="9">
                  <c:v>83.485340816326527</c:v>
                </c:pt>
                <c:pt idx="10">
                  <c:v>83.377816326530606</c:v>
                </c:pt>
                <c:pt idx="11">
                  <c:v>83.270291836734685</c:v>
                </c:pt>
                <c:pt idx="12">
                  <c:v>83.162767346938764</c:v>
                </c:pt>
                <c:pt idx="13">
                  <c:v>83.055242857142844</c:v>
                </c:pt>
                <c:pt idx="14">
                  <c:v>82.947718367346937</c:v>
                </c:pt>
                <c:pt idx="15">
                  <c:v>82.840193877551016</c:v>
                </c:pt>
                <c:pt idx="16">
                  <c:v>82.732669387755095</c:v>
                </c:pt>
                <c:pt idx="17">
                  <c:v>82.625144897959174</c:v>
                </c:pt>
                <c:pt idx="18">
                  <c:v>82.517620408163253</c:v>
                </c:pt>
                <c:pt idx="19">
                  <c:v>82.410095918367333</c:v>
                </c:pt>
                <c:pt idx="20">
                  <c:v>82.302571428571426</c:v>
                </c:pt>
                <c:pt idx="21">
                  <c:v>82.195046938775505</c:v>
                </c:pt>
                <c:pt idx="22">
                  <c:v>82.087522448979584</c:v>
                </c:pt>
                <c:pt idx="23">
                  <c:v>81.979997959183663</c:v>
                </c:pt>
                <c:pt idx="24">
                  <c:v>81.872473469387742</c:v>
                </c:pt>
                <c:pt idx="25">
                  <c:v>81.764948979591821</c:v>
                </c:pt>
                <c:pt idx="26">
                  <c:v>81.657424489795915</c:v>
                </c:pt>
                <c:pt idx="27">
                  <c:v>81.549899999999994</c:v>
                </c:pt>
                <c:pt idx="28">
                  <c:v>81.442375510204073</c:v>
                </c:pt>
                <c:pt idx="29">
                  <c:v>81.334851020408152</c:v>
                </c:pt>
                <c:pt idx="30">
                  <c:v>81.227326530612231</c:v>
                </c:pt>
                <c:pt idx="31">
                  <c:v>81.119802040816325</c:v>
                </c:pt>
                <c:pt idx="32">
                  <c:v>81.012277551020404</c:v>
                </c:pt>
                <c:pt idx="33">
                  <c:v>80.904753061224483</c:v>
                </c:pt>
                <c:pt idx="34">
                  <c:v>80.797228571428562</c:v>
                </c:pt>
                <c:pt idx="35">
                  <c:v>80.689704081632641</c:v>
                </c:pt>
                <c:pt idx="36">
                  <c:v>80.58217959183672</c:v>
                </c:pt>
                <c:pt idx="37">
                  <c:v>80.474655102040813</c:v>
                </c:pt>
                <c:pt idx="38">
                  <c:v>80.367130612244893</c:v>
                </c:pt>
                <c:pt idx="39">
                  <c:v>80.259606122448972</c:v>
                </c:pt>
                <c:pt idx="40">
                  <c:v>80.152081632653051</c:v>
                </c:pt>
                <c:pt idx="41">
                  <c:v>80.04455714285713</c:v>
                </c:pt>
                <c:pt idx="42">
                  <c:v>79.937032653061209</c:v>
                </c:pt>
                <c:pt idx="43">
                  <c:v>79.829508163265302</c:v>
                </c:pt>
                <c:pt idx="44">
                  <c:v>79.721983673469381</c:v>
                </c:pt>
                <c:pt idx="45">
                  <c:v>79.614459183673461</c:v>
                </c:pt>
                <c:pt idx="46">
                  <c:v>79.50693469387754</c:v>
                </c:pt>
                <c:pt idx="47">
                  <c:v>79.399410204081619</c:v>
                </c:pt>
                <c:pt idx="48">
                  <c:v>79.291885714285712</c:v>
                </c:pt>
                <c:pt idx="49">
                  <c:v>79.184361224489791</c:v>
                </c:pt>
                <c:pt idx="50">
                  <c:v>79.07683673469387</c:v>
                </c:pt>
                <c:pt idx="51">
                  <c:v>78.969312244897949</c:v>
                </c:pt>
                <c:pt idx="52">
                  <c:v>78.861787755102029</c:v>
                </c:pt>
                <c:pt idx="53">
                  <c:v>78.754263265306108</c:v>
                </c:pt>
                <c:pt idx="54">
                  <c:v>78.646738775510201</c:v>
                </c:pt>
                <c:pt idx="55">
                  <c:v>78.53921428571428</c:v>
                </c:pt>
                <c:pt idx="56">
                  <c:v>78.431689795918359</c:v>
                </c:pt>
                <c:pt idx="57">
                  <c:v>78.324165306122438</c:v>
                </c:pt>
                <c:pt idx="58">
                  <c:v>78.216640816326517</c:v>
                </c:pt>
                <c:pt idx="59">
                  <c:v>78.109116326530597</c:v>
                </c:pt>
                <c:pt idx="60">
                  <c:v>78.00159183673469</c:v>
                </c:pt>
                <c:pt idx="61">
                  <c:v>77.894067346938769</c:v>
                </c:pt>
                <c:pt idx="62">
                  <c:v>77.786542857142848</c:v>
                </c:pt>
                <c:pt idx="63">
                  <c:v>77.679018367346927</c:v>
                </c:pt>
                <c:pt idx="64">
                  <c:v>77.571493877551006</c:v>
                </c:pt>
                <c:pt idx="65">
                  <c:v>77.4639693877551</c:v>
                </c:pt>
                <c:pt idx="66">
                  <c:v>77.356444897959179</c:v>
                </c:pt>
                <c:pt idx="67">
                  <c:v>77.248920408163258</c:v>
                </c:pt>
                <c:pt idx="68">
                  <c:v>77.141395918367337</c:v>
                </c:pt>
                <c:pt idx="69">
                  <c:v>77.033871428571416</c:v>
                </c:pt>
                <c:pt idx="70">
                  <c:v>76.926346938775495</c:v>
                </c:pt>
                <c:pt idx="71">
                  <c:v>76.818822448979589</c:v>
                </c:pt>
                <c:pt idx="72">
                  <c:v>76.711297959183668</c:v>
                </c:pt>
                <c:pt idx="73">
                  <c:v>76.603773469387747</c:v>
                </c:pt>
                <c:pt idx="74">
                  <c:v>76.496248979591826</c:v>
                </c:pt>
                <c:pt idx="75">
                  <c:v>76.388724489795905</c:v>
                </c:pt>
                <c:pt idx="76">
                  <c:v>76.281199999999984</c:v>
                </c:pt>
                <c:pt idx="77">
                  <c:v>76.173675510204077</c:v>
                </c:pt>
                <c:pt idx="78">
                  <c:v>76.066151020408157</c:v>
                </c:pt>
                <c:pt idx="79">
                  <c:v>75.958626530612236</c:v>
                </c:pt>
                <c:pt idx="80">
                  <c:v>75.851102040816315</c:v>
                </c:pt>
                <c:pt idx="81">
                  <c:v>75.743577551020394</c:v>
                </c:pt>
                <c:pt idx="82">
                  <c:v>75.636053061224487</c:v>
                </c:pt>
                <c:pt idx="83">
                  <c:v>75.528528571428566</c:v>
                </c:pt>
                <c:pt idx="84">
                  <c:v>75.421004081632645</c:v>
                </c:pt>
                <c:pt idx="85">
                  <c:v>75.313479591836725</c:v>
                </c:pt>
                <c:pt idx="86">
                  <c:v>75.205955102040804</c:v>
                </c:pt>
                <c:pt idx="87">
                  <c:v>75.098430612244897</c:v>
                </c:pt>
                <c:pt idx="88">
                  <c:v>74.990906122448976</c:v>
                </c:pt>
                <c:pt idx="89">
                  <c:v>74.883381632653055</c:v>
                </c:pt>
                <c:pt idx="90">
                  <c:v>74.775857142857134</c:v>
                </c:pt>
                <c:pt idx="91">
                  <c:v>74.668332653061213</c:v>
                </c:pt>
                <c:pt idx="92">
                  <c:v>74.560808163265293</c:v>
                </c:pt>
                <c:pt idx="93">
                  <c:v>74.453283673469386</c:v>
                </c:pt>
                <c:pt idx="94">
                  <c:v>74.345759183673465</c:v>
                </c:pt>
                <c:pt idx="95">
                  <c:v>74.238234693877544</c:v>
                </c:pt>
                <c:pt idx="96">
                  <c:v>74.130710204081623</c:v>
                </c:pt>
                <c:pt idx="97">
                  <c:v>74.023185714285702</c:v>
                </c:pt>
                <c:pt idx="98">
                  <c:v>73.915661224489781</c:v>
                </c:pt>
                <c:pt idx="99">
                  <c:v>73.808136734693875</c:v>
                </c:pt>
                <c:pt idx="100">
                  <c:v>73.700612244897954</c:v>
                </c:pt>
                <c:pt idx="101">
                  <c:v>73.593087755102033</c:v>
                </c:pt>
                <c:pt idx="102">
                  <c:v>73.485563265306112</c:v>
                </c:pt>
                <c:pt idx="103">
                  <c:v>73.378038775510191</c:v>
                </c:pt>
                <c:pt idx="104">
                  <c:v>73.270514285714285</c:v>
                </c:pt>
                <c:pt idx="105">
                  <c:v>73.162989795918364</c:v>
                </c:pt>
                <c:pt idx="106">
                  <c:v>73.055465306122443</c:v>
                </c:pt>
                <c:pt idx="107">
                  <c:v>72.947940816326522</c:v>
                </c:pt>
                <c:pt idx="108">
                  <c:v>72.840416326530601</c:v>
                </c:pt>
                <c:pt idx="109">
                  <c:v>72.73289183673468</c:v>
                </c:pt>
                <c:pt idx="110">
                  <c:v>72.625367346938773</c:v>
                </c:pt>
                <c:pt idx="111">
                  <c:v>72.517842857142853</c:v>
                </c:pt>
                <c:pt idx="112">
                  <c:v>72.410318367346932</c:v>
                </c:pt>
                <c:pt idx="113">
                  <c:v>72.302793877551011</c:v>
                </c:pt>
                <c:pt idx="114">
                  <c:v>72.19526938775509</c:v>
                </c:pt>
                <c:pt idx="115">
                  <c:v>72.087744897959169</c:v>
                </c:pt>
                <c:pt idx="116">
                  <c:v>71.980220408163262</c:v>
                </c:pt>
                <c:pt idx="117">
                  <c:v>71.872695918367342</c:v>
                </c:pt>
                <c:pt idx="118">
                  <c:v>71.765171428571421</c:v>
                </c:pt>
                <c:pt idx="119">
                  <c:v>71.6576469387755</c:v>
                </c:pt>
                <c:pt idx="120">
                  <c:v>71.550122448979579</c:v>
                </c:pt>
                <c:pt idx="121">
                  <c:v>71.442597959183672</c:v>
                </c:pt>
                <c:pt idx="122">
                  <c:v>71.335073469387751</c:v>
                </c:pt>
                <c:pt idx="123">
                  <c:v>71.22754897959183</c:v>
                </c:pt>
                <c:pt idx="124">
                  <c:v>71.12002448979591</c:v>
                </c:pt>
                <c:pt idx="125">
                  <c:v>71.012499999999989</c:v>
                </c:pt>
                <c:pt idx="126">
                  <c:v>70.904975510204068</c:v>
                </c:pt>
                <c:pt idx="127">
                  <c:v>70.797451020408161</c:v>
                </c:pt>
                <c:pt idx="128">
                  <c:v>70.68992653061224</c:v>
                </c:pt>
                <c:pt idx="129">
                  <c:v>70.582402040816319</c:v>
                </c:pt>
                <c:pt idx="130">
                  <c:v>70.474877551020398</c:v>
                </c:pt>
                <c:pt idx="131">
                  <c:v>70.367353061224478</c:v>
                </c:pt>
                <c:pt idx="132">
                  <c:v>70.259828571428557</c:v>
                </c:pt>
                <c:pt idx="133">
                  <c:v>70.15230408163265</c:v>
                </c:pt>
                <c:pt idx="134">
                  <c:v>70.044779591836729</c:v>
                </c:pt>
                <c:pt idx="135">
                  <c:v>69.937255102040808</c:v>
                </c:pt>
                <c:pt idx="136">
                  <c:v>69.829730612244887</c:v>
                </c:pt>
                <c:pt idx="137">
                  <c:v>69.722206122448966</c:v>
                </c:pt>
                <c:pt idx="138">
                  <c:v>69.61468163265306</c:v>
                </c:pt>
                <c:pt idx="139">
                  <c:v>69.507157142857139</c:v>
                </c:pt>
                <c:pt idx="140">
                  <c:v>69.399632653061218</c:v>
                </c:pt>
                <c:pt idx="141">
                  <c:v>69.292108163265297</c:v>
                </c:pt>
                <c:pt idx="142">
                  <c:v>69.184583673469376</c:v>
                </c:pt>
                <c:pt idx="143">
                  <c:v>69.077059183673455</c:v>
                </c:pt>
                <c:pt idx="144">
                  <c:v>68.969534693877549</c:v>
                </c:pt>
                <c:pt idx="145">
                  <c:v>68.862010204081628</c:v>
                </c:pt>
                <c:pt idx="146">
                  <c:v>68.754485714285707</c:v>
                </c:pt>
                <c:pt idx="147">
                  <c:v>68.646961224489786</c:v>
                </c:pt>
                <c:pt idx="148">
                  <c:v>68.539436734693865</c:v>
                </c:pt>
                <c:pt idx="149">
                  <c:v>68.431912244897944</c:v>
                </c:pt>
                <c:pt idx="150">
                  <c:v>68.324387755102038</c:v>
                </c:pt>
                <c:pt idx="151">
                  <c:v>68.216863265306117</c:v>
                </c:pt>
                <c:pt idx="152">
                  <c:v>68.109338775510196</c:v>
                </c:pt>
                <c:pt idx="153">
                  <c:v>68.001814285714275</c:v>
                </c:pt>
                <c:pt idx="154">
                  <c:v>67.894289795918354</c:v>
                </c:pt>
                <c:pt idx="155">
                  <c:v>67.786765306122447</c:v>
                </c:pt>
                <c:pt idx="156">
                  <c:v>67.679240816326526</c:v>
                </c:pt>
                <c:pt idx="157">
                  <c:v>67.571716326530606</c:v>
                </c:pt>
                <c:pt idx="158">
                  <c:v>67.464191836734685</c:v>
                </c:pt>
                <c:pt idx="159">
                  <c:v>67.356667346938764</c:v>
                </c:pt>
                <c:pt idx="160">
                  <c:v>67.249142857142857</c:v>
                </c:pt>
                <c:pt idx="161">
                  <c:v>67.141618367346936</c:v>
                </c:pt>
                <c:pt idx="162">
                  <c:v>67.034093877551015</c:v>
                </c:pt>
                <c:pt idx="163">
                  <c:v>66.926569387755094</c:v>
                </c:pt>
                <c:pt idx="164">
                  <c:v>66.819044897959174</c:v>
                </c:pt>
                <c:pt idx="165">
                  <c:v>66.711520408163267</c:v>
                </c:pt>
                <c:pt idx="166">
                  <c:v>66.603995918367332</c:v>
                </c:pt>
                <c:pt idx="167">
                  <c:v>66.496471428571425</c:v>
                </c:pt>
                <c:pt idx="168">
                  <c:v>66.388946938775504</c:v>
                </c:pt>
                <c:pt idx="169">
                  <c:v>66.281422448979583</c:v>
                </c:pt>
                <c:pt idx="170">
                  <c:v>66.173897959183662</c:v>
                </c:pt>
                <c:pt idx="171">
                  <c:v>66.066373469387742</c:v>
                </c:pt>
                <c:pt idx="172">
                  <c:v>65.958848979591835</c:v>
                </c:pt>
                <c:pt idx="173">
                  <c:v>65.851324489795914</c:v>
                </c:pt>
                <c:pt idx="174">
                  <c:v>65.743799999999993</c:v>
                </c:pt>
                <c:pt idx="175">
                  <c:v>65.636275510204072</c:v>
                </c:pt>
                <c:pt idx="176">
                  <c:v>65.528751020408151</c:v>
                </c:pt>
                <c:pt idx="177">
                  <c:v>65.421226530612245</c:v>
                </c:pt>
                <c:pt idx="178">
                  <c:v>65.313702040816324</c:v>
                </c:pt>
                <c:pt idx="179">
                  <c:v>65.206177551020403</c:v>
                </c:pt>
                <c:pt idx="180">
                  <c:v>65.098653061224482</c:v>
                </c:pt>
                <c:pt idx="181">
                  <c:v>64.991128571428561</c:v>
                </c:pt>
                <c:pt idx="182">
                  <c:v>64.883604081632654</c:v>
                </c:pt>
                <c:pt idx="183">
                  <c:v>64.776079591836719</c:v>
                </c:pt>
                <c:pt idx="184">
                  <c:v>64.668555102040813</c:v>
                </c:pt>
                <c:pt idx="185">
                  <c:v>64.561030612244892</c:v>
                </c:pt>
                <c:pt idx="186">
                  <c:v>64.453506122448971</c:v>
                </c:pt>
                <c:pt idx="187">
                  <c:v>64.34598163265305</c:v>
                </c:pt>
                <c:pt idx="188">
                  <c:v>64.238457142857129</c:v>
                </c:pt>
                <c:pt idx="189">
                  <c:v>64.130932653061222</c:v>
                </c:pt>
                <c:pt idx="190">
                  <c:v>64.023408163265302</c:v>
                </c:pt>
                <c:pt idx="191">
                  <c:v>63.915883673469381</c:v>
                </c:pt>
                <c:pt idx="192">
                  <c:v>63.80835918367346</c:v>
                </c:pt>
                <c:pt idx="193">
                  <c:v>63.700834693877539</c:v>
                </c:pt>
                <c:pt idx="194">
                  <c:v>63.593310204081625</c:v>
                </c:pt>
                <c:pt idx="195">
                  <c:v>63.485785714285711</c:v>
                </c:pt>
                <c:pt idx="196">
                  <c:v>63.37826122448979</c:v>
                </c:pt>
                <c:pt idx="197">
                  <c:v>63.27073673469387</c:v>
                </c:pt>
                <c:pt idx="198">
                  <c:v>63.163212244897949</c:v>
                </c:pt>
                <c:pt idx="199">
                  <c:v>63.055687755102035</c:v>
                </c:pt>
                <c:pt idx="200">
                  <c:v>62.948163265306114</c:v>
                </c:pt>
                <c:pt idx="201">
                  <c:v>62.8406387755102</c:v>
                </c:pt>
                <c:pt idx="202">
                  <c:v>62.733114285714279</c:v>
                </c:pt>
                <c:pt idx="203">
                  <c:v>62.625589795918359</c:v>
                </c:pt>
                <c:pt idx="204">
                  <c:v>62.518065306122438</c:v>
                </c:pt>
                <c:pt idx="205">
                  <c:v>62.410540816326524</c:v>
                </c:pt>
                <c:pt idx="206">
                  <c:v>62.303016326530603</c:v>
                </c:pt>
                <c:pt idx="207">
                  <c:v>62.195491836734689</c:v>
                </c:pt>
                <c:pt idx="208">
                  <c:v>62.087967346938768</c:v>
                </c:pt>
                <c:pt idx="209">
                  <c:v>61.980442857142847</c:v>
                </c:pt>
                <c:pt idx="210">
                  <c:v>61.872918367346927</c:v>
                </c:pt>
                <c:pt idx="211">
                  <c:v>61.76539387755102</c:v>
                </c:pt>
                <c:pt idx="212">
                  <c:v>61.657869387755099</c:v>
                </c:pt>
                <c:pt idx="213">
                  <c:v>61.550344897959178</c:v>
                </c:pt>
                <c:pt idx="214">
                  <c:v>61.442820408163257</c:v>
                </c:pt>
                <c:pt idx="215">
                  <c:v>61.335295918367336</c:v>
                </c:pt>
                <c:pt idx="216">
                  <c:v>61.227771428571423</c:v>
                </c:pt>
                <c:pt idx="217">
                  <c:v>61.120246938775502</c:v>
                </c:pt>
                <c:pt idx="218">
                  <c:v>61.012722448979588</c:v>
                </c:pt>
                <c:pt idx="219">
                  <c:v>60.905197959183667</c:v>
                </c:pt>
                <c:pt idx="220">
                  <c:v>60.797673469387746</c:v>
                </c:pt>
                <c:pt idx="221">
                  <c:v>60.690148979591825</c:v>
                </c:pt>
                <c:pt idx="222">
                  <c:v>60.582624489795911</c:v>
                </c:pt>
                <c:pt idx="223">
                  <c:v>60.475099999999991</c:v>
                </c:pt>
                <c:pt idx="224">
                  <c:v>60.367575510204077</c:v>
                </c:pt>
                <c:pt idx="225">
                  <c:v>60.260051020408156</c:v>
                </c:pt>
                <c:pt idx="226">
                  <c:v>60.152526530612235</c:v>
                </c:pt>
                <c:pt idx="227">
                  <c:v>60.045002040816314</c:v>
                </c:pt>
                <c:pt idx="228">
                  <c:v>59.937477551020407</c:v>
                </c:pt>
                <c:pt idx="229">
                  <c:v>59.829953061224487</c:v>
                </c:pt>
                <c:pt idx="230">
                  <c:v>59.722428571428566</c:v>
                </c:pt>
                <c:pt idx="231">
                  <c:v>59.614904081632645</c:v>
                </c:pt>
                <c:pt idx="232">
                  <c:v>59.507379591836731</c:v>
                </c:pt>
                <c:pt idx="233">
                  <c:v>59.39985510204081</c:v>
                </c:pt>
                <c:pt idx="234">
                  <c:v>59.292330612244896</c:v>
                </c:pt>
                <c:pt idx="235">
                  <c:v>59.184806122448975</c:v>
                </c:pt>
                <c:pt idx="236">
                  <c:v>59.077281632653055</c:v>
                </c:pt>
                <c:pt idx="237">
                  <c:v>58.969757142857134</c:v>
                </c:pt>
                <c:pt idx="238">
                  <c:v>58.862232653061213</c:v>
                </c:pt>
                <c:pt idx="239">
                  <c:v>58.754708163265299</c:v>
                </c:pt>
                <c:pt idx="240">
                  <c:v>58.647183673469378</c:v>
                </c:pt>
                <c:pt idx="241">
                  <c:v>58.539659183673464</c:v>
                </c:pt>
                <c:pt idx="242">
                  <c:v>58.432134693877543</c:v>
                </c:pt>
                <c:pt idx="243">
                  <c:v>58.324610204081623</c:v>
                </c:pt>
                <c:pt idx="244">
                  <c:v>58.217085714285702</c:v>
                </c:pt>
                <c:pt idx="245">
                  <c:v>58.109561224489795</c:v>
                </c:pt>
                <c:pt idx="246">
                  <c:v>58.002036734693874</c:v>
                </c:pt>
                <c:pt idx="247">
                  <c:v>57.894512244897953</c:v>
                </c:pt>
                <c:pt idx="248">
                  <c:v>57.786987755102032</c:v>
                </c:pt>
                <c:pt idx="249">
                  <c:v>57.679463265306119</c:v>
                </c:pt>
                <c:pt idx="250" formatCode="General">
                  <c:v>57.571938775510198</c:v>
                </c:pt>
                <c:pt idx="251" formatCode="General">
                  <c:v>57.512475111996011</c:v>
                </c:pt>
                <c:pt idx="252" formatCode="General">
                  <c:v>57.453011448481824</c:v>
                </c:pt>
                <c:pt idx="253" formatCode="General">
                  <c:v>57.393547784967637</c:v>
                </c:pt>
                <c:pt idx="254" formatCode="General">
                  <c:v>57.334084121453451</c:v>
                </c:pt>
                <c:pt idx="255" formatCode="General">
                  <c:v>57.274620457939264</c:v>
                </c:pt>
                <c:pt idx="256" formatCode="General">
                  <c:v>57.215156794425084</c:v>
                </c:pt>
                <c:pt idx="257" formatCode="General">
                  <c:v>57.155693130910898</c:v>
                </c:pt>
                <c:pt idx="258" formatCode="General">
                  <c:v>57.096229467396711</c:v>
                </c:pt>
                <c:pt idx="259" formatCode="General">
                  <c:v>57.036765803882524</c:v>
                </c:pt>
                <c:pt idx="260" formatCode="General">
                  <c:v>56.977302140368337</c:v>
                </c:pt>
                <c:pt idx="261" formatCode="General">
                  <c:v>56.917838476854151</c:v>
                </c:pt>
                <c:pt idx="262" formatCode="General">
                  <c:v>56.858374813339964</c:v>
                </c:pt>
                <c:pt idx="263" formatCode="General">
                  <c:v>56.798911149825777</c:v>
                </c:pt>
                <c:pt idx="264" formatCode="General">
                  <c:v>56.73944748631159</c:v>
                </c:pt>
                <c:pt idx="265" formatCode="General">
                  <c:v>56.679983822797404</c:v>
                </c:pt>
                <c:pt idx="266" formatCode="General">
                  <c:v>56.620520159283217</c:v>
                </c:pt>
                <c:pt idx="267" formatCode="General">
                  <c:v>56.56105649576903</c:v>
                </c:pt>
                <c:pt idx="268" formatCode="General">
                  <c:v>56.50159283225485</c:v>
                </c:pt>
                <c:pt idx="269" formatCode="General">
                  <c:v>56.442129168740664</c:v>
                </c:pt>
                <c:pt idx="270" formatCode="General">
                  <c:v>56.382665505226477</c:v>
                </c:pt>
                <c:pt idx="271" formatCode="General">
                  <c:v>56.32320184171229</c:v>
                </c:pt>
                <c:pt idx="272" formatCode="General">
                  <c:v>56.263738178198103</c:v>
                </c:pt>
                <c:pt idx="273" formatCode="General">
                  <c:v>56.204274514683917</c:v>
                </c:pt>
                <c:pt idx="274" formatCode="General">
                  <c:v>56.14481085116973</c:v>
                </c:pt>
                <c:pt idx="275" formatCode="General">
                  <c:v>56.085347187655543</c:v>
                </c:pt>
                <c:pt idx="276" formatCode="General">
                  <c:v>56.025883524141356</c:v>
                </c:pt>
                <c:pt idx="277" formatCode="General">
                  <c:v>55.96641986062717</c:v>
                </c:pt>
                <c:pt idx="278" formatCode="General">
                  <c:v>55.906956197112983</c:v>
                </c:pt>
                <c:pt idx="279" formatCode="General">
                  <c:v>55.847492533598796</c:v>
                </c:pt>
                <c:pt idx="280" formatCode="General">
                  <c:v>55.788028870084617</c:v>
                </c:pt>
                <c:pt idx="281" formatCode="General">
                  <c:v>55.72856520657043</c:v>
                </c:pt>
                <c:pt idx="282" formatCode="General">
                  <c:v>55.669101543056243</c:v>
                </c:pt>
                <c:pt idx="283" formatCode="General">
                  <c:v>55.609637879542056</c:v>
                </c:pt>
                <c:pt idx="284" formatCode="General">
                  <c:v>55.55017421602787</c:v>
                </c:pt>
                <c:pt idx="285" formatCode="General">
                  <c:v>55.490710552513683</c:v>
                </c:pt>
                <c:pt idx="286" formatCode="General">
                  <c:v>55.431246888999496</c:v>
                </c:pt>
                <c:pt idx="287" formatCode="General">
                  <c:v>55.371783225485309</c:v>
                </c:pt>
                <c:pt idx="288" formatCode="General">
                  <c:v>55.312319561971123</c:v>
                </c:pt>
                <c:pt idx="289" formatCode="General">
                  <c:v>55.252855898456936</c:v>
                </c:pt>
                <c:pt idx="290" formatCode="General">
                  <c:v>55.193392234942749</c:v>
                </c:pt>
                <c:pt idx="291" formatCode="General">
                  <c:v>55.133928571428569</c:v>
                </c:pt>
                <c:pt idx="292" formatCode="General">
                  <c:v>55.074464907914383</c:v>
                </c:pt>
                <c:pt idx="293" formatCode="General">
                  <c:v>55.015001244400196</c:v>
                </c:pt>
                <c:pt idx="294" formatCode="General">
                  <c:v>54.955537580886009</c:v>
                </c:pt>
                <c:pt idx="295" formatCode="General">
                  <c:v>54.896073917371822</c:v>
                </c:pt>
                <c:pt idx="296" formatCode="General">
                  <c:v>54.836610253857636</c:v>
                </c:pt>
                <c:pt idx="297" formatCode="General">
                  <c:v>54.777146590343449</c:v>
                </c:pt>
                <c:pt idx="298" formatCode="General">
                  <c:v>54.717682926829262</c:v>
                </c:pt>
                <c:pt idx="299" formatCode="General">
                  <c:v>54.658219263315075</c:v>
                </c:pt>
                <c:pt idx="300" formatCode="General">
                  <c:v>54.598755599800889</c:v>
                </c:pt>
                <c:pt idx="301" formatCode="General">
                  <c:v>54.539291936286702</c:v>
                </c:pt>
                <c:pt idx="302" formatCode="General">
                  <c:v>54.479828272772515</c:v>
                </c:pt>
                <c:pt idx="303" formatCode="General">
                  <c:v>54.420364609258336</c:v>
                </c:pt>
                <c:pt idx="304" formatCode="General">
                  <c:v>54.360900945744149</c:v>
                </c:pt>
                <c:pt idx="305" formatCode="General">
                  <c:v>54.301437282229962</c:v>
                </c:pt>
                <c:pt idx="306" formatCode="General">
                  <c:v>54.241973618715775</c:v>
                </c:pt>
                <c:pt idx="307" formatCode="General">
                  <c:v>54.182509955201589</c:v>
                </c:pt>
                <c:pt idx="308" formatCode="General">
                  <c:v>54.123046291687402</c:v>
                </c:pt>
                <c:pt idx="309" formatCode="General">
                  <c:v>54.063582628173215</c:v>
                </c:pt>
                <c:pt idx="310" formatCode="General">
                  <c:v>54.004118964659028</c:v>
                </c:pt>
                <c:pt idx="311" formatCode="General">
                  <c:v>53.944655301144842</c:v>
                </c:pt>
                <c:pt idx="312" formatCode="General">
                  <c:v>53.885191637630655</c:v>
                </c:pt>
                <c:pt idx="313" formatCode="General">
                  <c:v>53.825727974116468</c:v>
                </c:pt>
                <c:pt idx="314" formatCode="General">
                  <c:v>53.766264310602281</c:v>
                </c:pt>
                <c:pt idx="315" formatCode="General">
                  <c:v>53.706800647088102</c:v>
                </c:pt>
                <c:pt idx="316" formatCode="General">
                  <c:v>53.647336983573915</c:v>
                </c:pt>
                <c:pt idx="317" formatCode="General">
                  <c:v>53.587873320059728</c:v>
                </c:pt>
                <c:pt idx="318" formatCode="General">
                  <c:v>53.528409656545541</c:v>
                </c:pt>
                <c:pt idx="319" formatCode="General">
                  <c:v>53.468945993031355</c:v>
                </c:pt>
                <c:pt idx="320" formatCode="General">
                  <c:v>53.409482329517168</c:v>
                </c:pt>
                <c:pt idx="321" formatCode="General">
                  <c:v>53.350018666002981</c:v>
                </c:pt>
                <c:pt idx="322" formatCode="General">
                  <c:v>53.290555002488794</c:v>
                </c:pt>
                <c:pt idx="323" formatCode="General">
                  <c:v>53.231091338974608</c:v>
                </c:pt>
                <c:pt idx="324" formatCode="General">
                  <c:v>53.171627675460421</c:v>
                </c:pt>
                <c:pt idx="325" formatCode="General">
                  <c:v>53.112164011946234</c:v>
                </c:pt>
                <c:pt idx="326" formatCode="General">
                  <c:v>53.052700348432055</c:v>
                </c:pt>
                <c:pt idx="327" formatCode="General">
                  <c:v>52.993236684917868</c:v>
                </c:pt>
                <c:pt idx="328" formatCode="General">
                  <c:v>52.933773021403681</c:v>
                </c:pt>
                <c:pt idx="329" formatCode="General">
                  <c:v>52.874309357889494</c:v>
                </c:pt>
                <c:pt idx="330" formatCode="General">
                  <c:v>52.814845694375308</c:v>
                </c:pt>
                <c:pt idx="331" formatCode="General">
                  <c:v>52.755382030861121</c:v>
                </c:pt>
                <c:pt idx="332" formatCode="General">
                  <c:v>52.695918367346934</c:v>
                </c:pt>
                <c:pt idx="333" formatCode="General">
                  <c:v>52.636454703832747</c:v>
                </c:pt>
                <c:pt idx="334" formatCode="General">
                  <c:v>52.576991040318561</c:v>
                </c:pt>
                <c:pt idx="335" formatCode="General">
                  <c:v>52.517527376804374</c:v>
                </c:pt>
                <c:pt idx="336" formatCode="General">
                  <c:v>52.458063713290187</c:v>
                </c:pt>
                <c:pt idx="337" formatCode="General">
                  <c:v>52.398600049776</c:v>
                </c:pt>
                <c:pt idx="338" formatCode="General">
                  <c:v>52.339136386261814</c:v>
                </c:pt>
                <c:pt idx="339" formatCode="General">
                  <c:v>52.279672722747634</c:v>
                </c:pt>
                <c:pt idx="340" formatCode="General">
                  <c:v>52.220209059233447</c:v>
                </c:pt>
                <c:pt idx="341" formatCode="General">
                  <c:v>52.16074539571926</c:v>
                </c:pt>
                <c:pt idx="342" formatCode="General">
                  <c:v>52.101281732205074</c:v>
                </c:pt>
                <c:pt idx="343" formatCode="General">
                  <c:v>52.041818068690887</c:v>
                </c:pt>
                <c:pt idx="344" formatCode="General">
                  <c:v>51.9823544051767</c:v>
                </c:pt>
                <c:pt idx="345" formatCode="General">
                  <c:v>51.922890741662513</c:v>
                </c:pt>
                <c:pt idx="346" formatCode="General">
                  <c:v>51.863427078148327</c:v>
                </c:pt>
                <c:pt idx="347" formatCode="General">
                  <c:v>51.80396341463414</c:v>
                </c:pt>
                <c:pt idx="348" formatCode="General">
                  <c:v>51.744499751119953</c:v>
                </c:pt>
                <c:pt idx="349" formatCode="General">
                  <c:v>51.685036087605766</c:v>
                </c:pt>
                <c:pt idx="350" formatCode="General">
                  <c:v>51.625572424091587</c:v>
                </c:pt>
                <c:pt idx="351" formatCode="General">
                  <c:v>51.5661087605774</c:v>
                </c:pt>
                <c:pt idx="352" formatCode="General">
                  <c:v>51.506645097063213</c:v>
                </c:pt>
                <c:pt idx="353" formatCode="General">
                  <c:v>51.447181433549027</c:v>
                </c:pt>
                <c:pt idx="354" formatCode="General">
                  <c:v>51.38771777003484</c:v>
                </c:pt>
                <c:pt idx="355" formatCode="General">
                  <c:v>51.328254106520653</c:v>
                </c:pt>
                <c:pt idx="356" formatCode="General">
                  <c:v>51.268790443006466</c:v>
                </c:pt>
                <c:pt idx="357" formatCode="General">
                  <c:v>51.20932677949228</c:v>
                </c:pt>
                <c:pt idx="358" formatCode="General">
                  <c:v>51.149863115978093</c:v>
                </c:pt>
                <c:pt idx="359" formatCode="General">
                  <c:v>51.090399452463906</c:v>
                </c:pt>
                <c:pt idx="360" formatCode="General">
                  <c:v>51.030935788949719</c:v>
                </c:pt>
                <c:pt idx="361" formatCode="General">
                  <c:v>50.97147212543554</c:v>
                </c:pt>
                <c:pt idx="362" formatCode="General">
                  <c:v>50.912008461921346</c:v>
                </c:pt>
                <c:pt idx="363" formatCode="General">
                  <c:v>50.852544798407166</c:v>
                </c:pt>
                <c:pt idx="364" formatCode="General">
                  <c:v>50.793081134892979</c:v>
                </c:pt>
                <c:pt idx="365" formatCode="General">
                  <c:v>50.733617471378793</c:v>
                </c:pt>
                <c:pt idx="366" formatCode="General">
                  <c:v>50.674153807864606</c:v>
                </c:pt>
                <c:pt idx="367" formatCode="General">
                  <c:v>50.614690144350419</c:v>
                </c:pt>
                <c:pt idx="368" formatCode="General">
                  <c:v>50.555226480836232</c:v>
                </c:pt>
                <c:pt idx="369" formatCode="General">
                  <c:v>50.495762817322046</c:v>
                </c:pt>
                <c:pt idx="370" formatCode="General">
                  <c:v>50.436299153807859</c:v>
                </c:pt>
                <c:pt idx="371" formatCode="General">
                  <c:v>50.376835490293672</c:v>
                </c:pt>
                <c:pt idx="372" formatCode="General">
                  <c:v>50.317371826779485</c:v>
                </c:pt>
                <c:pt idx="373" formatCode="General">
                  <c:v>50.257908163265299</c:v>
                </c:pt>
                <c:pt idx="374" formatCode="General">
                  <c:v>50.198444499751119</c:v>
                </c:pt>
                <c:pt idx="375" formatCode="General">
                  <c:v>50.138980836236932</c:v>
                </c:pt>
                <c:pt idx="376" formatCode="General">
                  <c:v>50.079517172722745</c:v>
                </c:pt>
                <c:pt idx="377" formatCode="General">
                  <c:v>50.020053509208559</c:v>
                </c:pt>
                <c:pt idx="378" formatCode="General">
                  <c:v>49.960589845694372</c:v>
                </c:pt>
                <c:pt idx="379" formatCode="General">
                  <c:v>49.901126182180185</c:v>
                </c:pt>
                <c:pt idx="380" formatCode="General">
                  <c:v>49.841662518665999</c:v>
                </c:pt>
                <c:pt idx="381" formatCode="General">
                  <c:v>49.782198855151812</c:v>
                </c:pt>
                <c:pt idx="382" formatCode="General">
                  <c:v>49.722735191637625</c:v>
                </c:pt>
                <c:pt idx="383" formatCode="General">
                  <c:v>49.663271528123438</c:v>
                </c:pt>
                <c:pt idx="384" formatCode="General">
                  <c:v>49.603807864609252</c:v>
                </c:pt>
                <c:pt idx="385" formatCode="General">
                  <c:v>49.544344201095072</c:v>
                </c:pt>
                <c:pt idx="386" formatCode="General">
                  <c:v>49.484880537580885</c:v>
                </c:pt>
                <c:pt idx="387" formatCode="General">
                  <c:v>49.425416874066698</c:v>
                </c:pt>
                <c:pt idx="388" formatCode="General">
                  <c:v>49.365953210552512</c:v>
                </c:pt>
                <c:pt idx="389" formatCode="General">
                  <c:v>49.306489547038325</c:v>
                </c:pt>
                <c:pt idx="390" formatCode="General">
                  <c:v>49.247025883524138</c:v>
                </c:pt>
                <c:pt idx="391" formatCode="General">
                  <c:v>49.187562220009951</c:v>
                </c:pt>
                <c:pt idx="392" formatCode="General">
                  <c:v>49.128098556495765</c:v>
                </c:pt>
                <c:pt idx="393" formatCode="General">
                  <c:v>49.068634892981578</c:v>
                </c:pt>
                <c:pt idx="394" formatCode="General">
                  <c:v>49.009171229467391</c:v>
                </c:pt>
                <c:pt idx="395" formatCode="General">
                  <c:v>48.949707565953204</c:v>
                </c:pt>
                <c:pt idx="396" formatCode="General">
                  <c:v>48.890243902439025</c:v>
                </c:pt>
                <c:pt idx="397" formatCode="General">
                  <c:v>48.830780238924831</c:v>
                </c:pt>
                <c:pt idx="398" formatCode="General">
                  <c:v>48.771316575410651</c:v>
                </c:pt>
                <c:pt idx="399" formatCode="General">
                  <c:v>48.711852911896464</c:v>
                </c:pt>
                <c:pt idx="400" formatCode="General">
                  <c:v>48.652389248382278</c:v>
                </c:pt>
                <c:pt idx="401" formatCode="General">
                  <c:v>48.592925584868091</c:v>
                </c:pt>
                <c:pt idx="402" formatCode="General">
                  <c:v>48.533461921353904</c:v>
                </c:pt>
                <c:pt idx="403" formatCode="General">
                  <c:v>48.473998257839717</c:v>
                </c:pt>
                <c:pt idx="404" formatCode="General">
                  <c:v>48.414534594325531</c:v>
                </c:pt>
                <c:pt idx="405" formatCode="General">
                  <c:v>48.355070930811344</c:v>
                </c:pt>
                <c:pt idx="406" formatCode="General">
                  <c:v>48.295607267297157</c:v>
                </c:pt>
                <c:pt idx="407" formatCode="General">
                  <c:v>48.236143603782978</c:v>
                </c:pt>
                <c:pt idx="408" formatCode="General">
                  <c:v>48.176679940268784</c:v>
                </c:pt>
                <c:pt idx="409" formatCode="General">
                  <c:v>48.117216276754604</c:v>
                </c:pt>
                <c:pt idx="410" formatCode="General">
                  <c:v>48.057752613240417</c:v>
                </c:pt>
                <c:pt idx="411" formatCode="General">
                  <c:v>47.998288949726231</c:v>
                </c:pt>
                <c:pt idx="412" formatCode="General">
                  <c:v>47.938825286212044</c:v>
                </c:pt>
                <c:pt idx="413" formatCode="General">
                  <c:v>47.879361622697857</c:v>
                </c:pt>
                <c:pt idx="414" formatCode="General">
                  <c:v>47.81989795918367</c:v>
                </c:pt>
                <c:pt idx="415" formatCode="General">
                  <c:v>47.760434295669484</c:v>
                </c:pt>
                <c:pt idx="416" formatCode="General">
                  <c:v>47.700970632155297</c:v>
                </c:pt>
                <c:pt idx="417" formatCode="General">
                  <c:v>47.64150696864111</c:v>
                </c:pt>
                <c:pt idx="418" formatCode="General">
                  <c:v>47.582043305126923</c:v>
                </c:pt>
                <c:pt idx="419" formatCode="General">
                  <c:v>47.522579641612737</c:v>
                </c:pt>
                <c:pt idx="420" formatCode="General">
                  <c:v>47.463115978098557</c:v>
                </c:pt>
                <c:pt idx="421" formatCode="General">
                  <c:v>47.40365231458437</c:v>
                </c:pt>
                <c:pt idx="422" formatCode="General">
                  <c:v>47.344188651070183</c:v>
                </c:pt>
                <c:pt idx="423" formatCode="General">
                  <c:v>47.284724987555997</c:v>
                </c:pt>
                <c:pt idx="424" formatCode="General">
                  <c:v>47.22526132404181</c:v>
                </c:pt>
                <c:pt idx="425" formatCode="General">
                  <c:v>47.165797660527623</c:v>
                </c:pt>
                <c:pt idx="426" formatCode="General">
                  <c:v>47.106333997013436</c:v>
                </c:pt>
                <c:pt idx="427" formatCode="General">
                  <c:v>47.04687033349925</c:v>
                </c:pt>
                <c:pt idx="428" formatCode="General">
                  <c:v>46.987406669985063</c:v>
                </c:pt>
                <c:pt idx="429" formatCode="General">
                  <c:v>46.927943006470876</c:v>
                </c:pt>
                <c:pt idx="430" formatCode="General">
                  <c:v>46.868479342956689</c:v>
                </c:pt>
                <c:pt idx="431" formatCode="General">
                  <c:v>46.80901567944251</c:v>
                </c:pt>
                <c:pt idx="432" formatCode="General">
                  <c:v>46.749552015928316</c:v>
                </c:pt>
                <c:pt idx="433" formatCode="General">
                  <c:v>46.690088352414136</c:v>
                </c:pt>
                <c:pt idx="434" formatCode="General">
                  <c:v>46.63062468889995</c:v>
                </c:pt>
                <c:pt idx="435" formatCode="General">
                  <c:v>46.571161025385763</c:v>
                </c:pt>
                <c:pt idx="436" formatCode="General">
                  <c:v>46.511697361871576</c:v>
                </c:pt>
                <c:pt idx="437" formatCode="General">
                  <c:v>46.452233698357389</c:v>
                </c:pt>
                <c:pt idx="438" formatCode="General">
                  <c:v>46.392770034843203</c:v>
                </c:pt>
                <c:pt idx="439" formatCode="General">
                  <c:v>46.333306371329016</c:v>
                </c:pt>
                <c:pt idx="440" formatCode="General">
                  <c:v>46.273842707814829</c:v>
                </c:pt>
                <c:pt idx="441" formatCode="General">
                  <c:v>46.214379044300642</c:v>
                </c:pt>
                <c:pt idx="442" formatCode="General">
                  <c:v>46.154915380786463</c:v>
                </c:pt>
                <c:pt idx="443" formatCode="General">
                  <c:v>46.095451717272269</c:v>
                </c:pt>
                <c:pt idx="444" formatCode="General">
                  <c:v>46.035988053758089</c:v>
                </c:pt>
                <c:pt idx="445" formatCode="General">
                  <c:v>45.976524390243895</c:v>
                </c:pt>
                <c:pt idx="446" formatCode="General">
                  <c:v>45.917060726729716</c:v>
                </c:pt>
                <c:pt idx="447" formatCode="General">
                  <c:v>45.857597063215529</c:v>
                </c:pt>
                <c:pt idx="448" formatCode="General">
                  <c:v>45.798133399701342</c:v>
                </c:pt>
                <c:pt idx="449" formatCode="General">
                  <c:v>45.738669736187155</c:v>
                </c:pt>
                <c:pt idx="450" formatCode="General">
                  <c:v>45.679206072672969</c:v>
                </c:pt>
                <c:pt idx="451" formatCode="General">
                  <c:v>45.619742409158782</c:v>
                </c:pt>
                <c:pt idx="452" formatCode="General">
                  <c:v>45.560278745644595</c:v>
                </c:pt>
                <c:pt idx="453" formatCode="General">
                  <c:v>45.500815082130408</c:v>
                </c:pt>
                <c:pt idx="454" formatCode="General">
                  <c:v>45.441351418616222</c:v>
                </c:pt>
                <c:pt idx="455" formatCode="General">
                  <c:v>45.381887755102042</c:v>
                </c:pt>
                <c:pt idx="456" formatCode="General">
                  <c:v>45.322424091587855</c:v>
                </c:pt>
                <c:pt idx="457" formatCode="General">
                  <c:v>45.262960428073669</c:v>
                </c:pt>
                <c:pt idx="458" formatCode="General">
                  <c:v>45.203496764559482</c:v>
                </c:pt>
                <c:pt idx="459" formatCode="General">
                  <c:v>45.144033101045295</c:v>
                </c:pt>
                <c:pt idx="460" formatCode="General">
                  <c:v>45.084569437531108</c:v>
                </c:pt>
                <c:pt idx="461" formatCode="General">
                  <c:v>45.025105774016922</c:v>
                </c:pt>
                <c:pt idx="462" formatCode="General">
                  <c:v>44.965642110502735</c:v>
                </c:pt>
                <c:pt idx="463" formatCode="General">
                  <c:v>44.906178446988548</c:v>
                </c:pt>
                <c:pt idx="464" formatCode="General">
                  <c:v>44.846714783474361</c:v>
                </c:pt>
                <c:pt idx="465" formatCode="General">
                  <c:v>44.787251119960175</c:v>
                </c:pt>
                <c:pt idx="466" formatCode="General">
                  <c:v>44.727787456445995</c:v>
                </c:pt>
                <c:pt idx="467" formatCode="General">
                  <c:v>44.668323792931801</c:v>
                </c:pt>
                <c:pt idx="468" formatCode="General">
                  <c:v>44.608860129417621</c:v>
                </c:pt>
                <c:pt idx="469" formatCode="General">
                  <c:v>44.549396465903435</c:v>
                </c:pt>
                <c:pt idx="470" formatCode="General">
                  <c:v>44.489932802389248</c:v>
                </c:pt>
                <c:pt idx="471" formatCode="General">
                  <c:v>44.430469138875061</c:v>
                </c:pt>
                <c:pt idx="472" formatCode="General">
                  <c:v>44.371005475360874</c:v>
                </c:pt>
                <c:pt idx="473" formatCode="General">
                  <c:v>44.311541811846688</c:v>
                </c:pt>
                <c:pt idx="474" formatCode="General">
                  <c:v>44.252078148332501</c:v>
                </c:pt>
                <c:pt idx="475" formatCode="General">
                  <c:v>44.192614484818314</c:v>
                </c:pt>
                <c:pt idx="476" formatCode="General">
                  <c:v>44.133150821304127</c:v>
                </c:pt>
                <c:pt idx="477" formatCode="General">
                  <c:v>44.073687157789948</c:v>
                </c:pt>
                <c:pt idx="478" formatCode="General">
                  <c:v>44.014223494275754</c:v>
                </c:pt>
                <c:pt idx="479" formatCode="General">
                  <c:v>43.954759830761574</c:v>
                </c:pt>
                <c:pt idx="480" formatCode="General">
                  <c:v>43.89529616724738</c:v>
                </c:pt>
                <c:pt idx="481" formatCode="General">
                  <c:v>43.835832503733201</c:v>
                </c:pt>
                <c:pt idx="482" formatCode="General">
                  <c:v>43.776368840219014</c:v>
                </c:pt>
                <c:pt idx="483" formatCode="General">
                  <c:v>43.716905176704827</c:v>
                </c:pt>
                <c:pt idx="484" formatCode="General">
                  <c:v>43.657441513190641</c:v>
                </c:pt>
                <c:pt idx="485" formatCode="General">
                  <c:v>43.597977849676454</c:v>
                </c:pt>
                <c:pt idx="486" formatCode="General">
                  <c:v>43.538514186162267</c:v>
                </c:pt>
                <c:pt idx="487" formatCode="General">
                  <c:v>43.47905052264808</c:v>
                </c:pt>
                <c:pt idx="488" formatCode="General">
                  <c:v>43.419586859133894</c:v>
                </c:pt>
                <c:pt idx="489" formatCode="General">
                  <c:v>43.360123195619707</c:v>
                </c:pt>
                <c:pt idx="490" formatCode="General">
                  <c:v>43.300659532105527</c:v>
                </c:pt>
                <c:pt idx="491" formatCode="General">
                  <c:v>43.24119586859134</c:v>
                </c:pt>
                <c:pt idx="492" formatCode="General">
                  <c:v>43.181732205077154</c:v>
                </c:pt>
                <c:pt idx="493" formatCode="General">
                  <c:v>43.122268541562967</c:v>
                </c:pt>
                <c:pt idx="494" formatCode="General">
                  <c:v>43.06280487804878</c:v>
                </c:pt>
                <c:pt idx="495" formatCode="General">
                  <c:v>43.003341214534593</c:v>
                </c:pt>
                <c:pt idx="496" formatCode="General">
                  <c:v>42.943877551020407</c:v>
                </c:pt>
                <c:pt idx="497" formatCode="General">
                  <c:v>42.953454163923631</c:v>
                </c:pt>
                <c:pt idx="498" formatCode="General">
                  <c:v>42.963030776826855</c:v>
                </c:pt>
                <c:pt idx="499" formatCode="General">
                  <c:v>42.972607389730086</c:v>
                </c:pt>
                <c:pt idx="500" formatCode="General">
                  <c:v>42.982184002633311</c:v>
                </c:pt>
                <c:pt idx="501" formatCode="General">
                  <c:v>42.991760615536535</c:v>
                </c:pt>
                <c:pt idx="502" formatCode="General">
                  <c:v>43.001337228439759</c:v>
                </c:pt>
                <c:pt idx="503" formatCode="General">
                  <c:v>43.01091384134299</c:v>
                </c:pt>
                <c:pt idx="504" formatCode="General">
                  <c:v>43.020490454246215</c:v>
                </c:pt>
                <c:pt idx="505" formatCode="General">
                  <c:v>43.030067067149439</c:v>
                </c:pt>
                <c:pt idx="506" formatCode="General">
                  <c:v>43.039643680052663</c:v>
                </c:pt>
                <c:pt idx="507" formatCode="General">
                  <c:v>43.049220292955887</c:v>
                </c:pt>
                <c:pt idx="508" formatCode="General">
                  <c:v>43.058796905859118</c:v>
                </c:pt>
                <c:pt idx="509" formatCode="General">
                  <c:v>43.068373518762343</c:v>
                </c:pt>
                <c:pt idx="510" formatCode="General">
                  <c:v>43.077950131665567</c:v>
                </c:pt>
                <c:pt idx="511" formatCode="General">
                  <c:v>43.087526744568791</c:v>
                </c:pt>
                <c:pt idx="512" formatCode="General">
                  <c:v>43.097103357472022</c:v>
                </c:pt>
                <c:pt idx="513" formatCode="General">
                  <c:v>43.106679970375247</c:v>
                </c:pt>
                <c:pt idx="514" formatCode="General">
                  <c:v>43.116256583278471</c:v>
                </c:pt>
                <c:pt idx="515" formatCode="General">
                  <c:v>43.125833196181695</c:v>
                </c:pt>
                <c:pt idx="516" formatCode="General">
                  <c:v>43.135409809084926</c:v>
                </c:pt>
                <c:pt idx="517" formatCode="General">
                  <c:v>43.14498642198815</c:v>
                </c:pt>
                <c:pt idx="518" formatCode="General">
                  <c:v>43.154563034891375</c:v>
                </c:pt>
                <c:pt idx="519" formatCode="General">
                  <c:v>43.164139647794599</c:v>
                </c:pt>
                <c:pt idx="520" formatCode="General">
                  <c:v>43.173716260697823</c:v>
                </c:pt>
                <c:pt idx="521" formatCode="General">
                  <c:v>43.183292873601054</c:v>
                </c:pt>
                <c:pt idx="522" formatCode="General">
                  <c:v>43.192869486504279</c:v>
                </c:pt>
                <c:pt idx="523" formatCode="General">
                  <c:v>43.202446099407503</c:v>
                </c:pt>
                <c:pt idx="524" formatCode="General">
                  <c:v>43.212022712310727</c:v>
                </c:pt>
                <c:pt idx="525" formatCode="General">
                  <c:v>43.221599325213958</c:v>
                </c:pt>
                <c:pt idx="526" formatCode="General">
                  <c:v>43.231175938117183</c:v>
                </c:pt>
                <c:pt idx="527" formatCode="General">
                  <c:v>43.240752551020407</c:v>
                </c:pt>
                <c:pt idx="528" formatCode="General">
                  <c:v>43.250329163923631</c:v>
                </c:pt>
                <c:pt idx="529" formatCode="General">
                  <c:v>43.259905776826855</c:v>
                </c:pt>
                <c:pt idx="530" formatCode="General">
                  <c:v>43.269482389730086</c:v>
                </c:pt>
                <c:pt idx="531" formatCode="General">
                  <c:v>43.279059002633311</c:v>
                </c:pt>
                <c:pt idx="532" formatCode="General">
                  <c:v>43.288635615536535</c:v>
                </c:pt>
                <c:pt idx="533" formatCode="General">
                  <c:v>43.298212228439759</c:v>
                </c:pt>
                <c:pt idx="534" formatCode="General">
                  <c:v>43.30778884134299</c:v>
                </c:pt>
                <c:pt idx="535" formatCode="General">
                  <c:v>43.317365454246215</c:v>
                </c:pt>
                <c:pt idx="536" formatCode="General">
                  <c:v>43.326942067149439</c:v>
                </c:pt>
                <c:pt idx="537" formatCode="General">
                  <c:v>43.336518680052663</c:v>
                </c:pt>
                <c:pt idx="538" formatCode="General">
                  <c:v>43.346095292955887</c:v>
                </c:pt>
                <c:pt idx="539" formatCode="General">
                  <c:v>43.355671905859118</c:v>
                </c:pt>
                <c:pt idx="540" formatCode="General">
                  <c:v>43.365248518762343</c:v>
                </c:pt>
                <c:pt idx="541" formatCode="General">
                  <c:v>43.374825131665567</c:v>
                </c:pt>
                <c:pt idx="542" formatCode="General">
                  <c:v>43.384401744568791</c:v>
                </c:pt>
                <c:pt idx="543" formatCode="General">
                  <c:v>43.393978357472022</c:v>
                </c:pt>
                <c:pt idx="544" formatCode="General">
                  <c:v>43.403554970375247</c:v>
                </c:pt>
                <c:pt idx="545" formatCode="General">
                  <c:v>43.413131583278471</c:v>
                </c:pt>
                <c:pt idx="546" formatCode="General">
                  <c:v>43.422708196181695</c:v>
                </c:pt>
                <c:pt idx="547" formatCode="General">
                  <c:v>43.432284809084926</c:v>
                </c:pt>
                <c:pt idx="548" formatCode="General">
                  <c:v>43.44186142198815</c:v>
                </c:pt>
                <c:pt idx="549" formatCode="General">
                  <c:v>43.451438034891375</c:v>
                </c:pt>
                <c:pt idx="550" formatCode="General">
                  <c:v>43.461014647794599</c:v>
                </c:pt>
                <c:pt idx="551" formatCode="General">
                  <c:v>43.470591260697823</c:v>
                </c:pt>
                <c:pt idx="552" formatCode="General">
                  <c:v>43.480167873601054</c:v>
                </c:pt>
                <c:pt idx="553" formatCode="General">
                  <c:v>43.489744486504279</c:v>
                </c:pt>
                <c:pt idx="554" formatCode="General">
                  <c:v>43.499321099407503</c:v>
                </c:pt>
                <c:pt idx="555" formatCode="General">
                  <c:v>43.508897712310727</c:v>
                </c:pt>
                <c:pt idx="556" formatCode="General">
                  <c:v>43.518474325213958</c:v>
                </c:pt>
                <c:pt idx="557" formatCode="General">
                  <c:v>43.528050938117183</c:v>
                </c:pt>
                <c:pt idx="558" formatCode="General">
                  <c:v>43.537627551020407</c:v>
                </c:pt>
                <c:pt idx="559" formatCode="General">
                  <c:v>43.547204163923631</c:v>
                </c:pt>
                <c:pt idx="560" formatCode="General">
                  <c:v>43.556780776826855</c:v>
                </c:pt>
                <c:pt idx="561" formatCode="General">
                  <c:v>43.566357389730086</c:v>
                </c:pt>
                <c:pt idx="562" formatCode="General">
                  <c:v>43.575934002633311</c:v>
                </c:pt>
                <c:pt idx="563" formatCode="General">
                  <c:v>43.585510615536535</c:v>
                </c:pt>
                <c:pt idx="564" formatCode="General">
                  <c:v>43.595087228439759</c:v>
                </c:pt>
                <c:pt idx="565" formatCode="General">
                  <c:v>43.60466384134299</c:v>
                </c:pt>
                <c:pt idx="566" formatCode="General">
                  <c:v>43.614240454246215</c:v>
                </c:pt>
                <c:pt idx="567" formatCode="General">
                  <c:v>43.623817067149439</c:v>
                </c:pt>
                <c:pt idx="568" formatCode="General">
                  <c:v>43.633393680052663</c:v>
                </c:pt>
                <c:pt idx="569" formatCode="General">
                  <c:v>43.642970292955887</c:v>
                </c:pt>
                <c:pt idx="570" formatCode="General">
                  <c:v>43.652546905859118</c:v>
                </c:pt>
                <c:pt idx="571" formatCode="General">
                  <c:v>43.662123518762343</c:v>
                </c:pt>
                <c:pt idx="572" formatCode="General">
                  <c:v>43.671700131665567</c:v>
                </c:pt>
                <c:pt idx="573" formatCode="General">
                  <c:v>43.681276744568791</c:v>
                </c:pt>
                <c:pt idx="574" formatCode="General">
                  <c:v>43.690853357472022</c:v>
                </c:pt>
                <c:pt idx="575" formatCode="General">
                  <c:v>43.700429970375247</c:v>
                </c:pt>
                <c:pt idx="576" formatCode="General">
                  <c:v>43.710006583278471</c:v>
                </c:pt>
                <c:pt idx="577" formatCode="General">
                  <c:v>43.719583196181695</c:v>
                </c:pt>
                <c:pt idx="578" formatCode="General">
                  <c:v>43.729159809084926</c:v>
                </c:pt>
                <c:pt idx="579" formatCode="General">
                  <c:v>43.73873642198815</c:v>
                </c:pt>
                <c:pt idx="580" formatCode="General">
                  <c:v>43.748313034891375</c:v>
                </c:pt>
                <c:pt idx="581" formatCode="General">
                  <c:v>43.757889647794599</c:v>
                </c:pt>
                <c:pt idx="582" formatCode="General">
                  <c:v>43.767466260697823</c:v>
                </c:pt>
                <c:pt idx="583" formatCode="General">
                  <c:v>43.777042873601054</c:v>
                </c:pt>
                <c:pt idx="584" formatCode="General">
                  <c:v>43.786619486504279</c:v>
                </c:pt>
                <c:pt idx="585" formatCode="General">
                  <c:v>43.796196099407503</c:v>
                </c:pt>
                <c:pt idx="586" formatCode="General">
                  <c:v>43.805772712310727</c:v>
                </c:pt>
                <c:pt idx="587" formatCode="General">
                  <c:v>43.815349325213958</c:v>
                </c:pt>
                <c:pt idx="588" formatCode="General">
                  <c:v>43.824925938117183</c:v>
                </c:pt>
                <c:pt idx="589" formatCode="General">
                  <c:v>43.834502551020407</c:v>
                </c:pt>
                <c:pt idx="590" formatCode="General">
                  <c:v>43.844079163923631</c:v>
                </c:pt>
                <c:pt idx="591" formatCode="General">
                  <c:v>43.853655776826855</c:v>
                </c:pt>
                <c:pt idx="592" formatCode="General">
                  <c:v>43.863232389730086</c:v>
                </c:pt>
                <c:pt idx="593" formatCode="General">
                  <c:v>43.872809002633311</c:v>
                </c:pt>
                <c:pt idx="594" formatCode="General">
                  <c:v>43.882385615536535</c:v>
                </c:pt>
                <c:pt idx="595" formatCode="General">
                  <c:v>43.891962228439759</c:v>
                </c:pt>
                <c:pt idx="596" formatCode="General">
                  <c:v>43.90153884134299</c:v>
                </c:pt>
                <c:pt idx="597" formatCode="General">
                  <c:v>43.911115454246215</c:v>
                </c:pt>
                <c:pt idx="598" formatCode="General">
                  <c:v>43.920692067149439</c:v>
                </c:pt>
                <c:pt idx="599" formatCode="General">
                  <c:v>43.930268680052663</c:v>
                </c:pt>
                <c:pt idx="600" formatCode="General">
                  <c:v>43.939845292955887</c:v>
                </c:pt>
                <c:pt idx="601" formatCode="General">
                  <c:v>43.949421905859118</c:v>
                </c:pt>
                <c:pt idx="602" formatCode="General">
                  <c:v>43.958998518762343</c:v>
                </c:pt>
                <c:pt idx="603" formatCode="General">
                  <c:v>43.968575131665567</c:v>
                </c:pt>
                <c:pt idx="604" formatCode="General">
                  <c:v>43.978151744568791</c:v>
                </c:pt>
                <c:pt idx="605" formatCode="General">
                  <c:v>43.987728357472022</c:v>
                </c:pt>
                <c:pt idx="606" formatCode="General">
                  <c:v>43.997304970375247</c:v>
                </c:pt>
                <c:pt idx="607" formatCode="General">
                  <c:v>44.006881583278471</c:v>
                </c:pt>
                <c:pt idx="608" formatCode="General">
                  <c:v>44.016458196181695</c:v>
                </c:pt>
                <c:pt idx="609" formatCode="General">
                  <c:v>44.026034809084926</c:v>
                </c:pt>
                <c:pt idx="610" formatCode="General">
                  <c:v>44.03561142198815</c:v>
                </c:pt>
                <c:pt idx="611" formatCode="General">
                  <c:v>44.045188034891375</c:v>
                </c:pt>
                <c:pt idx="612" formatCode="General">
                  <c:v>44.054764647794599</c:v>
                </c:pt>
                <c:pt idx="613" formatCode="General">
                  <c:v>44.064341260697823</c:v>
                </c:pt>
                <c:pt idx="614" formatCode="General">
                  <c:v>44.073917873601054</c:v>
                </c:pt>
                <c:pt idx="615" formatCode="General">
                  <c:v>44.083494486504279</c:v>
                </c:pt>
                <c:pt idx="616" formatCode="General">
                  <c:v>44.093071099407503</c:v>
                </c:pt>
                <c:pt idx="617" formatCode="General">
                  <c:v>44.102647712310727</c:v>
                </c:pt>
                <c:pt idx="618" formatCode="General">
                  <c:v>44.112224325213958</c:v>
                </c:pt>
                <c:pt idx="619" formatCode="General">
                  <c:v>44.121800938117183</c:v>
                </c:pt>
                <c:pt idx="620" formatCode="General">
                  <c:v>44.131377551020407</c:v>
                </c:pt>
                <c:pt idx="621" formatCode="General">
                  <c:v>44.140954163923631</c:v>
                </c:pt>
                <c:pt idx="622" formatCode="General">
                  <c:v>44.150530776826855</c:v>
                </c:pt>
                <c:pt idx="623" formatCode="General">
                  <c:v>44.160107389730086</c:v>
                </c:pt>
                <c:pt idx="624" formatCode="General">
                  <c:v>44.169684002633311</c:v>
                </c:pt>
                <c:pt idx="625" formatCode="General">
                  <c:v>44.179260615536535</c:v>
                </c:pt>
                <c:pt idx="626" formatCode="General">
                  <c:v>44.188837228439759</c:v>
                </c:pt>
                <c:pt idx="627" formatCode="General">
                  <c:v>44.19841384134299</c:v>
                </c:pt>
                <c:pt idx="628" formatCode="General">
                  <c:v>44.207990454246215</c:v>
                </c:pt>
                <c:pt idx="629" formatCode="General">
                  <c:v>44.217567067149439</c:v>
                </c:pt>
                <c:pt idx="630" formatCode="General">
                  <c:v>44.227143680052663</c:v>
                </c:pt>
                <c:pt idx="631" formatCode="General">
                  <c:v>44.236720292955887</c:v>
                </c:pt>
                <c:pt idx="632" formatCode="General">
                  <c:v>44.246296905859118</c:v>
                </c:pt>
                <c:pt idx="633" formatCode="General">
                  <c:v>44.255873518762343</c:v>
                </c:pt>
                <c:pt idx="634" formatCode="General">
                  <c:v>44.265450131665567</c:v>
                </c:pt>
                <c:pt idx="635" formatCode="General">
                  <c:v>44.275026744568791</c:v>
                </c:pt>
                <c:pt idx="636" formatCode="General">
                  <c:v>44.284603357472022</c:v>
                </c:pt>
                <c:pt idx="637" formatCode="General">
                  <c:v>44.294179970375247</c:v>
                </c:pt>
                <c:pt idx="638" formatCode="General">
                  <c:v>44.303756583278471</c:v>
                </c:pt>
                <c:pt idx="639" formatCode="General">
                  <c:v>44.313333196181695</c:v>
                </c:pt>
                <c:pt idx="640" formatCode="General">
                  <c:v>44.322909809084926</c:v>
                </c:pt>
                <c:pt idx="641" formatCode="General">
                  <c:v>44.33248642198815</c:v>
                </c:pt>
                <c:pt idx="642" formatCode="General">
                  <c:v>44.342063034891375</c:v>
                </c:pt>
                <c:pt idx="643" formatCode="General">
                  <c:v>44.351639647794599</c:v>
                </c:pt>
                <c:pt idx="644" formatCode="General">
                  <c:v>44.361216260697823</c:v>
                </c:pt>
                <c:pt idx="645" formatCode="General">
                  <c:v>44.370792873601054</c:v>
                </c:pt>
                <c:pt idx="646" formatCode="General">
                  <c:v>44.380369486504279</c:v>
                </c:pt>
                <c:pt idx="647" formatCode="General">
                  <c:v>44.389946099407503</c:v>
                </c:pt>
                <c:pt idx="648" formatCode="General">
                  <c:v>44.399522712310727</c:v>
                </c:pt>
                <c:pt idx="649" formatCode="General">
                  <c:v>44.409099325213958</c:v>
                </c:pt>
                <c:pt idx="650" formatCode="General">
                  <c:v>44.418675938117183</c:v>
                </c:pt>
                <c:pt idx="651" formatCode="General">
                  <c:v>44.428252551020407</c:v>
                </c:pt>
                <c:pt idx="652" formatCode="General">
                  <c:v>44.437829163923631</c:v>
                </c:pt>
                <c:pt idx="653" formatCode="General">
                  <c:v>44.447405776826855</c:v>
                </c:pt>
                <c:pt idx="654" formatCode="General">
                  <c:v>44.456982389730086</c:v>
                </c:pt>
                <c:pt idx="655" formatCode="General">
                  <c:v>44.466559002633311</c:v>
                </c:pt>
                <c:pt idx="656" formatCode="General">
                  <c:v>44.476135615536535</c:v>
                </c:pt>
                <c:pt idx="657" formatCode="General">
                  <c:v>44.485712228439759</c:v>
                </c:pt>
                <c:pt idx="658" formatCode="General">
                  <c:v>44.49528884134299</c:v>
                </c:pt>
                <c:pt idx="659" formatCode="General">
                  <c:v>44.504865454246215</c:v>
                </c:pt>
                <c:pt idx="660" formatCode="General">
                  <c:v>44.514442067149439</c:v>
                </c:pt>
                <c:pt idx="661" formatCode="General">
                  <c:v>44.524018680052663</c:v>
                </c:pt>
                <c:pt idx="662" formatCode="General">
                  <c:v>44.533595292955887</c:v>
                </c:pt>
                <c:pt idx="663" formatCode="General">
                  <c:v>44.543171905859118</c:v>
                </c:pt>
                <c:pt idx="664" formatCode="General">
                  <c:v>44.552748518762343</c:v>
                </c:pt>
                <c:pt idx="665" formatCode="General">
                  <c:v>44.562325131665567</c:v>
                </c:pt>
                <c:pt idx="666" formatCode="General">
                  <c:v>44.571901744568791</c:v>
                </c:pt>
                <c:pt idx="667" formatCode="General">
                  <c:v>44.581478357472022</c:v>
                </c:pt>
                <c:pt idx="668" formatCode="General">
                  <c:v>44.591054970375247</c:v>
                </c:pt>
                <c:pt idx="669" formatCode="General">
                  <c:v>44.600631583278471</c:v>
                </c:pt>
                <c:pt idx="670" formatCode="General">
                  <c:v>44.610208196181695</c:v>
                </c:pt>
                <c:pt idx="671" formatCode="General">
                  <c:v>44.619784809084926</c:v>
                </c:pt>
                <c:pt idx="672" formatCode="General">
                  <c:v>44.62936142198815</c:v>
                </c:pt>
                <c:pt idx="673" formatCode="General">
                  <c:v>44.638938034891375</c:v>
                </c:pt>
                <c:pt idx="674" formatCode="General">
                  <c:v>44.648514647794599</c:v>
                </c:pt>
                <c:pt idx="675" formatCode="General">
                  <c:v>44.658091260697823</c:v>
                </c:pt>
                <c:pt idx="676" formatCode="General">
                  <c:v>44.667667873601054</c:v>
                </c:pt>
                <c:pt idx="677" formatCode="General">
                  <c:v>44.677244486504279</c:v>
                </c:pt>
                <c:pt idx="678" formatCode="General">
                  <c:v>44.686821099407503</c:v>
                </c:pt>
                <c:pt idx="679" formatCode="General">
                  <c:v>44.696397712310727</c:v>
                </c:pt>
                <c:pt idx="680" formatCode="General">
                  <c:v>44.705974325213958</c:v>
                </c:pt>
                <c:pt idx="681" formatCode="General">
                  <c:v>44.715550938117183</c:v>
                </c:pt>
                <c:pt idx="682" formatCode="General">
                  <c:v>44.725127551020407</c:v>
                </c:pt>
                <c:pt idx="683" formatCode="General">
                  <c:v>44.734704163923631</c:v>
                </c:pt>
                <c:pt idx="684" formatCode="General">
                  <c:v>44.744280776826855</c:v>
                </c:pt>
                <c:pt idx="685" formatCode="General">
                  <c:v>44.753857389730086</c:v>
                </c:pt>
                <c:pt idx="686" formatCode="General">
                  <c:v>44.763434002633311</c:v>
                </c:pt>
                <c:pt idx="687" formatCode="General">
                  <c:v>44.773010615536535</c:v>
                </c:pt>
                <c:pt idx="688" formatCode="General">
                  <c:v>44.782587228439759</c:v>
                </c:pt>
                <c:pt idx="689" formatCode="General">
                  <c:v>44.79216384134299</c:v>
                </c:pt>
                <c:pt idx="690" formatCode="General">
                  <c:v>44.801740454246215</c:v>
                </c:pt>
                <c:pt idx="691" formatCode="General">
                  <c:v>44.811317067149439</c:v>
                </c:pt>
                <c:pt idx="692" formatCode="General">
                  <c:v>44.820893680052663</c:v>
                </c:pt>
                <c:pt idx="693" formatCode="General">
                  <c:v>44.830470292955887</c:v>
                </c:pt>
                <c:pt idx="694" formatCode="General">
                  <c:v>44.840046905859118</c:v>
                </c:pt>
                <c:pt idx="695" formatCode="General">
                  <c:v>44.849623518762343</c:v>
                </c:pt>
                <c:pt idx="696" formatCode="General">
                  <c:v>44.859200131665567</c:v>
                </c:pt>
                <c:pt idx="697" formatCode="General">
                  <c:v>44.868776744568791</c:v>
                </c:pt>
                <c:pt idx="698" formatCode="General">
                  <c:v>44.878353357472022</c:v>
                </c:pt>
                <c:pt idx="699" formatCode="General">
                  <c:v>44.887929970375247</c:v>
                </c:pt>
                <c:pt idx="700" formatCode="General">
                  <c:v>44.897506583278471</c:v>
                </c:pt>
                <c:pt idx="701" formatCode="General">
                  <c:v>44.907083196181695</c:v>
                </c:pt>
                <c:pt idx="702" formatCode="General">
                  <c:v>44.916659809084926</c:v>
                </c:pt>
                <c:pt idx="703" formatCode="General">
                  <c:v>44.92623642198815</c:v>
                </c:pt>
                <c:pt idx="704" formatCode="General">
                  <c:v>44.935813034891375</c:v>
                </c:pt>
                <c:pt idx="705" formatCode="General">
                  <c:v>44.945389647794599</c:v>
                </c:pt>
                <c:pt idx="706" formatCode="General">
                  <c:v>44.954966260697823</c:v>
                </c:pt>
                <c:pt idx="707" formatCode="General">
                  <c:v>44.964542873601054</c:v>
                </c:pt>
                <c:pt idx="708" formatCode="General">
                  <c:v>44.974119486504279</c:v>
                </c:pt>
                <c:pt idx="709" formatCode="General">
                  <c:v>44.983696099407503</c:v>
                </c:pt>
                <c:pt idx="710" formatCode="General">
                  <c:v>44.993272712310727</c:v>
                </c:pt>
                <c:pt idx="711" formatCode="General">
                  <c:v>45.002849325213958</c:v>
                </c:pt>
                <c:pt idx="712" formatCode="General">
                  <c:v>45.012425938117183</c:v>
                </c:pt>
                <c:pt idx="713" formatCode="General">
                  <c:v>45.022002551020407</c:v>
                </c:pt>
                <c:pt idx="714" formatCode="General">
                  <c:v>45.031579163923631</c:v>
                </c:pt>
                <c:pt idx="715" formatCode="General">
                  <c:v>45.041155776826855</c:v>
                </c:pt>
                <c:pt idx="716" formatCode="General">
                  <c:v>45.050732389730086</c:v>
                </c:pt>
                <c:pt idx="717" formatCode="General">
                  <c:v>45.060309002633311</c:v>
                </c:pt>
                <c:pt idx="718" formatCode="General">
                  <c:v>45.069885615536535</c:v>
                </c:pt>
                <c:pt idx="719" formatCode="General">
                  <c:v>45.079462228439759</c:v>
                </c:pt>
                <c:pt idx="720" formatCode="General">
                  <c:v>45.08903884134299</c:v>
                </c:pt>
                <c:pt idx="721" formatCode="General">
                  <c:v>45.098615454246215</c:v>
                </c:pt>
                <c:pt idx="722" formatCode="General">
                  <c:v>45.108192067149439</c:v>
                </c:pt>
                <c:pt idx="723" formatCode="General">
                  <c:v>45.117768680052663</c:v>
                </c:pt>
                <c:pt idx="724" formatCode="General">
                  <c:v>45.127345292955894</c:v>
                </c:pt>
                <c:pt idx="725" formatCode="General">
                  <c:v>45.136921905859118</c:v>
                </c:pt>
                <c:pt idx="726" formatCode="General">
                  <c:v>45.146498518762343</c:v>
                </c:pt>
                <c:pt idx="727" formatCode="General">
                  <c:v>45.156075131665567</c:v>
                </c:pt>
                <c:pt idx="728" formatCode="General">
                  <c:v>45.165651744568791</c:v>
                </c:pt>
                <c:pt idx="729" formatCode="General">
                  <c:v>45.175228357472022</c:v>
                </c:pt>
                <c:pt idx="730" formatCode="General">
                  <c:v>45.184804970375247</c:v>
                </c:pt>
                <c:pt idx="731" formatCode="General">
                  <c:v>45.194381583278471</c:v>
                </c:pt>
                <c:pt idx="732" formatCode="General">
                  <c:v>45.203958196181695</c:v>
                </c:pt>
                <c:pt idx="733" formatCode="General">
                  <c:v>45.213534809084919</c:v>
                </c:pt>
                <c:pt idx="734" formatCode="General">
                  <c:v>45.22311142198815</c:v>
                </c:pt>
                <c:pt idx="735" formatCode="General">
                  <c:v>45.232688034891375</c:v>
                </c:pt>
                <c:pt idx="736" formatCode="General">
                  <c:v>45.242264647794599</c:v>
                </c:pt>
                <c:pt idx="737" formatCode="General">
                  <c:v>45.251841260697823</c:v>
                </c:pt>
                <c:pt idx="738" formatCode="General">
                  <c:v>45.261417873601054</c:v>
                </c:pt>
                <c:pt idx="739" formatCode="General">
                  <c:v>45.270994486504279</c:v>
                </c:pt>
                <c:pt idx="740" formatCode="General">
                  <c:v>45.280571099407503</c:v>
                </c:pt>
                <c:pt idx="741" formatCode="General">
                  <c:v>45.290147712310727</c:v>
                </c:pt>
                <c:pt idx="742" formatCode="General">
                  <c:v>45.299724325213958</c:v>
                </c:pt>
                <c:pt idx="743" formatCode="General">
                  <c:v>45.309300938117183</c:v>
                </c:pt>
                <c:pt idx="744" formatCode="General">
                  <c:v>45.318877551020407</c:v>
                </c:pt>
                <c:pt idx="745" formatCode="General">
                  <c:v>45.337947474071598</c:v>
                </c:pt>
                <c:pt idx="746" formatCode="General">
                  <c:v>45.357017397122782</c:v>
                </c:pt>
                <c:pt idx="747" formatCode="General">
                  <c:v>45.376087320173973</c:v>
                </c:pt>
                <c:pt idx="748" formatCode="General">
                  <c:v>45.395157243225157</c:v>
                </c:pt>
                <c:pt idx="749" formatCode="General">
                  <c:v>45.414227166276348</c:v>
                </c:pt>
                <c:pt idx="750" formatCode="General">
                  <c:v>45.433297089327532</c:v>
                </c:pt>
                <c:pt idx="751" formatCode="General">
                  <c:v>45.452367012378723</c:v>
                </c:pt>
                <c:pt idx="752" formatCode="General">
                  <c:v>45.471436935429907</c:v>
                </c:pt>
                <c:pt idx="753" formatCode="General">
                  <c:v>45.490506858481098</c:v>
                </c:pt>
                <c:pt idx="754" formatCode="General">
                  <c:v>45.509576781532282</c:v>
                </c:pt>
                <c:pt idx="755" formatCode="General">
                  <c:v>45.528646704583473</c:v>
                </c:pt>
                <c:pt idx="756" formatCode="General">
                  <c:v>45.547716627634657</c:v>
                </c:pt>
                <c:pt idx="757" formatCode="General">
                  <c:v>45.566786550685848</c:v>
                </c:pt>
                <c:pt idx="758" formatCode="General">
                  <c:v>45.585856473737032</c:v>
                </c:pt>
                <c:pt idx="759" formatCode="General">
                  <c:v>45.604926396788223</c:v>
                </c:pt>
                <c:pt idx="760" formatCode="General">
                  <c:v>45.623996319839407</c:v>
                </c:pt>
                <c:pt idx="761" formatCode="General">
                  <c:v>45.643066242890598</c:v>
                </c:pt>
                <c:pt idx="762" formatCode="General">
                  <c:v>45.662136165941781</c:v>
                </c:pt>
                <c:pt idx="763" formatCode="General">
                  <c:v>45.681206088992973</c:v>
                </c:pt>
                <c:pt idx="764" formatCode="General">
                  <c:v>45.700276012044156</c:v>
                </c:pt>
                <c:pt idx="765" formatCode="General">
                  <c:v>45.719345935095347</c:v>
                </c:pt>
                <c:pt idx="766" formatCode="General">
                  <c:v>45.738415858146539</c:v>
                </c:pt>
                <c:pt idx="767" formatCode="General">
                  <c:v>45.757485781197722</c:v>
                </c:pt>
                <c:pt idx="768" formatCode="General">
                  <c:v>45.776555704248914</c:v>
                </c:pt>
                <c:pt idx="769" formatCode="General">
                  <c:v>45.795625627300097</c:v>
                </c:pt>
                <c:pt idx="770" formatCode="General">
                  <c:v>45.814695550351288</c:v>
                </c:pt>
                <c:pt idx="771" formatCode="General">
                  <c:v>45.833765473402472</c:v>
                </c:pt>
                <c:pt idx="772" formatCode="General">
                  <c:v>45.852835396453663</c:v>
                </c:pt>
                <c:pt idx="773" formatCode="General">
                  <c:v>45.871905319504847</c:v>
                </c:pt>
                <c:pt idx="774" formatCode="General">
                  <c:v>45.890975242556038</c:v>
                </c:pt>
                <c:pt idx="775" formatCode="General">
                  <c:v>45.910045165607222</c:v>
                </c:pt>
                <c:pt idx="776" formatCode="General">
                  <c:v>45.929115088658413</c:v>
                </c:pt>
                <c:pt idx="777" formatCode="General">
                  <c:v>45.948185011709597</c:v>
                </c:pt>
                <c:pt idx="778" formatCode="General">
                  <c:v>45.967254934760788</c:v>
                </c:pt>
                <c:pt idx="779" formatCode="General">
                  <c:v>45.986324857811972</c:v>
                </c:pt>
                <c:pt idx="780" formatCode="General">
                  <c:v>46.005394780863163</c:v>
                </c:pt>
                <c:pt idx="781" formatCode="General">
                  <c:v>46.024464703914347</c:v>
                </c:pt>
                <c:pt idx="782" formatCode="General">
                  <c:v>46.043534626965538</c:v>
                </c:pt>
                <c:pt idx="783" formatCode="General">
                  <c:v>46.062604550016722</c:v>
                </c:pt>
                <c:pt idx="784" formatCode="General">
                  <c:v>46.081674473067913</c:v>
                </c:pt>
                <c:pt idx="785" formatCode="General">
                  <c:v>46.100744396119104</c:v>
                </c:pt>
                <c:pt idx="786" formatCode="General">
                  <c:v>46.119814319170288</c:v>
                </c:pt>
                <c:pt idx="787" formatCode="General">
                  <c:v>46.138884242221479</c:v>
                </c:pt>
                <c:pt idx="788" formatCode="General">
                  <c:v>46.157954165272663</c:v>
                </c:pt>
                <c:pt idx="789" formatCode="General">
                  <c:v>46.177024088323854</c:v>
                </c:pt>
                <c:pt idx="790" formatCode="General">
                  <c:v>46.196094011375038</c:v>
                </c:pt>
                <c:pt idx="791" formatCode="General">
                  <c:v>46.215163934426229</c:v>
                </c:pt>
                <c:pt idx="792" formatCode="General">
                  <c:v>46.234233857477413</c:v>
                </c:pt>
                <c:pt idx="793" formatCode="General">
                  <c:v>46.253303780528604</c:v>
                </c:pt>
                <c:pt idx="794" formatCode="General">
                  <c:v>46.272373703579788</c:v>
                </c:pt>
                <c:pt idx="795" formatCode="General">
                  <c:v>46.291443626630979</c:v>
                </c:pt>
                <c:pt idx="796" formatCode="General">
                  <c:v>46.310513549682163</c:v>
                </c:pt>
                <c:pt idx="797" formatCode="General">
                  <c:v>46.329583472733354</c:v>
                </c:pt>
                <c:pt idx="798" formatCode="General">
                  <c:v>46.348653395784538</c:v>
                </c:pt>
                <c:pt idx="799" formatCode="General">
                  <c:v>46.367723318835729</c:v>
                </c:pt>
                <c:pt idx="800" formatCode="General">
                  <c:v>46.386793241886913</c:v>
                </c:pt>
                <c:pt idx="801" formatCode="General">
                  <c:v>46.405863164938104</c:v>
                </c:pt>
                <c:pt idx="802" formatCode="General">
                  <c:v>46.424933087989288</c:v>
                </c:pt>
                <c:pt idx="803" formatCode="General">
                  <c:v>46.444003011040479</c:v>
                </c:pt>
                <c:pt idx="804" formatCode="General">
                  <c:v>46.463072934091663</c:v>
                </c:pt>
                <c:pt idx="805" formatCode="General">
                  <c:v>46.482142857142854</c:v>
                </c:pt>
                <c:pt idx="806" formatCode="General">
                  <c:v>46.501212780194045</c:v>
                </c:pt>
                <c:pt idx="807" formatCode="General">
                  <c:v>46.520282703245229</c:v>
                </c:pt>
                <c:pt idx="808" formatCode="General">
                  <c:v>46.53935262629642</c:v>
                </c:pt>
                <c:pt idx="809" formatCode="General">
                  <c:v>46.558422549347604</c:v>
                </c:pt>
                <c:pt idx="810" formatCode="General">
                  <c:v>46.577492472398795</c:v>
                </c:pt>
                <c:pt idx="811" formatCode="General">
                  <c:v>46.596562395449979</c:v>
                </c:pt>
                <c:pt idx="812" formatCode="General">
                  <c:v>46.61563231850117</c:v>
                </c:pt>
                <c:pt idx="813" formatCode="General">
                  <c:v>46.634702241552354</c:v>
                </c:pt>
                <c:pt idx="814" formatCode="General">
                  <c:v>46.653772164603545</c:v>
                </c:pt>
                <c:pt idx="815" formatCode="General">
                  <c:v>46.672842087654729</c:v>
                </c:pt>
                <c:pt idx="816" formatCode="General">
                  <c:v>46.69191201070592</c:v>
                </c:pt>
                <c:pt idx="817" formatCode="General">
                  <c:v>46.710981933757104</c:v>
                </c:pt>
                <c:pt idx="818" formatCode="General">
                  <c:v>46.730051856808295</c:v>
                </c:pt>
                <c:pt idx="819" formatCode="General">
                  <c:v>46.749121779859479</c:v>
                </c:pt>
                <c:pt idx="820" formatCode="General">
                  <c:v>46.76819170291067</c:v>
                </c:pt>
                <c:pt idx="821" formatCode="General">
                  <c:v>46.787261625961854</c:v>
                </c:pt>
                <c:pt idx="822" formatCode="General">
                  <c:v>46.806331549013045</c:v>
                </c:pt>
                <c:pt idx="823" formatCode="General">
                  <c:v>46.825401472064229</c:v>
                </c:pt>
                <c:pt idx="824" formatCode="General">
                  <c:v>46.84447139511542</c:v>
                </c:pt>
                <c:pt idx="825" formatCode="General">
                  <c:v>46.863541318166604</c:v>
                </c:pt>
                <c:pt idx="826" formatCode="General">
                  <c:v>46.882611241217795</c:v>
                </c:pt>
                <c:pt idx="827" formatCode="General">
                  <c:v>46.901681164268986</c:v>
                </c:pt>
                <c:pt idx="828" formatCode="General">
                  <c:v>46.92075108732017</c:v>
                </c:pt>
                <c:pt idx="829" formatCode="General">
                  <c:v>46.939821010371361</c:v>
                </c:pt>
                <c:pt idx="830" formatCode="General">
                  <c:v>46.958890933422545</c:v>
                </c:pt>
                <c:pt idx="831" formatCode="General">
                  <c:v>46.977960856473736</c:v>
                </c:pt>
                <c:pt idx="832" formatCode="General">
                  <c:v>46.99703077952492</c:v>
                </c:pt>
                <c:pt idx="833" formatCode="General">
                  <c:v>47.016100702576111</c:v>
                </c:pt>
                <c:pt idx="834" formatCode="General">
                  <c:v>47.035170625627295</c:v>
                </c:pt>
                <c:pt idx="835" formatCode="General">
                  <c:v>47.054240548678486</c:v>
                </c:pt>
                <c:pt idx="836" formatCode="General">
                  <c:v>47.07331047172967</c:v>
                </c:pt>
                <c:pt idx="837" formatCode="General">
                  <c:v>47.092380394780861</c:v>
                </c:pt>
                <c:pt idx="838" formatCode="General">
                  <c:v>47.111450317832045</c:v>
                </c:pt>
                <c:pt idx="839" formatCode="General">
                  <c:v>47.130520240883236</c:v>
                </c:pt>
                <c:pt idx="840" formatCode="General">
                  <c:v>47.14959016393442</c:v>
                </c:pt>
                <c:pt idx="841" formatCode="General">
                  <c:v>47.168660086985611</c:v>
                </c:pt>
                <c:pt idx="842" formatCode="General">
                  <c:v>47.187730010036795</c:v>
                </c:pt>
                <c:pt idx="843" formatCode="General">
                  <c:v>47.206799933087986</c:v>
                </c:pt>
                <c:pt idx="844" formatCode="General">
                  <c:v>47.22586985613917</c:v>
                </c:pt>
                <c:pt idx="845" formatCode="General">
                  <c:v>47.244939779190361</c:v>
                </c:pt>
                <c:pt idx="846" formatCode="General">
                  <c:v>47.264009702241552</c:v>
                </c:pt>
                <c:pt idx="847" formatCode="General">
                  <c:v>47.283079625292736</c:v>
                </c:pt>
                <c:pt idx="848" formatCode="General">
                  <c:v>47.302149548343927</c:v>
                </c:pt>
                <c:pt idx="849" formatCode="General">
                  <c:v>47.321219471395111</c:v>
                </c:pt>
                <c:pt idx="850" formatCode="General">
                  <c:v>47.340289394446302</c:v>
                </c:pt>
                <c:pt idx="851" formatCode="General">
                  <c:v>47.359359317497486</c:v>
                </c:pt>
                <c:pt idx="852" formatCode="General">
                  <c:v>47.378429240548677</c:v>
                </c:pt>
                <c:pt idx="853" formatCode="General">
                  <c:v>47.397499163599861</c:v>
                </c:pt>
                <c:pt idx="854" formatCode="General">
                  <c:v>47.416569086651052</c:v>
                </c:pt>
                <c:pt idx="855" formatCode="General">
                  <c:v>47.435639009702236</c:v>
                </c:pt>
                <c:pt idx="856" formatCode="General">
                  <c:v>47.454708932753427</c:v>
                </c:pt>
                <c:pt idx="857" formatCode="General">
                  <c:v>47.473778855804611</c:v>
                </c:pt>
                <c:pt idx="858" formatCode="General">
                  <c:v>47.492848778855802</c:v>
                </c:pt>
                <c:pt idx="859" formatCode="General">
                  <c:v>47.511918701906986</c:v>
                </c:pt>
                <c:pt idx="860" formatCode="General">
                  <c:v>47.530988624958177</c:v>
                </c:pt>
                <c:pt idx="861" formatCode="General">
                  <c:v>47.55005854800936</c:v>
                </c:pt>
                <c:pt idx="862" formatCode="General">
                  <c:v>47.569128471060552</c:v>
                </c:pt>
                <c:pt idx="863" formatCode="General">
                  <c:v>47.588198394111735</c:v>
                </c:pt>
                <c:pt idx="864" formatCode="General">
                  <c:v>47.607268317162927</c:v>
                </c:pt>
                <c:pt idx="865" formatCode="General">
                  <c:v>47.62633824021411</c:v>
                </c:pt>
                <c:pt idx="866" formatCode="General">
                  <c:v>47.645408163265301</c:v>
                </c:pt>
                <c:pt idx="867" formatCode="General">
                  <c:v>47.664478086316493</c:v>
                </c:pt>
                <c:pt idx="868" formatCode="General">
                  <c:v>47.683548009367676</c:v>
                </c:pt>
                <c:pt idx="869" formatCode="General">
                  <c:v>47.702617932418867</c:v>
                </c:pt>
                <c:pt idx="870" formatCode="General">
                  <c:v>47.721687855470051</c:v>
                </c:pt>
                <c:pt idx="871" formatCode="General">
                  <c:v>47.740757778521242</c:v>
                </c:pt>
                <c:pt idx="872" formatCode="General">
                  <c:v>47.759827701572426</c:v>
                </c:pt>
                <c:pt idx="873" formatCode="General">
                  <c:v>47.778897624623617</c:v>
                </c:pt>
                <c:pt idx="874" formatCode="General">
                  <c:v>47.797967547674801</c:v>
                </c:pt>
                <c:pt idx="875" formatCode="General">
                  <c:v>47.817037470725992</c:v>
                </c:pt>
                <c:pt idx="876" formatCode="General">
                  <c:v>47.836107393777176</c:v>
                </c:pt>
                <c:pt idx="877" formatCode="General">
                  <c:v>47.855177316828367</c:v>
                </c:pt>
                <c:pt idx="878" formatCode="General">
                  <c:v>47.874247239879551</c:v>
                </c:pt>
                <c:pt idx="879" formatCode="General">
                  <c:v>47.893317162930742</c:v>
                </c:pt>
                <c:pt idx="880" formatCode="General">
                  <c:v>47.912387085981926</c:v>
                </c:pt>
                <c:pt idx="881" formatCode="General">
                  <c:v>47.931457009033117</c:v>
                </c:pt>
                <c:pt idx="882" formatCode="General">
                  <c:v>47.950526932084301</c:v>
                </c:pt>
                <c:pt idx="883" formatCode="General">
                  <c:v>47.969596855135492</c:v>
                </c:pt>
                <c:pt idx="884" formatCode="General">
                  <c:v>47.988666778186676</c:v>
                </c:pt>
                <c:pt idx="885" formatCode="General">
                  <c:v>48.007736701237867</c:v>
                </c:pt>
                <c:pt idx="886" formatCode="General">
                  <c:v>48.026806624289051</c:v>
                </c:pt>
                <c:pt idx="887" formatCode="General">
                  <c:v>48.045876547340242</c:v>
                </c:pt>
                <c:pt idx="888" formatCode="General">
                  <c:v>48.064946470391433</c:v>
                </c:pt>
                <c:pt idx="889" formatCode="General">
                  <c:v>48.084016393442617</c:v>
                </c:pt>
                <c:pt idx="890" formatCode="General">
                  <c:v>48.103086316493808</c:v>
                </c:pt>
                <c:pt idx="891" formatCode="General">
                  <c:v>48.122156239544992</c:v>
                </c:pt>
                <c:pt idx="892" formatCode="General">
                  <c:v>48.141226162596183</c:v>
                </c:pt>
                <c:pt idx="893" formatCode="General">
                  <c:v>48.160296085647367</c:v>
                </c:pt>
                <c:pt idx="894" formatCode="General">
                  <c:v>48.179366008698558</c:v>
                </c:pt>
                <c:pt idx="895" formatCode="General">
                  <c:v>48.198435931749742</c:v>
                </c:pt>
                <c:pt idx="896" formatCode="General">
                  <c:v>48.217505854800933</c:v>
                </c:pt>
                <c:pt idx="897" formatCode="General">
                  <c:v>48.236575777852117</c:v>
                </c:pt>
                <c:pt idx="898" formatCode="General">
                  <c:v>48.255645700903308</c:v>
                </c:pt>
                <c:pt idx="899" formatCode="General">
                  <c:v>48.274715623954492</c:v>
                </c:pt>
                <c:pt idx="900" formatCode="General">
                  <c:v>48.293785547005683</c:v>
                </c:pt>
                <c:pt idx="901" formatCode="General">
                  <c:v>48.312855470056867</c:v>
                </c:pt>
                <c:pt idx="902" formatCode="General">
                  <c:v>48.331925393108058</c:v>
                </c:pt>
                <c:pt idx="903" formatCode="General">
                  <c:v>48.350995316159242</c:v>
                </c:pt>
                <c:pt idx="904" formatCode="General">
                  <c:v>48.370065239210433</c:v>
                </c:pt>
                <c:pt idx="905" formatCode="General">
                  <c:v>48.389135162261617</c:v>
                </c:pt>
                <c:pt idx="906" formatCode="General">
                  <c:v>48.408205085312808</c:v>
                </c:pt>
                <c:pt idx="907" formatCode="General">
                  <c:v>48.427275008363992</c:v>
                </c:pt>
                <c:pt idx="908" formatCode="General">
                  <c:v>48.446344931415183</c:v>
                </c:pt>
                <c:pt idx="909" formatCode="General">
                  <c:v>48.465414854466374</c:v>
                </c:pt>
                <c:pt idx="910" formatCode="General">
                  <c:v>48.484484777517558</c:v>
                </c:pt>
                <c:pt idx="911" formatCode="General">
                  <c:v>48.503554700568749</c:v>
                </c:pt>
                <c:pt idx="912" formatCode="General">
                  <c:v>48.522624623619933</c:v>
                </c:pt>
                <c:pt idx="913" formatCode="General">
                  <c:v>48.541694546671124</c:v>
                </c:pt>
                <c:pt idx="914" formatCode="General">
                  <c:v>48.560764469722308</c:v>
                </c:pt>
                <c:pt idx="915" formatCode="General">
                  <c:v>48.579834392773499</c:v>
                </c:pt>
                <c:pt idx="916" formatCode="General">
                  <c:v>48.598904315824683</c:v>
                </c:pt>
                <c:pt idx="917" formatCode="General">
                  <c:v>48.617974238875874</c:v>
                </c:pt>
                <c:pt idx="918" formatCode="General">
                  <c:v>48.637044161927058</c:v>
                </c:pt>
                <c:pt idx="919" formatCode="General">
                  <c:v>48.656114084978249</c:v>
                </c:pt>
                <c:pt idx="920" formatCode="General">
                  <c:v>48.675184008029433</c:v>
                </c:pt>
                <c:pt idx="921" formatCode="General">
                  <c:v>48.694253931080624</c:v>
                </c:pt>
                <c:pt idx="922" formatCode="General">
                  <c:v>48.713323854131808</c:v>
                </c:pt>
                <c:pt idx="923" formatCode="General">
                  <c:v>48.732393777182999</c:v>
                </c:pt>
                <c:pt idx="924" formatCode="General">
                  <c:v>48.751463700234183</c:v>
                </c:pt>
                <c:pt idx="925" formatCode="General">
                  <c:v>48.770533623285374</c:v>
                </c:pt>
                <c:pt idx="926" formatCode="General">
                  <c:v>48.789603546336565</c:v>
                </c:pt>
                <c:pt idx="927" formatCode="General">
                  <c:v>48.808673469387749</c:v>
                </c:pt>
                <c:pt idx="928" formatCode="General">
                  <c:v>48.827743392438933</c:v>
                </c:pt>
                <c:pt idx="929" formatCode="General">
                  <c:v>48.846813315490124</c:v>
                </c:pt>
                <c:pt idx="930" formatCode="General">
                  <c:v>48.865883238541315</c:v>
                </c:pt>
                <c:pt idx="931" formatCode="General">
                  <c:v>48.884953161592499</c:v>
                </c:pt>
                <c:pt idx="932" formatCode="General">
                  <c:v>48.90402308464369</c:v>
                </c:pt>
                <c:pt idx="933" formatCode="General">
                  <c:v>48.923093007694874</c:v>
                </c:pt>
                <c:pt idx="934" formatCode="General">
                  <c:v>48.942162930746065</c:v>
                </c:pt>
                <c:pt idx="935" formatCode="General">
                  <c:v>48.961232853797249</c:v>
                </c:pt>
                <c:pt idx="936" formatCode="General">
                  <c:v>48.98030277684844</c:v>
                </c:pt>
                <c:pt idx="937" formatCode="General">
                  <c:v>48.999372699899624</c:v>
                </c:pt>
                <c:pt idx="938" formatCode="General">
                  <c:v>49.018442622950815</c:v>
                </c:pt>
                <c:pt idx="939" formatCode="General">
                  <c:v>49.037512546001999</c:v>
                </c:pt>
                <c:pt idx="940" formatCode="General">
                  <c:v>49.05658246905319</c:v>
                </c:pt>
                <c:pt idx="941" formatCode="General">
                  <c:v>49.075652392104374</c:v>
                </c:pt>
                <c:pt idx="942" formatCode="General">
                  <c:v>49.094722315155565</c:v>
                </c:pt>
                <c:pt idx="943" formatCode="General">
                  <c:v>49.113792238206749</c:v>
                </c:pt>
                <c:pt idx="944" formatCode="General">
                  <c:v>49.13286216125794</c:v>
                </c:pt>
                <c:pt idx="945" formatCode="General">
                  <c:v>49.151932084309124</c:v>
                </c:pt>
                <c:pt idx="946" formatCode="General">
                  <c:v>49.171002007360315</c:v>
                </c:pt>
                <c:pt idx="947" formatCode="General">
                  <c:v>49.190071930411506</c:v>
                </c:pt>
                <c:pt idx="948" formatCode="General">
                  <c:v>49.20914185346269</c:v>
                </c:pt>
                <c:pt idx="949" formatCode="General">
                  <c:v>49.228211776513874</c:v>
                </c:pt>
                <c:pt idx="950" formatCode="General">
                  <c:v>49.247281699565065</c:v>
                </c:pt>
                <c:pt idx="951" formatCode="General">
                  <c:v>49.266351622616256</c:v>
                </c:pt>
                <c:pt idx="952" formatCode="General">
                  <c:v>49.28542154566744</c:v>
                </c:pt>
                <c:pt idx="953" formatCode="General">
                  <c:v>49.304491468718631</c:v>
                </c:pt>
                <c:pt idx="954" formatCode="General">
                  <c:v>49.323561391769815</c:v>
                </c:pt>
                <c:pt idx="955" formatCode="General">
                  <c:v>49.342631314821006</c:v>
                </c:pt>
                <c:pt idx="956" formatCode="General">
                  <c:v>49.36170123787219</c:v>
                </c:pt>
                <c:pt idx="957" formatCode="General">
                  <c:v>49.380771160923381</c:v>
                </c:pt>
                <c:pt idx="958" formatCode="General">
                  <c:v>49.399841083974565</c:v>
                </c:pt>
                <c:pt idx="959" formatCode="General">
                  <c:v>49.418911007025756</c:v>
                </c:pt>
                <c:pt idx="960" formatCode="General">
                  <c:v>49.43798093007694</c:v>
                </c:pt>
                <c:pt idx="961" formatCode="General">
                  <c:v>49.457050853128131</c:v>
                </c:pt>
                <c:pt idx="962" formatCode="General">
                  <c:v>49.476120776179314</c:v>
                </c:pt>
                <c:pt idx="963" formatCode="General">
                  <c:v>49.495190699230506</c:v>
                </c:pt>
                <c:pt idx="964" formatCode="General">
                  <c:v>49.514260622281689</c:v>
                </c:pt>
                <c:pt idx="965" formatCode="General">
                  <c:v>49.53333054533288</c:v>
                </c:pt>
                <c:pt idx="966" formatCode="General">
                  <c:v>49.552400468384064</c:v>
                </c:pt>
                <c:pt idx="967" formatCode="General">
                  <c:v>49.571470391435255</c:v>
                </c:pt>
                <c:pt idx="968" formatCode="General">
                  <c:v>49.590540314486447</c:v>
                </c:pt>
                <c:pt idx="969" formatCode="General">
                  <c:v>49.60961023753763</c:v>
                </c:pt>
                <c:pt idx="970" formatCode="General">
                  <c:v>49.628680160588814</c:v>
                </c:pt>
                <c:pt idx="971" formatCode="General">
                  <c:v>49.647750083640005</c:v>
                </c:pt>
                <c:pt idx="972" formatCode="General">
                  <c:v>49.666820006691196</c:v>
                </c:pt>
                <c:pt idx="973" formatCode="General">
                  <c:v>49.68588992974238</c:v>
                </c:pt>
                <c:pt idx="974" formatCode="General">
                  <c:v>49.704959852793571</c:v>
                </c:pt>
                <c:pt idx="975" formatCode="General">
                  <c:v>49.724029775844755</c:v>
                </c:pt>
                <c:pt idx="976" formatCode="General">
                  <c:v>49.743099698895946</c:v>
                </c:pt>
                <c:pt idx="977" formatCode="General">
                  <c:v>49.76216962194713</c:v>
                </c:pt>
                <c:pt idx="978" formatCode="General">
                  <c:v>49.781239544998321</c:v>
                </c:pt>
                <c:pt idx="979" formatCode="General">
                  <c:v>49.800309468049505</c:v>
                </c:pt>
                <c:pt idx="980" formatCode="General">
                  <c:v>49.819379391100696</c:v>
                </c:pt>
                <c:pt idx="981" formatCode="General">
                  <c:v>49.83844931415188</c:v>
                </c:pt>
                <c:pt idx="982" formatCode="General">
                  <c:v>49.857519237203071</c:v>
                </c:pt>
                <c:pt idx="983" formatCode="General">
                  <c:v>49.876589160254255</c:v>
                </c:pt>
                <c:pt idx="984" formatCode="General">
                  <c:v>49.895659083305446</c:v>
                </c:pt>
                <c:pt idx="985" formatCode="General">
                  <c:v>49.914729006356637</c:v>
                </c:pt>
                <c:pt idx="986" formatCode="General">
                  <c:v>49.933798929407821</c:v>
                </c:pt>
                <c:pt idx="987" formatCode="General">
                  <c:v>49.952868852459005</c:v>
                </c:pt>
                <c:pt idx="988" formatCode="General">
                  <c:v>49.971938775510196</c:v>
                </c:pt>
                <c:pt idx="989" formatCode="General">
                  <c:v>50.001894446303105</c:v>
                </c:pt>
                <c:pt idx="990" formatCode="General">
                  <c:v>50.031850117096013</c:v>
                </c:pt>
                <c:pt idx="991" formatCode="General">
                  <c:v>50.061805787888922</c:v>
                </c:pt>
                <c:pt idx="992" formatCode="General">
                  <c:v>50.091761458681823</c:v>
                </c:pt>
                <c:pt idx="993" formatCode="General">
                  <c:v>50.121717129474732</c:v>
                </c:pt>
                <c:pt idx="994" formatCode="General">
                  <c:v>50.15167280026764</c:v>
                </c:pt>
                <c:pt idx="995" formatCode="General">
                  <c:v>50.181628471060549</c:v>
                </c:pt>
                <c:pt idx="996" formatCode="General">
                  <c:v>50.211584141853457</c:v>
                </c:pt>
                <c:pt idx="997" formatCode="General">
                  <c:v>50.241539812646366</c:v>
                </c:pt>
                <c:pt idx="998" formatCode="General">
                  <c:v>50.271495483439267</c:v>
                </c:pt>
                <c:pt idx="999" formatCode="General">
                  <c:v>50.301451154232176</c:v>
                </c:pt>
                <c:pt idx="1000" formatCode="General">
                  <c:v>50.331406825025084</c:v>
                </c:pt>
                <c:pt idx="1001" formatCode="General">
                  <c:v>50.361362495817993</c:v>
                </c:pt>
                <c:pt idx="1002" formatCode="General">
                  <c:v>50.391318166610901</c:v>
                </c:pt>
                <c:pt idx="1003" formatCode="General">
                  <c:v>50.42127383740381</c:v>
                </c:pt>
                <c:pt idx="1004" formatCode="General">
                  <c:v>50.451229508196711</c:v>
                </c:pt>
                <c:pt idx="1005" formatCode="General">
                  <c:v>50.48118517898962</c:v>
                </c:pt>
                <c:pt idx="1006" formatCode="General">
                  <c:v>50.511140849782528</c:v>
                </c:pt>
                <c:pt idx="1007" formatCode="General">
                  <c:v>50.541096520575437</c:v>
                </c:pt>
                <c:pt idx="1008" formatCode="General">
                  <c:v>50.571052191368345</c:v>
                </c:pt>
                <c:pt idx="1009" formatCode="General">
                  <c:v>50.601007862161254</c:v>
                </c:pt>
                <c:pt idx="1010" formatCode="General">
                  <c:v>50.630963532954155</c:v>
                </c:pt>
                <c:pt idx="1011" formatCode="General">
                  <c:v>50.660919203747063</c:v>
                </c:pt>
                <c:pt idx="1012" formatCode="General">
                  <c:v>50.690874874539972</c:v>
                </c:pt>
                <c:pt idx="1013" formatCode="General">
                  <c:v>50.72083054533288</c:v>
                </c:pt>
                <c:pt idx="1014" formatCode="General">
                  <c:v>50.750786216125789</c:v>
                </c:pt>
                <c:pt idx="1015" formatCode="General">
                  <c:v>50.780741886918698</c:v>
                </c:pt>
                <c:pt idx="1016" formatCode="General">
                  <c:v>50.810697557711606</c:v>
                </c:pt>
                <c:pt idx="1017" formatCode="General">
                  <c:v>50.840653228504507</c:v>
                </c:pt>
                <c:pt idx="1018" formatCode="General">
                  <c:v>50.870608899297416</c:v>
                </c:pt>
                <c:pt idx="1019" formatCode="General">
                  <c:v>50.900564570090324</c:v>
                </c:pt>
                <c:pt idx="1020" formatCode="General">
                  <c:v>50.930520240883233</c:v>
                </c:pt>
                <c:pt idx="1021" formatCode="General">
                  <c:v>50.960475911676141</c:v>
                </c:pt>
                <c:pt idx="1022" formatCode="General">
                  <c:v>50.99043158246905</c:v>
                </c:pt>
                <c:pt idx="1023" formatCode="General">
                  <c:v>51.020387253261951</c:v>
                </c:pt>
                <c:pt idx="1024" formatCode="General">
                  <c:v>51.05034292405486</c:v>
                </c:pt>
                <c:pt idx="1025" formatCode="General">
                  <c:v>51.080298594847768</c:v>
                </c:pt>
                <c:pt idx="1026" formatCode="General">
                  <c:v>51.110254265640677</c:v>
                </c:pt>
                <c:pt idx="1027" formatCode="General">
                  <c:v>51.140209936433585</c:v>
                </c:pt>
                <c:pt idx="1028" formatCode="General">
                  <c:v>51.170165607226494</c:v>
                </c:pt>
                <c:pt idx="1029" formatCode="General">
                  <c:v>51.200121278019395</c:v>
                </c:pt>
                <c:pt idx="1030" formatCode="General">
                  <c:v>51.230076948812304</c:v>
                </c:pt>
                <c:pt idx="1031" formatCode="General">
                  <c:v>51.260032619605212</c:v>
                </c:pt>
                <c:pt idx="1032" formatCode="General">
                  <c:v>51.289988290398121</c:v>
                </c:pt>
                <c:pt idx="1033" formatCode="General">
                  <c:v>51.319943961191029</c:v>
                </c:pt>
                <c:pt idx="1034" formatCode="General">
                  <c:v>51.349899631983938</c:v>
                </c:pt>
                <c:pt idx="1035" formatCode="General">
                  <c:v>51.379855302776839</c:v>
                </c:pt>
                <c:pt idx="1036" formatCode="General">
                  <c:v>51.409810973569748</c:v>
                </c:pt>
                <c:pt idx="1037" formatCode="General">
                  <c:v>51.439766644362656</c:v>
                </c:pt>
                <c:pt idx="1038" formatCode="General">
                  <c:v>51.469722315155565</c:v>
                </c:pt>
                <c:pt idx="1039" formatCode="General">
                  <c:v>51.499677985948473</c:v>
                </c:pt>
                <c:pt idx="1040" formatCode="General">
                  <c:v>51.529633656741382</c:v>
                </c:pt>
                <c:pt idx="1041" formatCode="General">
                  <c:v>51.55958932753429</c:v>
                </c:pt>
                <c:pt idx="1042" formatCode="General">
                  <c:v>51.589544998327192</c:v>
                </c:pt>
                <c:pt idx="1043" formatCode="General">
                  <c:v>51.6195006691201</c:v>
                </c:pt>
                <c:pt idx="1044" formatCode="General">
                  <c:v>51.649456339913009</c:v>
                </c:pt>
                <c:pt idx="1045" formatCode="General">
                  <c:v>51.679412010705917</c:v>
                </c:pt>
                <c:pt idx="1046" formatCode="General">
                  <c:v>51.709367681498826</c:v>
                </c:pt>
                <c:pt idx="1047" formatCode="General">
                  <c:v>51.739323352291734</c:v>
                </c:pt>
                <c:pt idx="1048" formatCode="General">
                  <c:v>51.769279023084636</c:v>
                </c:pt>
                <c:pt idx="1049" formatCode="General">
                  <c:v>51.799234693877544</c:v>
                </c:pt>
                <c:pt idx="1050" formatCode="General">
                  <c:v>51.829190364670453</c:v>
                </c:pt>
                <c:pt idx="1051" formatCode="General">
                  <c:v>51.859146035463361</c:v>
                </c:pt>
                <c:pt idx="1052" formatCode="General">
                  <c:v>51.88910170625627</c:v>
                </c:pt>
                <c:pt idx="1053" formatCode="General">
                  <c:v>51.919057377049178</c:v>
                </c:pt>
                <c:pt idx="1054" formatCode="General">
                  <c:v>51.94901304784208</c:v>
                </c:pt>
                <c:pt idx="1055" formatCode="General">
                  <c:v>51.978968718634988</c:v>
                </c:pt>
                <c:pt idx="1056" formatCode="General">
                  <c:v>52.008924389427897</c:v>
                </c:pt>
                <c:pt idx="1057" formatCode="General">
                  <c:v>52.038880060220805</c:v>
                </c:pt>
                <c:pt idx="1058" formatCode="General">
                  <c:v>52.068835731013714</c:v>
                </c:pt>
                <c:pt idx="1059" formatCode="General">
                  <c:v>52.098791401806622</c:v>
                </c:pt>
                <c:pt idx="1060" formatCode="General">
                  <c:v>52.128747072599523</c:v>
                </c:pt>
                <c:pt idx="1061" formatCode="General">
                  <c:v>52.158702743392432</c:v>
                </c:pt>
                <c:pt idx="1062" formatCode="General">
                  <c:v>52.18865841418534</c:v>
                </c:pt>
                <c:pt idx="1063" formatCode="General">
                  <c:v>52.218614084978249</c:v>
                </c:pt>
                <c:pt idx="1064" formatCode="General">
                  <c:v>52.248569755771157</c:v>
                </c:pt>
                <c:pt idx="1065" formatCode="General">
                  <c:v>52.278525426564066</c:v>
                </c:pt>
                <c:pt idx="1066" formatCode="General">
                  <c:v>52.308481097356974</c:v>
                </c:pt>
                <c:pt idx="1067" formatCode="General">
                  <c:v>52.338436768149876</c:v>
                </c:pt>
                <c:pt idx="1068" formatCode="General">
                  <c:v>52.368392438942784</c:v>
                </c:pt>
                <c:pt idx="1069" formatCode="General">
                  <c:v>52.398348109735693</c:v>
                </c:pt>
                <c:pt idx="1070" formatCode="General">
                  <c:v>52.428303780528601</c:v>
                </c:pt>
                <c:pt idx="1071" formatCode="General">
                  <c:v>52.45825945132151</c:v>
                </c:pt>
                <c:pt idx="1072" formatCode="General">
                  <c:v>52.488215122114418</c:v>
                </c:pt>
                <c:pt idx="1073" formatCode="General">
                  <c:v>52.51817079290732</c:v>
                </c:pt>
                <c:pt idx="1074" formatCode="General">
                  <c:v>52.548126463700228</c:v>
                </c:pt>
                <c:pt idx="1075" formatCode="General">
                  <c:v>52.578082134493137</c:v>
                </c:pt>
                <c:pt idx="1076" formatCode="General">
                  <c:v>52.608037805286045</c:v>
                </c:pt>
                <c:pt idx="1077" formatCode="General">
                  <c:v>52.637993476078954</c:v>
                </c:pt>
                <c:pt idx="1078" formatCode="General">
                  <c:v>52.667949146871862</c:v>
                </c:pt>
                <c:pt idx="1079" formatCode="General">
                  <c:v>52.697904817664764</c:v>
                </c:pt>
                <c:pt idx="1080" formatCode="General">
                  <c:v>52.727860488457672</c:v>
                </c:pt>
                <c:pt idx="1081" formatCode="General">
                  <c:v>52.757816159250581</c:v>
                </c:pt>
                <c:pt idx="1082" formatCode="General">
                  <c:v>52.787771830043489</c:v>
                </c:pt>
                <c:pt idx="1083" formatCode="General">
                  <c:v>52.817727500836398</c:v>
                </c:pt>
                <c:pt idx="1084" formatCode="General">
                  <c:v>52.847683171629306</c:v>
                </c:pt>
                <c:pt idx="1085" formatCode="General">
                  <c:v>52.877638842422215</c:v>
                </c:pt>
                <c:pt idx="1086" formatCode="General">
                  <c:v>52.907594513215116</c:v>
                </c:pt>
                <c:pt idx="1087" formatCode="General">
                  <c:v>52.937550184008025</c:v>
                </c:pt>
                <c:pt idx="1088" formatCode="General">
                  <c:v>52.967505854800933</c:v>
                </c:pt>
                <c:pt idx="1089" formatCode="General">
                  <c:v>52.997461525593842</c:v>
                </c:pt>
                <c:pt idx="1090" formatCode="General">
                  <c:v>53.02741719638675</c:v>
                </c:pt>
                <c:pt idx="1091" formatCode="General">
                  <c:v>53.057372867179659</c:v>
                </c:pt>
                <c:pt idx="1092" formatCode="General">
                  <c:v>53.08732853797256</c:v>
                </c:pt>
                <c:pt idx="1093" formatCode="General">
                  <c:v>53.117284208765469</c:v>
                </c:pt>
                <c:pt idx="1094" formatCode="General">
                  <c:v>53.147239879558377</c:v>
                </c:pt>
                <c:pt idx="1095" formatCode="General">
                  <c:v>53.177195550351286</c:v>
                </c:pt>
                <c:pt idx="1096" formatCode="General">
                  <c:v>53.207151221144194</c:v>
                </c:pt>
                <c:pt idx="1097" formatCode="General">
                  <c:v>53.237106891937103</c:v>
                </c:pt>
                <c:pt idx="1098" formatCode="General">
                  <c:v>53.267062562730004</c:v>
                </c:pt>
                <c:pt idx="1099" formatCode="General">
                  <c:v>53.297018233522913</c:v>
                </c:pt>
                <c:pt idx="1100" formatCode="General">
                  <c:v>53.326973904315821</c:v>
                </c:pt>
                <c:pt idx="1101" formatCode="General">
                  <c:v>53.35692957510873</c:v>
                </c:pt>
                <c:pt idx="1102" formatCode="General">
                  <c:v>53.386885245901638</c:v>
                </c:pt>
                <c:pt idx="1103" formatCode="General">
                  <c:v>53.416840916694547</c:v>
                </c:pt>
                <c:pt idx="1104" formatCode="General">
                  <c:v>53.446796587487448</c:v>
                </c:pt>
                <c:pt idx="1105" formatCode="General">
                  <c:v>53.476752258280357</c:v>
                </c:pt>
                <c:pt idx="1106" formatCode="General">
                  <c:v>53.506707929073265</c:v>
                </c:pt>
                <c:pt idx="1107" formatCode="General">
                  <c:v>53.536663599866174</c:v>
                </c:pt>
                <c:pt idx="1108" formatCode="General">
                  <c:v>53.566619270659082</c:v>
                </c:pt>
                <c:pt idx="1109" formatCode="General">
                  <c:v>53.596574941451991</c:v>
                </c:pt>
                <c:pt idx="1110" formatCode="General">
                  <c:v>53.626530612244892</c:v>
                </c:pt>
                <c:pt idx="1111" formatCode="General">
                  <c:v>53.6564862830378</c:v>
                </c:pt>
                <c:pt idx="1112" formatCode="General">
                  <c:v>53.686441953830709</c:v>
                </c:pt>
                <c:pt idx="1113" formatCode="General">
                  <c:v>53.716397624623617</c:v>
                </c:pt>
                <c:pt idx="1114" formatCode="General">
                  <c:v>53.746353295416526</c:v>
                </c:pt>
                <c:pt idx="1115" formatCode="General">
                  <c:v>53.776308966209434</c:v>
                </c:pt>
                <c:pt idx="1116" formatCode="General">
                  <c:v>53.806264637002343</c:v>
                </c:pt>
                <c:pt idx="1117" formatCode="General">
                  <c:v>53.836220307795244</c:v>
                </c:pt>
                <c:pt idx="1118" formatCode="General">
                  <c:v>53.866175978588153</c:v>
                </c:pt>
                <c:pt idx="1119" formatCode="General">
                  <c:v>53.896131649381061</c:v>
                </c:pt>
                <c:pt idx="1120" formatCode="General">
                  <c:v>53.92608732017397</c:v>
                </c:pt>
                <c:pt idx="1121" formatCode="General">
                  <c:v>53.956042990966878</c:v>
                </c:pt>
                <c:pt idx="1122" formatCode="General">
                  <c:v>53.985998661759787</c:v>
                </c:pt>
                <c:pt idx="1123" formatCode="General">
                  <c:v>54.015954332552695</c:v>
                </c:pt>
                <c:pt idx="1124" formatCode="General">
                  <c:v>54.045910003345597</c:v>
                </c:pt>
                <c:pt idx="1125" formatCode="General">
                  <c:v>54.075865674138505</c:v>
                </c:pt>
                <c:pt idx="1126" formatCode="General">
                  <c:v>54.105821344931414</c:v>
                </c:pt>
                <c:pt idx="1127" formatCode="General">
                  <c:v>54.135777015724322</c:v>
                </c:pt>
                <c:pt idx="1128" formatCode="General">
                  <c:v>54.165732686517231</c:v>
                </c:pt>
                <c:pt idx="1129" formatCode="General">
                  <c:v>54.195688357310132</c:v>
                </c:pt>
                <c:pt idx="1130" formatCode="General">
                  <c:v>54.225644028103041</c:v>
                </c:pt>
                <c:pt idx="1131" formatCode="General">
                  <c:v>54.255599698895949</c:v>
                </c:pt>
                <c:pt idx="1132" formatCode="General">
                  <c:v>54.285555369688858</c:v>
                </c:pt>
                <c:pt idx="1133" formatCode="General">
                  <c:v>54.315511040481766</c:v>
                </c:pt>
                <c:pt idx="1134" formatCode="General">
                  <c:v>54.345466711274675</c:v>
                </c:pt>
                <c:pt idx="1135" formatCode="General">
                  <c:v>54.375422382067583</c:v>
                </c:pt>
                <c:pt idx="1136" formatCode="General">
                  <c:v>54.405378052860485</c:v>
                </c:pt>
                <c:pt idx="1137" formatCode="General">
                  <c:v>54.435333723653393</c:v>
                </c:pt>
                <c:pt idx="1138" formatCode="General">
                  <c:v>54.465289394446302</c:v>
                </c:pt>
                <c:pt idx="1139" formatCode="General">
                  <c:v>54.49524506523921</c:v>
                </c:pt>
                <c:pt idx="1140" formatCode="General">
                  <c:v>54.525200736032119</c:v>
                </c:pt>
                <c:pt idx="1141" formatCode="General">
                  <c:v>54.55515640682502</c:v>
                </c:pt>
                <c:pt idx="1142" formatCode="General">
                  <c:v>54.585112077617936</c:v>
                </c:pt>
                <c:pt idx="1143" formatCode="General">
                  <c:v>54.615067748410837</c:v>
                </c:pt>
                <c:pt idx="1144" formatCode="General">
                  <c:v>54.645023419203746</c:v>
                </c:pt>
                <c:pt idx="1145" formatCode="General">
                  <c:v>54.674979089996654</c:v>
                </c:pt>
                <c:pt idx="1146" formatCode="General">
                  <c:v>54.704934760789563</c:v>
                </c:pt>
                <c:pt idx="1147" formatCode="General">
                  <c:v>54.734890431582471</c:v>
                </c:pt>
                <c:pt idx="1148" formatCode="General">
                  <c:v>54.764846102375373</c:v>
                </c:pt>
                <c:pt idx="1149" formatCode="General">
                  <c:v>54.794801773168281</c:v>
                </c:pt>
                <c:pt idx="1150" formatCode="General">
                  <c:v>54.82475744396119</c:v>
                </c:pt>
                <c:pt idx="1151" formatCode="General">
                  <c:v>54.854713114754098</c:v>
                </c:pt>
                <c:pt idx="1152" formatCode="General">
                  <c:v>54.884668785547007</c:v>
                </c:pt>
                <c:pt idx="1153" formatCode="General">
                  <c:v>54.914624456339915</c:v>
                </c:pt>
                <c:pt idx="1154" formatCode="General">
                  <c:v>54.944580127132816</c:v>
                </c:pt>
                <c:pt idx="1155" formatCode="General">
                  <c:v>54.974535797925725</c:v>
                </c:pt>
                <c:pt idx="1156" formatCode="General">
                  <c:v>55.004491468718633</c:v>
                </c:pt>
                <c:pt idx="1157" formatCode="General">
                  <c:v>55.034447139511542</c:v>
                </c:pt>
                <c:pt idx="1158" formatCode="General">
                  <c:v>55.06440281030445</c:v>
                </c:pt>
                <c:pt idx="1159" formatCode="General">
                  <c:v>55.094358481097359</c:v>
                </c:pt>
                <c:pt idx="1160" formatCode="General">
                  <c:v>55.12431415189026</c:v>
                </c:pt>
                <c:pt idx="1161" formatCode="General">
                  <c:v>55.154269822683169</c:v>
                </c:pt>
                <c:pt idx="1162" formatCode="General">
                  <c:v>55.184225493476077</c:v>
                </c:pt>
                <c:pt idx="1163" formatCode="General">
                  <c:v>55.214181164268986</c:v>
                </c:pt>
                <c:pt idx="1164" formatCode="General">
                  <c:v>55.244136835061894</c:v>
                </c:pt>
                <c:pt idx="1165" formatCode="General">
                  <c:v>55.274092505854803</c:v>
                </c:pt>
                <c:pt idx="1166" formatCode="General">
                  <c:v>55.304048176647711</c:v>
                </c:pt>
                <c:pt idx="1167" formatCode="General">
                  <c:v>55.334003847440613</c:v>
                </c:pt>
                <c:pt idx="1168" formatCode="General">
                  <c:v>55.363959518233521</c:v>
                </c:pt>
                <c:pt idx="1169" formatCode="General">
                  <c:v>55.39391518902643</c:v>
                </c:pt>
                <c:pt idx="1170" formatCode="General">
                  <c:v>55.423870859819338</c:v>
                </c:pt>
                <c:pt idx="1171" formatCode="General">
                  <c:v>55.453826530612247</c:v>
                </c:pt>
                <c:pt idx="1172" formatCode="General">
                  <c:v>55.483782201405155</c:v>
                </c:pt>
                <c:pt idx="1173" formatCode="General">
                  <c:v>55.513737872198057</c:v>
                </c:pt>
                <c:pt idx="1174" formatCode="General">
                  <c:v>55.543693542990965</c:v>
                </c:pt>
                <c:pt idx="1175" formatCode="General">
                  <c:v>55.573649213783874</c:v>
                </c:pt>
                <c:pt idx="1176" formatCode="General">
                  <c:v>55.603604884576782</c:v>
                </c:pt>
                <c:pt idx="1177" formatCode="General">
                  <c:v>55.633560555369691</c:v>
                </c:pt>
                <c:pt idx="1178" formatCode="General">
                  <c:v>55.663516226162599</c:v>
                </c:pt>
                <c:pt idx="1179" formatCode="General">
                  <c:v>55.693471896955501</c:v>
                </c:pt>
                <c:pt idx="1180" formatCode="General">
                  <c:v>55.723427567748409</c:v>
                </c:pt>
                <c:pt idx="1181" formatCode="General">
                  <c:v>55.753383238541318</c:v>
                </c:pt>
                <c:pt idx="1182" formatCode="General">
                  <c:v>55.783338909334226</c:v>
                </c:pt>
                <c:pt idx="1183" formatCode="General">
                  <c:v>55.813294580127135</c:v>
                </c:pt>
                <c:pt idx="1184" formatCode="General">
                  <c:v>55.843250250920043</c:v>
                </c:pt>
                <c:pt idx="1185" formatCode="General">
                  <c:v>55.873205921712952</c:v>
                </c:pt>
                <c:pt idx="1186" formatCode="General">
                  <c:v>55.903161592505853</c:v>
                </c:pt>
                <c:pt idx="1187" formatCode="General">
                  <c:v>55.933117263298762</c:v>
                </c:pt>
                <c:pt idx="1188" formatCode="General">
                  <c:v>55.96307293409167</c:v>
                </c:pt>
                <c:pt idx="1189" formatCode="General">
                  <c:v>55.993028604884579</c:v>
                </c:pt>
                <c:pt idx="1190" formatCode="General">
                  <c:v>56.022984275677487</c:v>
                </c:pt>
                <c:pt idx="1191" formatCode="General">
                  <c:v>56.052939946470389</c:v>
                </c:pt>
                <c:pt idx="1192" formatCode="General">
                  <c:v>56.082895617263297</c:v>
                </c:pt>
                <c:pt idx="1193" formatCode="General">
                  <c:v>56.112851288056206</c:v>
                </c:pt>
                <c:pt idx="1194" formatCode="General">
                  <c:v>56.142806958849114</c:v>
                </c:pt>
                <c:pt idx="1195" formatCode="General">
                  <c:v>56.172762629642023</c:v>
                </c:pt>
                <c:pt idx="1196" formatCode="General">
                  <c:v>56.202718300434931</c:v>
                </c:pt>
                <c:pt idx="1197" formatCode="General">
                  <c:v>56.23267397122784</c:v>
                </c:pt>
                <c:pt idx="1198" formatCode="General">
                  <c:v>56.262629642020741</c:v>
                </c:pt>
                <c:pt idx="1199" formatCode="General">
                  <c:v>56.29258531281365</c:v>
                </c:pt>
                <c:pt idx="1200" formatCode="General">
                  <c:v>56.322540983606558</c:v>
                </c:pt>
                <c:pt idx="1201" formatCode="General">
                  <c:v>56.352496654399467</c:v>
                </c:pt>
                <c:pt idx="1202" formatCode="General">
                  <c:v>56.382452325192375</c:v>
                </c:pt>
                <c:pt idx="1203" formatCode="General">
                  <c:v>56.412407995985284</c:v>
                </c:pt>
                <c:pt idx="1204" formatCode="General">
                  <c:v>56.442363666778192</c:v>
                </c:pt>
                <c:pt idx="1205" formatCode="General">
                  <c:v>56.472319337571093</c:v>
                </c:pt>
                <c:pt idx="1206" formatCode="General">
                  <c:v>56.502275008364002</c:v>
                </c:pt>
                <c:pt idx="1207" formatCode="General">
                  <c:v>56.53223067915691</c:v>
                </c:pt>
                <c:pt idx="1208" formatCode="General">
                  <c:v>56.562186349949819</c:v>
                </c:pt>
                <c:pt idx="1209" formatCode="General">
                  <c:v>56.592142020742727</c:v>
                </c:pt>
                <c:pt idx="1210" formatCode="General">
                  <c:v>56.622097691535629</c:v>
                </c:pt>
                <c:pt idx="1211" formatCode="General">
                  <c:v>56.652053362328537</c:v>
                </c:pt>
                <c:pt idx="1212" formatCode="General">
                  <c:v>56.682009033121446</c:v>
                </c:pt>
                <c:pt idx="1213" formatCode="General">
                  <c:v>56.711964703914354</c:v>
                </c:pt>
                <c:pt idx="1214" formatCode="General">
                  <c:v>56.741920374707263</c:v>
                </c:pt>
                <c:pt idx="1215" formatCode="General">
                  <c:v>56.771876045500171</c:v>
                </c:pt>
                <c:pt idx="1216" formatCode="General">
                  <c:v>56.80183171629308</c:v>
                </c:pt>
                <c:pt idx="1217" formatCode="General">
                  <c:v>56.831787387085981</c:v>
                </c:pt>
                <c:pt idx="1218" formatCode="General">
                  <c:v>56.86174305787889</c:v>
                </c:pt>
                <c:pt idx="1219" formatCode="General">
                  <c:v>56.891698728671798</c:v>
                </c:pt>
                <c:pt idx="1220" formatCode="General">
                  <c:v>56.921654399464707</c:v>
                </c:pt>
                <c:pt idx="1221" formatCode="General">
                  <c:v>56.951610070257615</c:v>
                </c:pt>
                <c:pt idx="1222" formatCode="General">
                  <c:v>56.981565741050524</c:v>
                </c:pt>
                <c:pt idx="1223" formatCode="General">
                  <c:v>57.011521411843425</c:v>
                </c:pt>
                <c:pt idx="1224" formatCode="General">
                  <c:v>57.041477082636334</c:v>
                </c:pt>
                <c:pt idx="1225" formatCode="General">
                  <c:v>57.071432753429242</c:v>
                </c:pt>
                <c:pt idx="1226" formatCode="General">
                  <c:v>57.101388424222151</c:v>
                </c:pt>
                <c:pt idx="1227" formatCode="General">
                  <c:v>57.131344095015059</c:v>
                </c:pt>
                <c:pt idx="1228" formatCode="General">
                  <c:v>57.161299765807968</c:v>
                </c:pt>
                <c:pt idx="1229" formatCode="General">
                  <c:v>57.191255436600869</c:v>
                </c:pt>
                <c:pt idx="1230" formatCode="General">
                  <c:v>57.221211107393778</c:v>
                </c:pt>
                <c:pt idx="1231" formatCode="General">
                  <c:v>57.251166778186686</c:v>
                </c:pt>
                <c:pt idx="1232" formatCode="General">
                  <c:v>57.281122448979595</c:v>
                </c:pt>
                <c:pt idx="1233" formatCode="General">
                  <c:v>57.384804791481812</c:v>
                </c:pt>
                <c:pt idx="1234" formatCode="General">
                  <c:v>57.48848713398403</c:v>
                </c:pt>
                <c:pt idx="1235" formatCode="General">
                  <c:v>57.592169476486248</c:v>
                </c:pt>
                <c:pt idx="1236" formatCode="General">
                  <c:v>57.695851818988466</c:v>
                </c:pt>
                <c:pt idx="1237" formatCode="General">
                  <c:v>57.799534161490683</c:v>
                </c:pt>
                <c:pt idx="1238" formatCode="General">
                  <c:v>57.903216503992901</c:v>
                </c:pt>
                <c:pt idx="1239" formatCode="General">
                  <c:v>58.006898846495119</c:v>
                </c:pt>
                <c:pt idx="1240" formatCode="General">
                  <c:v>58.110581188997344</c:v>
                </c:pt>
                <c:pt idx="1241" formatCode="General">
                  <c:v>58.214263531499562</c:v>
                </c:pt>
                <c:pt idx="1242" formatCode="General">
                  <c:v>58.317945874001779</c:v>
                </c:pt>
                <c:pt idx="1243" formatCode="General">
                  <c:v>58.421628216503997</c:v>
                </c:pt>
                <c:pt idx="1244" formatCode="General">
                  <c:v>58.525310559006215</c:v>
                </c:pt>
                <c:pt idx="1245" formatCode="General">
                  <c:v>58.628992901508433</c:v>
                </c:pt>
                <c:pt idx="1246" formatCode="General">
                  <c:v>58.73267524401065</c:v>
                </c:pt>
                <c:pt idx="1247" formatCode="General">
                  <c:v>58.836357586512868</c:v>
                </c:pt>
                <c:pt idx="1248" formatCode="General">
                  <c:v>58.940039929015086</c:v>
                </c:pt>
                <c:pt idx="1249" formatCode="General">
                  <c:v>59.043722271517304</c:v>
                </c:pt>
                <c:pt idx="1250" formatCode="General">
                  <c:v>59.147404614019521</c:v>
                </c:pt>
                <c:pt idx="1251" formatCode="General">
                  <c:v>59.251086956521739</c:v>
                </c:pt>
                <c:pt idx="1252" formatCode="General">
                  <c:v>59.354769299023957</c:v>
                </c:pt>
                <c:pt idx="1253" formatCode="General">
                  <c:v>59.458451641526175</c:v>
                </c:pt>
                <c:pt idx="1254" formatCode="General">
                  <c:v>59.562133984028392</c:v>
                </c:pt>
                <c:pt idx="1255" formatCode="General">
                  <c:v>59.665816326530617</c:v>
                </c:pt>
                <c:pt idx="1256" formatCode="General">
                  <c:v>59.769498669032835</c:v>
                </c:pt>
                <c:pt idx="1257" formatCode="General">
                  <c:v>59.873181011535053</c:v>
                </c:pt>
                <c:pt idx="1258" formatCode="General">
                  <c:v>59.97686335403727</c:v>
                </c:pt>
                <c:pt idx="1259" formatCode="General">
                  <c:v>60.080545696539488</c:v>
                </c:pt>
                <c:pt idx="1260" formatCode="General">
                  <c:v>60.184228039041706</c:v>
                </c:pt>
                <c:pt idx="1261" formatCode="General">
                  <c:v>60.287910381543924</c:v>
                </c:pt>
                <c:pt idx="1262" formatCode="General">
                  <c:v>60.391592724046141</c:v>
                </c:pt>
                <c:pt idx="1263" formatCode="General">
                  <c:v>60.495275066548359</c:v>
                </c:pt>
                <c:pt idx="1264" formatCode="General">
                  <c:v>60.598957409050577</c:v>
                </c:pt>
                <c:pt idx="1265" formatCode="General">
                  <c:v>60.702639751552795</c:v>
                </c:pt>
                <c:pt idx="1266" formatCode="General">
                  <c:v>60.806322094055012</c:v>
                </c:pt>
                <c:pt idx="1267" formatCode="General">
                  <c:v>60.91000443655723</c:v>
                </c:pt>
                <c:pt idx="1268" formatCode="General">
                  <c:v>61.013686779059448</c:v>
                </c:pt>
                <c:pt idx="1269" formatCode="General">
                  <c:v>61.117369121561666</c:v>
                </c:pt>
                <c:pt idx="1270" formatCode="General">
                  <c:v>61.221051464063883</c:v>
                </c:pt>
                <c:pt idx="1271" formatCode="General">
                  <c:v>61.324733806566101</c:v>
                </c:pt>
                <c:pt idx="1272" formatCode="General">
                  <c:v>61.428416149068326</c:v>
                </c:pt>
                <c:pt idx="1273" formatCode="General">
                  <c:v>61.532098491570544</c:v>
                </c:pt>
                <c:pt idx="1274" formatCode="General">
                  <c:v>61.635780834072762</c:v>
                </c:pt>
                <c:pt idx="1275" formatCode="General">
                  <c:v>61.739463176574979</c:v>
                </c:pt>
                <c:pt idx="1276" formatCode="General">
                  <c:v>61.843145519077197</c:v>
                </c:pt>
                <c:pt idx="1277" formatCode="General">
                  <c:v>61.946827861579415</c:v>
                </c:pt>
                <c:pt idx="1278" formatCode="General">
                  <c:v>62.050510204081633</c:v>
                </c:pt>
                <c:pt idx="1279" formatCode="General">
                  <c:v>62.15419254658385</c:v>
                </c:pt>
                <c:pt idx="1280" formatCode="General">
                  <c:v>62.257874889086068</c:v>
                </c:pt>
                <c:pt idx="1281" formatCode="General">
                  <c:v>62.361557231588286</c:v>
                </c:pt>
                <c:pt idx="1282" formatCode="General">
                  <c:v>62.465239574090504</c:v>
                </c:pt>
                <c:pt idx="1283" formatCode="General">
                  <c:v>62.568921916592721</c:v>
                </c:pt>
                <c:pt idx="1284" formatCode="General">
                  <c:v>62.672604259094939</c:v>
                </c:pt>
                <c:pt idx="1285" formatCode="General">
                  <c:v>62.776286601597164</c:v>
                </c:pt>
                <c:pt idx="1286" formatCode="General">
                  <c:v>62.879968944099375</c:v>
                </c:pt>
                <c:pt idx="1287" formatCode="General">
                  <c:v>62.983651286601599</c:v>
                </c:pt>
                <c:pt idx="1288" formatCode="General">
                  <c:v>63.087333629103817</c:v>
                </c:pt>
                <c:pt idx="1289" formatCode="General">
                  <c:v>63.191015971606035</c:v>
                </c:pt>
                <c:pt idx="1290" formatCode="General">
                  <c:v>63.294698314108253</c:v>
                </c:pt>
                <c:pt idx="1291" formatCode="General">
                  <c:v>63.39838065661047</c:v>
                </c:pt>
                <c:pt idx="1292" formatCode="General">
                  <c:v>63.502062999112688</c:v>
                </c:pt>
                <c:pt idx="1293" formatCode="General">
                  <c:v>63.605745341614906</c:v>
                </c:pt>
                <c:pt idx="1294" formatCode="General">
                  <c:v>63.709427684117124</c:v>
                </c:pt>
                <c:pt idx="1295" formatCode="General">
                  <c:v>63.813110026619341</c:v>
                </c:pt>
                <c:pt idx="1296" formatCode="General">
                  <c:v>63.916792369121559</c:v>
                </c:pt>
                <c:pt idx="1297" formatCode="General">
                  <c:v>64.020474711623777</c:v>
                </c:pt>
                <c:pt idx="1298" formatCode="General">
                  <c:v>64.124157054126002</c:v>
                </c:pt>
                <c:pt idx="1299" formatCode="General">
                  <c:v>64.227839396628212</c:v>
                </c:pt>
                <c:pt idx="1300" formatCode="General">
                  <c:v>64.331521739130437</c:v>
                </c:pt>
                <c:pt idx="1301" formatCode="General">
                  <c:v>64.435204081632648</c:v>
                </c:pt>
                <c:pt idx="1302" formatCode="General">
                  <c:v>64.538886424134873</c:v>
                </c:pt>
                <c:pt idx="1303" formatCode="General">
                  <c:v>64.642568766637083</c:v>
                </c:pt>
                <c:pt idx="1304" formatCode="General">
                  <c:v>64.746251109139308</c:v>
                </c:pt>
                <c:pt idx="1305" formatCode="General">
                  <c:v>64.849933451641519</c:v>
                </c:pt>
                <c:pt idx="1306" formatCode="General">
                  <c:v>64.953615794143744</c:v>
                </c:pt>
                <c:pt idx="1307" formatCode="General">
                  <c:v>65.057298136645954</c:v>
                </c:pt>
                <c:pt idx="1308" formatCode="General">
                  <c:v>65.160980479148179</c:v>
                </c:pt>
                <c:pt idx="1309" formatCode="General">
                  <c:v>65.264662821650404</c:v>
                </c:pt>
                <c:pt idx="1310" formatCode="General">
                  <c:v>65.368345164152615</c:v>
                </c:pt>
                <c:pt idx="1311" formatCode="General">
                  <c:v>65.472027506654825</c:v>
                </c:pt>
                <c:pt idx="1312" formatCode="General">
                  <c:v>65.57570984915705</c:v>
                </c:pt>
                <c:pt idx="1313" formatCode="General">
                  <c:v>65.679392191659275</c:v>
                </c:pt>
                <c:pt idx="1314" formatCode="General">
                  <c:v>65.783074534161486</c:v>
                </c:pt>
                <c:pt idx="1315" formatCode="General">
                  <c:v>65.886756876663711</c:v>
                </c:pt>
                <c:pt idx="1316" formatCode="General">
                  <c:v>65.990439219165921</c:v>
                </c:pt>
                <c:pt idx="1317" formatCode="General">
                  <c:v>66.094121561668146</c:v>
                </c:pt>
                <c:pt idx="1318" formatCode="General">
                  <c:v>66.197803904170357</c:v>
                </c:pt>
                <c:pt idx="1319" formatCode="General">
                  <c:v>66.301486246672582</c:v>
                </c:pt>
                <c:pt idx="1320" formatCode="General">
                  <c:v>66.405168589174792</c:v>
                </c:pt>
                <c:pt idx="1321" formatCode="General">
                  <c:v>66.508850931677017</c:v>
                </c:pt>
                <c:pt idx="1322" formatCode="General">
                  <c:v>66.612533274179242</c:v>
                </c:pt>
                <c:pt idx="1323" formatCode="General">
                  <c:v>66.716215616681453</c:v>
                </c:pt>
                <c:pt idx="1324" formatCode="General">
                  <c:v>66.819897959183663</c:v>
                </c:pt>
                <c:pt idx="1325" formatCode="General">
                  <c:v>66.923580301685888</c:v>
                </c:pt>
                <c:pt idx="1326" formatCode="General">
                  <c:v>67.027262644188113</c:v>
                </c:pt>
                <c:pt idx="1327" formatCode="General">
                  <c:v>67.130944986690324</c:v>
                </c:pt>
                <c:pt idx="1328" formatCode="General">
                  <c:v>67.234627329192548</c:v>
                </c:pt>
                <c:pt idx="1329" formatCode="General">
                  <c:v>67.338309671694759</c:v>
                </c:pt>
                <c:pt idx="1330" formatCode="General">
                  <c:v>67.441992014196984</c:v>
                </c:pt>
                <c:pt idx="1331" formatCode="General">
                  <c:v>67.545674356699195</c:v>
                </c:pt>
                <c:pt idx="1332" formatCode="General">
                  <c:v>67.649356699201419</c:v>
                </c:pt>
                <c:pt idx="1333" formatCode="General">
                  <c:v>67.75303904170363</c:v>
                </c:pt>
                <c:pt idx="1334" formatCode="General">
                  <c:v>67.856721384205855</c:v>
                </c:pt>
                <c:pt idx="1335" formatCode="General">
                  <c:v>67.960403726708066</c:v>
                </c:pt>
                <c:pt idx="1336" formatCode="General">
                  <c:v>68.06408606921029</c:v>
                </c:pt>
                <c:pt idx="1337" formatCode="General">
                  <c:v>68.167768411712501</c:v>
                </c:pt>
                <c:pt idx="1338" formatCode="General">
                  <c:v>68.271450754214726</c:v>
                </c:pt>
                <c:pt idx="1339" formatCode="General">
                  <c:v>68.375133096716951</c:v>
                </c:pt>
                <c:pt idx="1340" formatCode="General">
                  <c:v>68.478815439219161</c:v>
                </c:pt>
                <c:pt idx="1341" formatCode="General">
                  <c:v>68.582497781721386</c:v>
                </c:pt>
                <c:pt idx="1342" formatCode="General">
                  <c:v>68.686180124223597</c:v>
                </c:pt>
                <c:pt idx="1343" formatCode="General">
                  <c:v>68.789862466725822</c:v>
                </c:pt>
                <c:pt idx="1344" formatCode="General">
                  <c:v>68.893544809228032</c:v>
                </c:pt>
                <c:pt idx="1345" formatCode="General">
                  <c:v>68.997227151730257</c:v>
                </c:pt>
                <c:pt idx="1346" formatCode="General">
                  <c:v>69.100909494232468</c:v>
                </c:pt>
                <c:pt idx="1347" formatCode="General">
                  <c:v>69.204591836734693</c:v>
                </c:pt>
                <c:pt idx="1348" formatCode="General">
                  <c:v>69.308274179236903</c:v>
                </c:pt>
                <c:pt idx="1349" formatCode="General">
                  <c:v>69.411956521739128</c:v>
                </c:pt>
                <c:pt idx="1350" formatCode="General">
                  <c:v>69.515638864241339</c:v>
                </c:pt>
                <c:pt idx="1351" formatCode="General">
                  <c:v>69.619321206743564</c:v>
                </c:pt>
                <c:pt idx="1352" formatCode="General">
                  <c:v>69.723003549245774</c:v>
                </c:pt>
                <c:pt idx="1353" formatCode="General">
                  <c:v>69.826685891747999</c:v>
                </c:pt>
                <c:pt idx="1354" formatCode="General">
                  <c:v>69.93036823425021</c:v>
                </c:pt>
                <c:pt idx="1355" formatCode="General">
                  <c:v>70.034050576752435</c:v>
                </c:pt>
                <c:pt idx="1356" formatCode="General">
                  <c:v>70.13773291925466</c:v>
                </c:pt>
                <c:pt idx="1357" formatCode="General">
                  <c:v>70.24141526175687</c:v>
                </c:pt>
                <c:pt idx="1358" formatCode="General">
                  <c:v>70.345097604259095</c:v>
                </c:pt>
                <c:pt idx="1359" formatCode="General">
                  <c:v>70.448779946761306</c:v>
                </c:pt>
                <c:pt idx="1360" formatCode="General">
                  <c:v>70.552462289263531</c:v>
                </c:pt>
                <c:pt idx="1361" formatCode="General">
                  <c:v>70.656144631765741</c:v>
                </c:pt>
                <c:pt idx="1362" formatCode="General">
                  <c:v>70.759826974267966</c:v>
                </c:pt>
                <c:pt idx="1363" formatCode="General">
                  <c:v>70.863509316770177</c:v>
                </c:pt>
                <c:pt idx="1364" formatCode="General">
                  <c:v>70.967191659272402</c:v>
                </c:pt>
                <c:pt idx="1365" formatCode="General">
                  <c:v>71.070874001774612</c:v>
                </c:pt>
                <c:pt idx="1366" formatCode="General">
                  <c:v>71.174556344276837</c:v>
                </c:pt>
                <c:pt idx="1367" formatCode="General">
                  <c:v>71.278238686779048</c:v>
                </c:pt>
                <c:pt idx="1368" formatCode="General">
                  <c:v>71.381921029281273</c:v>
                </c:pt>
                <c:pt idx="1369" formatCode="General">
                  <c:v>71.485603371783498</c:v>
                </c:pt>
                <c:pt idx="1370" formatCode="General">
                  <c:v>71.589285714285708</c:v>
                </c:pt>
                <c:pt idx="1371" formatCode="General">
                  <c:v>71.692968056787919</c:v>
                </c:pt>
                <c:pt idx="1372" formatCode="General">
                  <c:v>71.796650399290144</c:v>
                </c:pt>
                <c:pt idx="1373" formatCode="General">
                  <c:v>71.900332741792369</c:v>
                </c:pt>
                <c:pt idx="1374" formatCode="General">
                  <c:v>72.004015084294579</c:v>
                </c:pt>
                <c:pt idx="1375" formatCode="General">
                  <c:v>72.107697426796804</c:v>
                </c:pt>
                <c:pt idx="1376" formatCode="General">
                  <c:v>72.211379769299015</c:v>
                </c:pt>
                <c:pt idx="1377" formatCode="General">
                  <c:v>72.31506211180124</c:v>
                </c:pt>
                <c:pt idx="1378" formatCode="General">
                  <c:v>72.41874445430345</c:v>
                </c:pt>
                <c:pt idx="1379" formatCode="General">
                  <c:v>72.522426796805675</c:v>
                </c:pt>
                <c:pt idx="1380" formatCode="General">
                  <c:v>72.626109139307886</c:v>
                </c:pt>
                <c:pt idx="1381" formatCode="General">
                  <c:v>72.729791481810111</c:v>
                </c:pt>
                <c:pt idx="1382" formatCode="General">
                  <c:v>72.833473824312321</c:v>
                </c:pt>
                <c:pt idx="1383" formatCode="General">
                  <c:v>72.937156166814546</c:v>
                </c:pt>
                <c:pt idx="1384" formatCode="General">
                  <c:v>73.040838509316757</c:v>
                </c:pt>
                <c:pt idx="1385" formatCode="General">
                  <c:v>73.144520851818982</c:v>
                </c:pt>
                <c:pt idx="1386" formatCode="General">
                  <c:v>73.248203194321206</c:v>
                </c:pt>
                <c:pt idx="1387" formatCode="General">
                  <c:v>73.351885536823417</c:v>
                </c:pt>
                <c:pt idx="1388" formatCode="General">
                  <c:v>73.455567879325628</c:v>
                </c:pt>
                <c:pt idx="1389" formatCode="General">
                  <c:v>73.559250221827853</c:v>
                </c:pt>
                <c:pt idx="1390" formatCode="General">
                  <c:v>73.662932564330077</c:v>
                </c:pt>
                <c:pt idx="1391" formatCode="General">
                  <c:v>73.766614906832288</c:v>
                </c:pt>
                <c:pt idx="1392" formatCode="General">
                  <c:v>73.870297249334513</c:v>
                </c:pt>
                <c:pt idx="1393" formatCode="General">
                  <c:v>73.973979591836724</c:v>
                </c:pt>
                <c:pt idx="1394" formatCode="General">
                  <c:v>74.077661934338948</c:v>
                </c:pt>
                <c:pt idx="1395" formatCode="General">
                  <c:v>74.181344276841159</c:v>
                </c:pt>
                <c:pt idx="1396" formatCode="General">
                  <c:v>74.285026619343384</c:v>
                </c:pt>
                <c:pt idx="1397" formatCode="General">
                  <c:v>74.388708961845595</c:v>
                </c:pt>
                <c:pt idx="1398" formatCode="General">
                  <c:v>74.492391304347819</c:v>
                </c:pt>
                <c:pt idx="1399" formatCode="General">
                  <c:v>74.596073646850044</c:v>
                </c:pt>
                <c:pt idx="1400" formatCode="General">
                  <c:v>74.699755989352255</c:v>
                </c:pt>
                <c:pt idx="1401" formatCode="General">
                  <c:v>74.803438331854466</c:v>
                </c:pt>
                <c:pt idx="1402" formatCode="General">
                  <c:v>74.90712067435669</c:v>
                </c:pt>
                <c:pt idx="1403" formatCode="General">
                  <c:v>75.010803016858915</c:v>
                </c:pt>
                <c:pt idx="1404" formatCode="General">
                  <c:v>75.114485359361126</c:v>
                </c:pt>
                <c:pt idx="1405" formatCode="General">
                  <c:v>75.218167701863351</c:v>
                </c:pt>
                <c:pt idx="1406" formatCode="General">
                  <c:v>75.321850044365561</c:v>
                </c:pt>
                <c:pt idx="1407" formatCode="General">
                  <c:v>75.425532386867786</c:v>
                </c:pt>
                <c:pt idx="1408" formatCode="General">
                  <c:v>75.529214729369997</c:v>
                </c:pt>
                <c:pt idx="1409" formatCode="General">
                  <c:v>75.632897071872222</c:v>
                </c:pt>
                <c:pt idx="1410" formatCode="General">
                  <c:v>75.736579414374432</c:v>
                </c:pt>
                <c:pt idx="1411" formatCode="General">
                  <c:v>75.840261756876657</c:v>
                </c:pt>
                <c:pt idx="1412" formatCode="General">
                  <c:v>75.943944099378882</c:v>
                </c:pt>
                <c:pt idx="1413" formatCode="General">
                  <c:v>76.047626441881093</c:v>
                </c:pt>
                <c:pt idx="1414" formatCode="General">
                  <c:v>76.151308784383303</c:v>
                </c:pt>
                <c:pt idx="1415" formatCode="General">
                  <c:v>76.254991126885528</c:v>
                </c:pt>
                <c:pt idx="1416" formatCode="General">
                  <c:v>76.358673469387753</c:v>
                </c:pt>
                <c:pt idx="1417" formatCode="General">
                  <c:v>76.462355811889964</c:v>
                </c:pt>
                <c:pt idx="1418" formatCode="General">
                  <c:v>76.566038154392189</c:v>
                </c:pt>
                <c:pt idx="1419" formatCode="General">
                  <c:v>76.669720496894399</c:v>
                </c:pt>
                <c:pt idx="1420" formatCode="General">
                  <c:v>76.773402839396624</c:v>
                </c:pt>
                <c:pt idx="1421" formatCode="General">
                  <c:v>76.877085181898835</c:v>
                </c:pt>
                <c:pt idx="1422" formatCode="General">
                  <c:v>76.98076752440106</c:v>
                </c:pt>
                <c:pt idx="1423" formatCode="General">
                  <c:v>77.08444986690327</c:v>
                </c:pt>
                <c:pt idx="1424" formatCode="General">
                  <c:v>77.188132209405495</c:v>
                </c:pt>
                <c:pt idx="1425" formatCode="General">
                  <c:v>77.291814551907706</c:v>
                </c:pt>
                <c:pt idx="1426" formatCode="General">
                  <c:v>77.395496894409931</c:v>
                </c:pt>
                <c:pt idx="1427" formatCode="General">
                  <c:v>77.499179236912141</c:v>
                </c:pt>
                <c:pt idx="1428" formatCode="General">
                  <c:v>77.602861579414366</c:v>
                </c:pt>
                <c:pt idx="1429" formatCode="General">
                  <c:v>77.706543921916591</c:v>
                </c:pt>
                <c:pt idx="1430" formatCode="General">
                  <c:v>77.810226264418802</c:v>
                </c:pt>
                <c:pt idx="1431" formatCode="General">
                  <c:v>77.913908606921012</c:v>
                </c:pt>
                <c:pt idx="1432" formatCode="General">
                  <c:v>78.017590949423237</c:v>
                </c:pt>
                <c:pt idx="1433" formatCode="General">
                  <c:v>78.121273291925462</c:v>
                </c:pt>
                <c:pt idx="1434" formatCode="General">
                  <c:v>78.224955634427673</c:v>
                </c:pt>
                <c:pt idx="1435" formatCode="General">
                  <c:v>78.328637976929897</c:v>
                </c:pt>
                <c:pt idx="1436" formatCode="General">
                  <c:v>78.432320319432108</c:v>
                </c:pt>
                <c:pt idx="1437" formatCode="General">
                  <c:v>78.536002661934333</c:v>
                </c:pt>
                <c:pt idx="1438" formatCode="General">
                  <c:v>78.639685004436544</c:v>
                </c:pt>
                <c:pt idx="1439" formatCode="General">
                  <c:v>78.743367346938768</c:v>
                </c:pt>
                <c:pt idx="1440" formatCode="General">
                  <c:v>78.847049689440979</c:v>
                </c:pt>
                <c:pt idx="1441" formatCode="General">
                  <c:v>78.950732031943204</c:v>
                </c:pt>
                <c:pt idx="1442" formatCode="General">
                  <c:v>79.054414374445415</c:v>
                </c:pt>
                <c:pt idx="1443" formatCode="General">
                  <c:v>79.158096716947639</c:v>
                </c:pt>
                <c:pt idx="1444" formatCode="General">
                  <c:v>79.26177905944985</c:v>
                </c:pt>
                <c:pt idx="1445" formatCode="General">
                  <c:v>79.365461401952075</c:v>
                </c:pt>
                <c:pt idx="1446" formatCode="General">
                  <c:v>79.4691437444543</c:v>
                </c:pt>
                <c:pt idx="1447" formatCode="General">
                  <c:v>79.57282608695651</c:v>
                </c:pt>
                <c:pt idx="1448" formatCode="General">
                  <c:v>79.676508429458721</c:v>
                </c:pt>
                <c:pt idx="1449" formatCode="General">
                  <c:v>79.780190771960946</c:v>
                </c:pt>
                <c:pt idx="1450" formatCode="General">
                  <c:v>79.883873114463171</c:v>
                </c:pt>
                <c:pt idx="1451" formatCode="General">
                  <c:v>79.987555456965381</c:v>
                </c:pt>
                <c:pt idx="1452" formatCode="General">
                  <c:v>80.091237799467592</c:v>
                </c:pt>
                <c:pt idx="1453" formatCode="General">
                  <c:v>80.194920141969817</c:v>
                </c:pt>
                <c:pt idx="1454" formatCode="General">
                  <c:v>80.298602484472042</c:v>
                </c:pt>
                <c:pt idx="1455" formatCode="General">
                  <c:v>80.402284826974252</c:v>
                </c:pt>
                <c:pt idx="1456" formatCode="General">
                  <c:v>80.505967169476477</c:v>
                </c:pt>
                <c:pt idx="1457" formatCode="General">
                  <c:v>80.609649511978688</c:v>
                </c:pt>
                <c:pt idx="1458" formatCode="General">
                  <c:v>80.713331854480913</c:v>
                </c:pt>
                <c:pt idx="1459" formatCode="General">
                  <c:v>80.817014196983123</c:v>
                </c:pt>
                <c:pt idx="1460" formatCode="General">
                  <c:v>80.920696539485348</c:v>
                </c:pt>
                <c:pt idx="1461" formatCode="General">
                  <c:v>81.024378881987559</c:v>
                </c:pt>
                <c:pt idx="1462" formatCode="General">
                  <c:v>81.128061224489784</c:v>
                </c:pt>
              </c:numCache>
            </c:numRef>
          </c:val>
          <c:smooth val="0"/>
          <c:extLst>
            <c:ext xmlns:c16="http://schemas.microsoft.com/office/drawing/2014/chart" uri="{C3380CC4-5D6E-409C-BE32-E72D297353CC}">
              <c16:uniqueId val="{00000004-65D8-434C-BF04-BCF2C0F9F48F}"/>
            </c:ext>
          </c:extLst>
        </c:ser>
        <c:ser>
          <c:idx val="5"/>
          <c:order val="5"/>
          <c:tx>
            <c:strRef>
              <c:f>[財務模型Roadshow版.xlsx]PE河流圖!$K$1</c:f>
              <c:strCache>
                <c:ptCount val="1"/>
                <c:pt idx="0">
                  <c:v>8x</c:v>
                </c:pt>
              </c:strCache>
            </c:strRef>
          </c:tx>
          <c:spPr>
            <a:ln w="28575" cap="rnd">
              <a:solidFill>
                <a:schemeClr val="accent6"/>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[財務模型Roadshow版.xlsx]PE河流圖!$K$2:$K$1464</c:f>
              <c:numCache>
                <c:formatCode>0.0000000</c:formatCode>
                <c:ptCount val="1463"/>
                <c:pt idx="0" formatCode="General">
                  <c:v>71.118367346938768</c:v>
                </c:pt>
                <c:pt idx="1">
                  <c:v>71.027820408163265</c:v>
                </c:pt>
                <c:pt idx="2">
                  <c:v>70.937273469387748</c:v>
                </c:pt>
                <c:pt idx="3">
                  <c:v>70.846726530612244</c:v>
                </c:pt>
                <c:pt idx="4">
                  <c:v>70.756179591836727</c:v>
                </c:pt>
                <c:pt idx="5">
                  <c:v>70.665632653061223</c:v>
                </c:pt>
                <c:pt idx="6">
                  <c:v>70.575085714285706</c:v>
                </c:pt>
                <c:pt idx="7">
                  <c:v>70.484538775510202</c:v>
                </c:pt>
                <c:pt idx="8">
                  <c:v>70.393991836734685</c:v>
                </c:pt>
                <c:pt idx="9">
                  <c:v>70.303444897959182</c:v>
                </c:pt>
                <c:pt idx="10">
                  <c:v>70.212897959183664</c:v>
                </c:pt>
                <c:pt idx="11">
                  <c:v>70.122351020408161</c:v>
                </c:pt>
                <c:pt idx="12">
                  <c:v>70.031804081632643</c:v>
                </c:pt>
                <c:pt idx="13">
                  <c:v>69.94125714285714</c:v>
                </c:pt>
                <c:pt idx="14">
                  <c:v>69.850710204081622</c:v>
                </c:pt>
                <c:pt idx="15">
                  <c:v>69.760163265306119</c:v>
                </c:pt>
                <c:pt idx="16">
                  <c:v>69.669616326530601</c:v>
                </c:pt>
                <c:pt idx="17">
                  <c:v>69.579069387755098</c:v>
                </c:pt>
                <c:pt idx="18">
                  <c:v>69.48852244897958</c:v>
                </c:pt>
                <c:pt idx="19">
                  <c:v>69.397975510204077</c:v>
                </c:pt>
                <c:pt idx="20">
                  <c:v>69.307428571428559</c:v>
                </c:pt>
                <c:pt idx="21">
                  <c:v>69.216881632653056</c:v>
                </c:pt>
                <c:pt idx="22">
                  <c:v>69.126334693877538</c:v>
                </c:pt>
                <c:pt idx="23">
                  <c:v>69.035787755102035</c:v>
                </c:pt>
                <c:pt idx="24">
                  <c:v>68.945240816326518</c:v>
                </c:pt>
                <c:pt idx="25">
                  <c:v>68.854693877551014</c:v>
                </c:pt>
                <c:pt idx="26">
                  <c:v>68.764146938775497</c:v>
                </c:pt>
                <c:pt idx="27">
                  <c:v>68.673599999999993</c:v>
                </c:pt>
                <c:pt idx="28">
                  <c:v>68.58305306122449</c:v>
                </c:pt>
                <c:pt idx="29">
                  <c:v>68.492506122448972</c:v>
                </c:pt>
                <c:pt idx="30">
                  <c:v>68.401959183673469</c:v>
                </c:pt>
                <c:pt idx="31">
                  <c:v>68.311412244897951</c:v>
                </c:pt>
                <c:pt idx="32">
                  <c:v>68.220865306122448</c:v>
                </c:pt>
                <c:pt idx="33">
                  <c:v>68.130318367346931</c:v>
                </c:pt>
                <c:pt idx="34">
                  <c:v>68.039771428571427</c:v>
                </c:pt>
                <c:pt idx="35">
                  <c:v>67.94922448979591</c:v>
                </c:pt>
                <c:pt idx="36">
                  <c:v>67.858677551020406</c:v>
                </c:pt>
                <c:pt idx="37">
                  <c:v>67.768130612244889</c:v>
                </c:pt>
                <c:pt idx="38">
                  <c:v>67.677583673469385</c:v>
                </c:pt>
                <c:pt idx="39">
                  <c:v>67.587036734693868</c:v>
                </c:pt>
                <c:pt idx="40">
                  <c:v>67.496489795918365</c:v>
                </c:pt>
                <c:pt idx="41">
                  <c:v>67.405942857142847</c:v>
                </c:pt>
                <c:pt idx="42">
                  <c:v>67.315395918367344</c:v>
                </c:pt>
                <c:pt idx="43">
                  <c:v>67.224848979591826</c:v>
                </c:pt>
                <c:pt idx="44">
                  <c:v>67.134302040816323</c:v>
                </c:pt>
                <c:pt idx="45">
                  <c:v>67.043755102040805</c:v>
                </c:pt>
                <c:pt idx="46">
                  <c:v>66.953208163265302</c:v>
                </c:pt>
                <c:pt idx="47">
                  <c:v>66.862661224489784</c:v>
                </c:pt>
                <c:pt idx="48">
                  <c:v>66.772114285714281</c:v>
                </c:pt>
                <c:pt idx="49">
                  <c:v>66.681567346938763</c:v>
                </c:pt>
                <c:pt idx="50">
                  <c:v>66.59102040816326</c:v>
                </c:pt>
                <c:pt idx="51">
                  <c:v>66.500473469387742</c:v>
                </c:pt>
                <c:pt idx="52">
                  <c:v>66.409926530612239</c:v>
                </c:pt>
                <c:pt idx="53">
                  <c:v>66.319379591836721</c:v>
                </c:pt>
                <c:pt idx="54">
                  <c:v>66.228832653061218</c:v>
                </c:pt>
                <c:pt idx="55">
                  <c:v>66.138285714285701</c:v>
                </c:pt>
                <c:pt idx="56">
                  <c:v>66.047738775510197</c:v>
                </c:pt>
                <c:pt idx="57">
                  <c:v>65.957191836734694</c:v>
                </c:pt>
                <c:pt idx="58">
                  <c:v>65.866644897959176</c:v>
                </c:pt>
                <c:pt idx="59">
                  <c:v>65.776097959183673</c:v>
                </c:pt>
                <c:pt idx="60">
                  <c:v>65.685551020408155</c:v>
                </c:pt>
                <c:pt idx="61">
                  <c:v>65.595004081632652</c:v>
                </c:pt>
                <c:pt idx="62">
                  <c:v>65.504457142857134</c:v>
                </c:pt>
                <c:pt idx="63">
                  <c:v>65.413910204081631</c:v>
                </c:pt>
                <c:pt idx="64">
                  <c:v>65.323363265306114</c:v>
                </c:pt>
                <c:pt idx="65">
                  <c:v>65.23281632653061</c:v>
                </c:pt>
                <c:pt idx="66">
                  <c:v>65.142269387755093</c:v>
                </c:pt>
                <c:pt idx="67">
                  <c:v>65.051722448979589</c:v>
                </c:pt>
                <c:pt idx="68">
                  <c:v>64.961175510204072</c:v>
                </c:pt>
                <c:pt idx="69">
                  <c:v>64.870628571428568</c:v>
                </c:pt>
                <c:pt idx="70">
                  <c:v>64.780081632653051</c:v>
                </c:pt>
                <c:pt idx="71">
                  <c:v>64.689534693877548</c:v>
                </c:pt>
                <c:pt idx="72">
                  <c:v>64.59898775510203</c:v>
                </c:pt>
                <c:pt idx="73">
                  <c:v>64.508440816326527</c:v>
                </c:pt>
                <c:pt idx="74">
                  <c:v>64.417893877551009</c:v>
                </c:pt>
                <c:pt idx="75">
                  <c:v>64.327346938775506</c:v>
                </c:pt>
                <c:pt idx="76">
                  <c:v>64.236799999999988</c:v>
                </c:pt>
                <c:pt idx="77">
                  <c:v>64.146253061224485</c:v>
                </c:pt>
                <c:pt idx="78">
                  <c:v>64.055706122448967</c:v>
                </c:pt>
                <c:pt idx="79">
                  <c:v>63.965159183673464</c:v>
                </c:pt>
                <c:pt idx="80">
                  <c:v>63.874612244897953</c:v>
                </c:pt>
                <c:pt idx="81">
                  <c:v>63.784065306122443</c:v>
                </c:pt>
                <c:pt idx="82">
                  <c:v>63.693518367346933</c:v>
                </c:pt>
                <c:pt idx="83">
                  <c:v>63.602971428571422</c:v>
                </c:pt>
                <c:pt idx="84">
                  <c:v>63.512424489795912</c:v>
                </c:pt>
                <c:pt idx="85">
                  <c:v>63.421877551020401</c:v>
                </c:pt>
                <c:pt idx="86">
                  <c:v>63.331330612244891</c:v>
                </c:pt>
                <c:pt idx="87">
                  <c:v>63.24078367346938</c:v>
                </c:pt>
                <c:pt idx="88">
                  <c:v>63.15023673469387</c:v>
                </c:pt>
                <c:pt idx="89">
                  <c:v>63.059689795918359</c:v>
                </c:pt>
                <c:pt idx="90">
                  <c:v>62.969142857142849</c:v>
                </c:pt>
                <c:pt idx="91">
                  <c:v>62.878595918367338</c:v>
                </c:pt>
                <c:pt idx="92">
                  <c:v>62.788048979591835</c:v>
                </c:pt>
                <c:pt idx="93">
                  <c:v>62.697502040816318</c:v>
                </c:pt>
                <c:pt idx="94">
                  <c:v>62.606955102040814</c:v>
                </c:pt>
                <c:pt idx="95">
                  <c:v>62.516408163265297</c:v>
                </c:pt>
                <c:pt idx="96">
                  <c:v>62.425861224489786</c:v>
                </c:pt>
                <c:pt idx="97">
                  <c:v>62.335314285714276</c:v>
                </c:pt>
                <c:pt idx="98">
                  <c:v>62.244767346938772</c:v>
                </c:pt>
                <c:pt idx="99">
                  <c:v>62.154220408163255</c:v>
                </c:pt>
                <c:pt idx="100">
                  <c:v>62.063673469387751</c:v>
                </c:pt>
                <c:pt idx="101">
                  <c:v>61.973126530612241</c:v>
                </c:pt>
                <c:pt idx="102">
                  <c:v>61.882579591836731</c:v>
                </c:pt>
                <c:pt idx="103">
                  <c:v>61.79203265306122</c:v>
                </c:pt>
                <c:pt idx="104">
                  <c:v>61.70148571428571</c:v>
                </c:pt>
                <c:pt idx="105">
                  <c:v>61.610938775510199</c:v>
                </c:pt>
                <c:pt idx="106">
                  <c:v>61.520391836734689</c:v>
                </c:pt>
                <c:pt idx="107">
                  <c:v>61.429844897959178</c:v>
                </c:pt>
                <c:pt idx="108">
                  <c:v>61.339297959183668</c:v>
                </c:pt>
                <c:pt idx="109">
                  <c:v>61.248751020408157</c:v>
                </c:pt>
                <c:pt idx="110">
                  <c:v>61.158204081632647</c:v>
                </c:pt>
                <c:pt idx="111">
                  <c:v>61.067657142857136</c:v>
                </c:pt>
                <c:pt idx="112">
                  <c:v>60.977110204081626</c:v>
                </c:pt>
                <c:pt idx="113">
                  <c:v>60.886563265306116</c:v>
                </c:pt>
                <c:pt idx="114">
                  <c:v>60.796016326530605</c:v>
                </c:pt>
                <c:pt idx="115">
                  <c:v>60.705469387755095</c:v>
                </c:pt>
                <c:pt idx="116">
                  <c:v>60.614922448979584</c:v>
                </c:pt>
                <c:pt idx="117">
                  <c:v>60.524375510204074</c:v>
                </c:pt>
                <c:pt idx="118">
                  <c:v>60.433828571428563</c:v>
                </c:pt>
                <c:pt idx="119">
                  <c:v>60.34328163265306</c:v>
                </c:pt>
                <c:pt idx="120">
                  <c:v>60.252734693877542</c:v>
                </c:pt>
                <c:pt idx="121">
                  <c:v>60.162187755102039</c:v>
                </c:pt>
                <c:pt idx="122">
                  <c:v>60.071640816326521</c:v>
                </c:pt>
                <c:pt idx="123">
                  <c:v>59.981093877551018</c:v>
                </c:pt>
                <c:pt idx="124">
                  <c:v>59.890546938775501</c:v>
                </c:pt>
                <c:pt idx="125">
                  <c:v>59.8</c:v>
                </c:pt>
                <c:pt idx="126">
                  <c:v>59.70945306122448</c:v>
                </c:pt>
                <c:pt idx="127">
                  <c:v>59.618906122448976</c:v>
                </c:pt>
                <c:pt idx="128">
                  <c:v>59.528359183673459</c:v>
                </c:pt>
                <c:pt idx="129">
                  <c:v>59.437812244897955</c:v>
                </c:pt>
                <c:pt idx="130">
                  <c:v>59.347265306122445</c:v>
                </c:pt>
                <c:pt idx="131">
                  <c:v>59.256718367346934</c:v>
                </c:pt>
                <c:pt idx="132">
                  <c:v>59.166171428571424</c:v>
                </c:pt>
                <c:pt idx="133">
                  <c:v>59.075624489795914</c:v>
                </c:pt>
                <c:pt idx="134">
                  <c:v>58.985077551020403</c:v>
                </c:pt>
                <c:pt idx="135">
                  <c:v>58.894530612244893</c:v>
                </c:pt>
                <c:pt idx="136">
                  <c:v>58.803983673469382</c:v>
                </c:pt>
                <c:pt idx="137">
                  <c:v>58.713436734693872</c:v>
                </c:pt>
                <c:pt idx="138">
                  <c:v>58.622889795918361</c:v>
                </c:pt>
                <c:pt idx="139">
                  <c:v>58.532342857142851</c:v>
                </c:pt>
                <c:pt idx="140">
                  <c:v>58.44179591836734</c:v>
                </c:pt>
                <c:pt idx="141">
                  <c:v>58.35124897959183</c:v>
                </c:pt>
                <c:pt idx="142">
                  <c:v>58.260702040816319</c:v>
                </c:pt>
                <c:pt idx="143">
                  <c:v>58.170155102040809</c:v>
                </c:pt>
                <c:pt idx="144">
                  <c:v>58.079608163265299</c:v>
                </c:pt>
                <c:pt idx="145">
                  <c:v>57.989061224489788</c:v>
                </c:pt>
                <c:pt idx="146">
                  <c:v>57.898514285714278</c:v>
                </c:pt>
                <c:pt idx="147">
                  <c:v>57.807967346938767</c:v>
                </c:pt>
                <c:pt idx="148">
                  <c:v>57.717420408163264</c:v>
                </c:pt>
                <c:pt idx="149">
                  <c:v>57.626873469387746</c:v>
                </c:pt>
                <c:pt idx="150">
                  <c:v>57.536326530612243</c:v>
                </c:pt>
                <c:pt idx="151">
                  <c:v>57.445779591836725</c:v>
                </c:pt>
                <c:pt idx="152">
                  <c:v>57.355232653061222</c:v>
                </c:pt>
                <c:pt idx="153">
                  <c:v>57.264685714285704</c:v>
                </c:pt>
                <c:pt idx="154">
                  <c:v>57.174138775510201</c:v>
                </c:pt>
                <c:pt idx="155">
                  <c:v>57.083591836734684</c:v>
                </c:pt>
                <c:pt idx="156">
                  <c:v>56.99304489795918</c:v>
                </c:pt>
                <c:pt idx="157">
                  <c:v>56.90249795918367</c:v>
                </c:pt>
                <c:pt idx="158">
                  <c:v>56.811951020408159</c:v>
                </c:pt>
                <c:pt idx="159">
                  <c:v>56.721404081632649</c:v>
                </c:pt>
                <c:pt idx="160">
                  <c:v>56.630857142857138</c:v>
                </c:pt>
                <c:pt idx="161">
                  <c:v>56.540310204081628</c:v>
                </c:pt>
                <c:pt idx="162">
                  <c:v>56.449763265306117</c:v>
                </c:pt>
                <c:pt idx="163">
                  <c:v>56.359216326530607</c:v>
                </c:pt>
                <c:pt idx="164">
                  <c:v>56.268669387755097</c:v>
                </c:pt>
                <c:pt idx="165">
                  <c:v>56.178122448979586</c:v>
                </c:pt>
                <c:pt idx="166">
                  <c:v>56.087575510204076</c:v>
                </c:pt>
                <c:pt idx="167">
                  <c:v>55.997028571428565</c:v>
                </c:pt>
                <c:pt idx="168">
                  <c:v>55.906481632653055</c:v>
                </c:pt>
                <c:pt idx="169">
                  <c:v>55.815934693877544</c:v>
                </c:pt>
                <c:pt idx="170">
                  <c:v>55.725387755102034</c:v>
                </c:pt>
                <c:pt idx="171">
                  <c:v>55.634840816326523</c:v>
                </c:pt>
                <c:pt idx="172">
                  <c:v>55.544293877551013</c:v>
                </c:pt>
                <c:pt idx="173">
                  <c:v>55.453746938775502</c:v>
                </c:pt>
                <c:pt idx="174">
                  <c:v>55.363199999999992</c:v>
                </c:pt>
                <c:pt idx="175">
                  <c:v>55.272653061224482</c:v>
                </c:pt>
                <c:pt idx="176">
                  <c:v>55.182106122448971</c:v>
                </c:pt>
                <c:pt idx="177">
                  <c:v>55.091559183673468</c:v>
                </c:pt>
                <c:pt idx="178">
                  <c:v>55.00101224489795</c:v>
                </c:pt>
                <c:pt idx="179">
                  <c:v>54.910465306122447</c:v>
                </c:pt>
                <c:pt idx="180">
                  <c:v>54.819918367346929</c:v>
                </c:pt>
                <c:pt idx="181">
                  <c:v>54.729371428571426</c:v>
                </c:pt>
                <c:pt idx="182">
                  <c:v>54.638824489795908</c:v>
                </c:pt>
                <c:pt idx="183">
                  <c:v>54.548277551020405</c:v>
                </c:pt>
                <c:pt idx="184">
                  <c:v>54.457730612244895</c:v>
                </c:pt>
                <c:pt idx="185">
                  <c:v>54.367183673469384</c:v>
                </c:pt>
                <c:pt idx="186">
                  <c:v>54.276636734693867</c:v>
                </c:pt>
                <c:pt idx="187">
                  <c:v>54.186089795918363</c:v>
                </c:pt>
                <c:pt idx="188">
                  <c:v>54.095542857142853</c:v>
                </c:pt>
                <c:pt idx="189">
                  <c:v>54.004995918367342</c:v>
                </c:pt>
                <c:pt idx="190">
                  <c:v>53.914448979591832</c:v>
                </c:pt>
                <c:pt idx="191">
                  <c:v>53.823902040816321</c:v>
                </c:pt>
                <c:pt idx="192">
                  <c:v>53.733355102040804</c:v>
                </c:pt>
                <c:pt idx="193">
                  <c:v>53.6428081632653</c:v>
                </c:pt>
                <c:pt idx="194">
                  <c:v>53.55226122448979</c:v>
                </c:pt>
                <c:pt idx="195">
                  <c:v>53.46171428571428</c:v>
                </c:pt>
                <c:pt idx="196">
                  <c:v>53.371167346938769</c:v>
                </c:pt>
                <c:pt idx="197">
                  <c:v>53.280620408163259</c:v>
                </c:pt>
                <c:pt idx="198">
                  <c:v>53.190073469387748</c:v>
                </c:pt>
                <c:pt idx="199">
                  <c:v>53.099526530612238</c:v>
                </c:pt>
                <c:pt idx="200">
                  <c:v>53.008979591836727</c:v>
                </c:pt>
                <c:pt idx="201">
                  <c:v>52.918432653061217</c:v>
                </c:pt>
                <c:pt idx="202">
                  <c:v>52.827885714285713</c:v>
                </c:pt>
                <c:pt idx="203">
                  <c:v>52.737338775510196</c:v>
                </c:pt>
                <c:pt idx="204">
                  <c:v>52.646791836734685</c:v>
                </c:pt>
                <c:pt idx="205">
                  <c:v>52.556244897959175</c:v>
                </c:pt>
                <c:pt idx="206">
                  <c:v>52.465697959183672</c:v>
                </c:pt>
                <c:pt idx="207">
                  <c:v>52.375151020408154</c:v>
                </c:pt>
                <c:pt idx="208">
                  <c:v>52.284604081632651</c:v>
                </c:pt>
                <c:pt idx="209">
                  <c:v>52.194057142857133</c:v>
                </c:pt>
                <c:pt idx="210">
                  <c:v>52.10351020408163</c:v>
                </c:pt>
                <c:pt idx="211">
                  <c:v>52.012963265306112</c:v>
                </c:pt>
                <c:pt idx="212">
                  <c:v>51.922416326530609</c:v>
                </c:pt>
                <c:pt idx="213">
                  <c:v>51.831869387755098</c:v>
                </c:pt>
                <c:pt idx="214">
                  <c:v>51.741322448979588</c:v>
                </c:pt>
                <c:pt idx="215">
                  <c:v>51.65077551020407</c:v>
                </c:pt>
                <c:pt idx="216">
                  <c:v>51.560228571428567</c:v>
                </c:pt>
                <c:pt idx="217">
                  <c:v>51.469681632653057</c:v>
                </c:pt>
                <c:pt idx="218">
                  <c:v>51.379134693877546</c:v>
                </c:pt>
                <c:pt idx="219">
                  <c:v>51.288587755102036</c:v>
                </c:pt>
                <c:pt idx="220">
                  <c:v>51.198040816326525</c:v>
                </c:pt>
                <c:pt idx="221">
                  <c:v>51.107493877551015</c:v>
                </c:pt>
                <c:pt idx="222">
                  <c:v>51.016946938775504</c:v>
                </c:pt>
                <c:pt idx="223">
                  <c:v>50.926399999999994</c:v>
                </c:pt>
                <c:pt idx="224">
                  <c:v>50.835853061224483</c:v>
                </c:pt>
                <c:pt idx="225">
                  <c:v>50.745306122448973</c:v>
                </c:pt>
                <c:pt idx="226">
                  <c:v>50.654759183673463</c:v>
                </c:pt>
                <c:pt idx="227">
                  <c:v>50.564212244897952</c:v>
                </c:pt>
                <c:pt idx="228">
                  <c:v>50.473665306122442</c:v>
                </c:pt>
                <c:pt idx="229">
                  <c:v>50.383118367346931</c:v>
                </c:pt>
                <c:pt idx="230">
                  <c:v>50.292571428571421</c:v>
                </c:pt>
                <c:pt idx="231">
                  <c:v>50.202024489795917</c:v>
                </c:pt>
                <c:pt idx="232">
                  <c:v>50.1114775510204</c:v>
                </c:pt>
                <c:pt idx="233">
                  <c:v>50.020930612244889</c:v>
                </c:pt>
                <c:pt idx="234">
                  <c:v>49.930383673469379</c:v>
                </c:pt>
                <c:pt idx="235">
                  <c:v>49.839836734693876</c:v>
                </c:pt>
                <c:pt idx="236">
                  <c:v>49.749289795918358</c:v>
                </c:pt>
                <c:pt idx="237">
                  <c:v>49.658742857142855</c:v>
                </c:pt>
                <c:pt idx="238">
                  <c:v>49.568195918367344</c:v>
                </c:pt>
                <c:pt idx="239">
                  <c:v>49.477648979591834</c:v>
                </c:pt>
                <c:pt idx="240">
                  <c:v>49.387102040816316</c:v>
                </c:pt>
                <c:pt idx="241">
                  <c:v>49.296555102040813</c:v>
                </c:pt>
                <c:pt idx="242">
                  <c:v>49.206008163265302</c:v>
                </c:pt>
                <c:pt idx="243">
                  <c:v>49.115461224489792</c:v>
                </c:pt>
                <c:pt idx="244">
                  <c:v>49.024914285714274</c:v>
                </c:pt>
                <c:pt idx="245">
                  <c:v>48.934367346938771</c:v>
                </c:pt>
                <c:pt idx="246">
                  <c:v>48.843820408163261</c:v>
                </c:pt>
                <c:pt idx="247">
                  <c:v>48.75327346938775</c:v>
                </c:pt>
                <c:pt idx="248">
                  <c:v>48.66272653061224</c:v>
                </c:pt>
                <c:pt idx="249">
                  <c:v>48.572179591836729</c:v>
                </c:pt>
                <c:pt idx="250" formatCode="General">
                  <c:v>48.481632653061219</c:v>
                </c:pt>
                <c:pt idx="251" formatCode="General">
                  <c:v>48.431557989049274</c:v>
                </c:pt>
                <c:pt idx="252" formatCode="General">
                  <c:v>48.38148332503733</c:v>
                </c:pt>
                <c:pt idx="253" formatCode="General">
                  <c:v>48.331408661025378</c:v>
                </c:pt>
                <c:pt idx="254" formatCode="General">
                  <c:v>48.281333997013434</c:v>
                </c:pt>
                <c:pt idx="255" formatCode="General">
                  <c:v>48.231259333001489</c:v>
                </c:pt>
                <c:pt idx="256" formatCode="General">
                  <c:v>48.181184668989545</c:v>
                </c:pt>
                <c:pt idx="257" formatCode="General">
                  <c:v>48.131110004977593</c:v>
                </c:pt>
                <c:pt idx="258" formatCode="General">
                  <c:v>48.081035340965649</c:v>
                </c:pt>
                <c:pt idx="259" formatCode="General">
                  <c:v>48.030960676953704</c:v>
                </c:pt>
                <c:pt idx="260" formatCode="General">
                  <c:v>47.98088601294176</c:v>
                </c:pt>
                <c:pt idx="261" formatCode="General">
                  <c:v>47.930811348929808</c:v>
                </c:pt>
                <c:pt idx="262" formatCode="General">
                  <c:v>47.880736684917863</c:v>
                </c:pt>
                <c:pt idx="263" formatCode="General">
                  <c:v>47.830662020905919</c:v>
                </c:pt>
                <c:pt idx="264" formatCode="General">
                  <c:v>47.780587356893975</c:v>
                </c:pt>
                <c:pt idx="265" formatCode="General">
                  <c:v>47.730512692882023</c:v>
                </c:pt>
                <c:pt idx="266" formatCode="General">
                  <c:v>47.680438028870078</c:v>
                </c:pt>
                <c:pt idx="267" formatCode="General">
                  <c:v>47.630363364858134</c:v>
                </c:pt>
                <c:pt idx="268" formatCode="General">
                  <c:v>47.580288700846189</c:v>
                </c:pt>
                <c:pt idx="269" formatCode="General">
                  <c:v>47.530214036834238</c:v>
                </c:pt>
                <c:pt idx="270" formatCode="General">
                  <c:v>47.480139372822293</c:v>
                </c:pt>
                <c:pt idx="271" formatCode="General">
                  <c:v>47.430064708810349</c:v>
                </c:pt>
                <c:pt idx="272" formatCode="General">
                  <c:v>47.379990044798404</c:v>
                </c:pt>
                <c:pt idx="273" formatCode="General">
                  <c:v>47.329915380786453</c:v>
                </c:pt>
                <c:pt idx="274" formatCode="General">
                  <c:v>47.279840716774508</c:v>
                </c:pt>
                <c:pt idx="275" formatCode="General">
                  <c:v>47.229766052762564</c:v>
                </c:pt>
                <c:pt idx="276" formatCode="General">
                  <c:v>47.179691388750619</c:v>
                </c:pt>
                <c:pt idx="277" formatCode="General">
                  <c:v>47.129616724738668</c:v>
                </c:pt>
                <c:pt idx="278" formatCode="General">
                  <c:v>47.079542060726723</c:v>
                </c:pt>
                <c:pt idx="279" formatCode="General">
                  <c:v>47.029467396714779</c:v>
                </c:pt>
                <c:pt idx="280" formatCode="General">
                  <c:v>46.979392732702834</c:v>
                </c:pt>
                <c:pt idx="281" formatCode="General">
                  <c:v>46.929318068690883</c:v>
                </c:pt>
                <c:pt idx="282" formatCode="General">
                  <c:v>46.879243404678938</c:v>
                </c:pt>
                <c:pt idx="283" formatCode="General">
                  <c:v>46.829168740666994</c:v>
                </c:pt>
                <c:pt idx="284" formatCode="General">
                  <c:v>46.779094076655049</c:v>
                </c:pt>
                <c:pt idx="285" formatCode="General">
                  <c:v>46.729019412643098</c:v>
                </c:pt>
                <c:pt idx="286" formatCode="General">
                  <c:v>46.678944748631153</c:v>
                </c:pt>
                <c:pt idx="287" formatCode="General">
                  <c:v>46.628870084619209</c:v>
                </c:pt>
                <c:pt idx="288" formatCode="General">
                  <c:v>46.578795420607264</c:v>
                </c:pt>
                <c:pt idx="289" formatCode="General">
                  <c:v>46.52872075659532</c:v>
                </c:pt>
                <c:pt idx="290" formatCode="General">
                  <c:v>46.478646092583368</c:v>
                </c:pt>
                <c:pt idx="291" formatCode="General">
                  <c:v>46.428571428571423</c:v>
                </c:pt>
                <c:pt idx="292" formatCode="General">
                  <c:v>46.378496764559479</c:v>
                </c:pt>
                <c:pt idx="293" formatCode="General">
                  <c:v>46.328422100547527</c:v>
                </c:pt>
                <c:pt idx="294" formatCode="General">
                  <c:v>46.278347436535583</c:v>
                </c:pt>
                <c:pt idx="295" formatCode="General">
                  <c:v>46.228272772523638</c:v>
                </c:pt>
                <c:pt idx="296" formatCode="General">
                  <c:v>46.178198108511694</c:v>
                </c:pt>
                <c:pt idx="297" formatCode="General">
                  <c:v>46.128123444499749</c:v>
                </c:pt>
                <c:pt idx="298" formatCode="General">
                  <c:v>46.078048780487798</c:v>
                </c:pt>
                <c:pt idx="299" formatCode="General">
                  <c:v>46.027974116475853</c:v>
                </c:pt>
                <c:pt idx="300" formatCode="General">
                  <c:v>45.977899452463909</c:v>
                </c:pt>
                <c:pt idx="301" formatCode="General">
                  <c:v>45.927824788451964</c:v>
                </c:pt>
                <c:pt idx="302" formatCode="General">
                  <c:v>45.877750124440013</c:v>
                </c:pt>
                <c:pt idx="303" formatCode="General">
                  <c:v>45.827675460428068</c:v>
                </c:pt>
                <c:pt idx="304" formatCode="General">
                  <c:v>45.777600796416124</c:v>
                </c:pt>
                <c:pt idx="305" formatCode="General">
                  <c:v>45.727526132404179</c:v>
                </c:pt>
                <c:pt idx="306" formatCode="General">
                  <c:v>45.677451468392228</c:v>
                </c:pt>
                <c:pt idx="307" formatCode="General">
                  <c:v>45.627376804380283</c:v>
                </c:pt>
                <c:pt idx="308" formatCode="General">
                  <c:v>45.577302140368339</c:v>
                </c:pt>
                <c:pt idx="309" formatCode="General">
                  <c:v>45.527227476356394</c:v>
                </c:pt>
                <c:pt idx="310" formatCode="General">
                  <c:v>45.477152812344443</c:v>
                </c:pt>
                <c:pt idx="311" formatCode="General">
                  <c:v>45.427078148332498</c:v>
                </c:pt>
                <c:pt idx="312" formatCode="General">
                  <c:v>45.377003484320554</c:v>
                </c:pt>
                <c:pt idx="313" formatCode="General">
                  <c:v>45.326928820308609</c:v>
                </c:pt>
                <c:pt idx="314" formatCode="General">
                  <c:v>45.276854156296658</c:v>
                </c:pt>
                <c:pt idx="315" formatCode="General">
                  <c:v>45.226779492284713</c:v>
                </c:pt>
                <c:pt idx="316" formatCode="General">
                  <c:v>45.176704828272769</c:v>
                </c:pt>
                <c:pt idx="317" formatCode="General">
                  <c:v>45.126630164260824</c:v>
                </c:pt>
                <c:pt idx="318" formatCode="General">
                  <c:v>45.076555500248872</c:v>
                </c:pt>
                <c:pt idx="319" formatCode="General">
                  <c:v>45.026480836236928</c:v>
                </c:pt>
                <c:pt idx="320" formatCode="General">
                  <c:v>44.976406172224983</c:v>
                </c:pt>
                <c:pt idx="321" formatCode="General">
                  <c:v>44.926331508213039</c:v>
                </c:pt>
                <c:pt idx="322" formatCode="General">
                  <c:v>44.876256844201087</c:v>
                </c:pt>
                <c:pt idx="323" formatCode="General">
                  <c:v>44.826182180189143</c:v>
                </c:pt>
                <c:pt idx="324" formatCode="General">
                  <c:v>44.776107516177198</c:v>
                </c:pt>
                <c:pt idx="325" formatCode="General">
                  <c:v>44.726032852165254</c:v>
                </c:pt>
                <c:pt idx="326" formatCode="General">
                  <c:v>44.675958188153302</c:v>
                </c:pt>
                <c:pt idx="327" formatCode="General">
                  <c:v>44.625883524141358</c:v>
                </c:pt>
                <c:pt idx="328" formatCode="General">
                  <c:v>44.575808860129413</c:v>
                </c:pt>
                <c:pt idx="329" formatCode="General">
                  <c:v>44.525734196117469</c:v>
                </c:pt>
                <c:pt idx="330" formatCode="General">
                  <c:v>44.475659532105524</c:v>
                </c:pt>
                <c:pt idx="331" formatCode="General">
                  <c:v>44.425584868093573</c:v>
                </c:pt>
                <c:pt idx="332" formatCode="General">
                  <c:v>44.375510204081628</c:v>
                </c:pt>
                <c:pt idx="333" formatCode="General">
                  <c:v>44.325435540069684</c:v>
                </c:pt>
                <c:pt idx="334" formatCode="General">
                  <c:v>44.275360876057732</c:v>
                </c:pt>
                <c:pt idx="335" formatCode="General">
                  <c:v>44.225286212045788</c:v>
                </c:pt>
                <c:pt idx="336" formatCode="General">
                  <c:v>44.175211548033843</c:v>
                </c:pt>
                <c:pt idx="337" formatCode="General">
                  <c:v>44.125136884021899</c:v>
                </c:pt>
                <c:pt idx="338" formatCode="General">
                  <c:v>44.075062220009954</c:v>
                </c:pt>
                <c:pt idx="339" formatCode="General">
                  <c:v>44.024987555998003</c:v>
                </c:pt>
                <c:pt idx="340" formatCode="General">
                  <c:v>43.974912891986058</c:v>
                </c:pt>
                <c:pt idx="341" formatCode="General">
                  <c:v>43.924838227974114</c:v>
                </c:pt>
                <c:pt idx="342" formatCode="General">
                  <c:v>43.874763563962162</c:v>
                </c:pt>
                <c:pt idx="343" formatCode="General">
                  <c:v>43.824688899950218</c:v>
                </c:pt>
                <c:pt idx="344" formatCode="General">
                  <c:v>43.774614235938273</c:v>
                </c:pt>
                <c:pt idx="345" formatCode="General">
                  <c:v>43.724539571926329</c:v>
                </c:pt>
                <c:pt idx="346" formatCode="General">
                  <c:v>43.674464907914384</c:v>
                </c:pt>
                <c:pt idx="347" formatCode="General">
                  <c:v>43.624390243902432</c:v>
                </c:pt>
                <c:pt idx="348" formatCode="General">
                  <c:v>43.574315579890488</c:v>
                </c:pt>
                <c:pt idx="349" formatCode="General">
                  <c:v>43.524240915878543</c:v>
                </c:pt>
                <c:pt idx="350" formatCode="General">
                  <c:v>43.474166251866599</c:v>
                </c:pt>
                <c:pt idx="351" formatCode="General">
                  <c:v>43.424091587854647</c:v>
                </c:pt>
                <c:pt idx="352" formatCode="General">
                  <c:v>43.374016923842703</c:v>
                </c:pt>
                <c:pt idx="353" formatCode="General">
                  <c:v>43.323942259830758</c:v>
                </c:pt>
                <c:pt idx="354" formatCode="General">
                  <c:v>43.273867595818814</c:v>
                </c:pt>
                <c:pt idx="355" formatCode="General">
                  <c:v>43.223792931806862</c:v>
                </c:pt>
                <c:pt idx="356" formatCode="General">
                  <c:v>43.173718267794918</c:v>
                </c:pt>
                <c:pt idx="357" formatCode="General">
                  <c:v>43.123643603782973</c:v>
                </c:pt>
                <c:pt idx="358" formatCode="General">
                  <c:v>43.073568939771029</c:v>
                </c:pt>
                <c:pt idx="359" formatCode="General">
                  <c:v>43.023494275759077</c:v>
                </c:pt>
                <c:pt idx="360" formatCode="General">
                  <c:v>42.973419611747133</c:v>
                </c:pt>
                <c:pt idx="361" formatCode="General">
                  <c:v>42.923344947735188</c:v>
                </c:pt>
                <c:pt idx="362" formatCode="General">
                  <c:v>42.873270283723244</c:v>
                </c:pt>
                <c:pt idx="363" formatCode="General">
                  <c:v>42.823195619711292</c:v>
                </c:pt>
                <c:pt idx="364" formatCode="General">
                  <c:v>42.773120955699348</c:v>
                </c:pt>
                <c:pt idx="365" formatCode="General">
                  <c:v>42.723046291687403</c:v>
                </c:pt>
                <c:pt idx="366" formatCode="General">
                  <c:v>42.672971627675459</c:v>
                </c:pt>
                <c:pt idx="367" formatCode="General">
                  <c:v>42.622896963663507</c:v>
                </c:pt>
                <c:pt idx="368" formatCode="General">
                  <c:v>42.572822299651563</c:v>
                </c:pt>
                <c:pt idx="369" formatCode="General">
                  <c:v>42.522747635639618</c:v>
                </c:pt>
                <c:pt idx="370" formatCode="General">
                  <c:v>42.472672971627674</c:v>
                </c:pt>
                <c:pt idx="371" formatCode="General">
                  <c:v>42.422598307615722</c:v>
                </c:pt>
                <c:pt idx="372" formatCode="General">
                  <c:v>42.372523643603778</c:v>
                </c:pt>
                <c:pt idx="373" formatCode="General">
                  <c:v>42.322448979591833</c:v>
                </c:pt>
                <c:pt idx="374" formatCode="General">
                  <c:v>42.272374315579889</c:v>
                </c:pt>
                <c:pt idx="375" formatCode="General">
                  <c:v>42.222299651567937</c:v>
                </c:pt>
                <c:pt idx="376" formatCode="General">
                  <c:v>42.172224987555992</c:v>
                </c:pt>
                <c:pt idx="377" formatCode="General">
                  <c:v>42.122150323544048</c:v>
                </c:pt>
                <c:pt idx="378" formatCode="General">
                  <c:v>42.072075659532103</c:v>
                </c:pt>
                <c:pt idx="379" formatCode="General">
                  <c:v>42.022000995520159</c:v>
                </c:pt>
                <c:pt idx="380" formatCode="General">
                  <c:v>41.971926331508207</c:v>
                </c:pt>
                <c:pt idx="381" formatCode="General">
                  <c:v>41.921851667496263</c:v>
                </c:pt>
                <c:pt idx="382" formatCode="General">
                  <c:v>41.871777003484318</c:v>
                </c:pt>
                <c:pt idx="383" formatCode="General">
                  <c:v>41.821702339472367</c:v>
                </c:pt>
                <c:pt idx="384" formatCode="General">
                  <c:v>41.771627675460422</c:v>
                </c:pt>
                <c:pt idx="385" formatCode="General">
                  <c:v>41.721553011448478</c:v>
                </c:pt>
                <c:pt idx="386" formatCode="General">
                  <c:v>41.671478347436533</c:v>
                </c:pt>
                <c:pt idx="387" formatCode="General">
                  <c:v>41.621403683424589</c:v>
                </c:pt>
                <c:pt idx="388" formatCode="General">
                  <c:v>41.571329019412637</c:v>
                </c:pt>
                <c:pt idx="389" formatCode="General">
                  <c:v>41.521254355400693</c:v>
                </c:pt>
                <c:pt idx="390" formatCode="General">
                  <c:v>41.471179691388748</c:v>
                </c:pt>
                <c:pt idx="391" formatCode="General">
                  <c:v>41.421105027376797</c:v>
                </c:pt>
                <c:pt idx="392" formatCode="General">
                  <c:v>41.371030363364852</c:v>
                </c:pt>
                <c:pt idx="393" formatCode="General">
                  <c:v>41.320955699352908</c:v>
                </c:pt>
                <c:pt idx="394" formatCode="General">
                  <c:v>41.270881035340963</c:v>
                </c:pt>
                <c:pt idx="395" formatCode="General">
                  <c:v>41.220806371329019</c:v>
                </c:pt>
                <c:pt idx="396" formatCode="General">
                  <c:v>41.170731707317067</c:v>
                </c:pt>
                <c:pt idx="397" formatCode="General">
                  <c:v>41.120657043305123</c:v>
                </c:pt>
                <c:pt idx="398" formatCode="General">
                  <c:v>41.070582379293178</c:v>
                </c:pt>
                <c:pt idx="399" formatCode="General">
                  <c:v>41.020507715281234</c:v>
                </c:pt>
                <c:pt idx="400" formatCode="General">
                  <c:v>40.970433051269282</c:v>
                </c:pt>
                <c:pt idx="401" formatCode="General">
                  <c:v>40.920358387257338</c:v>
                </c:pt>
                <c:pt idx="402" formatCode="General">
                  <c:v>40.870283723245393</c:v>
                </c:pt>
                <c:pt idx="403" formatCode="General">
                  <c:v>40.820209059233449</c:v>
                </c:pt>
                <c:pt idx="404" formatCode="General">
                  <c:v>40.770134395221504</c:v>
                </c:pt>
                <c:pt idx="405" formatCode="General">
                  <c:v>40.720059731209552</c:v>
                </c:pt>
                <c:pt idx="406" formatCode="General">
                  <c:v>40.669985067197608</c:v>
                </c:pt>
                <c:pt idx="407" formatCode="General">
                  <c:v>40.619910403185663</c:v>
                </c:pt>
                <c:pt idx="408" formatCode="General">
                  <c:v>40.569835739173712</c:v>
                </c:pt>
                <c:pt idx="409" formatCode="General">
                  <c:v>40.519761075161767</c:v>
                </c:pt>
                <c:pt idx="410" formatCode="General">
                  <c:v>40.469686411149823</c:v>
                </c:pt>
                <c:pt idx="411" formatCode="General">
                  <c:v>40.419611747137878</c:v>
                </c:pt>
                <c:pt idx="412" formatCode="General">
                  <c:v>40.369537083125934</c:v>
                </c:pt>
                <c:pt idx="413" formatCode="General">
                  <c:v>40.319462419113982</c:v>
                </c:pt>
                <c:pt idx="414" formatCode="General">
                  <c:v>40.269387755102038</c:v>
                </c:pt>
                <c:pt idx="415" formatCode="General">
                  <c:v>40.219313091090093</c:v>
                </c:pt>
                <c:pt idx="416" formatCode="General">
                  <c:v>40.169238427078142</c:v>
                </c:pt>
                <c:pt idx="417" formatCode="General">
                  <c:v>40.119163763066197</c:v>
                </c:pt>
                <c:pt idx="418" formatCode="General">
                  <c:v>40.069089099054253</c:v>
                </c:pt>
                <c:pt idx="419" formatCode="General">
                  <c:v>40.019014435042308</c:v>
                </c:pt>
                <c:pt idx="420" formatCode="General">
                  <c:v>39.968939771030364</c:v>
                </c:pt>
                <c:pt idx="421" formatCode="General">
                  <c:v>39.918865107018412</c:v>
                </c:pt>
                <c:pt idx="422" formatCode="General">
                  <c:v>39.868790443006468</c:v>
                </c:pt>
                <c:pt idx="423" formatCode="General">
                  <c:v>39.818715778994523</c:v>
                </c:pt>
                <c:pt idx="424" formatCode="General">
                  <c:v>39.768641114982579</c:v>
                </c:pt>
                <c:pt idx="425" formatCode="General">
                  <c:v>39.718566450970627</c:v>
                </c:pt>
                <c:pt idx="426" formatCode="General">
                  <c:v>39.668491786958683</c:v>
                </c:pt>
                <c:pt idx="427" formatCode="General">
                  <c:v>39.618417122946738</c:v>
                </c:pt>
                <c:pt idx="428" formatCode="General">
                  <c:v>39.568342458934794</c:v>
                </c:pt>
                <c:pt idx="429" formatCode="General">
                  <c:v>39.518267794922849</c:v>
                </c:pt>
                <c:pt idx="430" formatCode="General">
                  <c:v>39.468193130910898</c:v>
                </c:pt>
                <c:pt idx="431" formatCode="General">
                  <c:v>39.418118466898953</c:v>
                </c:pt>
                <c:pt idx="432" formatCode="General">
                  <c:v>39.368043802887009</c:v>
                </c:pt>
                <c:pt idx="433" formatCode="General">
                  <c:v>39.317969138875057</c:v>
                </c:pt>
                <c:pt idx="434" formatCode="General">
                  <c:v>39.267894474863112</c:v>
                </c:pt>
                <c:pt idx="435" formatCode="General">
                  <c:v>39.217819810851168</c:v>
                </c:pt>
                <c:pt idx="436" formatCode="General">
                  <c:v>39.167745146839223</c:v>
                </c:pt>
                <c:pt idx="437" formatCode="General">
                  <c:v>39.117670482827279</c:v>
                </c:pt>
                <c:pt idx="438" formatCode="General">
                  <c:v>39.067595818815327</c:v>
                </c:pt>
                <c:pt idx="439" formatCode="General">
                  <c:v>39.017521154803383</c:v>
                </c:pt>
                <c:pt idx="440" formatCode="General">
                  <c:v>38.967446490791438</c:v>
                </c:pt>
                <c:pt idx="441" formatCode="General">
                  <c:v>38.917371826779487</c:v>
                </c:pt>
                <c:pt idx="442" formatCode="General">
                  <c:v>38.867297162767542</c:v>
                </c:pt>
                <c:pt idx="443" formatCode="General">
                  <c:v>38.817222498755598</c:v>
                </c:pt>
                <c:pt idx="444" formatCode="General">
                  <c:v>38.767147834743653</c:v>
                </c:pt>
                <c:pt idx="445" formatCode="General">
                  <c:v>38.717073170731709</c:v>
                </c:pt>
                <c:pt idx="446" formatCode="General">
                  <c:v>38.666998506719757</c:v>
                </c:pt>
                <c:pt idx="447" formatCode="General">
                  <c:v>38.616923842707813</c:v>
                </c:pt>
                <c:pt idx="448" formatCode="General">
                  <c:v>38.566849178695868</c:v>
                </c:pt>
                <c:pt idx="449" formatCode="General">
                  <c:v>38.516774514683917</c:v>
                </c:pt>
                <c:pt idx="450" formatCode="General">
                  <c:v>38.466699850671972</c:v>
                </c:pt>
                <c:pt idx="451" formatCode="General">
                  <c:v>38.416625186660028</c:v>
                </c:pt>
                <c:pt idx="452" formatCode="General">
                  <c:v>38.366550522648083</c:v>
                </c:pt>
                <c:pt idx="453" formatCode="General">
                  <c:v>38.316475858636139</c:v>
                </c:pt>
                <c:pt idx="454" formatCode="General">
                  <c:v>38.266401194624187</c:v>
                </c:pt>
                <c:pt idx="455" formatCode="General">
                  <c:v>38.216326530612243</c:v>
                </c:pt>
                <c:pt idx="456" formatCode="General">
                  <c:v>38.166251866600298</c:v>
                </c:pt>
                <c:pt idx="457" formatCode="General">
                  <c:v>38.116177202588347</c:v>
                </c:pt>
                <c:pt idx="458" formatCode="General">
                  <c:v>38.066102538576402</c:v>
                </c:pt>
                <c:pt idx="459" formatCode="General">
                  <c:v>38.016027874564458</c:v>
                </c:pt>
                <c:pt idx="460" formatCode="General">
                  <c:v>37.965953210552513</c:v>
                </c:pt>
                <c:pt idx="461" formatCode="General">
                  <c:v>37.915878546540569</c:v>
                </c:pt>
                <c:pt idx="462" formatCode="General">
                  <c:v>37.865803882528617</c:v>
                </c:pt>
                <c:pt idx="463" formatCode="General">
                  <c:v>37.815729218516672</c:v>
                </c:pt>
                <c:pt idx="464" formatCode="General">
                  <c:v>37.765654554504728</c:v>
                </c:pt>
                <c:pt idx="465" formatCode="General">
                  <c:v>37.715579890492783</c:v>
                </c:pt>
                <c:pt idx="466" formatCode="General">
                  <c:v>37.665505226480832</c:v>
                </c:pt>
                <c:pt idx="467" formatCode="General">
                  <c:v>37.615430562468887</c:v>
                </c:pt>
                <c:pt idx="468" formatCode="General">
                  <c:v>37.565355898456943</c:v>
                </c:pt>
                <c:pt idx="469" formatCode="General">
                  <c:v>37.515281234444998</c:v>
                </c:pt>
                <c:pt idx="470" formatCode="General">
                  <c:v>37.465206570433047</c:v>
                </c:pt>
                <c:pt idx="471" formatCode="General">
                  <c:v>37.415131906421102</c:v>
                </c:pt>
                <c:pt idx="472" formatCode="General">
                  <c:v>37.365057242409158</c:v>
                </c:pt>
                <c:pt idx="473" formatCode="General">
                  <c:v>37.314982578397213</c:v>
                </c:pt>
                <c:pt idx="474" formatCode="General">
                  <c:v>37.264907914385262</c:v>
                </c:pt>
                <c:pt idx="475" formatCode="General">
                  <c:v>37.214833250373317</c:v>
                </c:pt>
                <c:pt idx="476" formatCode="General">
                  <c:v>37.164758586361373</c:v>
                </c:pt>
                <c:pt idx="477" formatCode="General">
                  <c:v>37.114683922349428</c:v>
                </c:pt>
                <c:pt idx="478" formatCode="General">
                  <c:v>37.064609258337484</c:v>
                </c:pt>
                <c:pt idx="479" formatCode="General">
                  <c:v>37.014534594325532</c:v>
                </c:pt>
                <c:pt idx="480" formatCode="General">
                  <c:v>36.964459930313588</c:v>
                </c:pt>
                <c:pt idx="481" formatCode="General">
                  <c:v>36.914385266301643</c:v>
                </c:pt>
                <c:pt idx="482" formatCode="General">
                  <c:v>36.864310602289692</c:v>
                </c:pt>
                <c:pt idx="483" formatCode="General">
                  <c:v>36.814235938277747</c:v>
                </c:pt>
                <c:pt idx="484" formatCode="General">
                  <c:v>36.764161274265803</c:v>
                </c:pt>
                <c:pt idx="485" formatCode="General">
                  <c:v>36.714086610253858</c:v>
                </c:pt>
                <c:pt idx="486" formatCode="General">
                  <c:v>36.664011946241914</c:v>
                </c:pt>
                <c:pt idx="487" formatCode="General">
                  <c:v>36.613937282229962</c:v>
                </c:pt>
                <c:pt idx="488" formatCode="General">
                  <c:v>36.563862618218018</c:v>
                </c:pt>
                <c:pt idx="489" formatCode="General">
                  <c:v>36.513787954206073</c:v>
                </c:pt>
                <c:pt idx="490" formatCode="General">
                  <c:v>36.463713290194121</c:v>
                </c:pt>
                <c:pt idx="491" formatCode="General">
                  <c:v>36.413638626182177</c:v>
                </c:pt>
                <c:pt idx="492" formatCode="General">
                  <c:v>36.363563962170232</c:v>
                </c:pt>
                <c:pt idx="493" formatCode="General">
                  <c:v>36.313489298158288</c:v>
                </c:pt>
                <c:pt idx="494" formatCode="General">
                  <c:v>36.263414634146343</c:v>
                </c:pt>
                <c:pt idx="495" formatCode="General">
                  <c:v>36.213339970134392</c:v>
                </c:pt>
                <c:pt idx="496" formatCode="General">
                  <c:v>36.163265306122447</c:v>
                </c:pt>
                <c:pt idx="497" formatCode="General">
                  <c:v>36.171329822251479</c:v>
                </c:pt>
                <c:pt idx="498" formatCode="General">
                  <c:v>36.179394338380511</c:v>
                </c:pt>
                <c:pt idx="499" formatCode="General">
                  <c:v>36.187458854509543</c:v>
                </c:pt>
                <c:pt idx="500" formatCode="General">
                  <c:v>36.195523370638575</c:v>
                </c:pt>
                <c:pt idx="501" formatCode="General">
                  <c:v>36.203587886767608</c:v>
                </c:pt>
                <c:pt idx="502" formatCode="General">
                  <c:v>36.21165240289664</c:v>
                </c:pt>
                <c:pt idx="503" formatCode="General">
                  <c:v>36.219716919025672</c:v>
                </c:pt>
                <c:pt idx="504" formatCode="General">
                  <c:v>36.227781435154704</c:v>
                </c:pt>
                <c:pt idx="505" formatCode="General">
                  <c:v>36.235845951283736</c:v>
                </c:pt>
                <c:pt idx="506" formatCode="General">
                  <c:v>36.243910467412768</c:v>
                </c:pt>
                <c:pt idx="507" formatCode="General">
                  <c:v>36.2519749835418</c:v>
                </c:pt>
                <c:pt idx="508" formatCode="General">
                  <c:v>36.260039499670832</c:v>
                </c:pt>
                <c:pt idx="509" formatCode="General">
                  <c:v>36.268104015799864</c:v>
                </c:pt>
                <c:pt idx="510" formatCode="General">
                  <c:v>36.276168531928896</c:v>
                </c:pt>
                <c:pt idx="511" formatCode="General">
                  <c:v>36.284233048057928</c:v>
                </c:pt>
                <c:pt idx="512" formatCode="General">
                  <c:v>36.292297564186967</c:v>
                </c:pt>
                <c:pt idx="513" formatCode="General">
                  <c:v>36.300362080315999</c:v>
                </c:pt>
                <c:pt idx="514" formatCode="General">
                  <c:v>36.308426596445031</c:v>
                </c:pt>
                <c:pt idx="515" formatCode="General">
                  <c:v>36.316491112574063</c:v>
                </c:pt>
                <c:pt idx="516" formatCode="General">
                  <c:v>36.324555628703095</c:v>
                </c:pt>
                <c:pt idx="517" formatCode="General">
                  <c:v>36.332620144832127</c:v>
                </c:pt>
                <c:pt idx="518" formatCode="General">
                  <c:v>36.340684660961159</c:v>
                </c:pt>
                <c:pt idx="519" formatCode="General">
                  <c:v>36.348749177090191</c:v>
                </c:pt>
                <c:pt idx="520" formatCode="General">
                  <c:v>36.356813693219223</c:v>
                </c:pt>
                <c:pt idx="521" formatCode="General">
                  <c:v>36.364878209348255</c:v>
                </c:pt>
                <c:pt idx="522" formatCode="General">
                  <c:v>36.372942725477287</c:v>
                </c:pt>
                <c:pt idx="523" formatCode="General">
                  <c:v>36.381007241606319</c:v>
                </c:pt>
                <c:pt idx="524" formatCode="General">
                  <c:v>36.389071757735351</c:v>
                </c:pt>
                <c:pt idx="525" formatCode="General">
                  <c:v>36.397136273864383</c:v>
                </c:pt>
                <c:pt idx="526" formatCode="General">
                  <c:v>36.405200789993415</c:v>
                </c:pt>
                <c:pt idx="527" formatCode="General">
                  <c:v>36.413265306122447</c:v>
                </c:pt>
                <c:pt idx="528" formatCode="General">
                  <c:v>36.421329822251479</c:v>
                </c:pt>
                <c:pt idx="529" formatCode="General">
                  <c:v>36.429394338380511</c:v>
                </c:pt>
                <c:pt idx="530" formatCode="General">
                  <c:v>36.437458854509543</c:v>
                </c:pt>
                <c:pt idx="531" formatCode="General">
                  <c:v>36.445523370638575</c:v>
                </c:pt>
                <c:pt idx="532" formatCode="General">
                  <c:v>36.453587886767608</c:v>
                </c:pt>
                <c:pt idx="533" formatCode="General">
                  <c:v>36.46165240289664</c:v>
                </c:pt>
                <c:pt idx="534" formatCode="General">
                  <c:v>36.469716919025672</c:v>
                </c:pt>
                <c:pt idx="535" formatCode="General">
                  <c:v>36.477781435154704</c:v>
                </c:pt>
                <c:pt idx="536" formatCode="General">
                  <c:v>36.485845951283736</c:v>
                </c:pt>
                <c:pt idx="537" formatCode="General">
                  <c:v>36.493910467412768</c:v>
                </c:pt>
                <c:pt idx="538" formatCode="General">
                  <c:v>36.5019749835418</c:v>
                </c:pt>
                <c:pt idx="539" formatCode="General">
                  <c:v>36.510039499670832</c:v>
                </c:pt>
                <c:pt idx="540" formatCode="General">
                  <c:v>36.518104015799864</c:v>
                </c:pt>
                <c:pt idx="541" formatCode="General">
                  <c:v>36.526168531928896</c:v>
                </c:pt>
                <c:pt idx="542" formatCode="General">
                  <c:v>36.534233048057928</c:v>
                </c:pt>
                <c:pt idx="543" formatCode="General">
                  <c:v>36.542297564186967</c:v>
                </c:pt>
                <c:pt idx="544" formatCode="General">
                  <c:v>36.550362080315999</c:v>
                </c:pt>
                <c:pt idx="545" formatCode="General">
                  <c:v>36.558426596445031</c:v>
                </c:pt>
                <c:pt idx="546" formatCode="General">
                  <c:v>36.566491112574063</c:v>
                </c:pt>
                <c:pt idx="547" formatCode="General">
                  <c:v>36.574555628703095</c:v>
                </c:pt>
                <c:pt idx="548" formatCode="General">
                  <c:v>36.582620144832127</c:v>
                </c:pt>
                <c:pt idx="549" formatCode="General">
                  <c:v>36.590684660961159</c:v>
                </c:pt>
                <c:pt idx="550" formatCode="General">
                  <c:v>36.598749177090191</c:v>
                </c:pt>
                <c:pt idx="551" formatCode="General">
                  <c:v>36.606813693219223</c:v>
                </c:pt>
                <c:pt idx="552" formatCode="General">
                  <c:v>36.614878209348255</c:v>
                </c:pt>
                <c:pt idx="553" formatCode="General">
                  <c:v>36.622942725477287</c:v>
                </c:pt>
                <c:pt idx="554" formatCode="General">
                  <c:v>36.631007241606319</c:v>
                </c:pt>
                <c:pt idx="555" formatCode="General">
                  <c:v>36.639071757735351</c:v>
                </c:pt>
                <c:pt idx="556" formatCode="General">
                  <c:v>36.647136273864383</c:v>
                </c:pt>
                <c:pt idx="557" formatCode="General">
                  <c:v>36.655200789993415</c:v>
                </c:pt>
                <c:pt idx="558" formatCode="General">
                  <c:v>36.663265306122447</c:v>
                </c:pt>
                <c:pt idx="559" formatCode="General">
                  <c:v>36.671329822251479</c:v>
                </c:pt>
                <c:pt idx="560" formatCode="General">
                  <c:v>36.679394338380511</c:v>
                </c:pt>
                <c:pt idx="561" formatCode="General">
                  <c:v>36.687458854509543</c:v>
                </c:pt>
                <c:pt idx="562" formatCode="General">
                  <c:v>36.695523370638575</c:v>
                </c:pt>
                <c:pt idx="563" formatCode="General">
                  <c:v>36.703587886767608</c:v>
                </c:pt>
                <c:pt idx="564" formatCode="General">
                  <c:v>36.71165240289664</c:v>
                </c:pt>
                <c:pt idx="565" formatCode="General">
                  <c:v>36.719716919025672</c:v>
                </c:pt>
                <c:pt idx="566" formatCode="General">
                  <c:v>36.727781435154704</c:v>
                </c:pt>
                <c:pt idx="567" formatCode="General">
                  <c:v>36.735845951283736</c:v>
                </c:pt>
                <c:pt idx="568" formatCode="General">
                  <c:v>36.743910467412768</c:v>
                </c:pt>
                <c:pt idx="569" formatCode="General">
                  <c:v>36.7519749835418</c:v>
                </c:pt>
                <c:pt idx="570" formatCode="General">
                  <c:v>36.760039499670832</c:v>
                </c:pt>
                <c:pt idx="571" formatCode="General">
                  <c:v>36.768104015799864</c:v>
                </c:pt>
                <c:pt idx="572" formatCode="General">
                  <c:v>36.776168531928896</c:v>
                </c:pt>
                <c:pt idx="573" formatCode="General">
                  <c:v>36.784233048057928</c:v>
                </c:pt>
                <c:pt idx="574" formatCode="General">
                  <c:v>36.792297564186967</c:v>
                </c:pt>
                <c:pt idx="575" formatCode="General">
                  <c:v>36.800362080315999</c:v>
                </c:pt>
                <c:pt idx="576" formatCode="General">
                  <c:v>36.808426596445031</c:v>
                </c:pt>
                <c:pt idx="577" formatCode="General">
                  <c:v>36.816491112574063</c:v>
                </c:pt>
                <c:pt idx="578" formatCode="General">
                  <c:v>36.824555628703095</c:v>
                </c:pt>
                <c:pt idx="579" formatCode="General">
                  <c:v>36.832620144832127</c:v>
                </c:pt>
                <c:pt idx="580" formatCode="General">
                  <c:v>36.840684660961159</c:v>
                </c:pt>
                <c:pt idx="581" formatCode="General">
                  <c:v>36.848749177090191</c:v>
                </c:pt>
                <c:pt idx="582" formatCode="General">
                  <c:v>36.856813693219223</c:v>
                </c:pt>
                <c:pt idx="583" formatCode="General">
                  <c:v>36.864878209348255</c:v>
                </c:pt>
                <c:pt idx="584" formatCode="General">
                  <c:v>36.872942725477287</c:v>
                </c:pt>
                <c:pt idx="585" formatCode="General">
                  <c:v>36.881007241606319</c:v>
                </c:pt>
                <c:pt idx="586" formatCode="General">
                  <c:v>36.889071757735351</c:v>
                </c:pt>
                <c:pt idx="587" formatCode="General">
                  <c:v>36.897136273864383</c:v>
                </c:pt>
                <c:pt idx="588" formatCode="General">
                  <c:v>36.905200789993415</c:v>
                </c:pt>
                <c:pt idx="589" formatCode="General">
                  <c:v>36.913265306122447</c:v>
                </c:pt>
                <c:pt idx="590" formatCode="General">
                  <c:v>36.921329822251479</c:v>
                </c:pt>
                <c:pt idx="591" formatCode="General">
                  <c:v>36.929394338380511</c:v>
                </c:pt>
                <c:pt idx="592" formatCode="General">
                  <c:v>36.937458854509543</c:v>
                </c:pt>
                <c:pt idx="593" formatCode="General">
                  <c:v>36.945523370638575</c:v>
                </c:pt>
                <c:pt idx="594" formatCode="General">
                  <c:v>36.953587886767608</c:v>
                </c:pt>
                <c:pt idx="595" formatCode="General">
                  <c:v>36.96165240289664</c:v>
                </c:pt>
                <c:pt idx="596" formatCode="General">
                  <c:v>36.969716919025672</c:v>
                </c:pt>
                <c:pt idx="597" formatCode="General">
                  <c:v>36.977781435154704</c:v>
                </c:pt>
                <c:pt idx="598" formatCode="General">
                  <c:v>36.985845951283736</c:v>
                </c:pt>
                <c:pt idx="599" formatCode="General">
                  <c:v>36.993910467412768</c:v>
                </c:pt>
                <c:pt idx="600" formatCode="General">
                  <c:v>37.0019749835418</c:v>
                </c:pt>
                <c:pt idx="601" formatCode="General">
                  <c:v>37.010039499670832</c:v>
                </c:pt>
                <c:pt idx="602" formatCode="General">
                  <c:v>37.018104015799864</c:v>
                </c:pt>
                <c:pt idx="603" formatCode="General">
                  <c:v>37.026168531928896</c:v>
                </c:pt>
                <c:pt idx="604" formatCode="General">
                  <c:v>37.034233048057928</c:v>
                </c:pt>
                <c:pt idx="605" formatCode="General">
                  <c:v>37.042297564186967</c:v>
                </c:pt>
                <c:pt idx="606" formatCode="General">
                  <c:v>37.050362080315999</c:v>
                </c:pt>
                <c:pt idx="607" formatCode="General">
                  <c:v>37.058426596445031</c:v>
                </c:pt>
                <c:pt idx="608" formatCode="General">
                  <c:v>37.066491112574063</c:v>
                </c:pt>
                <c:pt idx="609" formatCode="General">
                  <c:v>37.074555628703095</c:v>
                </c:pt>
                <c:pt idx="610" formatCode="General">
                  <c:v>37.082620144832127</c:v>
                </c:pt>
                <c:pt idx="611" formatCode="General">
                  <c:v>37.090684660961159</c:v>
                </c:pt>
                <c:pt idx="612" formatCode="General">
                  <c:v>37.098749177090191</c:v>
                </c:pt>
                <c:pt idx="613" formatCode="General">
                  <c:v>37.106813693219223</c:v>
                </c:pt>
                <c:pt idx="614" formatCode="General">
                  <c:v>37.114878209348255</c:v>
                </c:pt>
                <c:pt idx="615" formatCode="General">
                  <c:v>37.122942725477287</c:v>
                </c:pt>
                <c:pt idx="616" formatCode="General">
                  <c:v>37.131007241606319</c:v>
                </c:pt>
                <c:pt idx="617" formatCode="General">
                  <c:v>37.139071757735351</c:v>
                </c:pt>
                <c:pt idx="618" formatCode="General">
                  <c:v>37.147136273864383</c:v>
                </c:pt>
                <c:pt idx="619" formatCode="General">
                  <c:v>37.155200789993415</c:v>
                </c:pt>
                <c:pt idx="620" formatCode="General">
                  <c:v>37.163265306122447</c:v>
                </c:pt>
                <c:pt idx="621" formatCode="General">
                  <c:v>37.171329822251479</c:v>
                </c:pt>
                <c:pt idx="622" formatCode="General">
                  <c:v>37.179394338380511</c:v>
                </c:pt>
                <c:pt idx="623" formatCode="General">
                  <c:v>37.187458854509543</c:v>
                </c:pt>
                <c:pt idx="624" formatCode="General">
                  <c:v>37.195523370638575</c:v>
                </c:pt>
                <c:pt idx="625" formatCode="General">
                  <c:v>37.203587886767608</c:v>
                </c:pt>
                <c:pt idx="626" formatCode="General">
                  <c:v>37.21165240289664</c:v>
                </c:pt>
                <c:pt idx="627" formatCode="General">
                  <c:v>37.219716919025672</c:v>
                </c:pt>
                <c:pt idx="628" formatCode="General">
                  <c:v>37.227781435154704</c:v>
                </c:pt>
                <c:pt idx="629" formatCode="General">
                  <c:v>37.235845951283736</c:v>
                </c:pt>
                <c:pt idx="630" formatCode="General">
                  <c:v>37.243910467412768</c:v>
                </c:pt>
                <c:pt idx="631" formatCode="General">
                  <c:v>37.2519749835418</c:v>
                </c:pt>
                <c:pt idx="632" formatCode="General">
                  <c:v>37.260039499670832</c:v>
                </c:pt>
                <c:pt idx="633" formatCode="General">
                  <c:v>37.268104015799864</c:v>
                </c:pt>
                <c:pt idx="634" formatCode="General">
                  <c:v>37.276168531928896</c:v>
                </c:pt>
                <c:pt idx="635" formatCode="General">
                  <c:v>37.284233048057928</c:v>
                </c:pt>
                <c:pt idx="636" formatCode="General">
                  <c:v>37.292297564186967</c:v>
                </c:pt>
                <c:pt idx="637" formatCode="General">
                  <c:v>37.300362080315999</c:v>
                </c:pt>
                <c:pt idx="638" formatCode="General">
                  <c:v>37.308426596445031</c:v>
                </c:pt>
                <c:pt idx="639" formatCode="General">
                  <c:v>37.316491112574063</c:v>
                </c:pt>
                <c:pt idx="640" formatCode="General">
                  <c:v>37.324555628703095</c:v>
                </c:pt>
                <c:pt idx="641" formatCode="General">
                  <c:v>37.332620144832127</c:v>
                </c:pt>
                <c:pt idx="642" formatCode="General">
                  <c:v>37.340684660961159</c:v>
                </c:pt>
                <c:pt idx="643" formatCode="General">
                  <c:v>37.348749177090191</c:v>
                </c:pt>
                <c:pt idx="644" formatCode="General">
                  <c:v>37.356813693219223</c:v>
                </c:pt>
                <c:pt idx="645" formatCode="General">
                  <c:v>37.364878209348255</c:v>
                </c:pt>
                <c:pt idx="646" formatCode="General">
                  <c:v>37.372942725477287</c:v>
                </c:pt>
                <c:pt idx="647" formatCode="General">
                  <c:v>37.381007241606319</c:v>
                </c:pt>
                <c:pt idx="648" formatCode="General">
                  <c:v>37.389071757735351</c:v>
                </c:pt>
                <c:pt idx="649" formatCode="General">
                  <c:v>37.397136273864383</c:v>
                </c:pt>
                <c:pt idx="650" formatCode="General">
                  <c:v>37.405200789993415</c:v>
                </c:pt>
                <c:pt idx="651" formatCode="General">
                  <c:v>37.413265306122447</c:v>
                </c:pt>
                <c:pt idx="652" formatCode="General">
                  <c:v>37.421329822251479</c:v>
                </c:pt>
                <c:pt idx="653" formatCode="General">
                  <c:v>37.429394338380511</c:v>
                </c:pt>
                <c:pt idx="654" formatCode="General">
                  <c:v>37.437458854509543</c:v>
                </c:pt>
                <c:pt idx="655" formatCode="General">
                  <c:v>37.445523370638575</c:v>
                </c:pt>
                <c:pt idx="656" formatCode="General">
                  <c:v>37.453587886767608</c:v>
                </c:pt>
                <c:pt idx="657" formatCode="General">
                  <c:v>37.46165240289664</c:v>
                </c:pt>
                <c:pt idx="658" formatCode="General">
                  <c:v>37.469716919025672</c:v>
                </c:pt>
                <c:pt idx="659" formatCode="General">
                  <c:v>37.477781435154704</c:v>
                </c:pt>
                <c:pt idx="660" formatCode="General">
                  <c:v>37.485845951283736</c:v>
                </c:pt>
                <c:pt idx="661" formatCode="General">
                  <c:v>37.493910467412768</c:v>
                </c:pt>
                <c:pt idx="662" formatCode="General">
                  <c:v>37.5019749835418</c:v>
                </c:pt>
                <c:pt idx="663" formatCode="General">
                  <c:v>37.510039499670832</c:v>
                </c:pt>
                <c:pt idx="664" formatCode="General">
                  <c:v>37.518104015799864</c:v>
                </c:pt>
                <c:pt idx="665" formatCode="General">
                  <c:v>37.526168531928896</c:v>
                </c:pt>
                <c:pt idx="666" formatCode="General">
                  <c:v>37.534233048057928</c:v>
                </c:pt>
                <c:pt idx="667" formatCode="General">
                  <c:v>37.542297564186967</c:v>
                </c:pt>
                <c:pt idx="668" formatCode="General">
                  <c:v>37.550362080315999</c:v>
                </c:pt>
                <c:pt idx="669" formatCode="General">
                  <c:v>37.558426596445031</c:v>
                </c:pt>
                <c:pt idx="670" formatCode="General">
                  <c:v>37.566491112574063</c:v>
                </c:pt>
                <c:pt idx="671" formatCode="General">
                  <c:v>37.574555628703095</c:v>
                </c:pt>
                <c:pt idx="672" formatCode="General">
                  <c:v>37.582620144832127</c:v>
                </c:pt>
                <c:pt idx="673" formatCode="General">
                  <c:v>37.590684660961159</c:v>
                </c:pt>
                <c:pt idx="674" formatCode="General">
                  <c:v>37.598749177090191</c:v>
                </c:pt>
                <c:pt idx="675" formatCode="General">
                  <c:v>37.606813693219223</c:v>
                </c:pt>
                <c:pt idx="676" formatCode="General">
                  <c:v>37.614878209348255</c:v>
                </c:pt>
                <c:pt idx="677" formatCode="General">
                  <c:v>37.622942725477287</c:v>
                </c:pt>
                <c:pt idx="678" formatCode="General">
                  <c:v>37.631007241606319</c:v>
                </c:pt>
                <c:pt idx="679" formatCode="General">
                  <c:v>37.639071757735351</c:v>
                </c:pt>
                <c:pt idx="680" formatCode="General">
                  <c:v>37.647136273864383</c:v>
                </c:pt>
                <c:pt idx="681" formatCode="General">
                  <c:v>37.655200789993415</c:v>
                </c:pt>
                <c:pt idx="682" formatCode="General">
                  <c:v>37.663265306122447</c:v>
                </c:pt>
                <c:pt idx="683" formatCode="General">
                  <c:v>37.671329822251479</c:v>
                </c:pt>
                <c:pt idx="684" formatCode="General">
                  <c:v>37.679394338380511</c:v>
                </c:pt>
                <c:pt idx="685" formatCode="General">
                  <c:v>37.687458854509543</c:v>
                </c:pt>
                <c:pt idx="686" formatCode="General">
                  <c:v>37.695523370638575</c:v>
                </c:pt>
                <c:pt idx="687" formatCode="General">
                  <c:v>37.703587886767608</c:v>
                </c:pt>
                <c:pt idx="688" formatCode="General">
                  <c:v>37.71165240289664</c:v>
                </c:pt>
                <c:pt idx="689" formatCode="General">
                  <c:v>37.719716919025672</c:v>
                </c:pt>
                <c:pt idx="690" formatCode="General">
                  <c:v>37.727781435154704</c:v>
                </c:pt>
                <c:pt idx="691" formatCode="General">
                  <c:v>37.735845951283736</c:v>
                </c:pt>
                <c:pt idx="692" formatCode="General">
                  <c:v>37.743910467412768</c:v>
                </c:pt>
                <c:pt idx="693" formatCode="General">
                  <c:v>37.7519749835418</c:v>
                </c:pt>
                <c:pt idx="694" formatCode="General">
                  <c:v>37.760039499670832</c:v>
                </c:pt>
                <c:pt idx="695" formatCode="General">
                  <c:v>37.768104015799864</c:v>
                </c:pt>
                <c:pt idx="696" formatCode="General">
                  <c:v>37.776168531928896</c:v>
                </c:pt>
                <c:pt idx="697" formatCode="General">
                  <c:v>37.784233048057928</c:v>
                </c:pt>
                <c:pt idx="698" formatCode="General">
                  <c:v>37.792297564186967</c:v>
                </c:pt>
                <c:pt idx="699" formatCode="General">
                  <c:v>37.800362080315999</c:v>
                </c:pt>
                <c:pt idx="700" formatCode="General">
                  <c:v>37.808426596445031</c:v>
                </c:pt>
                <c:pt idx="701" formatCode="General">
                  <c:v>37.816491112574063</c:v>
                </c:pt>
                <c:pt idx="702" formatCode="General">
                  <c:v>37.824555628703095</c:v>
                </c:pt>
                <c:pt idx="703" formatCode="General">
                  <c:v>37.832620144832127</c:v>
                </c:pt>
                <c:pt idx="704" formatCode="General">
                  <c:v>37.840684660961159</c:v>
                </c:pt>
                <c:pt idx="705" formatCode="General">
                  <c:v>37.848749177090191</c:v>
                </c:pt>
                <c:pt idx="706" formatCode="General">
                  <c:v>37.856813693219223</c:v>
                </c:pt>
                <c:pt idx="707" formatCode="General">
                  <c:v>37.864878209348255</c:v>
                </c:pt>
                <c:pt idx="708" formatCode="General">
                  <c:v>37.872942725477287</c:v>
                </c:pt>
                <c:pt idx="709" formatCode="General">
                  <c:v>37.881007241606319</c:v>
                </c:pt>
                <c:pt idx="710" formatCode="General">
                  <c:v>37.889071757735351</c:v>
                </c:pt>
                <c:pt idx="711" formatCode="General">
                  <c:v>37.897136273864383</c:v>
                </c:pt>
                <c:pt idx="712" formatCode="General">
                  <c:v>37.905200789993415</c:v>
                </c:pt>
                <c:pt idx="713" formatCode="General">
                  <c:v>37.913265306122447</c:v>
                </c:pt>
                <c:pt idx="714" formatCode="General">
                  <c:v>37.921329822251479</c:v>
                </c:pt>
                <c:pt idx="715" formatCode="General">
                  <c:v>37.929394338380511</c:v>
                </c:pt>
                <c:pt idx="716" formatCode="General">
                  <c:v>37.937458854509543</c:v>
                </c:pt>
                <c:pt idx="717" formatCode="General">
                  <c:v>37.945523370638575</c:v>
                </c:pt>
                <c:pt idx="718" formatCode="General">
                  <c:v>37.953587886767608</c:v>
                </c:pt>
                <c:pt idx="719" formatCode="General">
                  <c:v>37.96165240289664</c:v>
                </c:pt>
                <c:pt idx="720" formatCode="General">
                  <c:v>37.969716919025672</c:v>
                </c:pt>
                <c:pt idx="721" formatCode="General">
                  <c:v>37.977781435154704</c:v>
                </c:pt>
                <c:pt idx="722" formatCode="General">
                  <c:v>37.985845951283736</c:v>
                </c:pt>
                <c:pt idx="723" formatCode="General">
                  <c:v>37.993910467412768</c:v>
                </c:pt>
                <c:pt idx="724" formatCode="General">
                  <c:v>38.0019749835418</c:v>
                </c:pt>
                <c:pt idx="725" formatCode="General">
                  <c:v>38.010039499670832</c:v>
                </c:pt>
                <c:pt idx="726" formatCode="General">
                  <c:v>38.018104015799864</c:v>
                </c:pt>
                <c:pt idx="727" formatCode="General">
                  <c:v>38.026168531928896</c:v>
                </c:pt>
                <c:pt idx="728" formatCode="General">
                  <c:v>38.034233048057928</c:v>
                </c:pt>
                <c:pt idx="729" formatCode="General">
                  <c:v>38.042297564186967</c:v>
                </c:pt>
                <c:pt idx="730" formatCode="General">
                  <c:v>38.050362080315999</c:v>
                </c:pt>
                <c:pt idx="731" formatCode="General">
                  <c:v>38.058426596445031</c:v>
                </c:pt>
                <c:pt idx="732" formatCode="General">
                  <c:v>38.066491112574063</c:v>
                </c:pt>
                <c:pt idx="733" formatCode="General">
                  <c:v>38.074555628703095</c:v>
                </c:pt>
                <c:pt idx="734" formatCode="General">
                  <c:v>38.082620144832127</c:v>
                </c:pt>
                <c:pt idx="735" formatCode="General">
                  <c:v>38.090684660961159</c:v>
                </c:pt>
                <c:pt idx="736" formatCode="General">
                  <c:v>38.098749177090191</c:v>
                </c:pt>
                <c:pt idx="737" formatCode="General">
                  <c:v>38.106813693219223</c:v>
                </c:pt>
                <c:pt idx="738" formatCode="General">
                  <c:v>38.114878209348255</c:v>
                </c:pt>
                <c:pt idx="739" formatCode="General">
                  <c:v>38.122942725477287</c:v>
                </c:pt>
                <c:pt idx="740" formatCode="General">
                  <c:v>38.131007241606319</c:v>
                </c:pt>
                <c:pt idx="741" formatCode="General">
                  <c:v>38.139071757735351</c:v>
                </c:pt>
                <c:pt idx="742" formatCode="General">
                  <c:v>38.147136273864383</c:v>
                </c:pt>
                <c:pt idx="743" formatCode="General">
                  <c:v>38.155200789993415</c:v>
                </c:pt>
                <c:pt idx="744" formatCode="General">
                  <c:v>38.163265306122447</c:v>
                </c:pt>
                <c:pt idx="745" formatCode="General">
                  <c:v>38.179324188691865</c:v>
                </c:pt>
                <c:pt idx="746" formatCode="General">
                  <c:v>38.19538307126129</c:v>
                </c:pt>
                <c:pt idx="747" formatCode="General">
                  <c:v>38.211441953830708</c:v>
                </c:pt>
                <c:pt idx="748" formatCode="General">
                  <c:v>38.227500836400132</c:v>
                </c:pt>
                <c:pt idx="749" formatCode="General">
                  <c:v>38.24355971896955</c:v>
                </c:pt>
                <c:pt idx="750" formatCode="General">
                  <c:v>38.259618601538975</c:v>
                </c:pt>
                <c:pt idx="751" formatCode="General">
                  <c:v>38.275677484108392</c:v>
                </c:pt>
                <c:pt idx="752" formatCode="General">
                  <c:v>38.291736366677817</c:v>
                </c:pt>
                <c:pt idx="753" formatCode="General">
                  <c:v>38.307795249247235</c:v>
                </c:pt>
                <c:pt idx="754" formatCode="General">
                  <c:v>38.32385413181666</c:v>
                </c:pt>
                <c:pt idx="755" formatCode="General">
                  <c:v>38.339913014386077</c:v>
                </c:pt>
                <c:pt idx="756" formatCode="General">
                  <c:v>38.355971896955502</c:v>
                </c:pt>
                <c:pt idx="757" formatCode="General">
                  <c:v>38.37203077952492</c:v>
                </c:pt>
                <c:pt idx="758" formatCode="General">
                  <c:v>38.388089662094345</c:v>
                </c:pt>
                <c:pt idx="759" formatCode="General">
                  <c:v>38.404148544663762</c:v>
                </c:pt>
                <c:pt idx="760" formatCode="General">
                  <c:v>38.420207427233187</c:v>
                </c:pt>
                <c:pt idx="761" formatCode="General">
                  <c:v>38.436266309802605</c:v>
                </c:pt>
                <c:pt idx="762" formatCode="General">
                  <c:v>38.45232519237203</c:v>
                </c:pt>
                <c:pt idx="763" formatCode="General">
                  <c:v>38.468384074941447</c:v>
                </c:pt>
                <c:pt idx="764" formatCode="General">
                  <c:v>38.484442957510872</c:v>
                </c:pt>
                <c:pt idx="765" formatCode="General">
                  <c:v>38.50050184008029</c:v>
                </c:pt>
                <c:pt idx="766" formatCode="General">
                  <c:v>38.516560722649714</c:v>
                </c:pt>
                <c:pt idx="767" formatCode="General">
                  <c:v>38.532619605219132</c:v>
                </c:pt>
                <c:pt idx="768" formatCode="General">
                  <c:v>38.548678487788557</c:v>
                </c:pt>
                <c:pt idx="769" formatCode="General">
                  <c:v>38.564737370357975</c:v>
                </c:pt>
                <c:pt idx="770" formatCode="General">
                  <c:v>38.580796252927399</c:v>
                </c:pt>
                <c:pt idx="771" formatCode="General">
                  <c:v>38.596855135496817</c:v>
                </c:pt>
                <c:pt idx="772" formatCode="General">
                  <c:v>38.612914018066242</c:v>
                </c:pt>
                <c:pt idx="773" formatCode="General">
                  <c:v>38.628972900635659</c:v>
                </c:pt>
                <c:pt idx="774" formatCode="General">
                  <c:v>38.645031783205084</c:v>
                </c:pt>
                <c:pt idx="775" formatCode="General">
                  <c:v>38.661090665774502</c:v>
                </c:pt>
                <c:pt idx="776" formatCode="General">
                  <c:v>38.677149548343927</c:v>
                </c:pt>
                <c:pt idx="777" formatCode="General">
                  <c:v>38.693208430913344</c:v>
                </c:pt>
                <c:pt idx="778" formatCode="General">
                  <c:v>38.709267313482769</c:v>
                </c:pt>
                <c:pt idx="779" formatCode="General">
                  <c:v>38.725326196052187</c:v>
                </c:pt>
                <c:pt idx="780" formatCode="General">
                  <c:v>38.741385078621612</c:v>
                </c:pt>
                <c:pt idx="781" formatCode="General">
                  <c:v>38.757443961191029</c:v>
                </c:pt>
                <c:pt idx="782" formatCode="General">
                  <c:v>38.773502843760454</c:v>
                </c:pt>
                <c:pt idx="783" formatCode="General">
                  <c:v>38.789561726329872</c:v>
                </c:pt>
                <c:pt idx="784" formatCode="General">
                  <c:v>38.805620608899297</c:v>
                </c:pt>
                <c:pt idx="785" formatCode="General">
                  <c:v>38.821679491468714</c:v>
                </c:pt>
                <c:pt idx="786" formatCode="General">
                  <c:v>38.837738374038139</c:v>
                </c:pt>
                <c:pt idx="787" formatCode="General">
                  <c:v>38.853797256607557</c:v>
                </c:pt>
                <c:pt idx="788" formatCode="General">
                  <c:v>38.869856139176981</c:v>
                </c:pt>
                <c:pt idx="789" formatCode="General">
                  <c:v>38.885915021746399</c:v>
                </c:pt>
                <c:pt idx="790" formatCode="General">
                  <c:v>38.901973904315824</c:v>
                </c:pt>
                <c:pt idx="791" formatCode="General">
                  <c:v>38.918032786885242</c:v>
                </c:pt>
                <c:pt idx="792" formatCode="General">
                  <c:v>38.934091669454666</c:v>
                </c:pt>
                <c:pt idx="793" formatCode="General">
                  <c:v>38.950150552024084</c:v>
                </c:pt>
                <c:pt idx="794" formatCode="General">
                  <c:v>38.966209434593509</c:v>
                </c:pt>
                <c:pt idx="795" formatCode="General">
                  <c:v>38.982268317162927</c:v>
                </c:pt>
                <c:pt idx="796" formatCode="General">
                  <c:v>38.998327199732351</c:v>
                </c:pt>
                <c:pt idx="797" formatCode="General">
                  <c:v>39.014386082301769</c:v>
                </c:pt>
                <c:pt idx="798" formatCode="General">
                  <c:v>39.030444964871194</c:v>
                </c:pt>
                <c:pt idx="799" formatCode="General">
                  <c:v>39.046503847440611</c:v>
                </c:pt>
                <c:pt idx="800" formatCode="General">
                  <c:v>39.062562730010036</c:v>
                </c:pt>
                <c:pt idx="801" formatCode="General">
                  <c:v>39.078621612579454</c:v>
                </c:pt>
                <c:pt idx="802" formatCode="General">
                  <c:v>39.094680495148879</c:v>
                </c:pt>
                <c:pt idx="803" formatCode="General">
                  <c:v>39.110739377718296</c:v>
                </c:pt>
                <c:pt idx="804" formatCode="General">
                  <c:v>39.126798260287721</c:v>
                </c:pt>
                <c:pt idx="805" formatCode="General">
                  <c:v>39.142857142857139</c:v>
                </c:pt>
                <c:pt idx="806" formatCode="General">
                  <c:v>39.158916025426564</c:v>
                </c:pt>
                <c:pt idx="807" formatCode="General">
                  <c:v>39.174974907995981</c:v>
                </c:pt>
                <c:pt idx="808" formatCode="General">
                  <c:v>39.191033790565406</c:v>
                </c:pt>
                <c:pt idx="809" formatCode="General">
                  <c:v>39.207092673134824</c:v>
                </c:pt>
                <c:pt idx="810" formatCode="General">
                  <c:v>39.223151555704248</c:v>
                </c:pt>
                <c:pt idx="811" formatCode="General">
                  <c:v>39.239210438273666</c:v>
                </c:pt>
                <c:pt idx="812" formatCode="General">
                  <c:v>39.255269320843091</c:v>
                </c:pt>
                <c:pt idx="813" formatCode="General">
                  <c:v>39.271328203412509</c:v>
                </c:pt>
                <c:pt idx="814" formatCode="General">
                  <c:v>39.287387085981933</c:v>
                </c:pt>
                <c:pt idx="815" formatCode="General">
                  <c:v>39.303445968551351</c:v>
                </c:pt>
                <c:pt idx="816" formatCode="General">
                  <c:v>39.319504851120776</c:v>
                </c:pt>
                <c:pt idx="817" formatCode="General">
                  <c:v>39.335563733690194</c:v>
                </c:pt>
                <c:pt idx="818" formatCode="General">
                  <c:v>39.351622616259618</c:v>
                </c:pt>
                <c:pt idx="819" formatCode="General">
                  <c:v>39.367681498829036</c:v>
                </c:pt>
                <c:pt idx="820" formatCode="General">
                  <c:v>39.383740381398461</c:v>
                </c:pt>
                <c:pt idx="821" formatCode="General">
                  <c:v>39.399799263967878</c:v>
                </c:pt>
                <c:pt idx="822" formatCode="General">
                  <c:v>39.415858146537303</c:v>
                </c:pt>
                <c:pt idx="823" formatCode="General">
                  <c:v>39.431917029106721</c:v>
                </c:pt>
                <c:pt idx="824" formatCode="General">
                  <c:v>39.447975911676146</c:v>
                </c:pt>
                <c:pt idx="825" formatCode="General">
                  <c:v>39.464034794245563</c:v>
                </c:pt>
                <c:pt idx="826" formatCode="General">
                  <c:v>39.480093676814988</c:v>
                </c:pt>
                <c:pt idx="827" formatCode="General">
                  <c:v>39.496152559384406</c:v>
                </c:pt>
                <c:pt idx="828" formatCode="General">
                  <c:v>39.512211441953831</c:v>
                </c:pt>
                <c:pt idx="829" formatCode="General">
                  <c:v>39.528270324523248</c:v>
                </c:pt>
                <c:pt idx="830" formatCode="General">
                  <c:v>39.544329207092673</c:v>
                </c:pt>
                <c:pt idx="831" formatCode="General">
                  <c:v>39.560388089662091</c:v>
                </c:pt>
                <c:pt idx="832" formatCode="General">
                  <c:v>39.576446972231516</c:v>
                </c:pt>
                <c:pt idx="833" formatCode="General">
                  <c:v>39.592505854800933</c:v>
                </c:pt>
                <c:pt idx="834" formatCode="General">
                  <c:v>39.608564737370358</c:v>
                </c:pt>
                <c:pt idx="835" formatCode="General">
                  <c:v>39.624623619939776</c:v>
                </c:pt>
                <c:pt idx="836" formatCode="General">
                  <c:v>39.6406825025092</c:v>
                </c:pt>
                <c:pt idx="837" formatCode="General">
                  <c:v>39.656741385078618</c:v>
                </c:pt>
                <c:pt idx="838" formatCode="General">
                  <c:v>39.672800267648043</c:v>
                </c:pt>
                <c:pt idx="839" formatCode="General">
                  <c:v>39.688859150217461</c:v>
                </c:pt>
                <c:pt idx="840" formatCode="General">
                  <c:v>39.704918032786885</c:v>
                </c:pt>
                <c:pt idx="841" formatCode="General">
                  <c:v>39.720976915356303</c:v>
                </c:pt>
                <c:pt idx="842" formatCode="General">
                  <c:v>39.737035797925728</c:v>
                </c:pt>
                <c:pt idx="843" formatCode="General">
                  <c:v>39.753094680495145</c:v>
                </c:pt>
                <c:pt idx="844" formatCode="General">
                  <c:v>39.76915356306457</c:v>
                </c:pt>
                <c:pt idx="845" formatCode="General">
                  <c:v>39.785212445633988</c:v>
                </c:pt>
                <c:pt idx="846" formatCode="General">
                  <c:v>39.801271328203413</c:v>
                </c:pt>
                <c:pt idx="847" formatCode="General">
                  <c:v>39.81733021077283</c:v>
                </c:pt>
                <c:pt idx="848" formatCode="General">
                  <c:v>39.833389093342255</c:v>
                </c:pt>
                <c:pt idx="849" formatCode="General">
                  <c:v>39.849447975911673</c:v>
                </c:pt>
                <c:pt idx="850" formatCode="General">
                  <c:v>39.865506858481098</c:v>
                </c:pt>
                <c:pt idx="851" formatCode="General">
                  <c:v>39.881565741050515</c:v>
                </c:pt>
                <c:pt idx="852" formatCode="General">
                  <c:v>39.89762462361994</c:v>
                </c:pt>
                <c:pt idx="853" formatCode="General">
                  <c:v>39.913683506189358</c:v>
                </c:pt>
                <c:pt idx="854" formatCode="General">
                  <c:v>39.929742388758783</c:v>
                </c:pt>
                <c:pt idx="855" formatCode="General">
                  <c:v>39.9458012713282</c:v>
                </c:pt>
                <c:pt idx="856" formatCode="General">
                  <c:v>39.961860153897625</c:v>
                </c:pt>
                <c:pt idx="857" formatCode="General">
                  <c:v>39.977919036467043</c:v>
                </c:pt>
                <c:pt idx="858" formatCode="General">
                  <c:v>39.993977919036467</c:v>
                </c:pt>
                <c:pt idx="859" formatCode="General">
                  <c:v>40.010036801605885</c:v>
                </c:pt>
                <c:pt idx="860" formatCode="General">
                  <c:v>40.026095684175303</c:v>
                </c:pt>
                <c:pt idx="861" formatCode="General">
                  <c:v>40.042154566744728</c:v>
                </c:pt>
                <c:pt idx="862" formatCode="General">
                  <c:v>40.058213449314152</c:v>
                </c:pt>
                <c:pt idx="863" formatCode="General">
                  <c:v>40.07427233188357</c:v>
                </c:pt>
                <c:pt idx="864" formatCode="General">
                  <c:v>40.090331214452988</c:v>
                </c:pt>
                <c:pt idx="865" formatCode="General">
                  <c:v>40.106390097022413</c:v>
                </c:pt>
                <c:pt idx="866" formatCode="General">
                  <c:v>40.122448979591837</c:v>
                </c:pt>
                <c:pt idx="867" formatCode="General">
                  <c:v>40.138507862161255</c:v>
                </c:pt>
                <c:pt idx="868" formatCode="General">
                  <c:v>40.154566744730673</c:v>
                </c:pt>
                <c:pt idx="869" formatCode="General">
                  <c:v>40.170625627300097</c:v>
                </c:pt>
                <c:pt idx="870" formatCode="General">
                  <c:v>40.186684509869522</c:v>
                </c:pt>
                <c:pt idx="871" formatCode="General">
                  <c:v>40.20274339243894</c:v>
                </c:pt>
                <c:pt idx="872" formatCode="General">
                  <c:v>40.218802275008358</c:v>
                </c:pt>
                <c:pt idx="873" formatCode="General">
                  <c:v>40.234861157577782</c:v>
                </c:pt>
                <c:pt idx="874" formatCode="General">
                  <c:v>40.2509200401472</c:v>
                </c:pt>
                <c:pt idx="875" formatCode="General">
                  <c:v>40.266978922716625</c:v>
                </c:pt>
                <c:pt idx="876" formatCode="General">
                  <c:v>40.283037805286042</c:v>
                </c:pt>
                <c:pt idx="877" formatCode="General">
                  <c:v>40.299096687855467</c:v>
                </c:pt>
                <c:pt idx="878" formatCode="General">
                  <c:v>40.315155570424885</c:v>
                </c:pt>
                <c:pt idx="879" formatCode="General">
                  <c:v>40.33121445299431</c:v>
                </c:pt>
                <c:pt idx="880" formatCode="General">
                  <c:v>40.347273335563727</c:v>
                </c:pt>
                <c:pt idx="881" formatCode="General">
                  <c:v>40.363332218133152</c:v>
                </c:pt>
                <c:pt idx="882" formatCode="General">
                  <c:v>40.37939110070257</c:v>
                </c:pt>
                <c:pt idx="883" formatCode="General">
                  <c:v>40.395449983271995</c:v>
                </c:pt>
                <c:pt idx="884" formatCode="General">
                  <c:v>40.411508865841412</c:v>
                </c:pt>
                <c:pt idx="885" formatCode="General">
                  <c:v>40.427567748410837</c:v>
                </c:pt>
                <c:pt idx="886" formatCode="General">
                  <c:v>40.443626630980255</c:v>
                </c:pt>
                <c:pt idx="887" formatCode="General">
                  <c:v>40.45968551354968</c:v>
                </c:pt>
                <c:pt idx="888" formatCode="General">
                  <c:v>40.475744396119097</c:v>
                </c:pt>
                <c:pt idx="889" formatCode="General">
                  <c:v>40.491803278688522</c:v>
                </c:pt>
                <c:pt idx="890" formatCode="General">
                  <c:v>40.50786216125794</c:v>
                </c:pt>
                <c:pt idx="891" formatCode="General">
                  <c:v>40.523921043827364</c:v>
                </c:pt>
                <c:pt idx="892" formatCode="General">
                  <c:v>40.539979926396782</c:v>
                </c:pt>
                <c:pt idx="893" formatCode="General">
                  <c:v>40.556038808966207</c:v>
                </c:pt>
                <c:pt idx="894" formatCode="General">
                  <c:v>40.572097691535625</c:v>
                </c:pt>
                <c:pt idx="895" formatCode="General">
                  <c:v>40.588156574105049</c:v>
                </c:pt>
                <c:pt idx="896" formatCode="General">
                  <c:v>40.604215456674467</c:v>
                </c:pt>
                <c:pt idx="897" formatCode="General">
                  <c:v>40.620274339243892</c:v>
                </c:pt>
                <c:pt idx="898" formatCode="General">
                  <c:v>40.63633322181331</c:v>
                </c:pt>
                <c:pt idx="899" formatCode="General">
                  <c:v>40.652392104382734</c:v>
                </c:pt>
                <c:pt idx="900" formatCode="General">
                  <c:v>40.668450986952152</c:v>
                </c:pt>
                <c:pt idx="901" formatCode="General">
                  <c:v>40.684509869521577</c:v>
                </c:pt>
                <c:pt idx="902" formatCode="General">
                  <c:v>40.700568752090994</c:v>
                </c:pt>
                <c:pt idx="903" formatCode="General">
                  <c:v>40.716627634660419</c:v>
                </c:pt>
                <c:pt idx="904" formatCode="General">
                  <c:v>40.732686517229837</c:v>
                </c:pt>
                <c:pt idx="905" formatCode="General">
                  <c:v>40.748745399799262</c:v>
                </c:pt>
                <c:pt idx="906" formatCode="General">
                  <c:v>40.764804282368679</c:v>
                </c:pt>
                <c:pt idx="907" formatCode="General">
                  <c:v>40.780863164938104</c:v>
                </c:pt>
                <c:pt idx="908" formatCode="General">
                  <c:v>40.796922047507522</c:v>
                </c:pt>
                <c:pt idx="909" formatCode="General">
                  <c:v>40.812980930076947</c:v>
                </c:pt>
                <c:pt idx="910" formatCode="General">
                  <c:v>40.829039812646364</c:v>
                </c:pt>
                <c:pt idx="911" formatCode="General">
                  <c:v>40.845098695215789</c:v>
                </c:pt>
                <c:pt idx="912" formatCode="General">
                  <c:v>40.861157577785207</c:v>
                </c:pt>
                <c:pt idx="913" formatCode="General">
                  <c:v>40.877216460354632</c:v>
                </c:pt>
                <c:pt idx="914" formatCode="General">
                  <c:v>40.893275342924049</c:v>
                </c:pt>
                <c:pt idx="915" formatCode="General">
                  <c:v>40.909334225493474</c:v>
                </c:pt>
                <c:pt idx="916" formatCode="General">
                  <c:v>40.925393108062892</c:v>
                </c:pt>
                <c:pt idx="917" formatCode="General">
                  <c:v>40.941451990632316</c:v>
                </c:pt>
                <c:pt idx="918" formatCode="General">
                  <c:v>40.957510873201734</c:v>
                </c:pt>
                <c:pt idx="919" formatCode="General">
                  <c:v>40.973569755771159</c:v>
                </c:pt>
                <c:pt idx="920" formatCode="General">
                  <c:v>40.989628638340577</c:v>
                </c:pt>
                <c:pt idx="921" formatCode="General">
                  <c:v>41.005687520910001</c:v>
                </c:pt>
                <c:pt idx="922" formatCode="General">
                  <c:v>41.021746403479419</c:v>
                </c:pt>
                <c:pt idx="923" formatCode="General">
                  <c:v>41.037805286048844</c:v>
                </c:pt>
                <c:pt idx="924" formatCode="General">
                  <c:v>41.053864168618261</c:v>
                </c:pt>
                <c:pt idx="925" formatCode="General">
                  <c:v>41.069923051187686</c:v>
                </c:pt>
                <c:pt idx="926" formatCode="General">
                  <c:v>41.085981933757104</c:v>
                </c:pt>
                <c:pt idx="927" formatCode="General">
                  <c:v>41.102040816326529</c:v>
                </c:pt>
                <c:pt idx="928" formatCode="General">
                  <c:v>41.118099698895946</c:v>
                </c:pt>
                <c:pt idx="929" formatCode="General">
                  <c:v>41.134158581465371</c:v>
                </c:pt>
                <c:pt idx="930" formatCode="General">
                  <c:v>41.150217464034789</c:v>
                </c:pt>
                <c:pt idx="931" formatCode="General">
                  <c:v>41.166276346604214</c:v>
                </c:pt>
                <c:pt idx="932" formatCode="General">
                  <c:v>41.182335229173631</c:v>
                </c:pt>
                <c:pt idx="933" formatCode="General">
                  <c:v>41.198394111743056</c:v>
                </c:pt>
                <c:pt idx="934" formatCode="General">
                  <c:v>41.214452994312474</c:v>
                </c:pt>
                <c:pt idx="935" formatCode="General">
                  <c:v>41.230511876881899</c:v>
                </c:pt>
                <c:pt idx="936" formatCode="General">
                  <c:v>41.246570759451316</c:v>
                </c:pt>
                <c:pt idx="937" formatCode="General">
                  <c:v>41.262629642020741</c:v>
                </c:pt>
                <c:pt idx="938" formatCode="General">
                  <c:v>41.278688524590159</c:v>
                </c:pt>
                <c:pt idx="939" formatCode="General">
                  <c:v>41.294747407159583</c:v>
                </c:pt>
                <c:pt idx="940" formatCode="General">
                  <c:v>41.310806289729001</c:v>
                </c:pt>
                <c:pt idx="941" formatCode="General">
                  <c:v>41.326865172298426</c:v>
                </c:pt>
                <c:pt idx="942" formatCode="General">
                  <c:v>41.342924054867844</c:v>
                </c:pt>
                <c:pt idx="943" formatCode="General">
                  <c:v>41.358982937437268</c:v>
                </c:pt>
                <c:pt idx="944" formatCode="General">
                  <c:v>41.375041820006686</c:v>
                </c:pt>
                <c:pt idx="945" formatCode="General">
                  <c:v>41.391100702576111</c:v>
                </c:pt>
                <c:pt idx="946" formatCode="General">
                  <c:v>41.407159585145529</c:v>
                </c:pt>
                <c:pt idx="947" formatCode="General">
                  <c:v>41.423218467714953</c:v>
                </c:pt>
                <c:pt idx="948" formatCode="General">
                  <c:v>41.439277350284371</c:v>
                </c:pt>
                <c:pt idx="949" formatCode="General">
                  <c:v>41.455336232853796</c:v>
                </c:pt>
                <c:pt idx="950" formatCode="General">
                  <c:v>41.471395115423213</c:v>
                </c:pt>
                <c:pt idx="951" formatCode="General">
                  <c:v>41.487453997992638</c:v>
                </c:pt>
                <c:pt idx="952" formatCode="General">
                  <c:v>41.503512880562056</c:v>
                </c:pt>
                <c:pt idx="953" formatCode="General">
                  <c:v>41.519571763131481</c:v>
                </c:pt>
                <c:pt idx="954" formatCode="General">
                  <c:v>41.535630645700898</c:v>
                </c:pt>
                <c:pt idx="955" formatCode="General">
                  <c:v>41.551689528270323</c:v>
                </c:pt>
                <c:pt idx="956" formatCode="General">
                  <c:v>41.567748410839741</c:v>
                </c:pt>
                <c:pt idx="957" formatCode="General">
                  <c:v>41.583807293409166</c:v>
                </c:pt>
                <c:pt idx="958" formatCode="General">
                  <c:v>41.599866175978583</c:v>
                </c:pt>
                <c:pt idx="959" formatCode="General">
                  <c:v>41.615925058548008</c:v>
                </c:pt>
                <c:pt idx="960" formatCode="General">
                  <c:v>41.631983941117426</c:v>
                </c:pt>
                <c:pt idx="961" formatCode="General">
                  <c:v>41.648042823686851</c:v>
                </c:pt>
                <c:pt idx="962" formatCode="General">
                  <c:v>41.664101706256268</c:v>
                </c:pt>
                <c:pt idx="963" formatCode="General">
                  <c:v>41.680160588825693</c:v>
                </c:pt>
                <c:pt idx="964" formatCode="General">
                  <c:v>41.696219471395111</c:v>
                </c:pt>
                <c:pt idx="965" formatCode="General">
                  <c:v>41.712278353964535</c:v>
                </c:pt>
                <c:pt idx="966" formatCode="General">
                  <c:v>41.728337236533953</c:v>
                </c:pt>
                <c:pt idx="967" formatCode="General">
                  <c:v>41.744396119103378</c:v>
                </c:pt>
                <c:pt idx="968" formatCode="General">
                  <c:v>41.760455001672796</c:v>
                </c:pt>
                <c:pt idx="969" formatCode="General">
                  <c:v>41.77651388424222</c:v>
                </c:pt>
                <c:pt idx="970" formatCode="General">
                  <c:v>41.792572766811638</c:v>
                </c:pt>
                <c:pt idx="971" formatCode="General">
                  <c:v>41.808631649381063</c:v>
                </c:pt>
                <c:pt idx="972" formatCode="General">
                  <c:v>41.82469053195048</c:v>
                </c:pt>
                <c:pt idx="973" formatCode="General">
                  <c:v>41.840749414519905</c:v>
                </c:pt>
                <c:pt idx="974" formatCode="General">
                  <c:v>41.856808297089323</c:v>
                </c:pt>
                <c:pt idx="975" formatCode="General">
                  <c:v>41.872867179658748</c:v>
                </c:pt>
                <c:pt idx="976" formatCode="General">
                  <c:v>41.888926062228165</c:v>
                </c:pt>
                <c:pt idx="977" formatCode="General">
                  <c:v>41.90498494479759</c:v>
                </c:pt>
                <c:pt idx="978" formatCode="General">
                  <c:v>41.921043827367008</c:v>
                </c:pt>
                <c:pt idx="979" formatCode="General">
                  <c:v>41.937102709936433</c:v>
                </c:pt>
                <c:pt idx="980" formatCode="General">
                  <c:v>41.95316159250585</c:v>
                </c:pt>
                <c:pt idx="981" formatCode="General">
                  <c:v>41.969220475075275</c:v>
                </c:pt>
                <c:pt idx="982" formatCode="General">
                  <c:v>41.985279357644693</c:v>
                </c:pt>
                <c:pt idx="983" formatCode="General">
                  <c:v>42.00133824021411</c:v>
                </c:pt>
                <c:pt idx="984" formatCode="General">
                  <c:v>42.017397122783535</c:v>
                </c:pt>
                <c:pt idx="985" formatCode="General">
                  <c:v>42.03345600535296</c:v>
                </c:pt>
                <c:pt idx="986" formatCode="General">
                  <c:v>42.049514887922378</c:v>
                </c:pt>
                <c:pt idx="987" formatCode="General">
                  <c:v>42.065573770491795</c:v>
                </c:pt>
                <c:pt idx="988" formatCode="General">
                  <c:v>42.08163265306122</c:v>
                </c:pt>
                <c:pt idx="989" formatCode="General">
                  <c:v>42.106858481097355</c:v>
                </c:pt>
                <c:pt idx="990" formatCode="General">
                  <c:v>42.132084309133482</c:v>
                </c:pt>
                <c:pt idx="991" formatCode="General">
                  <c:v>42.157310137169617</c:v>
                </c:pt>
                <c:pt idx="992" formatCode="General">
                  <c:v>42.182535965205751</c:v>
                </c:pt>
                <c:pt idx="993" formatCode="General">
                  <c:v>42.207761793241886</c:v>
                </c:pt>
                <c:pt idx="994" formatCode="General">
                  <c:v>42.232987621278014</c:v>
                </c:pt>
                <c:pt idx="995" formatCode="General">
                  <c:v>42.258213449314148</c:v>
                </c:pt>
                <c:pt idx="996" formatCode="General">
                  <c:v>42.283439277350283</c:v>
                </c:pt>
                <c:pt idx="997" formatCode="General">
                  <c:v>42.30866510538641</c:v>
                </c:pt>
                <c:pt idx="998" formatCode="General">
                  <c:v>42.333890933422545</c:v>
                </c:pt>
                <c:pt idx="999" formatCode="General">
                  <c:v>42.359116761458679</c:v>
                </c:pt>
                <c:pt idx="1000" formatCode="General">
                  <c:v>42.384342589494807</c:v>
                </c:pt>
                <c:pt idx="1001" formatCode="General">
                  <c:v>42.409568417530942</c:v>
                </c:pt>
                <c:pt idx="1002" formatCode="General">
                  <c:v>42.434794245567076</c:v>
                </c:pt>
                <c:pt idx="1003" formatCode="General">
                  <c:v>42.460020073603211</c:v>
                </c:pt>
                <c:pt idx="1004" formatCode="General">
                  <c:v>42.485245901639338</c:v>
                </c:pt>
                <c:pt idx="1005" formatCode="General">
                  <c:v>42.510471729675473</c:v>
                </c:pt>
                <c:pt idx="1006" formatCode="General">
                  <c:v>42.535697557711607</c:v>
                </c:pt>
                <c:pt idx="1007" formatCode="General">
                  <c:v>42.560923385747735</c:v>
                </c:pt>
                <c:pt idx="1008" formatCode="General">
                  <c:v>42.58614921378387</c:v>
                </c:pt>
                <c:pt idx="1009" formatCode="General">
                  <c:v>42.611375041820004</c:v>
                </c:pt>
                <c:pt idx="1010" formatCode="General">
                  <c:v>42.636600869856139</c:v>
                </c:pt>
                <c:pt idx="1011" formatCode="General">
                  <c:v>42.661826697892266</c:v>
                </c:pt>
                <c:pt idx="1012" formatCode="General">
                  <c:v>42.687052525928401</c:v>
                </c:pt>
                <c:pt idx="1013" formatCode="General">
                  <c:v>42.712278353964535</c:v>
                </c:pt>
                <c:pt idx="1014" formatCode="General">
                  <c:v>42.737504182000663</c:v>
                </c:pt>
                <c:pt idx="1015" formatCode="General">
                  <c:v>42.762730010036798</c:v>
                </c:pt>
                <c:pt idx="1016" formatCode="General">
                  <c:v>42.787955838072932</c:v>
                </c:pt>
                <c:pt idx="1017" formatCode="General">
                  <c:v>42.81318166610906</c:v>
                </c:pt>
                <c:pt idx="1018" formatCode="General">
                  <c:v>42.838407494145194</c:v>
                </c:pt>
                <c:pt idx="1019" formatCode="General">
                  <c:v>42.863633322181329</c:v>
                </c:pt>
                <c:pt idx="1020" formatCode="General">
                  <c:v>42.888859150217463</c:v>
                </c:pt>
                <c:pt idx="1021" formatCode="General">
                  <c:v>42.914084978253591</c:v>
                </c:pt>
                <c:pt idx="1022" formatCode="General">
                  <c:v>42.939310806289726</c:v>
                </c:pt>
                <c:pt idx="1023" formatCode="General">
                  <c:v>42.96453663432586</c:v>
                </c:pt>
                <c:pt idx="1024" formatCode="General">
                  <c:v>42.989762462361988</c:v>
                </c:pt>
                <c:pt idx="1025" formatCode="General">
                  <c:v>43.014988290398122</c:v>
                </c:pt>
                <c:pt idx="1026" formatCode="General">
                  <c:v>43.040214118434257</c:v>
                </c:pt>
                <c:pt idx="1027" formatCode="General">
                  <c:v>43.065439946470384</c:v>
                </c:pt>
                <c:pt idx="1028" formatCode="General">
                  <c:v>43.090665774506519</c:v>
                </c:pt>
                <c:pt idx="1029" formatCode="General">
                  <c:v>43.115891602542654</c:v>
                </c:pt>
                <c:pt idx="1030" formatCode="General">
                  <c:v>43.141117430578788</c:v>
                </c:pt>
                <c:pt idx="1031" formatCode="General">
                  <c:v>43.166343258614916</c:v>
                </c:pt>
                <c:pt idx="1032" formatCode="General">
                  <c:v>43.19156908665105</c:v>
                </c:pt>
                <c:pt idx="1033" formatCode="General">
                  <c:v>43.216794914687185</c:v>
                </c:pt>
                <c:pt idx="1034" formatCode="General">
                  <c:v>43.242020742723312</c:v>
                </c:pt>
                <c:pt idx="1035" formatCode="General">
                  <c:v>43.267246570759447</c:v>
                </c:pt>
                <c:pt idx="1036" formatCode="General">
                  <c:v>43.292472398795582</c:v>
                </c:pt>
                <c:pt idx="1037" formatCode="General">
                  <c:v>43.317698226831716</c:v>
                </c:pt>
                <c:pt idx="1038" formatCode="General">
                  <c:v>43.342924054867844</c:v>
                </c:pt>
                <c:pt idx="1039" formatCode="General">
                  <c:v>43.368149882903978</c:v>
                </c:pt>
                <c:pt idx="1040" formatCode="General">
                  <c:v>43.393375710940113</c:v>
                </c:pt>
                <c:pt idx="1041" formatCode="General">
                  <c:v>43.41860153897624</c:v>
                </c:pt>
                <c:pt idx="1042" formatCode="General">
                  <c:v>43.443827367012375</c:v>
                </c:pt>
                <c:pt idx="1043" formatCode="General">
                  <c:v>43.46905319504851</c:v>
                </c:pt>
                <c:pt idx="1044" formatCode="General">
                  <c:v>43.494279023084637</c:v>
                </c:pt>
                <c:pt idx="1045" formatCode="General">
                  <c:v>43.519504851120772</c:v>
                </c:pt>
                <c:pt idx="1046" formatCode="General">
                  <c:v>43.544730679156906</c:v>
                </c:pt>
                <c:pt idx="1047" formatCode="General">
                  <c:v>43.569956507193041</c:v>
                </c:pt>
                <c:pt idx="1048" formatCode="General">
                  <c:v>43.595182335229168</c:v>
                </c:pt>
                <c:pt idx="1049" formatCode="General">
                  <c:v>43.620408163265303</c:v>
                </c:pt>
                <c:pt idx="1050" formatCode="General">
                  <c:v>43.645633991301438</c:v>
                </c:pt>
                <c:pt idx="1051" formatCode="General">
                  <c:v>43.670859819337565</c:v>
                </c:pt>
                <c:pt idx="1052" formatCode="General">
                  <c:v>43.6960856473737</c:v>
                </c:pt>
                <c:pt idx="1053" formatCode="General">
                  <c:v>43.721311475409834</c:v>
                </c:pt>
                <c:pt idx="1054" formatCode="General">
                  <c:v>43.746537303445969</c:v>
                </c:pt>
                <c:pt idx="1055" formatCode="General">
                  <c:v>43.771763131482096</c:v>
                </c:pt>
                <c:pt idx="1056" formatCode="General">
                  <c:v>43.796988959518231</c:v>
                </c:pt>
                <c:pt idx="1057" formatCode="General">
                  <c:v>43.822214787554366</c:v>
                </c:pt>
                <c:pt idx="1058" formatCode="General">
                  <c:v>43.847440615590493</c:v>
                </c:pt>
                <c:pt idx="1059" formatCode="General">
                  <c:v>43.872666443626628</c:v>
                </c:pt>
                <c:pt idx="1060" formatCode="General">
                  <c:v>43.897892271662762</c:v>
                </c:pt>
                <c:pt idx="1061" formatCode="General">
                  <c:v>43.92311809969889</c:v>
                </c:pt>
                <c:pt idx="1062" formatCode="General">
                  <c:v>43.948343927735024</c:v>
                </c:pt>
                <c:pt idx="1063" formatCode="General">
                  <c:v>43.973569755771159</c:v>
                </c:pt>
                <c:pt idx="1064" formatCode="General">
                  <c:v>43.998795583807293</c:v>
                </c:pt>
                <c:pt idx="1065" formatCode="General">
                  <c:v>44.024021411843421</c:v>
                </c:pt>
                <c:pt idx="1066" formatCode="General">
                  <c:v>44.049247239879556</c:v>
                </c:pt>
                <c:pt idx="1067" formatCode="General">
                  <c:v>44.07447306791569</c:v>
                </c:pt>
                <c:pt idx="1068" formatCode="General">
                  <c:v>44.099698895951818</c:v>
                </c:pt>
                <c:pt idx="1069" formatCode="General">
                  <c:v>44.124924723987952</c:v>
                </c:pt>
                <c:pt idx="1070" formatCode="General">
                  <c:v>44.150150552024087</c:v>
                </c:pt>
                <c:pt idx="1071" formatCode="General">
                  <c:v>44.175376380060214</c:v>
                </c:pt>
                <c:pt idx="1072" formatCode="General">
                  <c:v>44.200602208096349</c:v>
                </c:pt>
                <c:pt idx="1073" formatCode="General">
                  <c:v>44.225828036132484</c:v>
                </c:pt>
                <c:pt idx="1074" formatCode="General">
                  <c:v>44.251053864168618</c:v>
                </c:pt>
                <c:pt idx="1075" formatCode="General">
                  <c:v>44.276279692204746</c:v>
                </c:pt>
                <c:pt idx="1076" formatCode="General">
                  <c:v>44.30150552024088</c:v>
                </c:pt>
                <c:pt idx="1077" formatCode="General">
                  <c:v>44.326731348277015</c:v>
                </c:pt>
                <c:pt idx="1078" formatCode="General">
                  <c:v>44.351957176313149</c:v>
                </c:pt>
                <c:pt idx="1079" formatCode="General">
                  <c:v>44.377183004349277</c:v>
                </c:pt>
                <c:pt idx="1080" formatCode="General">
                  <c:v>44.402408832385412</c:v>
                </c:pt>
                <c:pt idx="1081" formatCode="General">
                  <c:v>44.427634660421546</c:v>
                </c:pt>
                <c:pt idx="1082" formatCode="General">
                  <c:v>44.452860488457674</c:v>
                </c:pt>
                <c:pt idx="1083" formatCode="General">
                  <c:v>44.478086316493808</c:v>
                </c:pt>
                <c:pt idx="1084" formatCode="General">
                  <c:v>44.503312144529943</c:v>
                </c:pt>
                <c:pt idx="1085" formatCode="General">
                  <c:v>44.52853797256607</c:v>
                </c:pt>
                <c:pt idx="1086" formatCode="General">
                  <c:v>44.553763800602205</c:v>
                </c:pt>
                <c:pt idx="1087" formatCode="General">
                  <c:v>44.57898962863834</c:v>
                </c:pt>
                <c:pt idx="1088" formatCode="General">
                  <c:v>44.604215456674467</c:v>
                </c:pt>
                <c:pt idx="1089" formatCode="General">
                  <c:v>44.629441284710602</c:v>
                </c:pt>
                <c:pt idx="1090" formatCode="General">
                  <c:v>44.654667112746736</c:v>
                </c:pt>
                <c:pt idx="1091" formatCode="General">
                  <c:v>44.679892940782871</c:v>
                </c:pt>
                <c:pt idx="1092" formatCode="General">
                  <c:v>44.705118768818998</c:v>
                </c:pt>
                <c:pt idx="1093" formatCode="General">
                  <c:v>44.730344596855133</c:v>
                </c:pt>
                <c:pt idx="1094" formatCode="General">
                  <c:v>44.755570424891268</c:v>
                </c:pt>
                <c:pt idx="1095" formatCode="General">
                  <c:v>44.780796252927395</c:v>
                </c:pt>
                <c:pt idx="1096" formatCode="General">
                  <c:v>44.80602208096353</c:v>
                </c:pt>
                <c:pt idx="1097" formatCode="General">
                  <c:v>44.831247908999664</c:v>
                </c:pt>
                <c:pt idx="1098" formatCode="General">
                  <c:v>44.856473737035799</c:v>
                </c:pt>
                <c:pt idx="1099" formatCode="General">
                  <c:v>44.881699565071926</c:v>
                </c:pt>
                <c:pt idx="1100" formatCode="General">
                  <c:v>44.906925393108061</c:v>
                </c:pt>
                <c:pt idx="1101" formatCode="General">
                  <c:v>44.932151221144196</c:v>
                </c:pt>
                <c:pt idx="1102" formatCode="General">
                  <c:v>44.957377049180323</c:v>
                </c:pt>
                <c:pt idx="1103" formatCode="General">
                  <c:v>44.982602877216458</c:v>
                </c:pt>
                <c:pt idx="1104" formatCode="General">
                  <c:v>45.007828705252592</c:v>
                </c:pt>
                <c:pt idx="1105" formatCode="General">
                  <c:v>45.03305453328872</c:v>
                </c:pt>
                <c:pt idx="1106" formatCode="General">
                  <c:v>45.058280361324854</c:v>
                </c:pt>
                <c:pt idx="1107" formatCode="General">
                  <c:v>45.083506189360989</c:v>
                </c:pt>
                <c:pt idx="1108" formatCode="General">
                  <c:v>45.108732017397124</c:v>
                </c:pt>
                <c:pt idx="1109" formatCode="General">
                  <c:v>45.133957845433251</c:v>
                </c:pt>
                <c:pt idx="1110" formatCode="General">
                  <c:v>45.159183673469386</c:v>
                </c:pt>
                <c:pt idx="1111" formatCode="General">
                  <c:v>45.18440950150552</c:v>
                </c:pt>
                <c:pt idx="1112" formatCode="General">
                  <c:v>45.209635329541648</c:v>
                </c:pt>
                <c:pt idx="1113" formatCode="General">
                  <c:v>45.234861157577782</c:v>
                </c:pt>
                <c:pt idx="1114" formatCode="General">
                  <c:v>45.260086985613917</c:v>
                </c:pt>
                <c:pt idx="1115" formatCode="General">
                  <c:v>45.285312813650052</c:v>
                </c:pt>
                <c:pt idx="1116" formatCode="General">
                  <c:v>45.310538641686179</c:v>
                </c:pt>
                <c:pt idx="1117" formatCode="General">
                  <c:v>45.335764469722314</c:v>
                </c:pt>
                <c:pt idx="1118" formatCode="General">
                  <c:v>45.360990297758448</c:v>
                </c:pt>
                <c:pt idx="1119" formatCode="General">
                  <c:v>45.386216125794576</c:v>
                </c:pt>
                <c:pt idx="1120" formatCode="General">
                  <c:v>45.41144195383071</c:v>
                </c:pt>
                <c:pt idx="1121" formatCode="General">
                  <c:v>45.436667781866845</c:v>
                </c:pt>
                <c:pt idx="1122" formatCode="General">
                  <c:v>45.461893609902972</c:v>
                </c:pt>
                <c:pt idx="1123" formatCode="General">
                  <c:v>45.487119437939107</c:v>
                </c:pt>
                <c:pt idx="1124" formatCode="General">
                  <c:v>45.512345265975242</c:v>
                </c:pt>
                <c:pt idx="1125" formatCode="General">
                  <c:v>45.537571094011376</c:v>
                </c:pt>
                <c:pt idx="1126" formatCode="General">
                  <c:v>45.562796922047504</c:v>
                </c:pt>
                <c:pt idx="1127" formatCode="General">
                  <c:v>45.588022750083638</c:v>
                </c:pt>
                <c:pt idx="1128" formatCode="General">
                  <c:v>45.613248578119773</c:v>
                </c:pt>
                <c:pt idx="1129" formatCode="General">
                  <c:v>45.6384744061559</c:v>
                </c:pt>
                <c:pt idx="1130" formatCode="General">
                  <c:v>45.663700234192035</c:v>
                </c:pt>
                <c:pt idx="1131" formatCode="General">
                  <c:v>45.68892606222817</c:v>
                </c:pt>
                <c:pt idx="1132" formatCode="General">
                  <c:v>45.714151890264304</c:v>
                </c:pt>
                <c:pt idx="1133" formatCode="General">
                  <c:v>45.739377718300432</c:v>
                </c:pt>
                <c:pt idx="1134" formatCode="General">
                  <c:v>45.764603546336566</c:v>
                </c:pt>
                <c:pt idx="1135" formatCode="General">
                  <c:v>45.789829374372701</c:v>
                </c:pt>
                <c:pt idx="1136" formatCode="General">
                  <c:v>45.815055202408828</c:v>
                </c:pt>
                <c:pt idx="1137" formatCode="General">
                  <c:v>45.840281030444963</c:v>
                </c:pt>
                <c:pt idx="1138" formatCode="General">
                  <c:v>45.865506858481098</c:v>
                </c:pt>
                <c:pt idx="1139" formatCode="General">
                  <c:v>45.890732686517225</c:v>
                </c:pt>
                <c:pt idx="1140" formatCode="General">
                  <c:v>45.91595851455336</c:v>
                </c:pt>
                <c:pt idx="1141" formatCode="General">
                  <c:v>45.941184342589494</c:v>
                </c:pt>
                <c:pt idx="1142" formatCode="General">
                  <c:v>45.966410170625629</c:v>
                </c:pt>
                <c:pt idx="1143" formatCode="General">
                  <c:v>45.991635998661756</c:v>
                </c:pt>
                <c:pt idx="1144" formatCode="General">
                  <c:v>46.016861826697891</c:v>
                </c:pt>
                <c:pt idx="1145" formatCode="General">
                  <c:v>46.042087654734026</c:v>
                </c:pt>
                <c:pt idx="1146" formatCode="General">
                  <c:v>46.067313482770153</c:v>
                </c:pt>
                <c:pt idx="1147" formatCode="General">
                  <c:v>46.092539310806288</c:v>
                </c:pt>
                <c:pt idx="1148" formatCode="General">
                  <c:v>46.117765138842422</c:v>
                </c:pt>
                <c:pt idx="1149" formatCode="General">
                  <c:v>46.142990966878557</c:v>
                </c:pt>
                <c:pt idx="1150" formatCode="General">
                  <c:v>46.168216794914684</c:v>
                </c:pt>
                <c:pt idx="1151" formatCode="General">
                  <c:v>46.193442622950819</c:v>
                </c:pt>
                <c:pt idx="1152" formatCode="General">
                  <c:v>46.218668450986954</c:v>
                </c:pt>
                <c:pt idx="1153" formatCode="General">
                  <c:v>46.243894279023081</c:v>
                </c:pt>
                <c:pt idx="1154" formatCode="General">
                  <c:v>46.269120107059216</c:v>
                </c:pt>
                <c:pt idx="1155" formatCode="General">
                  <c:v>46.29434593509535</c:v>
                </c:pt>
                <c:pt idx="1156" formatCode="General">
                  <c:v>46.319571763131478</c:v>
                </c:pt>
                <c:pt idx="1157" formatCode="General">
                  <c:v>46.344797591167612</c:v>
                </c:pt>
                <c:pt idx="1158" formatCode="General">
                  <c:v>46.370023419203747</c:v>
                </c:pt>
                <c:pt idx="1159" formatCode="General">
                  <c:v>46.395249247239875</c:v>
                </c:pt>
                <c:pt idx="1160" formatCode="General">
                  <c:v>46.420475075276009</c:v>
                </c:pt>
                <c:pt idx="1161" formatCode="General">
                  <c:v>46.445700903312144</c:v>
                </c:pt>
                <c:pt idx="1162" formatCode="General">
                  <c:v>46.470926731348278</c:v>
                </c:pt>
                <c:pt idx="1163" formatCode="General">
                  <c:v>46.496152559384406</c:v>
                </c:pt>
                <c:pt idx="1164" formatCode="General">
                  <c:v>46.52137838742054</c:v>
                </c:pt>
                <c:pt idx="1165" formatCode="General">
                  <c:v>46.546604215456675</c:v>
                </c:pt>
                <c:pt idx="1166" formatCode="General">
                  <c:v>46.57183004349281</c:v>
                </c:pt>
                <c:pt idx="1167" formatCode="General">
                  <c:v>46.597055871528937</c:v>
                </c:pt>
                <c:pt idx="1168" formatCode="General">
                  <c:v>46.622281699565072</c:v>
                </c:pt>
                <c:pt idx="1169" formatCode="General">
                  <c:v>46.647507527601206</c:v>
                </c:pt>
                <c:pt idx="1170" formatCode="General">
                  <c:v>46.672733355637334</c:v>
                </c:pt>
                <c:pt idx="1171" formatCode="General">
                  <c:v>46.697959183673468</c:v>
                </c:pt>
                <c:pt idx="1172" formatCode="General">
                  <c:v>46.723185011709603</c:v>
                </c:pt>
                <c:pt idx="1173" formatCode="General">
                  <c:v>46.748410839745731</c:v>
                </c:pt>
                <c:pt idx="1174" formatCode="General">
                  <c:v>46.773636667781865</c:v>
                </c:pt>
                <c:pt idx="1175" formatCode="General">
                  <c:v>46.798862495818</c:v>
                </c:pt>
                <c:pt idx="1176" formatCode="General">
                  <c:v>46.824088323854127</c:v>
                </c:pt>
                <c:pt idx="1177" formatCode="General">
                  <c:v>46.849314151890262</c:v>
                </c:pt>
                <c:pt idx="1178" formatCode="General">
                  <c:v>46.874539979926396</c:v>
                </c:pt>
                <c:pt idx="1179" formatCode="General">
                  <c:v>46.899765807962531</c:v>
                </c:pt>
                <c:pt idx="1180" formatCode="General">
                  <c:v>46.924991635998659</c:v>
                </c:pt>
                <c:pt idx="1181" formatCode="General">
                  <c:v>46.950217464034793</c:v>
                </c:pt>
                <c:pt idx="1182" formatCode="General">
                  <c:v>46.975443292070928</c:v>
                </c:pt>
                <c:pt idx="1183" formatCode="General">
                  <c:v>47.000669120107062</c:v>
                </c:pt>
                <c:pt idx="1184" formatCode="General">
                  <c:v>47.02589494814319</c:v>
                </c:pt>
                <c:pt idx="1185" formatCode="General">
                  <c:v>47.051120776179324</c:v>
                </c:pt>
                <c:pt idx="1186" formatCode="General">
                  <c:v>47.076346604215459</c:v>
                </c:pt>
                <c:pt idx="1187" formatCode="General">
                  <c:v>47.101572432251587</c:v>
                </c:pt>
                <c:pt idx="1188" formatCode="General">
                  <c:v>47.126798260287721</c:v>
                </c:pt>
                <c:pt idx="1189" formatCode="General">
                  <c:v>47.152024088323856</c:v>
                </c:pt>
                <c:pt idx="1190" formatCode="General">
                  <c:v>47.177249916359983</c:v>
                </c:pt>
                <c:pt idx="1191" formatCode="General">
                  <c:v>47.202475744396118</c:v>
                </c:pt>
                <c:pt idx="1192" formatCode="General">
                  <c:v>47.227701572432252</c:v>
                </c:pt>
                <c:pt idx="1193" formatCode="General">
                  <c:v>47.25292740046838</c:v>
                </c:pt>
                <c:pt idx="1194" formatCode="General">
                  <c:v>47.278153228504515</c:v>
                </c:pt>
                <c:pt idx="1195" formatCode="General">
                  <c:v>47.303379056540649</c:v>
                </c:pt>
                <c:pt idx="1196" formatCode="General">
                  <c:v>47.328604884576784</c:v>
                </c:pt>
                <c:pt idx="1197" formatCode="General">
                  <c:v>47.353830712612911</c:v>
                </c:pt>
                <c:pt idx="1198" formatCode="General">
                  <c:v>47.379056540649046</c:v>
                </c:pt>
                <c:pt idx="1199" formatCode="General">
                  <c:v>47.40428236868518</c:v>
                </c:pt>
                <c:pt idx="1200" formatCode="General">
                  <c:v>47.429508196721315</c:v>
                </c:pt>
                <c:pt idx="1201" formatCode="General">
                  <c:v>47.454734024757443</c:v>
                </c:pt>
                <c:pt idx="1202" formatCode="General">
                  <c:v>47.479959852793577</c:v>
                </c:pt>
                <c:pt idx="1203" formatCode="General">
                  <c:v>47.505185680829712</c:v>
                </c:pt>
                <c:pt idx="1204" formatCode="General">
                  <c:v>47.530411508865839</c:v>
                </c:pt>
                <c:pt idx="1205" formatCode="General">
                  <c:v>47.555637336901974</c:v>
                </c:pt>
                <c:pt idx="1206" formatCode="General">
                  <c:v>47.580863164938108</c:v>
                </c:pt>
                <c:pt idx="1207" formatCode="General">
                  <c:v>47.606088992974236</c:v>
                </c:pt>
                <c:pt idx="1208" formatCode="General">
                  <c:v>47.631314821010371</c:v>
                </c:pt>
                <c:pt idx="1209" formatCode="General">
                  <c:v>47.656540649046505</c:v>
                </c:pt>
                <c:pt idx="1210" formatCode="General">
                  <c:v>47.681766477082633</c:v>
                </c:pt>
                <c:pt idx="1211" formatCode="General">
                  <c:v>47.706992305118767</c:v>
                </c:pt>
                <c:pt idx="1212" formatCode="General">
                  <c:v>47.732218133154902</c:v>
                </c:pt>
                <c:pt idx="1213" formatCode="General">
                  <c:v>47.757443961191029</c:v>
                </c:pt>
                <c:pt idx="1214" formatCode="General">
                  <c:v>47.782669789227164</c:v>
                </c:pt>
                <c:pt idx="1215" formatCode="General">
                  <c:v>47.807895617263299</c:v>
                </c:pt>
                <c:pt idx="1216" formatCode="General">
                  <c:v>47.833121445299433</c:v>
                </c:pt>
                <c:pt idx="1217" formatCode="General">
                  <c:v>47.858347273335568</c:v>
                </c:pt>
                <c:pt idx="1218" formatCode="General">
                  <c:v>47.883573101371695</c:v>
                </c:pt>
                <c:pt idx="1219" formatCode="General">
                  <c:v>47.90879892940783</c:v>
                </c:pt>
                <c:pt idx="1220" formatCode="General">
                  <c:v>47.934024757443964</c:v>
                </c:pt>
                <c:pt idx="1221" formatCode="General">
                  <c:v>47.959250585480092</c:v>
                </c:pt>
                <c:pt idx="1222" formatCode="General">
                  <c:v>47.984476413516227</c:v>
                </c:pt>
                <c:pt idx="1223" formatCode="General">
                  <c:v>48.009702241552361</c:v>
                </c:pt>
                <c:pt idx="1224" formatCode="General">
                  <c:v>48.034928069588489</c:v>
                </c:pt>
                <c:pt idx="1225" formatCode="General">
                  <c:v>48.060153897624623</c:v>
                </c:pt>
                <c:pt idx="1226" formatCode="General">
                  <c:v>48.085379725660758</c:v>
                </c:pt>
                <c:pt idx="1227" formatCode="General">
                  <c:v>48.110605553696885</c:v>
                </c:pt>
                <c:pt idx="1228" formatCode="General">
                  <c:v>48.13583138173302</c:v>
                </c:pt>
                <c:pt idx="1229" formatCode="General">
                  <c:v>48.161057209769154</c:v>
                </c:pt>
                <c:pt idx="1230" formatCode="General">
                  <c:v>48.186283037805289</c:v>
                </c:pt>
                <c:pt idx="1231" formatCode="General">
                  <c:v>48.211508865841417</c:v>
                </c:pt>
                <c:pt idx="1232" formatCode="General">
                  <c:v>48.236734693877551</c:v>
                </c:pt>
                <c:pt idx="1233" formatCode="General">
                  <c:v>48.324046140195207</c:v>
                </c:pt>
                <c:pt idx="1234" formatCode="General">
                  <c:v>48.411357586512864</c:v>
                </c:pt>
                <c:pt idx="1235" formatCode="General">
                  <c:v>48.49866903283052</c:v>
                </c:pt>
                <c:pt idx="1236" formatCode="General">
                  <c:v>48.585980479148184</c:v>
                </c:pt>
                <c:pt idx="1237" formatCode="General">
                  <c:v>48.67329192546584</c:v>
                </c:pt>
                <c:pt idx="1238" formatCode="General">
                  <c:v>48.760603371783496</c:v>
                </c:pt>
                <c:pt idx="1239" formatCode="General">
                  <c:v>48.847914818101152</c:v>
                </c:pt>
                <c:pt idx="1240" formatCode="General">
                  <c:v>48.935226264418809</c:v>
                </c:pt>
                <c:pt idx="1241" formatCode="General">
                  <c:v>49.022537710736465</c:v>
                </c:pt>
                <c:pt idx="1242" formatCode="General">
                  <c:v>49.109849157054128</c:v>
                </c:pt>
                <c:pt idx="1243" formatCode="General">
                  <c:v>49.197160603371785</c:v>
                </c:pt>
                <c:pt idx="1244" formatCode="General">
                  <c:v>49.284472049689441</c:v>
                </c:pt>
                <c:pt idx="1245" formatCode="General">
                  <c:v>49.371783496007097</c:v>
                </c:pt>
                <c:pt idx="1246" formatCode="General">
                  <c:v>49.459094942324754</c:v>
                </c:pt>
                <c:pt idx="1247" formatCode="General">
                  <c:v>49.54640638864241</c:v>
                </c:pt>
                <c:pt idx="1248" formatCode="General">
                  <c:v>49.633717834960073</c:v>
                </c:pt>
                <c:pt idx="1249" formatCode="General">
                  <c:v>49.72102928127773</c:v>
                </c:pt>
                <c:pt idx="1250" formatCode="General">
                  <c:v>49.808340727595386</c:v>
                </c:pt>
                <c:pt idx="1251" formatCode="General">
                  <c:v>49.895652173913042</c:v>
                </c:pt>
                <c:pt idx="1252" formatCode="General">
                  <c:v>49.982963620230699</c:v>
                </c:pt>
                <c:pt idx="1253" formatCode="General">
                  <c:v>50.070275066548355</c:v>
                </c:pt>
                <c:pt idx="1254" formatCode="General">
                  <c:v>50.157586512866018</c:v>
                </c:pt>
                <c:pt idx="1255" formatCode="General">
                  <c:v>50.244897959183675</c:v>
                </c:pt>
                <c:pt idx="1256" formatCode="General">
                  <c:v>50.332209405501331</c:v>
                </c:pt>
                <c:pt idx="1257" formatCode="General">
                  <c:v>50.419520851818987</c:v>
                </c:pt>
                <c:pt idx="1258" formatCode="General">
                  <c:v>50.506832298136644</c:v>
                </c:pt>
                <c:pt idx="1259" formatCode="General">
                  <c:v>50.5941437444543</c:v>
                </c:pt>
                <c:pt idx="1260" formatCode="General">
                  <c:v>50.681455190771963</c:v>
                </c:pt>
                <c:pt idx="1261" formatCode="General">
                  <c:v>50.76876663708962</c:v>
                </c:pt>
                <c:pt idx="1262" formatCode="General">
                  <c:v>50.856078083407276</c:v>
                </c:pt>
                <c:pt idx="1263" formatCode="General">
                  <c:v>50.943389529724932</c:v>
                </c:pt>
                <c:pt idx="1264" formatCode="General">
                  <c:v>51.030700976042588</c:v>
                </c:pt>
                <c:pt idx="1265" formatCode="General">
                  <c:v>51.118012422360245</c:v>
                </c:pt>
                <c:pt idx="1266" formatCode="General">
                  <c:v>51.205323868677908</c:v>
                </c:pt>
                <c:pt idx="1267" formatCode="General">
                  <c:v>51.292635314995564</c:v>
                </c:pt>
                <c:pt idx="1268" formatCode="General">
                  <c:v>51.379946761313221</c:v>
                </c:pt>
                <c:pt idx="1269" formatCode="General">
                  <c:v>51.467258207630877</c:v>
                </c:pt>
                <c:pt idx="1270" formatCode="General">
                  <c:v>51.554569653948533</c:v>
                </c:pt>
                <c:pt idx="1271" formatCode="General">
                  <c:v>51.64188110026619</c:v>
                </c:pt>
                <c:pt idx="1272" formatCode="General">
                  <c:v>51.729192546583853</c:v>
                </c:pt>
                <c:pt idx="1273" formatCode="General">
                  <c:v>51.816503992901509</c:v>
                </c:pt>
                <c:pt idx="1274" formatCode="General">
                  <c:v>51.903815439219166</c:v>
                </c:pt>
                <c:pt idx="1275" formatCode="General">
                  <c:v>51.991126885536822</c:v>
                </c:pt>
                <c:pt idx="1276" formatCode="General">
                  <c:v>52.078438331854478</c:v>
                </c:pt>
                <c:pt idx="1277" formatCode="General">
                  <c:v>52.165749778172135</c:v>
                </c:pt>
                <c:pt idx="1278" formatCode="General">
                  <c:v>52.253061224489798</c:v>
                </c:pt>
                <c:pt idx="1279" formatCode="General">
                  <c:v>52.340372670807454</c:v>
                </c:pt>
                <c:pt idx="1280" formatCode="General">
                  <c:v>52.427684117125111</c:v>
                </c:pt>
                <c:pt idx="1281" formatCode="General">
                  <c:v>52.514995563442767</c:v>
                </c:pt>
                <c:pt idx="1282" formatCode="General">
                  <c:v>52.602307009760423</c:v>
                </c:pt>
                <c:pt idx="1283" formatCode="General">
                  <c:v>52.68961845607808</c:v>
                </c:pt>
                <c:pt idx="1284" formatCode="General">
                  <c:v>52.776929902395736</c:v>
                </c:pt>
                <c:pt idx="1285" formatCode="General">
                  <c:v>52.864241348713399</c:v>
                </c:pt>
                <c:pt idx="1286" formatCode="General">
                  <c:v>52.951552795031056</c:v>
                </c:pt>
                <c:pt idx="1287" formatCode="General">
                  <c:v>53.038864241348712</c:v>
                </c:pt>
                <c:pt idx="1288" formatCode="General">
                  <c:v>53.126175687666368</c:v>
                </c:pt>
                <c:pt idx="1289" formatCode="General">
                  <c:v>53.213487133984032</c:v>
                </c:pt>
                <c:pt idx="1290" formatCode="General">
                  <c:v>53.300798580301688</c:v>
                </c:pt>
                <c:pt idx="1291" formatCode="General">
                  <c:v>53.388110026619344</c:v>
                </c:pt>
                <c:pt idx="1292" formatCode="General">
                  <c:v>53.475421472937001</c:v>
                </c:pt>
                <c:pt idx="1293" formatCode="General">
                  <c:v>53.562732919254657</c:v>
                </c:pt>
                <c:pt idx="1294" formatCode="General">
                  <c:v>53.650044365572313</c:v>
                </c:pt>
                <c:pt idx="1295" formatCode="General">
                  <c:v>53.737355811889969</c:v>
                </c:pt>
                <c:pt idx="1296" formatCode="General">
                  <c:v>53.824667258207633</c:v>
                </c:pt>
                <c:pt idx="1297" formatCode="General">
                  <c:v>53.911978704525289</c:v>
                </c:pt>
                <c:pt idx="1298" formatCode="General">
                  <c:v>53.999290150842945</c:v>
                </c:pt>
                <c:pt idx="1299" formatCode="General">
                  <c:v>54.086601597160602</c:v>
                </c:pt>
                <c:pt idx="1300" formatCode="General">
                  <c:v>54.173913043478258</c:v>
                </c:pt>
                <c:pt idx="1301" formatCode="General">
                  <c:v>54.261224489795914</c:v>
                </c:pt>
                <c:pt idx="1302" formatCode="General">
                  <c:v>54.348535936113578</c:v>
                </c:pt>
                <c:pt idx="1303" formatCode="General">
                  <c:v>54.435847382431234</c:v>
                </c:pt>
                <c:pt idx="1304" formatCode="General">
                  <c:v>54.52315882874889</c:v>
                </c:pt>
                <c:pt idx="1305" formatCode="General">
                  <c:v>54.610470275066547</c:v>
                </c:pt>
                <c:pt idx="1306" formatCode="General">
                  <c:v>54.697781721384203</c:v>
                </c:pt>
                <c:pt idx="1307" formatCode="General">
                  <c:v>54.785093167701859</c:v>
                </c:pt>
                <c:pt idx="1308" formatCode="General">
                  <c:v>54.872404614019523</c:v>
                </c:pt>
                <c:pt idx="1309" formatCode="General">
                  <c:v>54.959716060337179</c:v>
                </c:pt>
                <c:pt idx="1310" formatCode="General">
                  <c:v>55.047027506654835</c:v>
                </c:pt>
                <c:pt idx="1311" formatCode="General">
                  <c:v>55.134338952972492</c:v>
                </c:pt>
                <c:pt idx="1312" formatCode="General">
                  <c:v>55.221650399290148</c:v>
                </c:pt>
                <c:pt idx="1313" formatCode="General">
                  <c:v>55.308961845607804</c:v>
                </c:pt>
                <c:pt idx="1314" formatCode="General">
                  <c:v>55.396273291925468</c:v>
                </c:pt>
                <c:pt idx="1315" formatCode="General">
                  <c:v>55.483584738243124</c:v>
                </c:pt>
                <c:pt idx="1316" formatCode="General">
                  <c:v>55.57089618456078</c:v>
                </c:pt>
                <c:pt idx="1317" formatCode="General">
                  <c:v>55.658207630878437</c:v>
                </c:pt>
                <c:pt idx="1318" formatCode="General">
                  <c:v>55.745519077196093</c:v>
                </c:pt>
                <c:pt idx="1319" formatCode="General">
                  <c:v>55.832830523513749</c:v>
                </c:pt>
                <c:pt idx="1320" formatCode="General">
                  <c:v>55.920141969831413</c:v>
                </c:pt>
                <c:pt idx="1321" formatCode="General">
                  <c:v>56.007453416149069</c:v>
                </c:pt>
                <c:pt idx="1322" formatCode="General">
                  <c:v>56.094764862466725</c:v>
                </c:pt>
                <c:pt idx="1323" formatCode="General">
                  <c:v>56.182076308784382</c:v>
                </c:pt>
                <c:pt idx="1324" formatCode="General">
                  <c:v>56.269387755102038</c:v>
                </c:pt>
                <c:pt idx="1325" formatCode="General">
                  <c:v>56.356699201419701</c:v>
                </c:pt>
                <c:pt idx="1326" formatCode="General">
                  <c:v>56.444010647737358</c:v>
                </c:pt>
                <c:pt idx="1327" formatCode="General">
                  <c:v>56.531322094055014</c:v>
                </c:pt>
                <c:pt idx="1328" formatCode="General">
                  <c:v>56.61863354037267</c:v>
                </c:pt>
                <c:pt idx="1329" formatCode="General">
                  <c:v>56.705944986690326</c:v>
                </c:pt>
                <c:pt idx="1330" formatCode="General">
                  <c:v>56.793256433007983</c:v>
                </c:pt>
                <c:pt idx="1331" formatCode="General">
                  <c:v>56.880567879325639</c:v>
                </c:pt>
                <c:pt idx="1332" formatCode="General">
                  <c:v>56.967879325643295</c:v>
                </c:pt>
                <c:pt idx="1333" formatCode="General">
                  <c:v>57.055190771960959</c:v>
                </c:pt>
                <c:pt idx="1334" formatCode="General">
                  <c:v>57.142502218278615</c:v>
                </c:pt>
                <c:pt idx="1335" formatCode="General">
                  <c:v>57.229813664596271</c:v>
                </c:pt>
                <c:pt idx="1336" formatCode="General">
                  <c:v>57.317125110913928</c:v>
                </c:pt>
                <c:pt idx="1337" formatCode="General">
                  <c:v>57.404436557231584</c:v>
                </c:pt>
                <c:pt idx="1338" formatCode="General">
                  <c:v>57.491748003549247</c:v>
                </c:pt>
                <c:pt idx="1339" formatCode="General">
                  <c:v>57.579059449866904</c:v>
                </c:pt>
                <c:pt idx="1340" formatCode="General">
                  <c:v>57.66637089618456</c:v>
                </c:pt>
                <c:pt idx="1341" formatCode="General">
                  <c:v>57.753682342502216</c:v>
                </c:pt>
                <c:pt idx="1342" formatCode="General">
                  <c:v>57.840993788819873</c:v>
                </c:pt>
                <c:pt idx="1343" formatCode="General">
                  <c:v>57.928305235137529</c:v>
                </c:pt>
                <c:pt idx="1344" formatCode="General">
                  <c:v>58.015616681455192</c:v>
                </c:pt>
                <c:pt idx="1345" formatCode="General">
                  <c:v>58.102928127772849</c:v>
                </c:pt>
                <c:pt idx="1346" formatCode="General">
                  <c:v>58.190239574090505</c:v>
                </c:pt>
                <c:pt idx="1347" formatCode="General">
                  <c:v>58.277551020408161</c:v>
                </c:pt>
                <c:pt idx="1348" formatCode="General">
                  <c:v>58.364862466725818</c:v>
                </c:pt>
                <c:pt idx="1349" formatCode="General">
                  <c:v>58.452173913043481</c:v>
                </c:pt>
                <c:pt idx="1350" formatCode="General">
                  <c:v>58.539485359361137</c:v>
                </c:pt>
                <c:pt idx="1351" formatCode="General">
                  <c:v>58.626796805678794</c:v>
                </c:pt>
                <c:pt idx="1352" formatCode="General">
                  <c:v>58.71410825199645</c:v>
                </c:pt>
                <c:pt idx="1353" formatCode="General">
                  <c:v>58.801419698314106</c:v>
                </c:pt>
                <c:pt idx="1354" formatCode="General">
                  <c:v>58.888731144631763</c:v>
                </c:pt>
                <c:pt idx="1355" formatCode="General">
                  <c:v>58.976042590949419</c:v>
                </c:pt>
                <c:pt idx="1356" formatCode="General">
                  <c:v>59.063354037267075</c:v>
                </c:pt>
                <c:pt idx="1357" formatCode="General">
                  <c:v>59.150665483584739</c:v>
                </c:pt>
                <c:pt idx="1358" formatCode="General">
                  <c:v>59.237976929902395</c:v>
                </c:pt>
                <c:pt idx="1359" formatCode="General">
                  <c:v>59.325288376220051</c:v>
                </c:pt>
                <c:pt idx="1360" formatCode="General">
                  <c:v>59.412599822537707</c:v>
                </c:pt>
                <c:pt idx="1361" formatCode="General">
                  <c:v>59.499911268855364</c:v>
                </c:pt>
                <c:pt idx="1362" formatCode="General">
                  <c:v>59.587222715173027</c:v>
                </c:pt>
                <c:pt idx="1363" formatCode="General">
                  <c:v>59.674534161490683</c:v>
                </c:pt>
                <c:pt idx="1364" formatCode="General">
                  <c:v>59.76184560780834</c:v>
                </c:pt>
                <c:pt idx="1365" formatCode="General">
                  <c:v>59.849157054125996</c:v>
                </c:pt>
                <c:pt idx="1366" formatCode="General">
                  <c:v>59.936468500443652</c:v>
                </c:pt>
                <c:pt idx="1367" formatCode="General">
                  <c:v>60.023779946761309</c:v>
                </c:pt>
                <c:pt idx="1368" formatCode="General">
                  <c:v>60.111091393078965</c:v>
                </c:pt>
                <c:pt idx="1369" formatCode="General">
                  <c:v>60.198402839396621</c:v>
                </c:pt>
                <c:pt idx="1370" formatCode="General">
                  <c:v>60.285714285714285</c:v>
                </c:pt>
                <c:pt idx="1371" formatCode="General">
                  <c:v>60.373025732031941</c:v>
                </c:pt>
                <c:pt idx="1372" formatCode="General">
                  <c:v>60.460337178349597</c:v>
                </c:pt>
                <c:pt idx="1373" formatCode="General">
                  <c:v>60.547648624667254</c:v>
                </c:pt>
                <c:pt idx="1374" formatCode="General">
                  <c:v>60.63496007098491</c:v>
                </c:pt>
                <c:pt idx="1375" formatCode="General">
                  <c:v>60.722271517302573</c:v>
                </c:pt>
                <c:pt idx="1376" formatCode="General">
                  <c:v>60.80958296362023</c:v>
                </c:pt>
                <c:pt idx="1377" formatCode="General">
                  <c:v>60.896894409937886</c:v>
                </c:pt>
                <c:pt idx="1378" formatCode="General">
                  <c:v>60.984205856255542</c:v>
                </c:pt>
                <c:pt idx="1379" formatCode="General">
                  <c:v>61.071517302573199</c:v>
                </c:pt>
                <c:pt idx="1380" formatCode="General">
                  <c:v>61.158828748890855</c:v>
                </c:pt>
                <c:pt idx="1381" formatCode="General">
                  <c:v>61.246140195208518</c:v>
                </c:pt>
                <c:pt idx="1382" formatCode="General">
                  <c:v>61.333451641526175</c:v>
                </c:pt>
                <c:pt idx="1383" formatCode="General">
                  <c:v>61.420763087843831</c:v>
                </c:pt>
                <c:pt idx="1384" formatCode="General">
                  <c:v>61.508074534161487</c:v>
                </c:pt>
                <c:pt idx="1385" formatCode="General">
                  <c:v>61.595385980479143</c:v>
                </c:pt>
                <c:pt idx="1386" formatCode="General">
                  <c:v>61.682697426796807</c:v>
                </c:pt>
                <c:pt idx="1387" formatCode="General">
                  <c:v>61.770008873114463</c:v>
                </c:pt>
                <c:pt idx="1388" formatCode="General">
                  <c:v>61.85732031943212</c:v>
                </c:pt>
                <c:pt idx="1389" formatCode="General">
                  <c:v>61.944631765749776</c:v>
                </c:pt>
                <c:pt idx="1390" formatCode="General">
                  <c:v>62.031943212067432</c:v>
                </c:pt>
                <c:pt idx="1391" formatCode="General">
                  <c:v>62.119254658385088</c:v>
                </c:pt>
                <c:pt idx="1392" formatCode="General">
                  <c:v>62.206566104702745</c:v>
                </c:pt>
                <c:pt idx="1393" formatCode="General">
                  <c:v>62.293877551020401</c:v>
                </c:pt>
                <c:pt idx="1394" formatCode="General">
                  <c:v>62.381188997338064</c:v>
                </c:pt>
                <c:pt idx="1395" formatCode="General">
                  <c:v>62.468500443655721</c:v>
                </c:pt>
                <c:pt idx="1396" formatCode="General">
                  <c:v>62.555811889973377</c:v>
                </c:pt>
                <c:pt idx="1397" formatCode="General">
                  <c:v>62.643123336291033</c:v>
                </c:pt>
                <c:pt idx="1398" formatCode="General">
                  <c:v>62.73043478260869</c:v>
                </c:pt>
                <c:pt idx="1399" formatCode="General">
                  <c:v>62.817746228926353</c:v>
                </c:pt>
                <c:pt idx="1400" formatCode="General">
                  <c:v>62.905057675244009</c:v>
                </c:pt>
                <c:pt idx="1401" formatCode="General">
                  <c:v>62.992369121561666</c:v>
                </c:pt>
                <c:pt idx="1402" formatCode="General">
                  <c:v>63.079680567879322</c:v>
                </c:pt>
                <c:pt idx="1403" formatCode="General">
                  <c:v>63.166992014196978</c:v>
                </c:pt>
                <c:pt idx="1404" formatCode="General">
                  <c:v>63.254303460514635</c:v>
                </c:pt>
                <c:pt idx="1405" formatCode="General">
                  <c:v>63.341614906832291</c:v>
                </c:pt>
                <c:pt idx="1406" formatCode="General">
                  <c:v>63.428926353149954</c:v>
                </c:pt>
                <c:pt idx="1407" formatCode="General">
                  <c:v>63.516237799467611</c:v>
                </c:pt>
                <c:pt idx="1408" formatCode="General">
                  <c:v>63.603549245785267</c:v>
                </c:pt>
                <c:pt idx="1409" formatCode="General">
                  <c:v>63.690860692102923</c:v>
                </c:pt>
                <c:pt idx="1410" formatCode="General">
                  <c:v>63.778172138420587</c:v>
                </c:pt>
                <c:pt idx="1411" formatCode="General">
                  <c:v>63.865483584738243</c:v>
                </c:pt>
                <c:pt idx="1412" formatCode="General">
                  <c:v>63.952795031055899</c:v>
                </c:pt>
                <c:pt idx="1413" formatCode="General">
                  <c:v>64.040106477373556</c:v>
                </c:pt>
                <c:pt idx="1414" formatCode="General">
                  <c:v>64.127417923691212</c:v>
                </c:pt>
                <c:pt idx="1415" formatCode="General">
                  <c:v>64.214729370008868</c:v>
                </c:pt>
                <c:pt idx="1416" formatCode="General">
                  <c:v>64.302040816326524</c:v>
                </c:pt>
                <c:pt idx="1417" formatCode="General">
                  <c:v>64.389352262644181</c:v>
                </c:pt>
                <c:pt idx="1418" formatCode="General">
                  <c:v>64.476663708961837</c:v>
                </c:pt>
                <c:pt idx="1419" formatCode="General">
                  <c:v>64.563975155279508</c:v>
                </c:pt>
                <c:pt idx="1420" formatCode="General">
                  <c:v>64.65128660159715</c:v>
                </c:pt>
                <c:pt idx="1421" formatCode="General">
                  <c:v>64.73859804791482</c:v>
                </c:pt>
                <c:pt idx="1422" formatCode="General">
                  <c:v>64.825909494232477</c:v>
                </c:pt>
                <c:pt idx="1423" formatCode="General">
                  <c:v>64.913220940550133</c:v>
                </c:pt>
                <c:pt idx="1424" formatCode="General">
                  <c:v>65.000532386867789</c:v>
                </c:pt>
                <c:pt idx="1425" formatCode="General">
                  <c:v>65.087843833185445</c:v>
                </c:pt>
                <c:pt idx="1426" formatCode="General">
                  <c:v>65.175155279503102</c:v>
                </c:pt>
                <c:pt idx="1427" formatCode="General">
                  <c:v>65.262466725820758</c:v>
                </c:pt>
                <c:pt idx="1428" formatCode="General">
                  <c:v>65.349778172138414</c:v>
                </c:pt>
                <c:pt idx="1429" formatCode="General">
                  <c:v>65.437089618456071</c:v>
                </c:pt>
                <c:pt idx="1430" formatCode="General">
                  <c:v>65.524401064773727</c:v>
                </c:pt>
                <c:pt idx="1431" formatCode="General">
                  <c:v>65.611712511091383</c:v>
                </c:pt>
                <c:pt idx="1432" formatCode="General">
                  <c:v>65.699023957409054</c:v>
                </c:pt>
                <c:pt idx="1433" formatCode="General">
                  <c:v>65.786335403726696</c:v>
                </c:pt>
                <c:pt idx="1434" formatCode="General">
                  <c:v>65.873646850044366</c:v>
                </c:pt>
                <c:pt idx="1435" formatCode="General">
                  <c:v>65.960958296362023</c:v>
                </c:pt>
                <c:pt idx="1436" formatCode="General">
                  <c:v>66.048269742679679</c:v>
                </c:pt>
                <c:pt idx="1437" formatCode="General">
                  <c:v>66.135581188997335</c:v>
                </c:pt>
                <c:pt idx="1438" formatCode="General">
                  <c:v>66.222892635314992</c:v>
                </c:pt>
                <c:pt idx="1439" formatCode="General">
                  <c:v>66.310204081632648</c:v>
                </c:pt>
                <c:pt idx="1440" formatCode="General">
                  <c:v>66.397515527950304</c:v>
                </c:pt>
                <c:pt idx="1441" formatCode="General">
                  <c:v>66.484826974267961</c:v>
                </c:pt>
                <c:pt idx="1442" formatCode="General">
                  <c:v>66.572138420585617</c:v>
                </c:pt>
                <c:pt idx="1443" formatCode="General">
                  <c:v>66.659449866903273</c:v>
                </c:pt>
                <c:pt idx="1444" formatCode="General">
                  <c:v>66.746761313220929</c:v>
                </c:pt>
                <c:pt idx="1445" formatCode="General">
                  <c:v>66.8340727595386</c:v>
                </c:pt>
                <c:pt idx="1446" formatCode="General">
                  <c:v>66.921384205856242</c:v>
                </c:pt>
                <c:pt idx="1447" formatCode="General">
                  <c:v>67.008695652173913</c:v>
                </c:pt>
                <c:pt idx="1448" formatCode="General">
                  <c:v>67.096007098491569</c:v>
                </c:pt>
                <c:pt idx="1449" formatCode="General">
                  <c:v>67.183318544809225</c:v>
                </c:pt>
                <c:pt idx="1450" formatCode="General">
                  <c:v>67.270629991126881</c:v>
                </c:pt>
                <c:pt idx="1451" formatCode="General">
                  <c:v>67.357941437444538</c:v>
                </c:pt>
                <c:pt idx="1452" formatCode="General">
                  <c:v>67.445252883762194</c:v>
                </c:pt>
                <c:pt idx="1453" formatCode="General">
                  <c:v>67.53256433007985</c:v>
                </c:pt>
                <c:pt idx="1454" formatCode="General">
                  <c:v>67.619875776397507</c:v>
                </c:pt>
                <c:pt idx="1455" formatCode="General">
                  <c:v>67.707187222715163</c:v>
                </c:pt>
                <c:pt idx="1456" formatCode="General">
                  <c:v>67.794498669032834</c:v>
                </c:pt>
                <c:pt idx="1457" formatCode="General">
                  <c:v>67.88181011535049</c:v>
                </c:pt>
                <c:pt idx="1458" formatCode="General">
                  <c:v>67.969121561668146</c:v>
                </c:pt>
                <c:pt idx="1459" formatCode="General">
                  <c:v>68.056433007985802</c:v>
                </c:pt>
                <c:pt idx="1460" formatCode="General">
                  <c:v>68.143744454303459</c:v>
                </c:pt>
                <c:pt idx="1461" formatCode="General">
                  <c:v>68.231055900621115</c:v>
                </c:pt>
                <c:pt idx="1462" formatCode="General">
                  <c:v>68.318367346938771</c:v>
                </c:pt>
              </c:numCache>
            </c:numRef>
          </c:val>
          <c:smooth val="0"/>
          <c:extLst>
            <c:ext xmlns:c16="http://schemas.microsoft.com/office/drawing/2014/chart" uri="{C3380CC4-5D6E-409C-BE32-E72D297353CC}">
              <c16:uniqueId val="{00000005-65D8-434C-BF04-BCF2C0F9F48F}"/>
            </c:ext>
          </c:extLst>
        </c:ser>
        <c:ser>
          <c:idx val="6"/>
          <c:order val="6"/>
          <c:tx>
            <c:v>Price</c:v>
          </c:tx>
          <c:spPr>
            <a:ln w="28575" cap="rnd">
              <a:solidFill>
                <a:schemeClr val="accent1">
                  <a:lumMod val="60000"/>
                </a:schemeClr>
              </a:solidFill>
              <a:round/>
            </a:ln>
            <a:effectLst/>
          </c:spPr>
          <c:marker>
            <c:symbol val="none"/>
          </c:marker>
          <c:cat>
            <c:numRef>
              <c:f>[財務模型Roadshow版.xlsx]PE河流圖!$B$2:$B$1464</c:f>
              <c:numCache>
                <c:formatCode>m/d/yyyy</c:formatCode>
                <c:ptCount val="1463"/>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42768</c:v>
                </c:pt>
                <c:pt idx="1249">
                  <c:v>42769</c:v>
                </c:pt>
                <c:pt idx="1250">
                  <c:v>42772</c:v>
                </c:pt>
                <c:pt idx="1251">
                  <c:v>42773</c:v>
                </c:pt>
                <c:pt idx="1252">
                  <c:v>42774</c:v>
                </c:pt>
                <c:pt idx="1253">
                  <c:v>42775</c:v>
                </c:pt>
                <c:pt idx="1254">
                  <c:v>42776</c:v>
                </c:pt>
                <c:pt idx="1255">
                  <c:v>42779</c:v>
                </c:pt>
                <c:pt idx="1256">
                  <c:v>42780</c:v>
                </c:pt>
                <c:pt idx="1257">
                  <c:v>42781</c:v>
                </c:pt>
                <c:pt idx="1258">
                  <c:v>42782</c:v>
                </c:pt>
                <c:pt idx="1259">
                  <c:v>42783</c:v>
                </c:pt>
                <c:pt idx="1260">
                  <c:v>42784</c:v>
                </c:pt>
                <c:pt idx="1261">
                  <c:v>42786</c:v>
                </c:pt>
                <c:pt idx="1262">
                  <c:v>42787</c:v>
                </c:pt>
                <c:pt idx="1263">
                  <c:v>42788</c:v>
                </c:pt>
                <c:pt idx="1264">
                  <c:v>42789</c:v>
                </c:pt>
                <c:pt idx="1265">
                  <c:v>42790</c:v>
                </c:pt>
                <c:pt idx="1266">
                  <c:v>42795</c:v>
                </c:pt>
                <c:pt idx="1267">
                  <c:v>42796</c:v>
                </c:pt>
                <c:pt idx="1268">
                  <c:v>42797</c:v>
                </c:pt>
                <c:pt idx="1269">
                  <c:v>42800</c:v>
                </c:pt>
                <c:pt idx="1270">
                  <c:v>42801</c:v>
                </c:pt>
                <c:pt idx="1271">
                  <c:v>42802</c:v>
                </c:pt>
                <c:pt idx="1272">
                  <c:v>42803</c:v>
                </c:pt>
                <c:pt idx="1273">
                  <c:v>42804</c:v>
                </c:pt>
                <c:pt idx="1274">
                  <c:v>42807</c:v>
                </c:pt>
                <c:pt idx="1275">
                  <c:v>42808</c:v>
                </c:pt>
                <c:pt idx="1276">
                  <c:v>42809</c:v>
                </c:pt>
                <c:pt idx="1277">
                  <c:v>42810</c:v>
                </c:pt>
                <c:pt idx="1278">
                  <c:v>42811</c:v>
                </c:pt>
                <c:pt idx="1279">
                  <c:v>42814</c:v>
                </c:pt>
                <c:pt idx="1280">
                  <c:v>42815</c:v>
                </c:pt>
                <c:pt idx="1281">
                  <c:v>42816</c:v>
                </c:pt>
                <c:pt idx="1282">
                  <c:v>42817</c:v>
                </c:pt>
                <c:pt idx="1283">
                  <c:v>42818</c:v>
                </c:pt>
                <c:pt idx="1284">
                  <c:v>42821</c:v>
                </c:pt>
                <c:pt idx="1285">
                  <c:v>42822</c:v>
                </c:pt>
                <c:pt idx="1286">
                  <c:v>42823</c:v>
                </c:pt>
                <c:pt idx="1287">
                  <c:v>42824</c:v>
                </c:pt>
                <c:pt idx="1288">
                  <c:v>42825</c:v>
                </c:pt>
                <c:pt idx="1289">
                  <c:v>42830</c:v>
                </c:pt>
                <c:pt idx="1290">
                  <c:v>42831</c:v>
                </c:pt>
                <c:pt idx="1291">
                  <c:v>42832</c:v>
                </c:pt>
                <c:pt idx="1292">
                  <c:v>42835</c:v>
                </c:pt>
                <c:pt idx="1293">
                  <c:v>42836</c:v>
                </c:pt>
                <c:pt idx="1294">
                  <c:v>42837</c:v>
                </c:pt>
                <c:pt idx="1295">
                  <c:v>42838</c:v>
                </c:pt>
                <c:pt idx="1296">
                  <c:v>42839</c:v>
                </c:pt>
                <c:pt idx="1297">
                  <c:v>42842</c:v>
                </c:pt>
                <c:pt idx="1298">
                  <c:v>42843</c:v>
                </c:pt>
                <c:pt idx="1299">
                  <c:v>42844</c:v>
                </c:pt>
                <c:pt idx="1300">
                  <c:v>42845</c:v>
                </c:pt>
                <c:pt idx="1301">
                  <c:v>42846</c:v>
                </c:pt>
                <c:pt idx="1302">
                  <c:v>42849</c:v>
                </c:pt>
                <c:pt idx="1303">
                  <c:v>42850</c:v>
                </c:pt>
                <c:pt idx="1304">
                  <c:v>42851</c:v>
                </c:pt>
                <c:pt idx="1305">
                  <c:v>42852</c:v>
                </c:pt>
                <c:pt idx="1306">
                  <c:v>42853</c:v>
                </c:pt>
                <c:pt idx="1307">
                  <c:v>42857</c:v>
                </c:pt>
                <c:pt idx="1308">
                  <c:v>42858</c:v>
                </c:pt>
                <c:pt idx="1309">
                  <c:v>42859</c:v>
                </c:pt>
                <c:pt idx="1310">
                  <c:v>42860</c:v>
                </c:pt>
                <c:pt idx="1311">
                  <c:v>42863</c:v>
                </c:pt>
                <c:pt idx="1312">
                  <c:v>42864</c:v>
                </c:pt>
                <c:pt idx="1313">
                  <c:v>42865</c:v>
                </c:pt>
                <c:pt idx="1314">
                  <c:v>42866</c:v>
                </c:pt>
                <c:pt idx="1315">
                  <c:v>42867</c:v>
                </c:pt>
                <c:pt idx="1316">
                  <c:v>42870</c:v>
                </c:pt>
                <c:pt idx="1317">
                  <c:v>42871</c:v>
                </c:pt>
                <c:pt idx="1318">
                  <c:v>42872</c:v>
                </c:pt>
                <c:pt idx="1319">
                  <c:v>42873</c:v>
                </c:pt>
                <c:pt idx="1320">
                  <c:v>42874</c:v>
                </c:pt>
                <c:pt idx="1321">
                  <c:v>42877</c:v>
                </c:pt>
                <c:pt idx="1322">
                  <c:v>42878</c:v>
                </c:pt>
                <c:pt idx="1323">
                  <c:v>42879</c:v>
                </c:pt>
                <c:pt idx="1324">
                  <c:v>42880</c:v>
                </c:pt>
                <c:pt idx="1325">
                  <c:v>42881</c:v>
                </c:pt>
                <c:pt idx="1326">
                  <c:v>42886</c:v>
                </c:pt>
                <c:pt idx="1327">
                  <c:v>42887</c:v>
                </c:pt>
                <c:pt idx="1328">
                  <c:v>42888</c:v>
                </c:pt>
                <c:pt idx="1329">
                  <c:v>42889</c:v>
                </c:pt>
                <c:pt idx="1330">
                  <c:v>42891</c:v>
                </c:pt>
                <c:pt idx="1331">
                  <c:v>42892</c:v>
                </c:pt>
                <c:pt idx="1332">
                  <c:v>42893</c:v>
                </c:pt>
                <c:pt idx="1333">
                  <c:v>42894</c:v>
                </c:pt>
                <c:pt idx="1334">
                  <c:v>42895</c:v>
                </c:pt>
                <c:pt idx="1335">
                  <c:v>42898</c:v>
                </c:pt>
                <c:pt idx="1336">
                  <c:v>42899</c:v>
                </c:pt>
                <c:pt idx="1337">
                  <c:v>42900</c:v>
                </c:pt>
                <c:pt idx="1338">
                  <c:v>42901</c:v>
                </c:pt>
                <c:pt idx="1339">
                  <c:v>42902</c:v>
                </c:pt>
                <c:pt idx="1340">
                  <c:v>42905</c:v>
                </c:pt>
                <c:pt idx="1341">
                  <c:v>42906</c:v>
                </c:pt>
                <c:pt idx="1342">
                  <c:v>42907</c:v>
                </c:pt>
                <c:pt idx="1343">
                  <c:v>42908</c:v>
                </c:pt>
                <c:pt idx="1344">
                  <c:v>42909</c:v>
                </c:pt>
                <c:pt idx="1345">
                  <c:v>42912</c:v>
                </c:pt>
                <c:pt idx="1346">
                  <c:v>42913</c:v>
                </c:pt>
                <c:pt idx="1347">
                  <c:v>42914</c:v>
                </c:pt>
                <c:pt idx="1348">
                  <c:v>42915</c:v>
                </c:pt>
                <c:pt idx="1349">
                  <c:v>42916</c:v>
                </c:pt>
                <c:pt idx="1350">
                  <c:v>42919</c:v>
                </c:pt>
                <c:pt idx="1351">
                  <c:v>42920</c:v>
                </c:pt>
                <c:pt idx="1352">
                  <c:v>42921</c:v>
                </c:pt>
                <c:pt idx="1353">
                  <c:v>42922</c:v>
                </c:pt>
                <c:pt idx="1354">
                  <c:v>42923</c:v>
                </c:pt>
                <c:pt idx="1355">
                  <c:v>42926</c:v>
                </c:pt>
                <c:pt idx="1356">
                  <c:v>42927</c:v>
                </c:pt>
                <c:pt idx="1357">
                  <c:v>42928</c:v>
                </c:pt>
                <c:pt idx="1358">
                  <c:v>42929</c:v>
                </c:pt>
                <c:pt idx="1359">
                  <c:v>42930</c:v>
                </c:pt>
                <c:pt idx="1360">
                  <c:v>42933</c:v>
                </c:pt>
                <c:pt idx="1361">
                  <c:v>42934</c:v>
                </c:pt>
                <c:pt idx="1362">
                  <c:v>42935</c:v>
                </c:pt>
                <c:pt idx="1363">
                  <c:v>42936</c:v>
                </c:pt>
                <c:pt idx="1364">
                  <c:v>42937</c:v>
                </c:pt>
                <c:pt idx="1365">
                  <c:v>42940</c:v>
                </c:pt>
                <c:pt idx="1366">
                  <c:v>42941</c:v>
                </c:pt>
                <c:pt idx="1367">
                  <c:v>42942</c:v>
                </c:pt>
                <c:pt idx="1368">
                  <c:v>42943</c:v>
                </c:pt>
                <c:pt idx="1369">
                  <c:v>42944</c:v>
                </c:pt>
                <c:pt idx="1370">
                  <c:v>42947</c:v>
                </c:pt>
                <c:pt idx="1371">
                  <c:v>42948</c:v>
                </c:pt>
                <c:pt idx="1372">
                  <c:v>42949</c:v>
                </c:pt>
                <c:pt idx="1373">
                  <c:v>42950</c:v>
                </c:pt>
                <c:pt idx="1374">
                  <c:v>42951</c:v>
                </c:pt>
                <c:pt idx="1375">
                  <c:v>42954</c:v>
                </c:pt>
                <c:pt idx="1376">
                  <c:v>42955</c:v>
                </c:pt>
                <c:pt idx="1377">
                  <c:v>42956</c:v>
                </c:pt>
                <c:pt idx="1378">
                  <c:v>42957</c:v>
                </c:pt>
                <c:pt idx="1379">
                  <c:v>42958</c:v>
                </c:pt>
                <c:pt idx="1380">
                  <c:v>42961</c:v>
                </c:pt>
                <c:pt idx="1381">
                  <c:v>42962</c:v>
                </c:pt>
                <c:pt idx="1382">
                  <c:v>42963</c:v>
                </c:pt>
                <c:pt idx="1383">
                  <c:v>42964</c:v>
                </c:pt>
                <c:pt idx="1384">
                  <c:v>42965</c:v>
                </c:pt>
                <c:pt idx="1385">
                  <c:v>42968</c:v>
                </c:pt>
                <c:pt idx="1386">
                  <c:v>42969</c:v>
                </c:pt>
                <c:pt idx="1387">
                  <c:v>42970</c:v>
                </c:pt>
                <c:pt idx="1388">
                  <c:v>42971</c:v>
                </c:pt>
                <c:pt idx="1389">
                  <c:v>42972</c:v>
                </c:pt>
                <c:pt idx="1390">
                  <c:v>42975</c:v>
                </c:pt>
                <c:pt idx="1391">
                  <c:v>42976</c:v>
                </c:pt>
                <c:pt idx="1392">
                  <c:v>42977</c:v>
                </c:pt>
                <c:pt idx="1393">
                  <c:v>42978</c:v>
                </c:pt>
                <c:pt idx="1394">
                  <c:v>42979</c:v>
                </c:pt>
                <c:pt idx="1395">
                  <c:v>42982</c:v>
                </c:pt>
                <c:pt idx="1396">
                  <c:v>42983</c:v>
                </c:pt>
                <c:pt idx="1397">
                  <c:v>42984</c:v>
                </c:pt>
                <c:pt idx="1398">
                  <c:v>42985</c:v>
                </c:pt>
                <c:pt idx="1399">
                  <c:v>42986</c:v>
                </c:pt>
                <c:pt idx="1400">
                  <c:v>42989</c:v>
                </c:pt>
                <c:pt idx="1401">
                  <c:v>42990</c:v>
                </c:pt>
                <c:pt idx="1402">
                  <c:v>42991</c:v>
                </c:pt>
                <c:pt idx="1403">
                  <c:v>42992</c:v>
                </c:pt>
                <c:pt idx="1404">
                  <c:v>42993</c:v>
                </c:pt>
                <c:pt idx="1405">
                  <c:v>42996</c:v>
                </c:pt>
                <c:pt idx="1406">
                  <c:v>42997</c:v>
                </c:pt>
                <c:pt idx="1407">
                  <c:v>42998</c:v>
                </c:pt>
                <c:pt idx="1408">
                  <c:v>42999</c:v>
                </c:pt>
                <c:pt idx="1409">
                  <c:v>43000</c:v>
                </c:pt>
                <c:pt idx="1410">
                  <c:v>43003</c:v>
                </c:pt>
                <c:pt idx="1411">
                  <c:v>43004</c:v>
                </c:pt>
                <c:pt idx="1412">
                  <c:v>43005</c:v>
                </c:pt>
                <c:pt idx="1413">
                  <c:v>43006</c:v>
                </c:pt>
                <c:pt idx="1414">
                  <c:v>43007</c:v>
                </c:pt>
                <c:pt idx="1415">
                  <c:v>43008</c:v>
                </c:pt>
                <c:pt idx="1416">
                  <c:v>43010</c:v>
                </c:pt>
                <c:pt idx="1417">
                  <c:v>43011</c:v>
                </c:pt>
                <c:pt idx="1418">
                  <c:v>43013</c:v>
                </c:pt>
                <c:pt idx="1419">
                  <c:v>43014</c:v>
                </c:pt>
                <c:pt idx="1420">
                  <c:v>43019</c:v>
                </c:pt>
                <c:pt idx="1421">
                  <c:v>43020</c:v>
                </c:pt>
                <c:pt idx="1422">
                  <c:v>43021</c:v>
                </c:pt>
                <c:pt idx="1423">
                  <c:v>43024</c:v>
                </c:pt>
                <c:pt idx="1424">
                  <c:v>43025</c:v>
                </c:pt>
                <c:pt idx="1425">
                  <c:v>43026</c:v>
                </c:pt>
                <c:pt idx="1426">
                  <c:v>43027</c:v>
                </c:pt>
                <c:pt idx="1427">
                  <c:v>43028</c:v>
                </c:pt>
                <c:pt idx="1428">
                  <c:v>43031</c:v>
                </c:pt>
                <c:pt idx="1429">
                  <c:v>43032</c:v>
                </c:pt>
                <c:pt idx="1430">
                  <c:v>43033</c:v>
                </c:pt>
                <c:pt idx="1431">
                  <c:v>43034</c:v>
                </c:pt>
                <c:pt idx="1432">
                  <c:v>43035</c:v>
                </c:pt>
                <c:pt idx="1433">
                  <c:v>43038</c:v>
                </c:pt>
                <c:pt idx="1434">
                  <c:v>43039</c:v>
                </c:pt>
                <c:pt idx="1435">
                  <c:v>43040</c:v>
                </c:pt>
                <c:pt idx="1436">
                  <c:v>43041</c:v>
                </c:pt>
                <c:pt idx="1437">
                  <c:v>43042</c:v>
                </c:pt>
                <c:pt idx="1438">
                  <c:v>43045</c:v>
                </c:pt>
                <c:pt idx="1439">
                  <c:v>43046</c:v>
                </c:pt>
                <c:pt idx="1440">
                  <c:v>43047</c:v>
                </c:pt>
                <c:pt idx="1441">
                  <c:v>43048</c:v>
                </c:pt>
                <c:pt idx="1442">
                  <c:v>43049</c:v>
                </c:pt>
                <c:pt idx="1443">
                  <c:v>43052</c:v>
                </c:pt>
                <c:pt idx="1444">
                  <c:v>43053</c:v>
                </c:pt>
                <c:pt idx="1445">
                  <c:v>43054</c:v>
                </c:pt>
                <c:pt idx="1446">
                  <c:v>43055</c:v>
                </c:pt>
                <c:pt idx="1447">
                  <c:v>43056</c:v>
                </c:pt>
                <c:pt idx="1448">
                  <c:v>43059</c:v>
                </c:pt>
                <c:pt idx="1449">
                  <c:v>43060</c:v>
                </c:pt>
                <c:pt idx="1450">
                  <c:v>43061</c:v>
                </c:pt>
                <c:pt idx="1451">
                  <c:v>43062</c:v>
                </c:pt>
                <c:pt idx="1452">
                  <c:v>43063</c:v>
                </c:pt>
                <c:pt idx="1453">
                  <c:v>43066</c:v>
                </c:pt>
                <c:pt idx="1454">
                  <c:v>43067</c:v>
                </c:pt>
                <c:pt idx="1455">
                  <c:v>43068</c:v>
                </c:pt>
                <c:pt idx="1456">
                  <c:v>43069</c:v>
                </c:pt>
                <c:pt idx="1457">
                  <c:v>43070</c:v>
                </c:pt>
                <c:pt idx="1458">
                  <c:v>43073</c:v>
                </c:pt>
                <c:pt idx="1459">
                  <c:v>43074</c:v>
                </c:pt>
                <c:pt idx="1460">
                  <c:v>43075</c:v>
                </c:pt>
                <c:pt idx="1461">
                  <c:v>43076</c:v>
                </c:pt>
                <c:pt idx="1462">
                  <c:v>43077</c:v>
                </c:pt>
              </c:numCache>
            </c:numRef>
          </c:cat>
          <c:val>
            <c:numRef>
              <c:f>[財務模型Roadshow版.xlsx]PE河流圖!$D$2:$D$1464</c:f>
              <c:numCache>
                <c:formatCode>General</c:formatCode>
                <c:ptCount val="1463"/>
                <c:pt idx="0">
                  <c:v>71.34</c:v>
                </c:pt>
                <c:pt idx="1">
                  <c:v>72.61</c:v>
                </c:pt>
                <c:pt idx="2">
                  <c:v>73.680000000000007</c:v>
                </c:pt>
                <c:pt idx="3">
                  <c:v>73.27</c:v>
                </c:pt>
                <c:pt idx="4">
                  <c:v>73.34</c:v>
                </c:pt>
                <c:pt idx="5">
                  <c:v>73.06</c:v>
                </c:pt>
                <c:pt idx="6">
                  <c:v>73.92</c:v>
                </c:pt>
                <c:pt idx="7">
                  <c:v>74.989999999999995</c:v>
                </c:pt>
                <c:pt idx="8">
                  <c:v>75.98</c:v>
                </c:pt>
                <c:pt idx="9">
                  <c:v>78.58</c:v>
                </c:pt>
                <c:pt idx="10">
                  <c:v>78.67</c:v>
                </c:pt>
                <c:pt idx="11">
                  <c:v>79.900000000000006</c:v>
                </c:pt>
                <c:pt idx="12">
                  <c:v>83.78</c:v>
                </c:pt>
                <c:pt idx="13">
                  <c:v>85.71</c:v>
                </c:pt>
                <c:pt idx="14">
                  <c:v>82.39</c:v>
                </c:pt>
                <c:pt idx="15">
                  <c:v>83.84</c:v>
                </c:pt>
                <c:pt idx="16">
                  <c:v>86.56</c:v>
                </c:pt>
                <c:pt idx="17">
                  <c:v>85.55</c:v>
                </c:pt>
                <c:pt idx="18">
                  <c:v>88.23</c:v>
                </c:pt>
                <c:pt idx="19">
                  <c:v>86.88</c:v>
                </c:pt>
                <c:pt idx="20">
                  <c:v>85.87</c:v>
                </c:pt>
                <c:pt idx="21">
                  <c:v>87.01</c:v>
                </c:pt>
                <c:pt idx="22">
                  <c:v>87.99</c:v>
                </c:pt>
                <c:pt idx="23">
                  <c:v>88.01</c:v>
                </c:pt>
                <c:pt idx="24">
                  <c:v>89</c:v>
                </c:pt>
                <c:pt idx="25">
                  <c:v>92.1</c:v>
                </c:pt>
                <c:pt idx="26">
                  <c:v>92.24</c:v>
                </c:pt>
                <c:pt idx="27">
                  <c:v>92.8</c:v>
                </c:pt>
                <c:pt idx="28">
                  <c:v>91.09</c:v>
                </c:pt>
                <c:pt idx="29">
                  <c:v>92.79</c:v>
                </c:pt>
                <c:pt idx="30">
                  <c:v>92.28</c:v>
                </c:pt>
                <c:pt idx="31">
                  <c:v>91.04</c:v>
                </c:pt>
                <c:pt idx="32">
                  <c:v>91.39</c:v>
                </c:pt>
                <c:pt idx="33">
                  <c:v>91.1</c:v>
                </c:pt>
                <c:pt idx="34">
                  <c:v>91.39</c:v>
                </c:pt>
                <c:pt idx="35">
                  <c:v>93.11</c:v>
                </c:pt>
                <c:pt idx="36">
                  <c:v>94.02</c:v>
                </c:pt>
                <c:pt idx="37">
                  <c:v>93.5</c:v>
                </c:pt>
                <c:pt idx="38">
                  <c:v>93.95</c:v>
                </c:pt>
                <c:pt idx="39">
                  <c:v>91.03</c:v>
                </c:pt>
                <c:pt idx="40">
                  <c:v>90.09</c:v>
                </c:pt>
                <c:pt idx="41">
                  <c:v>91.25</c:v>
                </c:pt>
                <c:pt idx="42">
                  <c:v>92.25</c:v>
                </c:pt>
                <c:pt idx="43">
                  <c:v>94.89</c:v>
                </c:pt>
                <c:pt idx="44">
                  <c:v>95.32</c:v>
                </c:pt>
                <c:pt idx="45">
                  <c:v>95.94</c:v>
                </c:pt>
                <c:pt idx="46">
                  <c:v>96.89</c:v>
                </c:pt>
                <c:pt idx="47">
                  <c:v>95.71</c:v>
                </c:pt>
                <c:pt idx="48">
                  <c:v>94.63</c:v>
                </c:pt>
                <c:pt idx="49">
                  <c:v>93.95</c:v>
                </c:pt>
                <c:pt idx="50">
                  <c:v>93.6</c:v>
                </c:pt>
                <c:pt idx="51">
                  <c:v>95</c:v>
                </c:pt>
                <c:pt idx="52">
                  <c:v>97.26</c:v>
                </c:pt>
                <c:pt idx="53">
                  <c:v>97.57</c:v>
                </c:pt>
                <c:pt idx="54">
                  <c:v>96.7</c:v>
                </c:pt>
                <c:pt idx="55">
                  <c:v>97.5</c:v>
                </c:pt>
                <c:pt idx="56">
                  <c:v>97.8</c:v>
                </c:pt>
                <c:pt idx="57">
                  <c:v>98.84</c:v>
                </c:pt>
                <c:pt idx="58">
                  <c:v>97.78</c:v>
                </c:pt>
                <c:pt idx="59">
                  <c:v>95.16</c:v>
                </c:pt>
                <c:pt idx="60">
                  <c:v>93.11</c:v>
                </c:pt>
                <c:pt idx="61">
                  <c:v>94.94</c:v>
                </c:pt>
                <c:pt idx="62">
                  <c:v>93.63</c:v>
                </c:pt>
                <c:pt idx="63">
                  <c:v>95.33</c:v>
                </c:pt>
                <c:pt idx="64">
                  <c:v>96.09</c:v>
                </c:pt>
                <c:pt idx="65">
                  <c:v>95.72</c:v>
                </c:pt>
                <c:pt idx="66">
                  <c:v>96.94</c:v>
                </c:pt>
                <c:pt idx="67">
                  <c:v>94.8</c:v>
                </c:pt>
                <c:pt idx="68">
                  <c:v>94.2</c:v>
                </c:pt>
                <c:pt idx="69">
                  <c:v>93.74</c:v>
                </c:pt>
                <c:pt idx="70">
                  <c:v>93.82</c:v>
                </c:pt>
                <c:pt idx="71">
                  <c:v>95.76</c:v>
                </c:pt>
                <c:pt idx="72">
                  <c:v>93.29</c:v>
                </c:pt>
                <c:pt idx="73">
                  <c:v>91.3</c:v>
                </c:pt>
                <c:pt idx="74">
                  <c:v>93.89</c:v>
                </c:pt>
                <c:pt idx="75">
                  <c:v>94.27</c:v>
                </c:pt>
                <c:pt idx="76">
                  <c:v>92.7</c:v>
                </c:pt>
                <c:pt idx="77">
                  <c:v>87.05</c:v>
                </c:pt>
                <c:pt idx="78">
                  <c:v>89.36</c:v>
                </c:pt>
                <c:pt idx="79">
                  <c:v>91.85</c:v>
                </c:pt>
                <c:pt idx="80">
                  <c:v>91.86</c:v>
                </c:pt>
                <c:pt idx="81">
                  <c:v>88.37</c:v>
                </c:pt>
                <c:pt idx="82">
                  <c:v>89.15</c:v>
                </c:pt>
                <c:pt idx="83">
                  <c:v>89.85</c:v>
                </c:pt>
                <c:pt idx="84">
                  <c:v>90.94</c:v>
                </c:pt>
                <c:pt idx="85">
                  <c:v>90.73</c:v>
                </c:pt>
                <c:pt idx="86">
                  <c:v>90.25</c:v>
                </c:pt>
                <c:pt idx="87">
                  <c:v>90.25</c:v>
                </c:pt>
                <c:pt idx="88">
                  <c:v>88.21</c:v>
                </c:pt>
                <c:pt idx="89">
                  <c:v>88.07</c:v>
                </c:pt>
                <c:pt idx="90">
                  <c:v>85.77</c:v>
                </c:pt>
                <c:pt idx="91">
                  <c:v>86.28</c:v>
                </c:pt>
                <c:pt idx="92">
                  <c:v>86.25</c:v>
                </c:pt>
                <c:pt idx="93">
                  <c:v>84.55</c:v>
                </c:pt>
                <c:pt idx="94">
                  <c:v>84.1</c:v>
                </c:pt>
                <c:pt idx="95">
                  <c:v>84.17</c:v>
                </c:pt>
                <c:pt idx="96">
                  <c:v>83.58</c:v>
                </c:pt>
                <c:pt idx="97">
                  <c:v>86.47</c:v>
                </c:pt>
                <c:pt idx="98">
                  <c:v>85.57</c:v>
                </c:pt>
                <c:pt idx="99">
                  <c:v>82.98</c:v>
                </c:pt>
                <c:pt idx="100">
                  <c:v>81.849999999999994</c:v>
                </c:pt>
                <c:pt idx="101">
                  <c:v>77.95</c:v>
                </c:pt>
                <c:pt idx="102">
                  <c:v>79.89</c:v>
                </c:pt>
                <c:pt idx="103">
                  <c:v>80.319999999999993</c:v>
                </c:pt>
                <c:pt idx="104">
                  <c:v>81.3</c:v>
                </c:pt>
                <c:pt idx="105">
                  <c:v>81.400000000000006</c:v>
                </c:pt>
                <c:pt idx="106">
                  <c:v>84.5</c:v>
                </c:pt>
                <c:pt idx="107">
                  <c:v>83.66</c:v>
                </c:pt>
                <c:pt idx="108">
                  <c:v>84.38</c:v>
                </c:pt>
                <c:pt idx="109">
                  <c:v>82.81</c:v>
                </c:pt>
                <c:pt idx="110">
                  <c:v>85.3</c:v>
                </c:pt>
                <c:pt idx="111">
                  <c:v>87.54</c:v>
                </c:pt>
                <c:pt idx="112">
                  <c:v>84.29</c:v>
                </c:pt>
                <c:pt idx="113">
                  <c:v>84.36</c:v>
                </c:pt>
                <c:pt idx="114">
                  <c:v>84.37</c:v>
                </c:pt>
                <c:pt idx="115">
                  <c:v>82.74</c:v>
                </c:pt>
                <c:pt idx="116">
                  <c:v>82.4</c:v>
                </c:pt>
                <c:pt idx="117">
                  <c:v>81.39</c:v>
                </c:pt>
                <c:pt idx="118">
                  <c:v>81.239999999999995</c:v>
                </c:pt>
                <c:pt idx="119">
                  <c:v>81.96</c:v>
                </c:pt>
                <c:pt idx="120">
                  <c:v>83.11</c:v>
                </c:pt>
                <c:pt idx="121">
                  <c:v>84.46</c:v>
                </c:pt>
                <c:pt idx="122">
                  <c:v>84.73</c:v>
                </c:pt>
                <c:pt idx="123">
                  <c:v>85.09</c:v>
                </c:pt>
                <c:pt idx="124">
                  <c:v>84.99</c:v>
                </c:pt>
                <c:pt idx="125">
                  <c:v>84.67</c:v>
                </c:pt>
                <c:pt idx="126">
                  <c:v>84.88</c:v>
                </c:pt>
                <c:pt idx="127">
                  <c:v>80.760000000000005</c:v>
                </c:pt>
                <c:pt idx="128">
                  <c:v>79.930000000000007</c:v>
                </c:pt>
                <c:pt idx="129">
                  <c:v>78.06</c:v>
                </c:pt>
                <c:pt idx="130">
                  <c:v>76.599999999999994</c:v>
                </c:pt>
                <c:pt idx="131">
                  <c:v>73.94</c:v>
                </c:pt>
                <c:pt idx="132">
                  <c:v>70.069999999999993</c:v>
                </c:pt>
                <c:pt idx="133">
                  <c:v>70.739999999999995</c:v>
                </c:pt>
                <c:pt idx="134">
                  <c:v>70.53</c:v>
                </c:pt>
                <c:pt idx="135">
                  <c:v>70.78</c:v>
                </c:pt>
                <c:pt idx="136">
                  <c:v>68.13</c:v>
                </c:pt>
                <c:pt idx="137">
                  <c:v>66.55</c:v>
                </c:pt>
                <c:pt idx="138">
                  <c:v>64.86</c:v>
                </c:pt>
                <c:pt idx="139">
                  <c:v>65.34</c:v>
                </c:pt>
                <c:pt idx="140">
                  <c:v>67.39</c:v>
                </c:pt>
                <c:pt idx="141">
                  <c:v>67.72</c:v>
                </c:pt>
                <c:pt idx="142">
                  <c:v>67.760000000000005</c:v>
                </c:pt>
                <c:pt idx="143">
                  <c:v>69.099999999999994</c:v>
                </c:pt>
                <c:pt idx="144">
                  <c:v>68.349999999999994</c:v>
                </c:pt>
                <c:pt idx="145">
                  <c:v>67.209999999999994</c:v>
                </c:pt>
                <c:pt idx="146">
                  <c:v>66.98</c:v>
                </c:pt>
                <c:pt idx="147">
                  <c:v>69.05</c:v>
                </c:pt>
                <c:pt idx="148">
                  <c:v>70.97</c:v>
                </c:pt>
                <c:pt idx="149">
                  <c:v>72.599999999999994</c:v>
                </c:pt>
                <c:pt idx="150">
                  <c:v>71.98</c:v>
                </c:pt>
                <c:pt idx="151">
                  <c:v>73.180000000000007</c:v>
                </c:pt>
                <c:pt idx="152">
                  <c:v>73.66</c:v>
                </c:pt>
                <c:pt idx="153">
                  <c:v>71.42</c:v>
                </c:pt>
                <c:pt idx="154">
                  <c:v>69.260000000000005</c:v>
                </c:pt>
                <c:pt idx="155">
                  <c:v>69.06</c:v>
                </c:pt>
                <c:pt idx="156">
                  <c:v>69.64</c:v>
                </c:pt>
                <c:pt idx="157">
                  <c:v>68.69</c:v>
                </c:pt>
                <c:pt idx="158">
                  <c:v>68.430000000000007</c:v>
                </c:pt>
                <c:pt idx="159">
                  <c:v>67.53</c:v>
                </c:pt>
                <c:pt idx="160">
                  <c:v>67.040000000000006</c:v>
                </c:pt>
                <c:pt idx="161">
                  <c:v>65.56</c:v>
                </c:pt>
                <c:pt idx="162">
                  <c:v>65.739999999999995</c:v>
                </c:pt>
                <c:pt idx="163">
                  <c:v>66.53</c:v>
                </c:pt>
                <c:pt idx="164">
                  <c:v>65.900000000000006</c:v>
                </c:pt>
                <c:pt idx="165">
                  <c:v>69.12</c:v>
                </c:pt>
                <c:pt idx="166">
                  <c:v>71.38</c:v>
                </c:pt>
                <c:pt idx="167">
                  <c:v>71.08</c:v>
                </c:pt>
                <c:pt idx="168">
                  <c:v>72.88</c:v>
                </c:pt>
                <c:pt idx="169">
                  <c:v>72.98</c:v>
                </c:pt>
                <c:pt idx="170">
                  <c:v>71.099999999999994</c:v>
                </c:pt>
                <c:pt idx="171">
                  <c:v>69.58</c:v>
                </c:pt>
                <c:pt idx="172">
                  <c:v>70.87</c:v>
                </c:pt>
                <c:pt idx="173">
                  <c:v>70.75</c:v>
                </c:pt>
                <c:pt idx="174">
                  <c:v>70.59</c:v>
                </c:pt>
                <c:pt idx="175">
                  <c:v>70.27</c:v>
                </c:pt>
                <c:pt idx="176">
                  <c:v>72.040000000000006</c:v>
                </c:pt>
                <c:pt idx="177">
                  <c:v>71.959999999999994</c:v>
                </c:pt>
                <c:pt idx="178">
                  <c:v>73.33</c:v>
                </c:pt>
                <c:pt idx="179">
                  <c:v>73.52</c:v>
                </c:pt>
                <c:pt idx="180">
                  <c:v>74.959999999999994</c:v>
                </c:pt>
                <c:pt idx="181">
                  <c:v>74.33</c:v>
                </c:pt>
                <c:pt idx="182">
                  <c:v>71.790000000000006</c:v>
                </c:pt>
                <c:pt idx="183">
                  <c:v>72.650000000000006</c:v>
                </c:pt>
                <c:pt idx="184">
                  <c:v>72.209999999999994</c:v>
                </c:pt>
                <c:pt idx="185">
                  <c:v>72.84</c:v>
                </c:pt>
                <c:pt idx="186">
                  <c:v>73.239999999999995</c:v>
                </c:pt>
                <c:pt idx="187">
                  <c:v>72.53</c:v>
                </c:pt>
                <c:pt idx="188">
                  <c:v>71.75</c:v>
                </c:pt>
                <c:pt idx="189">
                  <c:v>71.73</c:v>
                </c:pt>
                <c:pt idx="190">
                  <c:v>68.709999999999994</c:v>
                </c:pt>
                <c:pt idx="191">
                  <c:v>66.489999999999995</c:v>
                </c:pt>
                <c:pt idx="192">
                  <c:v>65.13</c:v>
                </c:pt>
                <c:pt idx="193">
                  <c:v>65.52</c:v>
                </c:pt>
                <c:pt idx="194">
                  <c:v>64.989999999999995</c:v>
                </c:pt>
                <c:pt idx="195">
                  <c:v>63.8</c:v>
                </c:pt>
                <c:pt idx="196">
                  <c:v>65.23</c:v>
                </c:pt>
                <c:pt idx="197">
                  <c:v>66.58</c:v>
                </c:pt>
                <c:pt idx="198">
                  <c:v>65.97</c:v>
                </c:pt>
                <c:pt idx="199">
                  <c:v>65.430000000000007</c:v>
                </c:pt>
                <c:pt idx="200">
                  <c:v>65.14</c:v>
                </c:pt>
                <c:pt idx="201">
                  <c:v>64.790000000000006</c:v>
                </c:pt>
                <c:pt idx="202">
                  <c:v>63.46</c:v>
                </c:pt>
                <c:pt idx="203">
                  <c:v>59.67</c:v>
                </c:pt>
                <c:pt idx="204">
                  <c:v>55.83</c:v>
                </c:pt>
                <c:pt idx="205">
                  <c:v>56.9</c:v>
                </c:pt>
                <c:pt idx="206">
                  <c:v>56.47</c:v>
                </c:pt>
                <c:pt idx="207">
                  <c:v>55.35</c:v>
                </c:pt>
                <c:pt idx="208">
                  <c:v>55.33</c:v>
                </c:pt>
                <c:pt idx="209">
                  <c:v>51.65</c:v>
                </c:pt>
                <c:pt idx="210">
                  <c:v>52.75</c:v>
                </c:pt>
                <c:pt idx="211">
                  <c:v>55.32</c:v>
                </c:pt>
                <c:pt idx="212">
                  <c:v>56.23</c:v>
                </c:pt>
                <c:pt idx="213">
                  <c:v>56.86</c:v>
                </c:pt>
                <c:pt idx="214">
                  <c:v>55.82</c:v>
                </c:pt>
                <c:pt idx="215">
                  <c:v>55.2</c:v>
                </c:pt>
                <c:pt idx="216">
                  <c:v>54.15</c:v>
                </c:pt>
                <c:pt idx="217">
                  <c:v>53.42</c:v>
                </c:pt>
                <c:pt idx="218">
                  <c:v>54.43</c:v>
                </c:pt>
                <c:pt idx="219">
                  <c:v>54.58</c:v>
                </c:pt>
                <c:pt idx="220">
                  <c:v>53.86</c:v>
                </c:pt>
                <c:pt idx="221">
                  <c:v>53.92</c:v>
                </c:pt>
                <c:pt idx="222">
                  <c:v>54.27</c:v>
                </c:pt>
                <c:pt idx="223">
                  <c:v>56.86</c:v>
                </c:pt>
                <c:pt idx="224">
                  <c:v>58.6</c:v>
                </c:pt>
                <c:pt idx="225">
                  <c:v>58.64</c:v>
                </c:pt>
                <c:pt idx="226">
                  <c:v>60.12</c:v>
                </c:pt>
                <c:pt idx="227">
                  <c:v>60.53</c:v>
                </c:pt>
                <c:pt idx="228">
                  <c:v>60.29</c:v>
                </c:pt>
                <c:pt idx="229">
                  <c:v>60.07</c:v>
                </c:pt>
                <c:pt idx="230">
                  <c:v>60.67</c:v>
                </c:pt>
                <c:pt idx="231">
                  <c:v>61.65</c:v>
                </c:pt>
                <c:pt idx="232">
                  <c:v>61.4</c:v>
                </c:pt>
                <c:pt idx="233">
                  <c:v>62.22</c:v>
                </c:pt>
                <c:pt idx="234">
                  <c:v>62.2</c:v>
                </c:pt>
                <c:pt idx="235">
                  <c:v>60.65</c:v>
                </c:pt>
                <c:pt idx="236">
                  <c:v>61.97</c:v>
                </c:pt>
                <c:pt idx="237">
                  <c:v>62.8</c:v>
                </c:pt>
                <c:pt idx="238">
                  <c:v>62.86</c:v>
                </c:pt>
                <c:pt idx="239">
                  <c:v>62.42</c:v>
                </c:pt>
                <c:pt idx="240">
                  <c:v>62.2</c:v>
                </c:pt>
                <c:pt idx="241">
                  <c:v>63.86</c:v>
                </c:pt>
                <c:pt idx="242">
                  <c:v>62.63</c:v>
                </c:pt>
                <c:pt idx="243">
                  <c:v>62.13</c:v>
                </c:pt>
                <c:pt idx="244">
                  <c:v>62.2</c:v>
                </c:pt>
                <c:pt idx="245">
                  <c:v>62.2</c:v>
                </c:pt>
                <c:pt idx="246">
                  <c:v>63.53</c:v>
                </c:pt>
                <c:pt idx="247">
                  <c:v>63.77</c:v>
                </c:pt>
                <c:pt idx="248">
                  <c:v>63.06</c:v>
                </c:pt>
                <c:pt idx="249">
                  <c:v>62.43</c:v>
                </c:pt>
                <c:pt idx="250">
                  <c:v>63.05</c:v>
                </c:pt>
                <c:pt idx="251">
                  <c:v>63.05</c:v>
                </c:pt>
                <c:pt idx="252">
                  <c:v>63.79</c:v>
                </c:pt>
                <c:pt idx="253">
                  <c:v>63.22</c:v>
                </c:pt>
                <c:pt idx="254">
                  <c:v>62.45</c:v>
                </c:pt>
                <c:pt idx="255">
                  <c:v>62.97</c:v>
                </c:pt>
                <c:pt idx="256">
                  <c:v>63.09</c:v>
                </c:pt>
                <c:pt idx="257">
                  <c:v>63.29</c:v>
                </c:pt>
                <c:pt idx="258">
                  <c:v>62.06</c:v>
                </c:pt>
                <c:pt idx="259">
                  <c:v>61.77</c:v>
                </c:pt>
                <c:pt idx="260">
                  <c:v>60.09</c:v>
                </c:pt>
                <c:pt idx="261">
                  <c:v>59.42</c:v>
                </c:pt>
                <c:pt idx="262">
                  <c:v>58.72</c:v>
                </c:pt>
                <c:pt idx="263">
                  <c:v>59.42</c:v>
                </c:pt>
                <c:pt idx="264">
                  <c:v>59.92</c:v>
                </c:pt>
                <c:pt idx="265">
                  <c:v>59.99</c:v>
                </c:pt>
                <c:pt idx="266">
                  <c:v>57.83</c:v>
                </c:pt>
                <c:pt idx="267">
                  <c:v>57.25</c:v>
                </c:pt>
                <c:pt idx="268">
                  <c:v>57.32</c:v>
                </c:pt>
                <c:pt idx="269">
                  <c:v>58.49</c:v>
                </c:pt>
                <c:pt idx="270">
                  <c:v>59.34</c:v>
                </c:pt>
                <c:pt idx="271">
                  <c:v>59.81</c:v>
                </c:pt>
                <c:pt idx="272">
                  <c:v>60.27</c:v>
                </c:pt>
                <c:pt idx="273">
                  <c:v>60.26</c:v>
                </c:pt>
                <c:pt idx="274">
                  <c:v>58.72</c:v>
                </c:pt>
                <c:pt idx="275">
                  <c:v>59.16</c:v>
                </c:pt>
                <c:pt idx="276">
                  <c:v>60.46</c:v>
                </c:pt>
                <c:pt idx="277">
                  <c:v>60.54</c:v>
                </c:pt>
                <c:pt idx="278">
                  <c:v>59.56</c:v>
                </c:pt>
                <c:pt idx="279">
                  <c:v>60.28</c:v>
                </c:pt>
                <c:pt idx="280">
                  <c:v>60.39</c:v>
                </c:pt>
                <c:pt idx="281">
                  <c:v>60.97</c:v>
                </c:pt>
                <c:pt idx="282">
                  <c:v>61.25</c:v>
                </c:pt>
                <c:pt idx="283">
                  <c:v>60.53</c:v>
                </c:pt>
                <c:pt idx="284">
                  <c:v>61.82</c:v>
                </c:pt>
                <c:pt idx="285">
                  <c:v>62.11</c:v>
                </c:pt>
                <c:pt idx="286">
                  <c:v>61.46</c:v>
                </c:pt>
                <c:pt idx="287">
                  <c:v>61.27</c:v>
                </c:pt>
                <c:pt idx="288">
                  <c:v>61.19</c:v>
                </c:pt>
                <c:pt idx="289">
                  <c:v>60.74</c:v>
                </c:pt>
                <c:pt idx="290">
                  <c:v>61.23</c:v>
                </c:pt>
                <c:pt idx="291">
                  <c:v>61.37</c:v>
                </c:pt>
                <c:pt idx="292">
                  <c:v>62.83</c:v>
                </c:pt>
                <c:pt idx="293">
                  <c:v>63.97</c:v>
                </c:pt>
                <c:pt idx="294">
                  <c:v>63.63</c:v>
                </c:pt>
                <c:pt idx="295">
                  <c:v>63.66</c:v>
                </c:pt>
                <c:pt idx="296">
                  <c:v>61.87</c:v>
                </c:pt>
                <c:pt idx="297">
                  <c:v>61.94</c:v>
                </c:pt>
                <c:pt idx="298">
                  <c:v>62.13</c:v>
                </c:pt>
                <c:pt idx="299">
                  <c:v>62.98</c:v>
                </c:pt>
                <c:pt idx="300">
                  <c:v>64.03</c:v>
                </c:pt>
                <c:pt idx="301">
                  <c:v>63.7</c:v>
                </c:pt>
                <c:pt idx="302">
                  <c:v>65.91</c:v>
                </c:pt>
                <c:pt idx="303">
                  <c:v>66.7</c:v>
                </c:pt>
                <c:pt idx="304">
                  <c:v>66.44</c:v>
                </c:pt>
                <c:pt idx="305">
                  <c:v>66.209999999999994</c:v>
                </c:pt>
                <c:pt idx="306">
                  <c:v>66.11</c:v>
                </c:pt>
                <c:pt idx="307">
                  <c:v>65.09</c:v>
                </c:pt>
                <c:pt idx="308">
                  <c:v>64.900000000000006</c:v>
                </c:pt>
                <c:pt idx="309">
                  <c:v>63.98</c:v>
                </c:pt>
                <c:pt idx="310">
                  <c:v>63.75</c:v>
                </c:pt>
                <c:pt idx="311">
                  <c:v>63.83</c:v>
                </c:pt>
                <c:pt idx="312">
                  <c:v>64.72</c:v>
                </c:pt>
                <c:pt idx="313">
                  <c:v>63.98</c:v>
                </c:pt>
                <c:pt idx="314">
                  <c:v>62.73</c:v>
                </c:pt>
                <c:pt idx="315">
                  <c:v>62.37</c:v>
                </c:pt>
                <c:pt idx="316">
                  <c:v>62.93</c:v>
                </c:pt>
                <c:pt idx="317">
                  <c:v>62.83</c:v>
                </c:pt>
                <c:pt idx="318">
                  <c:v>62.89</c:v>
                </c:pt>
                <c:pt idx="319">
                  <c:v>63.91</c:v>
                </c:pt>
                <c:pt idx="320">
                  <c:v>65.7</c:v>
                </c:pt>
                <c:pt idx="321">
                  <c:v>66.38</c:v>
                </c:pt>
                <c:pt idx="322">
                  <c:v>65.77</c:v>
                </c:pt>
                <c:pt idx="323">
                  <c:v>65.099999999999994</c:v>
                </c:pt>
                <c:pt idx="324">
                  <c:v>65.14</c:v>
                </c:pt>
                <c:pt idx="325">
                  <c:v>66.5</c:v>
                </c:pt>
                <c:pt idx="326">
                  <c:v>70.22</c:v>
                </c:pt>
                <c:pt idx="327">
                  <c:v>72.66</c:v>
                </c:pt>
                <c:pt idx="328">
                  <c:v>72.11</c:v>
                </c:pt>
                <c:pt idx="329">
                  <c:v>72.44</c:v>
                </c:pt>
                <c:pt idx="330">
                  <c:v>72.099999999999994</c:v>
                </c:pt>
                <c:pt idx="331">
                  <c:v>70.22</c:v>
                </c:pt>
                <c:pt idx="332">
                  <c:v>69.73</c:v>
                </c:pt>
                <c:pt idx="333">
                  <c:v>68.48</c:v>
                </c:pt>
                <c:pt idx="334">
                  <c:v>68.73</c:v>
                </c:pt>
                <c:pt idx="335">
                  <c:v>69.88</c:v>
                </c:pt>
                <c:pt idx="336">
                  <c:v>70.36</c:v>
                </c:pt>
                <c:pt idx="337">
                  <c:v>69.25</c:v>
                </c:pt>
                <c:pt idx="338">
                  <c:v>68.709999999999994</c:v>
                </c:pt>
                <c:pt idx="339">
                  <c:v>69.459999999999994</c:v>
                </c:pt>
                <c:pt idx="340">
                  <c:v>70.180000000000007</c:v>
                </c:pt>
                <c:pt idx="341">
                  <c:v>67.89</c:v>
                </c:pt>
                <c:pt idx="342">
                  <c:v>67.569999999999993</c:v>
                </c:pt>
                <c:pt idx="343">
                  <c:v>68.5</c:v>
                </c:pt>
                <c:pt idx="344">
                  <c:v>69.05</c:v>
                </c:pt>
                <c:pt idx="345">
                  <c:v>69.790000000000006</c:v>
                </c:pt>
                <c:pt idx="346">
                  <c:v>69.849999999999994</c:v>
                </c:pt>
                <c:pt idx="347">
                  <c:v>68.75</c:v>
                </c:pt>
                <c:pt idx="348">
                  <c:v>68.03</c:v>
                </c:pt>
                <c:pt idx="349">
                  <c:v>68.86</c:v>
                </c:pt>
                <c:pt idx="350">
                  <c:v>68.63</c:v>
                </c:pt>
                <c:pt idx="351">
                  <c:v>67.760000000000005</c:v>
                </c:pt>
                <c:pt idx="352">
                  <c:v>66.989999999999995</c:v>
                </c:pt>
                <c:pt idx="353">
                  <c:v>66.95</c:v>
                </c:pt>
                <c:pt idx="354">
                  <c:v>68.010000000000005</c:v>
                </c:pt>
                <c:pt idx="355">
                  <c:v>68.099999999999994</c:v>
                </c:pt>
                <c:pt idx="356">
                  <c:v>64.92</c:v>
                </c:pt>
                <c:pt idx="357">
                  <c:v>64.78</c:v>
                </c:pt>
                <c:pt idx="358">
                  <c:v>64.38</c:v>
                </c:pt>
                <c:pt idx="359">
                  <c:v>64.650000000000006</c:v>
                </c:pt>
                <c:pt idx="360">
                  <c:v>63.34</c:v>
                </c:pt>
                <c:pt idx="361">
                  <c:v>61.83</c:v>
                </c:pt>
                <c:pt idx="362">
                  <c:v>61.86</c:v>
                </c:pt>
                <c:pt idx="363">
                  <c:v>60.42</c:v>
                </c:pt>
                <c:pt idx="364">
                  <c:v>60.85</c:v>
                </c:pt>
                <c:pt idx="365">
                  <c:v>62.82</c:v>
                </c:pt>
                <c:pt idx="366">
                  <c:v>64.13</c:v>
                </c:pt>
                <c:pt idx="367">
                  <c:v>64.819999999999993</c:v>
                </c:pt>
                <c:pt idx="368">
                  <c:v>64.739999999999995</c:v>
                </c:pt>
                <c:pt idx="369">
                  <c:v>65.3</c:v>
                </c:pt>
                <c:pt idx="370">
                  <c:v>64.92</c:v>
                </c:pt>
                <c:pt idx="371">
                  <c:v>66.650000000000006</c:v>
                </c:pt>
                <c:pt idx="372">
                  <c:v>64.97</c:v>
                </c:pt>
                <c:pt idx="373">
                  <c:v>65.099999999999994</c:v>
                </c:pt>
                <c:pt idx="374">
                  <c:v>66.41</c:v>
                </c:pt>
                <c:pt idx="375">
                  <c:v>66.150000000000006</c:v>
                </c:pt>
                <c:pt idx="376">
                  <c:v>66.069999999999993</c:v>
                </c:pt>
                <c:pt idx="377">
                  <c:v>66.150000000000006</c:v>
                </c:pt>
                <c:pt idx="378">
                  <c:v>66.48</c:v>
                </c:pt>
                <c:pt idx="379">
                  <c:v>66.5</c:v>
                </c:pt>
                <c:pt idx="380">
                  <c:v>68.44</c:v>
                </c:pt>
                <c:pt idx="381">
                  <c:v>67.61</c:v>
                </c:pt>
                <c:pt idx="382">
                  <c:v>66.989999999999995</c:v>
                </c:pt>
                <c:pt idx="383">
                  <c:v>67.319999999999993</c:v>
                </c:pt>
                <c:pt idx="384">
                  <c:v>66.3</c:v>
                </c:pt>
                <c:pt idx="385">
                  <c:v>66.78</c:v>
                </c:pt>
                <c:pt idx="386">
                  <c:v>63.74</c:v>
                </c:pt>
                <c:pt idx="387">
                  <c:v>63.8</c:v>
                </c:pt>
                <c:pt idx="388">
                  <c:v>64.010000000000005</c:v>
                </c:pt>
                <c:pt idx="389">
                  <c:v>63.75</c:v>
                </c:pt>
                <c:pt idx="390">
                  <c:v>62.18</c:v>
                </c:pt>
                <c:pt idx="391">
                  <c:v>62.84</c:v>
                </c:pt>
                <c:pt idx="392">
                  <c:v>63.03</c:v>
                </c:pt>
                <c:pt idx="393">
                  <c:v>62.43</c:v>
                </c:pt>
                <c:pt idx="394">
                  <c:v>61.26</c:v>
                </c:pt>
                <c:pt idx="395">
                  <c:v>60.98</c:v>
                </c:pt>
                <c:pt idx="396">
                  <c:v>59.94</c:v>
                </c:pt>
                <c:pt idx="397">
                  <c:v>60.08</c:v>
                </c:pt>
                <c:pt idx="398">
                  <c:v>62.06</c:v>
                </c:pt>
                <c:pt idx="399">
                  <c:v>62.15</c:v>
                </c:pt>
                <c:pt idx="400">
                  <c:v>60.88</c:v>
                </c:pt>
                <c:pt idx="401">
                  <c:v>60.42</c:v>
                </c:pt>
                <c:pt idx="402">
                  <c:v>59.63</c:v>
                </c:pt>
                <c:pt idx="403">
                  <c:v>59.19</c:v>
                </c:pt>
                <c:pt idx="404">
                  <c:v>58.74</c:v>
                </c:pt>
                <c:pt idx="405">
                  <c:v>59.7</c:v>
                </c:pt>
                <c:pt idx="406">
                  <c:v>60.03</c:v>
                </c:pt>
                <c:pt idx="407">
                  <c:v>59.16</c:v>
                </c:pt>
                <c:pt idx="408">
                  <c:v>58.06</c:v>
                </c:pt>
                <c:pt idx="409">
                  <c:v>58.93</c:v>
                </c:pt>
                <c:pt idx="410">
                  <c:v>59.11</c:v>
                </c:pt>
                <c:pt idx="411">
                  <c:v>59.78</c:v>
                </c:pt>
                <c:pt idx="412">
                  <c:v>60.48</c:v>
                </c:pt>
                <c:pt idx="413">
                  <c:v>60.69</c:v>
                </c:pt>
                <c:pt idx="414">
                  <c:v>60.2</c:v>
                </c:pt>
                <c:pt idx="415">
                  <c:v>61.05</c:v>
                </c:pt>
                <c:pt idx="416">
                  <c:v>60.38</c:v>
                </c:pt>
                <c:pt idx="417">
                  <c:v>60.95</c:v>
                </c:pt>
                <c:pt idx="418">
                  <c:v>60.42</c:v>
                </c:pt>
                <c:pt idx="419">
                  <c:v>59.58</c:v>
                </c:pt>
                <c:pt idx="420">
                  <c:v>59.68</c:v>
                </c:pt>
                <c:pt idx="421">
                  <c:v>59.53</c:v>
                </c:pt>
                <c:pt idx="422">
                  <c:v>59.51</c:v>
                </c:pt>
                <c:pt idx="423">
                  <c:v>59.14</c:v>
                </c:pt>
                <c:pt idx="424">
                  <c:v>58.96</c:v>
                </c:pt>
                <c:pt idx="425">
                  <c:v>59.56</c:v>
                </c:pt>
                <c:pt idx="426">
                  <c:v>60.24</c:v>
                </c:pt>
                <c:pt idx="427">
                  <c:v>59.47</c:v>
                </c:pt>
                <c:pt idx="428">
                  <c:v>58.86</c:v>
                </c:pt>
                <c:pt idx="429">
                  <c:v>58.98</c:v>
                </c:pt>
                <c:pt idx="430">
                  <c:v>57.89</c:v>
                </c:pt>
                <c:pt idx="431">
                  <c:v>57.9</c:v>
                </c:pt>
                <c:pt idx="432">
                  <c:v>57.28</c:v>
                </c:pt>
                <c:pt idx="433">
                  <c:v>57.39</c:v>
                </c:pt>
                <c:pt idx="434">
                  <c:v>57.14</c:v>
                </c:pt>
                <c:pt idx="435">
                  <c:v>56.81</c:v>
                </c:pt>
                <c:pt idx="436">
                  <c:v>56.21</c:v>
                </c:pt>
                <c:pt idx="437">
                  <c:v>56.26</c:v>
                </c:pt>
                <c:pt idx="438">
                  <c:v>57.06</c:v>
                </c:pt>
                <c:pt idx="439">
                  <c:v>56.53</c:v>
                </c:pt>
                <c:pt idx="440">
                  <c:v>56.01</c:v>
                </c:pt>
                <c:pt idx="441">
                  <c:v>56</c:v>
                </c:pt>
                <c:pt idx="442">
                  <c:v>56.1</c:v>
                </c:pt>
                <c:pt idx="443">
                  <c:v>57.43</c:v>
                </c:pt>
                <c:pt idx="444">
                  <c:v>57.41</c:v>
                </c:pt>
                <c:pt idx="445">
                  <c:v>57.2</c:v>
                </c:pt>
                <c:pt idx="446">
                  <c:v>57.3</c:v>
                </c:pt>
                <c:pt idx="447">
                  <c:v>56.9</c:v>
                </c:pt>
                <c:pt idx="448">
                  <c:v>56.93</c:v>
                </c:pt>
                <c:pt idx="449">
                  <c:v>56.66</c:v>
                </c:pt>
                <c:pt idx="450">
                  <c:v>56.83</c:v>
                </c:pt>
                <c:pt idx="451">
                  <c:v>57.76</c:v>
                </c:pt>
                <c:pt idx="452">
                  <c:v>57.71</c:v>
                </c:pt>
                <c:pt idx="453">
                  <c:v>57.43</c:v>
                </c:pt>
                <c:pt idx="454">
                  <c:v>56.66</c:v>
                </c:pt>
                <c:pt idx="455">
                  <c:v>56.28</c:v>
                </c:pt>
                <c:pt idx="456">
                  <c:v>55.94</c:v>
                </c:pt>
                <c:pt idx="457">
                  <c:v>54.46</c:v>
                </c:pt>
                <c:pt idx="458">
                  <c:v>51.23</c:v>
                </c:pt>
                <c:pt idx="459">
                  <c:v>50.25</c:v>
                </c:pt>
                <c:pt idx="460">
                  <c:v>48.4</c:v>
                </c:pt>
                <c:pt idx="461">
                  <c:v>48.55</c:v>
                </c:pt>
                <c:pt idx="462">
                  <c:v>48.17</c:v>
                </c:pt>
                <c:pt idx="463">
                  <c:v>49.02</c:v>
                </c:pt>
                <c:pt idx="464">
                  <c:v>48.53</c:v>
                </c:pt>
                <c:pt idx="465">
                  <c:v>47.25</c:v>
                </c:pt>
                <c:pt idx="466">
                  <c:v>46.25</c:v>
                </c:pt>
                <c:pt idx="467">
                  <c:v>45.88</c:v>
                </c:pt>
                <c:pt idx="468">
                  <c:v>45.88</c:v>
                </c:pt>
                <c:pt idx="469">
                  <c:v>45.76</c:v>
                </c:pt>
                <c:pt idx="470">
                  <c:v>46.11</c:v>
                </c:pt>
                <c:pt idx="471">
                  <c:v>47.86</c:v>
                </c:pt>
                <c:pt idx="472">
                  <c:v>48.83</c:v>
                </c:pt>
                <c:pt idx="473">
                  <c:v>50.36</c:v>
                </c:pt>
                <c:pt idx="474">
                  <c:v>50.25</c:v>
                </c:pt>
                <c:pt idx="475">
                  <c:v>50.71</c:v>
                </c:pt>
                <c:pt idx="476">
                  <c:v>50.5</c:v>
                </c:pt>
                <c:pt idx="477">
                  <c:v>50.01</c:v>
                </c:pt>
                <c:pt idx="478">
                  <c:v>50.6</c:v>
                </c:pt>
                <c:pt idx="479">
                  <c:v>50.81</c:v>
                </c:pt>
                <c:pt idx="480">
                  <c:v>50.04</c:v>
                </c:pt>
                <c:pt idx="481">
                  <c:v>49.93</c:v>
                </c:pt>
                <c:pt idx="482">
                  <c:v>50.19</c:v>
                </c:pt>
                <c:pt idx="483">
                  <c:v>51.71</c:v>
                </c:pt>
                <c:pt idx="484">
                  <c:v>51.7</c:v>
                </c:pt>
                <c:pt idx="485">
                  <c:v>51.86</c:v>
                </c:pt>
                <c:pt idx="486">
                  <c:v>51.68</c:v>
                </c:pt>
                <c:pt idx="487">
                  <c:v>51.67</c:v>
                </c:pt>
                <c:pt idx="488">
                  <c:v>51.6</c:v>
                </c:pt>
                <c:pt idx="489">
                  <c:v>52.38</c:v>
                </c:pt>
                <c:pt idx="490">
                  <c:v>53.51</c:v>
                </c:pt>
                <c:pt idx="491">
                  <c:v>53.98</c:v>
                </c:pt>
                <c:pt idx="492">
                  <c:v>53.21</c:v>
                </c:pt>
                <c:pt idx="493">
                  <c:v>53.47</c:v>
                </c:pt>
                <c:pt idx="494">
                  <c:v>53.6</c:v>
                </c:pt>
                <c:pt idx="495">
                  <c:v>53.51</c:v>
                </c:pt>
                <c:pt idx="496">
                  <c:v>54.4</c:v>
                </c:pt>
                <c:pt idx="497">
                  <c:v>54.27</c:v>
                </c:pt>
                <c:pt idx="498">
                  <c:v>54.44</c:v>
                </c:pt>
                <c:pt idx="499">
                  <c:v>54.79</c:v>
                </c:pt>
                <c:pt idx="500">
                  <c:v>55.71</c:v>
                </c:pt>
                <c:pt idx="501">
                  <c:v>56.25</c:v>
                </c:pt>
                <c:pt idx="502">
                  <c:v>57.74</c:v>
                </c:pt>
                <c:pt idx="503">
                  <c:v>57.99</c:v>
                </c:pt>
                <c:pt idx="504">
                  <c:v>56.91</c:v>
                </c:pt>
                <c:pt idx="505">
                  <c:v>56.46</c:v>
                </c:pt>
                <c:pt idx="506">
                  <c:v>56.65</c:v>
                </c:pt>
                <c:pt idx="507">
                  <c:v>56.37</c:v>
                </c:pt>
                <c:pt idx="508">
                  <c:v>56.46</c:v>
                </c:pt>
                <c:pt idx="509">
                  <c:v>56.91</c:v>
                </c:pt>
                <c:pt idx="510">
                  <c:v>56.61</c:v>
                </c:pt>
                <c:pt idx="511">
                  <c:v>56.43</c:v>
                </c:pt>
                <c:pt idx="512">
                  <c:v>56.03</c:v>
                </c:pt>
                <c:pt idx="513">
                  <c:v>54.77</c:v>
                </c:pt>
                <c:pt idx="514">
                  <c:v>54.04</c:v>
                </c:pt>
                <c:pt idx="515">
                  <c:v>54.66</c:v>
                </c:pt>
                <c:pt idx="516">
                  <c:v>54.69</c:v>
                </c:pt>
                <c:pt idx="517">
                  <c:v>54.48</c:v>
                </c:pt>
                <c:pt idx="518">
                  <c:v>56.67</c:v>
                </c:pt>
                <c:pt idx="519">
                  <c:v>57</c:v>
                </c:pt>
                <c:pt idx="520">
                  <c:v>56.37</c:v>
                </c:pt>
                <c:pt idx="521">
                  <c:v>56.25</c:v>
                </c:pt>
                <c:pt idx="522">
                  <c:v>55.27</c:v>
                </c:pt>
                <c:pt idx="523">
                  <c:v>56.06</c:v>
                </c:pt>
                <c:pt idx="524">
                  <c:v>56.58</c:v>
                </c:pt>
                <c:pt idx="525">
                  <c:v>56.3</c:v>
                </c:pt>
                <c:pt idx="526">
                  <c:v>57.18</c:v>
                </c:pt>
                <c:pt idx="527">
                  <c:v>57.39</c:v>
                </c:pt>
                <c:pt idx="528">
                  <c:v>57.23</c:v>
                </c:pt>
                <c:pt idx="529">
                  <c:v>57.89</c:v>
                </c:pt>
                <c:pt idx="530">
                  <c:v>57.92</c:v>
                </c:pt>
                <c:pt idx="531">
                  <c:v>58</c:v>
                </c:pt>
                <c:pt idx="532">
                  <c:v>57.08</c:v>
                </c:pt>
                <c:pt idx="533">
                  <c:v>57.24</c:v>
                </c:pt>
                <c:pt idx="534">
                  <c:v>57.64</c:v>
                </c:pt>
                <c:pt idx="535">
                  <c:v>57.85</c:v>
                </c:pt>
                <c:pt idx="536">
                  <c:v>58.62</c:v>
                </c:pt>
                <c:pt idx="537">
                  <c:v>61.39</c:v>
                </c:pt>
                <c:pt idx="538">
                  <c:v>61.66</c:v>
                </c:pt>
                <c:pt idx="539">
                  <c:v>60.36</c:v>
                </c:pt>
                <c:pt idx="540">
                  <c:v>59.94</c:v>
                </c:pt>
                <c:pt idx="541">
                  <c:v>60.99</c:v>
                </c:pt>
                <c:pt idx="542">
                  <c:v>61.42</c:v>
                </c:pt>
                <c:pt idx="543">
                  <c:v>60.36</c:v>
                </c:pt>
                <c:pt idx="544">
                  <c:v>58.69</c:v>
                </c:pt>
                <c:pt idx="545">
                  <c:v>58.7</c:v>
                </c:pt>
                <c:pt idx="546">
                  <c:v>57.72</c:v>
                </c:pt>
                <c:pt idx="547">
                  <c:v>58.98</c:v>
                </c:pt>
                <c:pt idx="548">
                  <c:v>59.26</c:v>
                </c:pt>
                <c:pt idx="549">
                  <c:v>58.72</c:v>
                </c:pt>
                <c:pt idx="550">
                  <c:v>59.68</c:v>
                </c:pt>
                <c:pt idx="551">
                  <c:v>59.69</c:v>
                </c:pt>
                <c:pt idx="552">
                  <c:v>60.26</c:v>
                </c:pt>
                <c:pt idx="553">
                  <c:v>59.77</c:v>
                </c:pt>
                <c:pt idx="554">
                  <c:v>59.84</c:v>
                </c:pt>
                <c:pt idx="555">
                  <c:v>60.14</c:v>
                </c:pt>
                <c:pt idx="556">
                  <c:v>60.22</c:v>
                </c:pt>
                <c:pt idx="557">
                  <c:v>59.37</c:v>
                </c:pt>
                <c:pt idx="558">
                  <c:v>58.99</c:v>
                </c:pt>
                <c:pt idx="559">
                  <c:v>57.62</c:v>
                </c:pt>
                <c:pt idx="560">
                  <c:v>57</c:v>
                </c:pt>
                <c:pt idx="561">
                  <c:v>57.8</c:v>
                </c:pt>
                <c:pt idx="562">
                  <c:v>58.36</c:v>
                </c:pt>
                <c:pt idx="563">
                  <c:v>59.26</c:v>
                </c:pt>
                <c:pt idx="564">
                  <c:v>58.72</c:v>
                </c:pt>
                <c:pt idx="565">
                  <c:v>57.59</c:v>
                </c:pt>
                <c:pt idx="566">
                  <c:v>58.03</c:v>
                </c:pt>
                <c:pt idx="567">
                  <c:v>58.42</c:v>
                </c:pt>
                <c:pt idx="568">
                  <c:v>58.45</c:v>
                </c:pt>
                <c:pt idx="569">
                  <c:v>56.76</c:v>
                </c:pt>
                <c:pt idx="570">
                  <c:v>56.37</c:v>
                </c:pt>
                <c:pt idx="571">
                  <c:v>57.51</c:v>
                </c:pt>
                <c:pt idx="572">
                  <c:v>59.23</c:v>
                </c:pt>
                <c:pt idx="573">
                  <c:v>59.84</c:v>
                </c:pt>
                <c:pt idx="574">
                  <c:v>59.89</c:v>
                </c:pt>
                <c:pt idx="575">
                  <c:v>60.09</c:v>
                </c:pt>
                <c:pt idx="576">
                  <c:v>59.26</c:v>
                </c:pt>
                <c:pt idx="577">
                  <c:v>59.36</c:v>
                </c:pt>
                <c:pt idx="578">
                  <c:v>57.26</c:v>
                </c:pt>
                <c:pt idx="579">
                  <c:v>57.02</c:v>
                </c:pt>
                <c:pt idx="580">
                  <c:v>57.1</c:v>
                </c:pt>
                <c:pt idx="581">
                  <c:v>57.13</c:v>
                </c:pt>
                <c:pt idx="582">
                  <c:v>56.57</c:v>
                </c:pt>
                <c:pt idx="583">
                  <c:v>55.9</c:v>
                </c:pt>
                <c:pt idx="584">
                  <c:v>55.93</c:v>
                </c:pt>
                <c:pt idx="585">
                  <c:v>56.76</c:v>
                </c:pt>
                <c:pt idx="586">
                  <c:v>57.28</c:v>
                </c:pt>
                <c:pt idx="587">
                  <c:v>57.18</c:v>
                </c:pt>
                <c:pt idx="588">
                  <c:v>57.65</c:v>
                </c:pt>
                <c:pt idx="589">
                  <c:v>58.03</c:v>
                </c:pt>
                <c:pt idx="590">
                  <c:v>58.04</c:v>
                </c:pt>
                <c:pt idx="591">
                  <c:v>58.67</c:v>
                </c:pt>
                <c:pt idx="592">
                  <c:v>58.94</c:v>
                </c:pt>
                <c:pt idx="593">
                  <c:v>58.66</c:v>
                </c:pt>
                <c:pt idx="594">
                  <c:v>58.76</c:v>
                </c:pt>
                <c:pt idx="595">
                  <c:v>58.54</c:v>
                </c:pt>
                <c:pt idx="596">
                  <c:v>58.33</c:v>
                </c:pt>
                <c:pt idx="597">
                  <c:v>58.49</c:v>
                </c:pt>
                <c:pt idx="598">
                  <c:v>58.94</c:v>
                </c:pt>
                <c:pt idx="599">
                  <c:v>58.15</c:v>
                </c:pt>
                <c:pt idx="600">
                  <c:v>58.42</c:v>
                </c:pt>
                <c:pt idx="601">
                  <c:v>58.38</c:v>
                </c:pt>
                <c:pt idx="602">
                  <c:v>58.2</c:v>
                </c:pt>
                <c:pt idx="603">
                  <c:v>58.42</c:v>
                </c:pt>
                <c:pt idx="604">
                  <c:v>58.1</c:v>
                </c:pt>
                <c:pt idx="605">
                  <c:v>58.46</c:v>
                </c:pt>
                <c:pt idx="606">
                  <c:v>59.1</c:v>
                </c:pt>
                <c:pt idx="607">
                  <c:v>58.47</c:v>
                </c:pt>
                <c:pt idx="608">
                  <c:v>58.02</c:v>
                </c:pt>
                <c:pt idx="609">
                  <c:v>57.76</c:v>
                </c:pt>
                <c:pt idx="610">
                  <c:v>57.62</c:v>
                </c:pt>
                <c:pt idx="611">
                  <c:v>57.32</c:v>
                </c:pt>
                <c:pt idx="612">
                  <c:v>56.97</c:v>
                </c:pt>
                <c:pt idx="613">
                  <c:v>57.57</c:v>
                </c:pt>
                <c:pt idx="614">
                  <c:v>57.47</c:v>
                </c:pt>
                <c:pt idx="615">
                  <c:v>57.95</c:v>
                </c:pt>
                <c:pt idx="616">
                  <c:v>56.91</c:v>
                </c:pt>
                <c:pt idx="617">
                  <c:v>57.01</c:v>
                </c:pt>
                <c:pt idx="618">
                  <c:v>56.74</c:v>
                </c:pt>
                <c:pt idx="619">
                  <c:v>56.65</c:v>
                </c:pt>
                <c:pt idx="620">
                  <c:v>56.86</c:v>
                </c:pt>
                <c:pt idx="621">
                  <c:v>57.7</c:v>
                </c:pt>
                <c:pt idx="622">
                  <c:v>57.4</c:v>
                </c:pt>
                <c:pt idx="623">
                  <c:v>58.71</c:v>
                </c:pt>
                <c:pt idx="624">
                  <c:v>60.03</c:v>
                </c:pt>
                <c:pt idx="625">
                  <c:v>59.01</c:v>
                </c:pt>
                <c:pt idx="626">
                  <c:v>58.58</c:v>
                </c:pt>
                <c:pt idx="627">
                  <c:v>58.26</c:v>
                </c:pt>
                <c:pt idx="628">
                  <c:v>58.44</c:v>
                </c:pt>
                <c:pt idx="629">
                  <c:v>59.08</c:v>
                </c:pt>
                <c:pt idx="630">
                  <c:v>58.89</c:v>
                </c:pt>
                <c:pt idx="631">
                  <c:v>59.32</c:v>
                </c:pt>
                <c:pt idx="632">
                  <c:v>56.57</c:v>
                </c:pt>
                <c:pt idx="633">
                  <c:v>56.56</c:v>
                </c:pt>
                <c:pt idx="634">
                  <c:v>56.94</c:v>
                </c:pt>
                <c:pt idx="635">
                  <c:v>57.04</c:v>
                </c:pt>
                <c:pt idx="636">
                  <c:v>57.44</c:v>
                </c:pt>
                <c:pt idx="637">
                  <c:v>57.37</c:v>
                </c:pt>
                <c:pt idx="638">
                  <c:v>57.24</c:v>
                </c:pt>
                <c:pt idx="639">
                  <c:v>57.35</c:v>
                </c:pt>
                <c:pt idx="640">
                  <c:v>58.98</c:v>
                </c:pt>
                <c:pt idx="641">
                  <c:v>57.7</c:v>
                </c:pt>
                <c:pt idx="642">
                  <c:v>57.93</c:v>
                </c:pt>
                <c:pt idx="643">
                  <c:v>57.34</c:v>
                </c:pt>
                <c:pt idx="644">
                  <c:v>57.8</c:v>
                </c:pt>
                <c:pt idx="645">
                  <c:v>58.19</c:v>
                </c:pt>
                <c:pt idx="646">
                  <c:v>58.5</c:v>
                </c:pt>
                <c:pt idx="647">
                  <c:v>58.71</c:v>
                </c:pt>
                <c:pt idx="648">
                  <c:v>59.55</c:v>
                </c:pt>
                <c:pt idx="649">
                  <c:v>58.81</c:v>
                </c:pt>
                <c:pt idx="650">
                  <c:v>58.29</c:v>
                </c:pt>
                <c:pt idx="651">
                  <c:v>58.4</c:v>
                </c:pt>
                <c:pt idx="652">
                  <c:v>59.91</c:v>
                </c:pt>
                <c:pt idx="653">
                  <c:v>60.39</c:v>
                </c:pt>
                <c:pt idx="654">
                  <c:v>60</c:v>
                </c:pt>
                <c:pt idx="655">
                  <c:v>60.77</c:v>
                </c:pt>
                <c:pt idx="656">
                  <c:v>61.3</c:v>
                </c:pt>
                <c:pt idx="657">
                  <c:v>62.22</c:v>
                </c:pt>
                <c:pt idx="658">
                  <c:v>61.77</c:v>
                </c:pt>
                <c:pt idx="659">
                  <c:v>61.57</c:v>
                </c:pt>
                <c:pt idx="660">
                  <c:v>61.38</c:v>
                </c:pt>
                <c:pt idx="661">
                  <c:v>61.21</c:v>
                </c:pt>
                <c:pt idx="662">
                  <c:v>62.02</c:v>
                </c:pt>
                <c:pt idx="663">
                  <c:v>61.86</c:v>
                </c:pt>
                <c:pt idx="664">
                  <c:v>61.26</c:v>
                </c:pt>
                <c:pt idx="665">
                  <c:v>59.85</c:v>
                </c:pt>
                <c:pt idx="666">
                  <c:v>59.73</c:v>
                </c:pt>
                <c:pt idx="667">
                  <c:v>60.6</c:v>
                </c:pt>
                <c:pt idx="668">
                  <c:v>61.31</c:v>
                </c:pt>
                <c:pt idx="669">
                  <c:v>61.13</c:v>
                </c:pt>
                <c:pt idx="670">
                  <c:v>61.01</c:v>
                </c:pt>
                <c:pt idx="671">
                  <c:v>61.69</c:v>
                </c:pt>
                <c:pt idx="672">
                  <c:v>64.12</c:v>
                </c:pt>
                <c:pt idx="673">
                  <c:v>65.569999999999993</c:v>
                </c:pt>
                <c:pt idx="674">
                  <c:v>63.93</c:v>
                </c:pt>
                <c:pt idx="675">
                  <c:v>62.57</c:v>
                </c:pt>
                <c:pt idx="676">
                  <c:v>63.24</c:v>
                </c:pt>
                <c:pt idx="677">
                  <c:v>62.43</c:v>
                </c:pt>
                <c:pt idx="678">
                  <c:v>61.96</c:v>
                </c:pt>
                <c:pt idx="679">
                  <c:v>60.18</c:v>
                </c:pt>
                <c:pt idx="680">
                  <c:v>60.02</c:v>
                </c:pt>
                <c:pt idx="681">
                  <c:v>59.63</c:v>
                </c:pt>
                <c:pt idx="682">
                  <c:v>58.75</c:v>
                </c:pt>
                <c:pt idx="683">
                  <c:v>57.78</c:v>
                </c:pt>
                <c:pt idx="684">
                  <c:v>57.95</c:v>
                </c:pt>
                <c:pt idx="685">
                  <c:v>56.47</c:v>
                </c:pt>
                <c:pt idx="686">
                  <c:v>56.56</c:v>
                </c:pt>
                <c:pt idx="687">
                  <c:v>54.6</c:v>
                </c:pt>
                <c:pt idx="688">
                  <c:v>52.81</c:v>
                </c:pt>
                <c:pt idx="689">
                  <c:v>54.05</c:v>
                </c:pt>
                <c:pt idx="690">
                  <c:v>54.71</c:v>
                </c:pt>
                <c:pt idx="691">
                  <c:v>54.87</c:v>
                </c:pt>
                <c:pt idx="692">
                  <c:v>55.27</c:v>
                </c:pt>
                <c:pt idx="693">
                  <c:v>54.55</c:v>
                </c:pt>
                <c:pt idx="694">
                  <c:v>54.31</c:v>
                </c:pt>
                <c:pt idx="695">
                  <c:v>53.79</c:v>
                </c:pt>
                <c:pt idx="696">
                  <c:v>54.66</c:v>
                </c:pt>
                <c:pt idx="697">
                  <c:v>55.54</c:v>
                </c:pt>
                <c:pt idx="698">
                  <c:v>55.43</c:v>
                </c:pt>
                <c:pt idx="699">
                  <c:v>56.47</c:v>
                </c:pt>
                <c:pt idx="700">
                  <c:v>57.14</c:v>
                </c:pt>
                <c:pt idx="701">
                  <c:v>56.77</c:v>
                </c:pt>
                <c:pt idx="702">
                  <c:v>56.93</c:v>
                </c:pt>
                <c:pt idx="703">
                  <c:v>56.98</c:v>
                </c:pt>
                <c:pt idx="704">
                  <c:v>58</c:v>
                </c:pt>
                <c:pt idx="705">
                  <c:v>60.95</c:v>
                </c:pt>
                <c:pt idx="706">
                  <c:v>60.65</c:v>
                </c:pt>
                <c:pt idx="707">
                  <c:v>59.86</c:v>
                </c:pt>
                <c:pt idx="708">
                  <c:v>60.02</c:v>
                </c:pt>
                <c:pt idx="709">
                  <c:v>59.88</c:v>
                </c:pt>
                <c:pt idx="710">
                  <c:v>60.44</c:v>
                </c:pt>
                <c:pt idx="711">
                  <c:v>59.51</c:v>
                </c:pt>
                <c:pt idx="712">
                  <c:v>58.59</c:v>
                </c:pt>
                <c:pt idx="713">
                  <c:v>59.73</c:v>
                </c:pt>
                <c:pt idx="714">
                  <c:v>61</c:v>
                </c:pt>
                <c:pt idx="715">
                  <c:v>60.59</c:v>
                </c:pt>
                <c:pt idx="716">
                  <c:v>60.49</c:v>
                </c:pt>
                <c:pt idx="717">
                  <c:v>61.46</c:v>
                </c:pt>
                <c:pt idx="718">
                  <c:v>61.35</c:v>
                </c:pt>
                <c:pt idx="719">
                  <c:v>61.01</c:v>
                </c:pt>
                <c:pt idx="720">
                  <c:v>61.31</c:v>
                </c:pt>
                <c:pt idx="721">
                  <c:v>61.26</c:v>
                </c:pt>
                <c:pt idx="722">
                  <c:v>63.29</c:v>
                </c:pt>
                <c:pt idx="723">
                  <c:v>62.92</c:v>
                </c:pt>
                <c:pt idx="724">
                  <c:v>62.99</c:v>
                </c:pt>
                <c:pt idx="725">
                  <c:v>63.06</c:v>
                </c:pt>
                <c:pt idx="726">
                  <c:v>62.68</c:v>
                </c:pt>
                <c:pt idx="727">
                  <c:v>62.19</c:v>
                </c:pt>
                <c:pt idx="728">
                  <c:v>61.98</c:v>
                </c:pt>
                <c:pt idx="729">
                  <c:v>62.31</c:v>
                </c:pt>
                <c:pt idx="730">
                  <c:v>62.69</c:v>
                </c:pt>
                <c:pt idx="731">
                  <c:v>62.64</c:v>
                </c:pt>
                <c:pt idx="732">
                  <c:v>61.6</c:v>
                </c:pt>
                <c:pt idx="733">
                  <c:v>61.8</c:v>
                </c:pt>
                <c:pt idx="734">
                  <c:v>61.79</c:v>
                </c:pt>
                <c:pt idx="735">
                  <c:v>61.9</c:v>
                </c:pt>
                <c:pt idx="736">
                  <c:v>62.57</c:v>
                </c:pt>
                <c:pt idx="737">
                  <c:v>63.17</c:v>
                </c:pt>
                <c:pt idx="738">
                  <c:v>63.01</c:v>
                </c:pt>
                <c:pt idx="739">
                  <c:v>62.69</c:v>
                </c:pt>
                <c:pt idx="740">
                  <c:v>62.84</c:v>
                </c:pt>
                <c:pt idx="741">
                  <c:v>62.5</c:v>
                </c:pt>
                <c:pt idx="742">
                  <c:v>62.46</c:v>
                </c:pt>
                <c:pt idx="743">
                  <c:v>62.07</c:v>
                </c:pt>
                <c:pt idx="744">
                  <c:v>61.85</c:v>
                </c:pt>
                <c:pt idx="745">
                  <c:v>60.82</c:v>
                </c:pt>
                <c:pt idx="746">
                  <c:v>61</c:v>
                </c:pt>
                <c:pt idx="747">
                  <c:v>61.73</c:v>
                </c:pt>
                <c:pt idx="748">
                  <c:v>63.04</c:v>
                </c:pt>
                <c:pt idx="749">
                  <c:v>63.35</c:v>
                </c:pt>
                <c:pt idx="750">
                  <c:v>62.72</c:v>
                </c:pt>
                <c:pt idx="751">
                  <c:v>62.67</c:v>
                </c:pt>
                <c:pt idx="752">
                  <c:v>63.34</c:v>
                </c:pt>
                <c:pt idx="753">
                  <c:v>63.15</c:v>
                </c:pt>
                <c:pt idx="754">
                  <c:v>65.790000000000006</c:v>
                </c:pt>
                <c:pt idx="755">
                  <c:v>66.06</c:v>
                </c:pt>
                <c:pt idx="756">
                  <c:v>67.61</c:v>
                </c:pt>
                <c:pt idx="757">
                  <c:v>68.25</c:v>
                </c:pt>
                <c:pt idx="758">
                  <c:v>68.2</c:v>
                </c:pt>
                <c:pt idx="759">
                  <c:v>69.36</c:v>
                </c:pt>
                <c:pt idx="760">
                  <c:v>68.84</c:v>
                </c:pt>
                <c:pt idx="761">
                  <c:v>68.099999999999994</c:v>
                </c:pt>
                <c:pt idx="762">
                  <c:v>68.709999999999994</c:v>
                </c:pt>
                <c:pt idx="763">
                  <c:v>69.069999999999993</c:v>
                </c:pt>
                <c:pt idx="764">
                  <c:v>67.52</c:v>
                </c:pt>
                <c:pt idx="765">
                  <c:v>67.73</c:v>
                </c:pt>
                <c:pt idx="766">
                  <c:v>67.81</c:v>
                </c:pt>
                <c:pt idx="767">
                  <c:v>68.290000000000006</c:v>
                </c:pt>
                <c:pt idx="768">
                  <c:v>68.06</c:v>
                </c:pt>
                <c:pt idx="769">
                  <c:v>67.959999999999994</c:v>
                </c:pt>
                <c:pt idx="770">
                  <c:v>68.28</c:v>
                </c:pt>
                <c:pt idx="771">
                  <c:v>68.53</c:v>
                </c:pt>
                <c:pt idx="772">
                  <c:v>67.53</c:v>
                </c:pt>
                <c:pt idx="773">
                  <c:v>67.95</c:v>
                </c:pt>
                <c:pt idx="774">
                  <c:v>69.28</c:v>
                </c:pt>
                <c:pt idx="775">
                  <c:v>70.38</c:v>
                </c:pt>
                <c:pt idx="776">
                  <c:v>68.489999999999995</c:v>
                </c:pt>
                <c:pt idx="777">
                  <c:v>68.25</c:v>
                </c:pt>
                <c:pt idx="778">
                  <c:v>66.75</c:v>
                </c:pt>
                <c:pt idx="779">
                  <c:v>65.91</c:v>
                </c:pt>
                <c:pt idx="780">
                  <c:v>66.459999999999994</c:v>
                </c:pt>
                <c:pt idx="781">
                  <c:v>65.83</c:v>
                </c:pt>
                <c:pt idx="782">
                  <c:v>65.08</c:v>
                </c:pt>
                <c:pt idx="783">
                  <c:v>64.88</c:v>
                </c:pt>
                <c:pt idx="784">
                  <c:v>63.4</c:v>
                </c:pt>
                <c:pt idx="785">
                  <c:v>64.290000000000006</c:v>
                </c:pt>
                <c:pt idx="786">
                  <c:v>64.900000000000006</c:v>
                </c:pt>
                <c:pt idx="787">
                  <c:v>64.63</c:v>
                </c:pt>
                <c:pt idx="788">
                  <c:v>63.48</c:v>
                </c:pt>
                <c:pt idx="789">
                  <c:v>63.29</c:v>
                </c:pt>
                <c:pt idx="790">
                  <c:v>64.03</c:v>
                </c:pt>
                <c:pt idx="791">
                  <c:v>64.63</c:v>
                </c:pt>
                <c:pt idx="792">
                  <c:v>65.87</c:v>
                </c:pt>
                <c:pt idx="793">
                  <c:v>64.38</c:v>
                </c:pt>
                <c:pt idx="794">
                  <c:v>63.68</c:v>
                </c:pt>
                <c:pt idx="795">
                  <c:v>63.27</c:v>
                </c:pt>
                <c:pt idx="796">
                  <c:v>62.63</c:v>
                </c:pt>
                <c:pt idx="797">
                  <c:v>62.75</c:v>
                </c:pt>
                <c:pt idx="798">
                  <c:v>63.6</c:v>
                </c:pt>
                <c:pt idx="799">
                  <c:v>62.45</c:v>
                </c:pt>
                <c:pt idx="800">
                  <c:v>62.46</c:v>
                </c:pt>
                <c:pt idx="801">
                  <c:v>62.77</c:v>
                </c:pt>
                <c:pt idx="802">
                  <c:v>62.55</c:v>
                </c:pt>
                <c:pt idx="803">
                  <c:v>63.51</c:v>
                </c:pt>
                <c:pt idx="804">
                  <c:v>62.54</c:v>
                </c:pt>
                <c:pt idx="805">
                  <c:v>62.57</c:v>
                </c:pt>
                <c:pt idx="806">
                  <c:v>62.5</c:v>
                </c:pt>
                <c:pt idx="807">
                  <c:v>62.03</c:v>
                </c:pt>
                <c:pt idx="808">
                  <c:v>61.59</c:v>
                </c:pt>
                <c:pt idx="809">
                  <c:v>62.45</c:v>
                </c:pt>
                <c:pt idx="810">
                  <c:v>62.2</c:v>
                </c:pt>
                <c:pt idx="811">
                  <c:v>62.14</c:v>
                </c:pt>
                <c:pt idx="812">
                  <c:v>62.23</c:v>
                </c:pt>
                <c:pt idx="813">
                  <c:v>63.39</c:v>
                </c:pt>
                <c:pt idx="814">
                  <c:v>62.51</c:v>
                </c:pt>
                <c:pt idx="815">
                  <c:v>62.23</c:v>
                </c:pt>
                <c:pt idx="816">
                  <c:v>61.99</c:v>
                </c:pt>
                <c:pt idx="817">
                  <c:v>60.94</c:v>
                </c:pt>
                <c:pt idx="818">
                  <c:v>60.13</c:v>
                </c:pt>
                <c:pt idx="819">
                  <c:v>58.81</c:v>
                </c:pt>
                <c:pt idx="820">
                  <c:v>58.45</c:v>
                </c:pt>
                <c:pt idx="821">
                  <c:v>59.62</c:v>
                </c:pt>
                <c:pt idx="822">
                  <c:v>60.07</c:v>
                </c:pt>
                <c:pt idx="823">
                  <c:v>59.33</c:v>
                </c:pt>
                <c:pt idx="824">
                  <c:v>58.54</c:v>
                </c:pt>
                <c:pt idx="825">
                  <c:v>57.79</c:v>
                </c:pt>
                <c:pt idx="826">
                  <c:v>57.79</c:v>
                </c:pt>
                <c:pt idx="827">
                  <c:v>56.57</c:v>
                </c:pt>
                <c:pt idx="828">
                  <c:v>56.55</c:v>
                </c:pt>
                <c:pt idx="829">
                  <c:v>56.17</c:v>
                </c:pt>
                <c:pt idx="830">
                  <c:v>55.02</c:v>
                </c:pt>
                <c:pt idx="831">
                  <c:v>55.83</c:v>
                </c:pt>
                <c:pt idx="832">
                  <c:v>56</c:v>
                </c:pt>
                <c:pt idx="833">
                  <c:v>56.25</c:v>
                </c:pt>
                <c:pt idx="834">
                  <c:v>56.12</c:v>
                </c:pt>
                <c:pt idx="835">
                  <c:v>56.9</c:v>
                </c:pt>
                <c:pt idx="836">
                  <c:v>56.74</c:v>
                </c:pt>
                <c:pt idx="837">
                  <c:v>56.47</c:v>
                </c:pt>
                <c:pt idx="838">
                  <c:v>56.43</c:v>
                </c:pt>
                <c:pt idx="839">
                  <c:v>57.4</c:v>
                </c:pt>
                <c:pt idx="840">
                  <c:v>57.34</c:v>
                </c:pt>
                <c:pt idx="841">
                  <c:v>57.16</c:v>
                </c:pt>
                <c:pt idx="842">
                  <c:v>56.83</c:v>
                </c:pt>
                <c:pt idx="843">
                  <c:v>55.87</c:v>
                </c:pt>
                <c:pt idx="844">
                  <c:v>54.95</c:v>
                </c:pt>
                <c:pt idx="845">
                  <c:v>53.43</c:v>
                </c:pt>
                <c:pt idx="846">
                  <c:v>52.96</c:v>
                </c:pt>
                <c:pt idx="847">
                  <c:v>53.49</c:v>
                </c:pt>
                <c:pt idx="848">
                  <c:v>54.34</c:v>
                </c:pt>
                <c:pt idx="849">
                  <c:v>54.84</c:v>
                </c:pt>
                <c:pt idx="850">
                  <c:v>53.95</c:v>
                </c:pt>
                <c:pt idx="851">
                  <c:v>53.59</c:v>
                </c:pt>
                <c:pt idx="852">
                  <c:v>54.95</c:v>
                </c:pt>
                <c:pt idx="853">
                  <c:v>57.03</c:v>
                </c:pt>
                <c:pt idx="854">
                  <c:v>57.22</c:v>
                </c:pt>
                <c:pt idx="855">
                  <c:v>56.79</c:v>
                </c:pt>
                <c:pt idx="856">
                  <c:v>56.62</c:v>
                </c:pt>
                <c:pt idx="857">
                  <c:v>56.59</c:v>
                </c:pt>
                <c:pt idx="858">
                  <c:v>55.15</c:v>
                </c:pt>
                <c:pt idx="859">
                  <c:v>54.88</c:v>
                </c:pt>
                <c:pt idx="860">
                  <c:v>55.64</c:v>
                </c:pt>
                <c:pt idx="861">
                  <c:v>56.1</c:v>
                </c:pt>
                <c:pt idx="862">
                  <c:v>57.55</c:v>
                </c:pt>
                <c:pt idx="863">
                  <c:v>57.93</c:v>
                </c:pt>
                <c:pt idx="864">
                  <c:v>58.8</c:v>
                </c:pt>
                <c:pt idx="865">
                  <c:v>57.28</c:v>
                </c:pt>
                <c:pt idx="866">
                  <c:v>55.55</c:v>
                </c:pt>
                <c:pt idx="867">
                  <c:v>56.48</c:v>
                </c:pt>
                <c:pt idx="868">
                  <c:v>56.01</c:v>
                </c:pt>
                <c:pt idx="869">
                  <c:v>55.45</c:v>
                </c:pt>
                <c:pt idx="870">
                  <c:v>55.26</c:v>
                </c:pt>
                <c:pt idx="871">
                  <c:v>55.27</c:v>
                </c:pt>
                <c:pt idx="872">
                  <c:v>55.36</c:v>
                </c:pt>
                <c:pt idx="873">
                  <c:v>56.33</c:v>
                </c:pt>
                <c:pt idx="874">
                  <c:v>52.79</c:v>
                </c:pt>
                <c:pt idx="875">
                  <c:v>52.25</c:v>
                </c:pt>
                <c:pt idx="876">
                  <c:v>51.29</c:v>
                </c:pt>
                <c:pt idx="877">
                  <c:v>50.39</c:v>
                </c:pt>
                <c:pt idx="878">
                  <c:v>49.87</c:v>
                </c:pt>
                <c:pt idx="879">
                  <c:v>48.97</c:v>
                </c:pt>
                <c:pt idx="880">
                  <c:v>50</c:v>
                </c:pt>
                <c:pt idx="881">
                  <c:v>49.92</c:v>
                </c:pt>
                <c:pt idx="882">
                  <c:v>47.44</c:v>
                </c:pt>
                <c:pt idx="883">
                  <c:v>47.95</c:v>
                </c:pt>
                <c:pt idx="884">
                  <c:v>48.59</c:v>
                </c:pt>
                <c:pt idx="885">
                  <c:v>48.3</c:v>
                </c:pt>
                <c:pt idx="886">
                  <c:v>48.65</c:v>
                </c:pt>
                <c:pt idx="887">
                  <c:v>48.49</c:v>
                </c:pt>
                <c:pt idx="888">
                  <c:v>49.33</c:v>
                </c:pt>
                <c:pt idx="889">
                  <c:v>47.98</c:v>
                </c:pt>
                <c:pt idx="890">
                  <c:v>48.44</c:v>
                </c:pt>
                <c:pt idx="891">
                  <c:v>48.78</c:v>
                </c:pt>
                <c:pt idx="892">
                  <c:v>48.47</c:v>
                </c:pt>
                <c:pt idx="893">
                  <c:v>47.71</c:v>
                </c:pt>
                <c:pt idx="894">
                  <c:v>45.38</c:v>
                </c:pt>
                <c:pt idx="895">
                  <c:v>45.19</c:v>
                </c:pt>
                <c:pt idx="896">
                  <c:v>43.76</c:v>
                </c:pt>
                <c:pt idx="897">
                  <c:v>40.97</c:v>
                </c:pt>
                <c:pt idx="898">
                  <c:v>41.65</c:v>
                </c:pt>
                <c:pt idx="899">
                  <c:v>42.34</c:v>
                </c:pt>
                <c:pt idx="900">
                  <c:v>43.04</c:v>
                </c:pt>
                <c:pt idx="901">
                  <c:v>43.45</c:v>
                </c:pt>
                <c:pt idx="902">
                  <c:v>44.98</c:v>
                </c:pt>
                <c:pt idx="903">
                  <c:v>45.03</c:v>
                </c:pt>
                <c:pt idx="904">
                  <c:v>45.08</c:v>
                </c:pt>
                <c:pt idx="905">
                  <c:v>45.48</c:v>
                </c:pt>
                <c:pt idx="906">
                  <c:v>46.54</c:v>
                </c:pt>
                <c:pt idx="907">
                  <c:v>46.35</c:v>
                </c:pt>
                <c:pt idx="908">
                  <c:v>46.5</c:v>
                </c:pt>
                <c:pt idx="909">
                  <c:v>47.93</c:v>
                </c:pt>
                <c:pt idx="910">
                  <c:v>47.73</c:v>
                </c:pt>
                <c:pt idx="911">
                  <c:v>47.83</c:v>
                </c:pt>
                <c:pt idx="912">
                  <c:v>47.88</c:v>
                </c:pt>
                <c:pt idx="913">
                  <c:v>47.8</c:v>
                </c:pt>
                <c:pt idx="914">
                  <c:v>47.7</c:v>
                </c:pt>
                <c:pt idx="915">
                  <c:v>49.24</c:v>
                </c:pt>
                <c:pt idx="916">
                  <c:v>49.47</c:v>
                </c:pt>
                <c:pt idx="917">
                  <c:v>48.85</c:v>
                </c:pt>
                <c:pt idx="918">
                  <c:v>48.85</c:v>
                </c:pt>
                <c:pt idx="919">
                  <c:v>48.73</c:v>
                </c:pt>
                <c:pt idx="920">
                  <c:v>48.42</c:v>
                </c:pt>
                <c:pt idx="921">
                  <c:v>48.08</c:v>
                </c:pt>
                <c:pt idx="922">
                  <c:v>47.08</c:v>
                </c:pt>
                <c:pt idx="923">
                  <c:v>49.17</c:v>
                </c:pt>
                <c:pt idx="924">
                  <c:v>48.92</c:v>
                </c:pt>
                <c:pt idx="925">
                  <c:v>49.71</c:v>
                </c:pt>
                <c:pt idx="926">
                  <c:v>50.32</c:v>
                </c:pt>
                <c:pt idx="927">
                  <c:v>49.69</c:v>
                </c:pt>
                <c:pt idx="928">
                  <c:v>49.36</c:v>
                </c:pt>
                <c:pt idx="929">
                  <c:v>49.98</c:v>
                </c:pt>
                <c:pt idx="930">
                  <c:v>50.59</c:v>
                </c:pt>
                <c:pt idx="931">
                  <c:v>50.08</c:v>
                </c:pt>
                <c:pt idx="932">
                  <c:v>50.25</c:v>
                </c:pt>
                <c:pt idx="933">
                  <c:v>50.24</c:v>
                </c:pt>
                <c:pt idx="934">
                  <c:v>49.89</c:v>
                </c:pt>
                <c:pt idx="935">
                  <c:v>49.73</c:v>
                </c:pt>
                <c:pt idx="936">
                  <c:v>49.63</c:v>
                </c:pt>
                <c:pt idx="937">
                  <c:v>49.72</c:v>
                </c:pt>
                <c:pt idx="938">
                  <c:v>50.3</c:v>
                </c:pt>
                <c:pt idx="939">
                  <c:v>50.02</c:v>
                </c:pt>
                <c:pt idx="940">
                  <c:v>50.6</c:v>
                </c:pt>
                <c:pt idx="941">
                  <c:v>50.46</c:v>
                </c:pt>
                <c:pt idx="942">
                  <c:v>50.24</c:v>
                </c:pt>
                <c:pt idx="943">
                  <c:v>49.98</c:v>
                </c:pt>
                <c:pt idx="944">
                  <c:v>52.31</c:v>
                </c:pt>
                <c:pt idx="945">
                  <c:v>53.26</c:v>
                </c:pt>
                <c:pt idx="946">
                  <c:v>53.87</c:v>
                </c:pt>
                <c:pt idx="947">
                  <c:v>53.75</c:v>
                </c:pt>
                <c:pt idx="948">
                  <c:v>53.07</c:v>
                </c:pt>
                <c:pt idx="949">
                  <c:v>51.65</c:v>
                </c:pt>
                <c:pt idx="950">
                  <c:v>54.32</c:v>
                </c:pt>
                <c:pt idx="951">
                  <c:v>55.13</c:v>
                </c:pt>
                <c:pt idx="952">
                  <c:v>54.66</c:v>
                </c:pt>
                <c:pt idx="953">
                  <c:v>55.13</c:v>
                </c:pt>
                <c:pt idx="954">
                  <c:v>55.92</c:v>
                </c:pt>
                <c:pt idx="955">
                  <c:v>56.9</c:v>
                </c:pt>
                <c:pt idx="956">
                  <c:v>57.94</c:v>
                </c:pt>
                <c:pt idx="957">
                  <c:v>57.38</c:v>
                </c:pt>
                <c:pt idx="958">
                  <c:v>57.92</c:v>
                </c:pt>
                <c:pt idx="959">
                  <c:v>57.89</c:v>
                </c:pt>
                <c:pt idx="960">
                  <c:v>58.36</c:v>
                </c:pt>
                <c:pt idx="961">
                  <c:v>58.83</c:v>
                </c:pt>
                <c:pt idx="962">
                  <c:v>58.8</c:v>
                </c:pt>
                <c:pt idx="963">
                  <c:v>57.43</c:v>
                </c:pt>
                <c:pt idx="964">
                  <c:v>56.71</c:v>
                </c:pt>
                <c:pt idx="965">
                  <c:v>58.59</c:v>
                </c:pt>
                <c:pt idx="966">
                  <c:v>57.65</c:v>
                </c:pt>
                <c:pt idx="967">
                  <c:v>57.61</c:v>
                </c:pt>
                <c:pt idx="968">
                  <c:v>56.98</c:v>
                </c:pt>
                <c:pt idx="969">
                  <c:v>56.7</c:v>
                </c:pt>
                <c:pt idx="970">
                  <c:v>57.55</c:v>
                </c:pt>
                <c:pt idx="971">
                  <c:v>56.93</c:v>
                </c:pt>
                <c:pt idx="972">
                  <c:v>56.31</c:v>
                </c:pt>
                <c:pt idx="973">
                  <c:v>56</c:v>
                </c:pt>
                <c:pt idx="974">
                  <c:v>57.3</c:v>
                </c:pt>
                <c:pt idx="975">
                  <c:v>56.83</c:v>
                </c:pt>
                <c:pt idx="976">
                  <c:v>56.54</c:v>
                </c:pt>
                <c:pt idx="977">
                  <c:v>57.49</c:v>
                </c:pt>
                <c:pt idx="978">
                  <c:v>57.49</c:v>
                </c:pt>
                <c:pt idx="979">
                  <c:v>57.52</c:v>
                </c:pt>
                <c:pt idx="980">
                  <c:v>57.87</c:v>
                </c:pt>
                <c:pt idx="981">
                  <c:v>57.87</c:v>
                </c:pt>
                <c:pt idx="982">
                  <c:v>56.96</c:v>
                </c:pt>
                <c:pt idx="983">
                  <c:v>56.31</c:v>
                </c:pt>
                <c:pt idx="984">
                  <c:v>56.28</c:v>
                </c:pt>
                <c:pt idx="985">
                  <c:v>56.7</c:v>
                </c:pt>
                <c:pt idx="986">
                  <c:v>56.6</c:v>
                </c:pt>
                <c:pt idx="987">
                  <c:v>55.53</c:v>
                </c:pt>
                <c:pt idx="988">
                  <c:v>56.19</c:v>
                </c:pt>
                <c:pt idx="989">
                  <c:v>56.05</c:v>
                </c:pt>
                <c:pt idx="990">
                  <c:v>55.38</c:v>
                </c:pt>
                <c:pt idx="991">
                  <c:v>54.58</c:v>
                </c:pt>
                <c:pt idx="992">
                  <c:v>54.92</c:v>
                </c:pt>
                <c:pt idx="993">
                  <c:v>53.93</c:v>
                </c:pt>
                <c:pt idx="994">
                  <c:v>54.08</c:v>
                </c:pt>
                <c:pt idx="995">
                  <c:v>54.51</c:v>
                </c:pt>
                <c:pt idx="996">
                  <c:v>55.35</c:v>
                </c:pt>
                <c:pt idx="997">
                  <c:v>53.87</c:v>
                </c:pt>
                <c:pt idx="998">
                  <c:v>52.68</c:v>
                </c:pt>
                <c:pt idx="999">
                  <c:v>53.52</c:v>
                </c:pt>
                <c:pt idx="1000">
                  <c:v>54.05</c:v>
                </c:pt>
                <c:pt idx="1001">
                  <c:v>54.96</c:v>
                </c:pt>
                <c:pt idx="1002">
                  <c:v>53.85</c:v>
                </c:pt>
                <c:pt idx="1003">
                  <c:v>53.9</c:v>
                </c:pt>
                <c:pt idx="1004">
                  <c:v>53.64</c:v>
                </c:pt>
                <c:pt idx="1005">
                  <c:v>53.98</c:v>
                </c:pt>
                <c:pt idx="1006">
                  <c:v>53.88</c:v>
                </c:pt>
                <c:pt idx="1007">
                  <c:v>54.31</c:v>
                </c:pt>
                <c:pt idx="1008">
                  <c:v>54.9</c:v>
                </c:pt>
                <c:pt idx="1009">
                  <c:v>55.57</c:v>
                </c:pt>
                <c:pt idx="1010">
                  <c:v>55.14</c:v>
                </c:pt>
                <c:pt idx="1011">
                  <c:v>55.23</c:v>
                </c:pt>
                <c:pt idx="1012">
                  <c:v>55.53</c:v>
                </c:pt>
                <c:pt idx="1013">
                  <c:v>56.33</c:v>
                </c:pt>
                <c:pt idx="1014">
                  <c:v>56.88</c:v>
                </c:pt>
                <c:pt idx="1015">
                  <c:v>56.7</c:v>
                </c:pt>
                <c:pt idx="1016">
                  <c:v>56.84</c:v>
                </c:pt>
                <c:pt idx="1017">
                  <c:v>57.79</c:v>
                </c:pt>
                <c:pt idx="1018">
                  <c:v>58.34</c:v>
                </c:pt>
                <c:pt idx="1019">
                  <c:v>58.9</c:v>
                </c:pt>
                <c:pt idx="1020">
                  <c:v>59.04</c:v>
                </c:pt>
                <c:pt idx="1021">
                  <c:v>59.04</c:v>
                </c:pt>
                <c:pt idx="1022">
                  <c:v>59.63</c:v>
                </c:pt>
                <c:pt idx="1023">
                  <c:v>60.26</c:v>
                </c:pt>
                <c:pt idx="1024">
                  <c:v>60.15</c:v>
                </c:pt>
                <c:pt idx="1025">
                  <c:v>59.9</c:v>
                </c:pt>
                <c:pt idx="1026">
                  <c:v>59.18</c:v>
                </c:pt>
                <c:pt idx="1027">
                  <c:v>59.17</c:v>
                </c:pt>
                <c:pt idx="1028">
                  <c:v>59.09</c:v>
                </c:pt>
                <c:pt idx="1029">
                  <c:v>59.57</c:v>
                </c:pt>
                <c:pt idx="1030">
                  <c:v>59.63</c:v>
                </c:pt>
                <c:pt idx="1031">
                  <c:v>59.22</c:v>
                </c:pt>
                <c:pt idx="1032">
                  <c:v>59.48</c:v>
                </c:pt>
                <c:pt idx="1033">
                  <c:v>59.83</c:v>
                </c:pt>
                <c:pt idx="1034">
                  <c:v>59.56</c:v>
                </c:pt>
                <c:pt idx="1035">
                  <c:v>59.34</c:v>
                </c:pt>
                <c:pt idx="1036">
                  <c:v>59.65</c:v>
                </c:pt>
                <c:pt idx="1037">
                  <c:v>60.73</c:v>
                </c:pt>
                <c:pt idx="1038">
                  <c:v>60.32</c:v>
                </c:pt>
                <c:pt idx="1039">
                  <c:v>59.88</c:v>
                </c:pt>
                <c:pt idx="1040">
                  <c:v>59.57</c:v>
                </c:pt>
                <c:pt idx="1041">
                  <c:v>59.43</c:v>
                </c:pt>
                <c:pt idx="1042">
                  <c:v>58.71</c:v>
                </c:pt>
                <c:pt idx="1043">
                  <c:v>58.66</c:v>
                </c:pt>
                <c:pt idx="1044">
                  <c:v>58.91</c:v>
                </c:pt>
                <c:pt idx="1045">
                  <c:v>58.93</c:v>
                </c:pt>
                <c:pt idx="1046">
                  <c:v>58.22</c:v>
                </c:pt>
                <c:pt idx="1047">
                  <c:v>58.92</c:v>
                </c:pt>
                <c:pt idx="1048">
                  <c:v>59.04</c:v>
                </c:pt>
                <c:pt idx="1049">
                  <c:v>58.94</c:v>
                </c:pt>
                <c:pt idx="1050">
                  <c:v>59.47</c:v>
                </c:pt>
                <c:pt idx="1051">
                  <c:v>59.37</c:v>
                </c:pt>
                <c:pt idx="1052">
                  <c:v>59.81</c:v>
                </c:pt>
                <c:pt idx="1053">
                  <c:v>59.59</c:v>
                </c:pt>
                <c:pt idx="1054">
                  <c:v>61.04</c:v>
                </c:pt>
                <c:pt idx="1055">
                  <c:v>61.68</c:v>
                </c:pt>
                <c:pt idx="1056">
                  <c:v>61.24</c:v>
                </c:pt>
                <c:pt idx="1057">
                  <c:v>60.05</c:v>
                </c:pt>
                <c:pt idx="1058">
                  <c:v>59.36</c:v>
                </c:pt>
                <c:pt idx="1059">
                  <c:v>59.76</c:v>
                </c:pt>
                <c:pt idx="1060">
                  <c:v>59.96</c:v>
                </c:pt>
                <c:pt idx="1061">
                  <c:v>59.52</c:v>
                </c:pt>
                <c:pt idx="1062">
                  <c:v>59.22</c:v>
                </c:pt>
                <c:pt idx="1063">
                  <c:v>59.01</c:v>
                </c:pt>
                <c:pt idx="1064">
                  <c:v>58.35</c:v>
                </c:pt>
                <c:pt idx="1065">
                  <c:v>57.92</c:v>
                </c:pt>
                <c:pt idx="1066">
                  <c:v>56.97</c:v>
                </c:pt>
                <c:pt idx="1067">
                  <c:v>56.71</c:v>
                </c:pt>
                <c:pt idx="1068">
                  <c:v>56.78</c:v>
                </c:pt>
                <c:pt idx="1069">
                  <c:v>56.9</c:v>
                </c:pt>
                <c:pt idx="1070">
                  <c:v>55.77</c:v>
                </c:pt>
                <c:pt idx="1071">
                  <c:v>55.81</c:v>
                </c:pt>
                <c:pt idx="1072">
                  <c:v>56.08</c:v>
                </c:pt>
                <c:pt idx="1073">
                  <c:v>55.58</c:v>
                </c:pt>
                <c:pt idx="1074">
                  <c:v>55.85</c:v>
                </c:pt>
                <c:pt idx="1075">
                  <c:v>55.79</c:v>
                </c:pt>
                <c:pt idx="1076">
                  <c:v>56.3</c:v>
                </c:pt>
                <c:pt idx="1077">
                  <c:v>56.25</c:v>
                </c:pt>
                <c:pt idx="1078">
                  <c:v>56.72</c:v>
                </c:pt>
                <c:pt idx="1079">
                  <c:v>57.11</c:v>
                </c:pt>
                <c:pt idx="1080">
                  <c:v>57.48</c:v>
                </c:pt>
                <c:pt idx="1081">
                  <c:v>57.98</c:v>
                </c:pt>
                <c:pt idx="1082">
                  <c:v>57.98</c:v>
                </c:pt>
                <c:pt idx="1083">
                  <c:v>58.58</c:v>
                </c:pt>
                <c:pt idx="1084">
                  <c:v>61.88</c:v>
                </c:pt>
                <c:pt idx="1085">
                  <c:v>62.41</c:v>
                </c:pt>
                <c:pt idx="1086">
                  <c:v>62.2</c:v>
                </c:pt>
                <c:pt idx="1087">
                  <c:v>63.18</c:v>
                </c:pt>
                <c:pt idx="1088">
                  <c:v>63.15</c:v>
                </c:pt>
                <c:pt idx="1089">
                  <c:v>62.6</c:v>
                </c:pt>
                <c:pt idx="1090">
                  <c:v>62.74</c:v>
                </c:pt>
                <c:pt idx="1091">
                  <c:v>62.67</c:v>
                </c:pt>
                <c:pt idx="1092">
                  <c:v>61.97</c:v>
                </c:pt>
                <c:pt idx="1093">
                  <c:v>61.18</c:v>
                </c:pt>
                <c:pt idx="1094">
                  <c:v>62.01</c:v>
                </c:pt>
                <c:pt idx="1095">
                  <c:v>61.91</c:v>
                </c:pt>
                <c:pt idx="1096">
                  <c:v>61.75</c:v>
                </c:pt>
                <c:pt idx="1097">
                  <c:v>61.81</c:v>
                </c:pt>
                <c:pt idx="1098">
                  <c:v>62.14</c:v>
                </c:pt>
                <c:pt idx="1099">
                  <c:v>62.14</c:v>
                </c:pt>
                <c:pt idx="1100">
                  <c:v>62.92</c:v>
                </c:pt>
                <c:pt idx="1101">
                  <c:v>61.82</c:v>
                </c:pt>
                <c:pt idx="1102">
                  <c:v>61.39</c:v>
                </c:pt>
                <c:pt idx="1103">
                  <c:v>60.63</c:v>
                </c:pt>
                <c:pt idx="1104">
                  <c:v>61.36</c:v>
                </c:pt>
                <c:pt idx="1105">
                  <c:v>62.13</c:v>
                </c:pt>
                <c:pt idx="1106">
                  <c:v>62.43</c:v>
                </c:pt>
                <c:pt idx="1107">
                  <c:v>62.7</c:v>
                </c:pt>
                <c:pt idx="1108">
                  <c:v>62.81</c:v>
                </c:pt>
                <c:pt idx="1109">
                  <c:v>61.86</c:v>
                </c:pt>
                <c:pt idx="1110">
                  <c:v>61.87</c:v>
                </c:pt>
                <c:pt idx="1111">
                  <c:v>61.31</c:v>
                </c:pt>
                <c:pt idx="1112">
                  <c:v>62.43</c:v>
                </c:pt>
                <c:pt idx="1113">
                  <c:v>62.93</c:v>
                </c:pt>
                <c:pt idx="1114">
                  <c:v>64.22</c:v>
                </c:pt>
                <c:pt idx="1115">
                  <c:v>65.709999999999994</c:v>
                </c:pt>
                <c:pt idx="1116">
                  <c:v>63.68</c:v>
                </c:pt>
                <c:pt idx="1117">
                  <c:v>65.17</c:v>
                </c:pt>
                <c:pt idx="1118">
                  <c:v>65.41</c:v>
                </c:pt>
                <c:pt idx="1119">
                  <c:v>65.55</c:v>
                </c:pt>
                <c:pt idx="1120">
                  <c:v>65.59</c:v>
                </c:pt>
                <c:pt idx="1121">
                  <c:v>64.38</c:v>
                </c:pt>
                <c:pt idx="1122">
                  <c:v>64.41</c:v>
                </c:pt>
                <c:pt idx="1123">
                  <c:v>64.45</c:v>
                </c:pt>
                <c:pt idx="1124">
                  <c:v>65.55</c:v>
                </c:pt>
                <c:pt idx="1125">
                  <c:v>65.069999999999993</c:v>
                </c:pt>
                <c:pt idx="1126">
                  <c:v>65.569999999999993</c:v>
                </c:pt>
                <c:pt idx="1127">
                  <c:v>66.08</c:v>
                </c:pt>
                <c:pt idx="1128">
                  <c:v>65.94</c:v>
                </c:pt>
                <c:pt idx="1129">
                  <c:v>65.8</c:v>
                </c:pt>
                <c:pt idx="1130">
                  <c:v>65.680000000000007</c:v>
                </c:pt>
                <c:pt idx="1131">
                  <c:v>65.989999999999995</c:v>
                </c:pt>
                <c:pt idx="1132">
                  <c:v>65.06</c:v>
                </c:pt>
                <c:pt idx="1133">
                  <c:v>66</c:v>
                </c:pt>
                <c:pt idx="1134">
                  <c:v>65.819999999999993</c:v>
                </c:pt>
                <c:pt idx="1135">
                  <c:v>65.81</c:v>
                </c:pt>
                <c:pt idx="1136">
                  <c:v>65.650000000000006</c:v>
                </c:pt>
                <c:pt idx="1137">
                  <c:v>66</c:v>
                </c:pt>
                <c:pt idx="1138">
                  <c:v>65.739999999999995</c:v>
                </c:pt>
                <c:pt idx="1139">
                  <c:v>65.87</c:v>
                </c:pt>
                <c:pt idx="1140">
                  <c:v>65.760000000000005</c:v>
                </c:pt>
                <c:pt idx="1141">
                  <c:v>65.67</c:v>
                </c:pt>
                <c:pt idx="1142">
                  <c:v>66.03</c:v>
                </c:pt>
                <c:pt idx="1143">
                  <c:v>66.739999999999995</c:v>
                </c:pt>
                <c:pt idx="1144">
                  <c:v>67.17</c:v>
                </c:pt>
                <c:pt idx="1145">
                  <c:v>67.430000000000007</c:v>
                </c:pt>
                <c:pt idx="1146">
                  <c:v>67.510000000000005</c:v>
                </c:pt>
                <c:pt idx="1147">
                  <c:v>66.95</c:v>
                </c:pt>
                <c:pt idx="1148">
                  <c:v>67.42</c:v>
                </c:pt>
                <c:pt idx="1149">
                  <c:v>66.87</c:v>
                </c:pt>
                <c:pt idx="1150">
                  <c:v>66.91</c:v>
                </c:pt>
                <c:pt idx="1151">
                  <c:v>66.55</c:v>
                </c:pt>
                <c:pt idx="1152">
                  <c:v>66.61</c:v>
                </c:pt>
                <c:pt idx="1153">
                  <c:v>67.17</c:v>
                </c:pt>
                <c:pt idx="1154">
                  <c:v>67.97</c:v>
                </c:pt>
                <c:pt idx="1155">
                  <c:v>68.02</c:v>
                </c:pt>
                <c:pt idx="1156">
                  <c:v>66.41</c:v>
                </c:pt>
                <c:pt idx="1157">
                  <c:v>66.63</c:v>
                </c:pt>
                <c:pt idx="1158">
                  <c:v>67.31</c:v>
                </c:pt>
                <c:pt idx="1159">
                  <c:v>66.42</c:v>
                </c:pt>
                <c:pt idx="1160">
                  <c:v>66.63</c:v>
                </c:pt>
                <c:pt idx="1161">
                  <c:v>66.430000000000007</c:v>
                </c:pt>
                <c:pt idx="1162">
                  <c:v>67.88</c:v>
                </c:pt>
                <c:pt idx="1163">
                  <c:v>68.17</c:v>
                </c:pt>
                <c:pt idx="1164">
                  <c:v>67.989999999999995</c:v>
                </c:pt>
                <c:pt idx="1165">
                  <c:v>68.36</c:v>
                </c:pt>
                <c:pt idx="1166">
                  <c:v>70.42</c:v>
                </c:pt>
                <c:pt idx="1167">
                  <c:v>69.97</c:v>
                </c:pt>
                <c:pt idx="1168">
                  <c:v>70.5</c:v>
                </c:pt>
                <c:pt idx="1169">
                  <c:v>70.63</c:v>
                </c:pt>
                <c:pt idx="1170">
                  <c:v>70.650000000000006</c:v>
                </c:pt>
                <c:pt idx="1171">
                  <c:v>71.06</c:v>
                </c:pt>
                <c:pt idx="1172">
                  <c:v>73.459999999999994</c:v>
                </c:pt>
                <c:pt idx="1173">
                  <c:v>75.31</c:v>
                </c:pt>
                <c:pt idx="1174">
                  <c:v>73.7</c:v>
                </c:pt>
                <c:pt idx="1175">
                  <c:v>74.38</c:v>
                </c:pt>
                <c:pt idx="1176">
                  <c:v>74.89</c:v>
                </c:pt>
                <c:pt idx="1177">
                  <c:v>74.62</c:v>
                </c:pt>
                <c:pt idx="1178">
                  <c:v>75.150000000000006</c:v>
                </c:pt>
                <c:pt idx="1179">
                  <c:v>75.56</c:v>
                </c:pt>
                <c:pt idx="1180">
                  <c:v>74.930000000000007</c:v>
                </c:pt>
                <c:pt idx="1181">
                  <c:v>73.8</c:v>
                </c:pt>
                <c:pt idx="1182">
                  <c:v>74.599999999999994</c:v>
                </c:pt>
                <c:pt idx="1183">
                  <c:v>74.64</c:v>
                </c:pt>
                <c:pt idx="1184">
                  <c:v>74.62</c:v>
                </c:pt>
                <c:pt idx="1185">
                  <c:v>75.3</c:v>
                </c:pt>
                <c:pt idx="1186">
                  <c:v>75.11</c:v>
                </c:pt>
                <c:pt idx="1187">
                  <c:v>74.260000000000005</c:v>
                </c:pt>
                <c:pt idx="1188">
                  <c:v>73.069999999999993</c:v>
                </c:pt>
                <c:pt idx="1189">
                  <c:v>71.53</c:v>
                </c:pt>
                <c:pt idx="1190">
                  <c:v>71.92</c:v>
                </c:pt>
                <c:pt idx="1191">
                  <c:v>70.95</c:v>
                </c:pt>
                <c:pt idx="1192">
                  <c:v>70.36</c:v>
                </c:pt>
                <c:pt idx="1193">
                  <c:v>69.489999999999995</c:v>
                </c:pt>
                <c:pt idx="1194">
                  <c:v>70.14</c:v>
                </c:pt>
                <c:pt idx="1195">
                  <c:v>72.14</c:v>
                </c:pt>
                <c:pt idx="1196">
                  <c:v>73.040000000000006</c:v>
                </c:pt>
                <c:pt idx="1197">
                  <c:v>73.47</c:v>
                </c:pt>
                <c:pt idx="1198">
                  <c:v>73.81</c:v>
                </c:pt>
                <c:pt idx="1199">
                  <c:v>71.95</c:v>
                </c:pt>
                <c:pt idx="1200">
                  <c:v>70.53</c:v>
                </c:pt>
                <c:pt idx="1201">
                  <c:v>71.16</c:v>
                </c:pt>
                <c:pt idx="1202">
                  <c:v>71.7</c:v>
                </c:pt>
                <c:pt idx="1203">
                  <c:v>71.66</c:v>
                </c:pt>
                <c:pt idx="1204">
                  <c:v>72.61</c:v>
                </c:pt>
                <c:pt idx="1205">
                  <c:v>72</c:v>
                </c:pt>
                <c:pt idx="1206">
                  <c:v>72.010000000000005</c:v>
                </c:pt>
                <c:pt idx="1207">
                  <c:v>73</c:v>
                </c:pt>
                <c:pt idx="1208">
                  <c:v>72.650000000000006</c:v>
                </c:pt>
                <c:pt idx="1209">
                  <c:v>72.86</c:v>
                </c:pt>
                <c:pt idx="1210">
                  <c:v>73.7</c:v>
                </c:pt>
                <c:pt idx="1211">
                  <c:v>72.540000000000006</c:v>
                </c:pt>
                <c:pt idx="1212">
                  <c:v>71.33</c:v>
                </c:pt>
                <c:pt idx="1213">
                  <c:v>73.209999999999994</c:v>
                </c:pt>
                <c:pt idx="1214">
                  <c:v>72.72</c:v>
                </c:pt>
                <c:pt idx="1215">
                  <c:v>73.400000000000006</c:v>
                </c:pt>
                <c:pt idx="1216">
                  <c:v>73.8</c:v>
                </c:pt>
                <c:pt idx="1217">
                  <c:v>73.48</c:v>
                </c:pt>
                <c:pt idx="1218">
                  <c:v>73.16</c:v>
                </c:pt>
                <c:pt idx="1219">
                  <c:v>72.930000000000007</c:v>
                </c:pt>
                <c:pt idx="1220">
                  <c:v>73.010000000000005</c:v>
                </c:pt>
                <c:pt idx="1221">
                  <c:v>74.3</c:v>
                </c:pt>
                <c:pt idx="1222">
                  <c:v>74.55</c:v>
                </c:pt>
                <c:pt idx="1223">
                  <c:v>74.64</c:v>
                </c:pt>
                <c:pt idx="1224">
                  <c:v>73.61</c:v>
                </c:pt>
                <c:pt idx="1225">
                  <c:v>73.98</c:v>
                </c:pt>
                <c:pt idx="1226">
                  <c:v>73.48</c:v>
                </c:pt>
                <c:pt idx="1227">
                  <c:v>72.239999999999995</c:v>
                </c:pt>
                <c:pt idx="1228">
                  <c:v>71.73</c:v>
                </c:pt>
                <c:pt idx="1229">
                  <c:v>71.25</c:v>
                </c:pt>
                <c:pt idx="1230">
                  <c:v>71.569999999999993</c:v>
                </c:pt>
                <c:pt idx="1231">
                  <c:v>72.28</c:v>
                </c:pt>
                <c:pt idx="1232">
                  <c:v>72.86</c:v>
                </c:pt>
                <c:pt idx="1233">
                  <c:v>73.53</c:v>
                </c:pt>
                <c:pt idx="1234">
                  <c:v>74.81</c:v>
                </c:pt>
                <c:pt idx="1235">
                  <c:v>75.349999999999994</c:v>
                </c:pt>
                <c:pt idx="1236">
                  <c:v>73.930000000000007</c:v>
                </c:pt>
                <c:pt idx="1237">
                  <c:v>73.95</c:v>
                </c:pt>
                <c:pt idx="1238">
                  <c:v>74.31</c:v>
                </c:pt>
                <c:pt idx="1239">
                  <c:v>74.67</c:v>
                </c:pt>
                <c:pt idx="1240">
                  <c:v>75.33</c:v>
                </c:pt>
                <c:pt idx="1241">
                  <c:v>75.92</c:v>
                </c:pt>
                <c:pt idx="1242">
                  <c:v>78.540000000000006</c:v>
                </c:pt>
                <c:pt idx="1243">
                  <c:v>78.34</c:v>
                </c:pt>
                <c:pt idx="1244">
                  <c:v>75.900000000000006</c:v>
                </c:pt>
                <c:pt idx="1245">
                  <c:v>75.14</c:v>
                </c:pt>
                <c:pt idx="1246">
                  <c:v>74.400000000000006</c:v>
                </c:pt>
                <c:pt idx="1247">
                  <c:v>75.069999999999993</c:v>
                </c:pt>
                <c:pt idx="1248">
                  <c:v>74.760000000000005</c:v>
                </c:pt>
                <c:pt idx="1249">
                  <c:v>75.02</c:v>
                </c:pt>
                <c:pt idx="1250">
                  <c:v>76.05</c:v>
                </c:pt>
                <c:pt idx="1251">
                  <c:v>77.25</c:v>
                </c:pt>
                <c:pt idx="1252">
                  <c:v>78.510000000000005</c:v>
                </c:pt>
                <c:pt idx="1253">
                  <c:v>78.39</c:v>
                </c:pt>
                <c:pt idx="1254">
                  <c:v>78.94</c:v>
                </c:pt>
                <c:pt idx="1255">
                  <c:v>79.45</c:v>
                </c:pt>
                <c:pt idx="1256">
                  <c:v>79.180000000000007</c:v>
                </c:pt>
                <c:pt idx="1257">
                  <c:v>79.59</c:v>
                </c:pt>
                <c:pt idx="1258">
                  <c:v>79.069999999999993</c:v>
                </c:pt>
                <c:pt idx="1259">
                  <c:v>81</c:v>
                </c:pt>
                <c:pt idx="1260">
                  <c:v>81.290000000000006</c:v>
                </c:pt>
                <c:pt idx="1261">
                  <c:v>83.65</c:v>
                </c:pt>
                <c:pt idx="1262">
                  <c:v>84</c:v>
                </c:pt>
                <c:pt idx="1263">
                  <c:v>85.11</c:v>
                </c:pt>
                <c:pt idx="1264">
                  <c:v>82.36</c:v>
                </c:pt>
                <c:pt idx="1265">
                  <c:v>80.52</c:v>
                </c:pt>
                <c:pt idx="1266">
                  <c:v>81.3</c:v>
                </c:pt>
                <c:pt idx="1267">
                  <c:v>82.94</c:v>
                </c:pt>
                <c:pt idx="1268">
                  <c:v>81.91</c:v>
                </c:pt>
                <c:pt idx="1269">
                  <c:v>81.150000000000006</c:v>
                </c:pt>
                <c:pt idx="1270">
                  <c:v>83.28</c:v>
                </c:pt>
                <c:pt idx="1271">
                  <c:v>84.26</c:v>
                </c:pt>
                <c:pt idx="1272">
                  <c:v>82.81</c:v>
                </c:pt>
                <c:pt idx="1273">
                  <c:v>82.2</c:v>
                </c:pt>
                <c:pt idx="1274">
                  <c:v>83.79</c:v>
                </c:pt>
                <c:pt idx="1275">
                  <c:v>85.57</c:v>
                </c:pt>
                <c:pt idx="1276">
                  <c:v>85.97</c:v>
                </c:pt>
                <c:pt idx="1277">
                  <c:v>85.85</c:v>
                </c:pt>
                <c:pt idx="1278">
                  <c:v>86.04</c:v>
                </c:pt>
                <c:pt idx="1279">
                  <c:v>85.56</c:v>
                </c:pt>
                <c:pt idx="1280">
                  <c:v>85.45</c:v>
                </c:pt>
                <c:pt idx="1281">
                  <c:v>85.93</c:v>
                </c:pt>
                <c:pt idx="1282">
                  <c:v>86.29</c:v>
                </c:pt>
                <c:pt idx="1283">
                  <c:v>85.48</c:v>
                </c:pt>
                <c:pt idx="1284">
                  <c:v>84.17</c:v>
                </c:pt>
                <c:pt idx="1285">
                  <c:v>84.1</c:v>
                </c:pt>
                <c:pt idx="1286">
                  <c:v>86.5</c:v>
                </c:pt>
                <c:pt idx="1287">
                  <c:v>86.22</c:v>
                </c:pt>
                <c:pt idx="1288">
                  <c:v>85.46</c:v>
                </c:pt>
                <c:pt idx="1289">
                  <c:v>85.45</c:v>
                </c:pt>
                <c:pt idx="1290">
                  <c:v>86.3</c:v>
                </c:pt>
                <c:pt idx="1291">
                  <c:v>86.37</c:v>
                </c:pt>
                <c:pt idx="1292">
                  <c:v>85.5</c:v>
                </c:pt>
                <c:pt idx="1293">
                  <c:v>83.53</c:v>
                </c:pt>
                <c:pt idx="1294">
                  <c:v>83.43</c:v>
                </c:pt>
                <c:pt idx="1295">
                  <c:v>83.54</c:v>
                </c:pt>
                <c:pt idx="1296">
                  <c:v>82.36</c:v>
                </c:pt>
                <c:pt idx="1297">
                  <c:v>81.92</c:v>
                </c:pt>
                <c:pt idx="1298">
                  <c:v>82.37</c:v>
                </c:pt>
                <c:pt idx="1299">
                  <c:v>81.84</c:v>
                </c:pt>
                <c:pt idx="1300">
                  <c:v>81.239999999999995</c:v>
                </c:pt>
                <c:pt idx="1301">
                  <c:v>83.13</c:v>
                </c:pt>
                <c:pt idx="1302">
                  <c:v>82.76</c:v>
                </c:pt>
                <c:pt idx="1303">
                  <c:v>84.47</c:v>
                </c:pt>
                <c:pt idx="1304">
                  <c:v>84.13</c:v>
                </c:pt>
                <c:pt idx="1305">
                  <c:v>84.88</c:v>
                </c:pt>
                <c:pt idx="1306">
                  <c:v>85.34</c:v>
                </c:pt>
                <c:pt idx="1307">
                  <c:v>84.3</c:v>
                </c:pt>
                <c:pt idx="1308">
                  <c:v>84.78</c:v>
                </c:pt>
                <c:pt idx="1309">
                  <c:v>84.8</c:v>
                </c:pt>
                <c:pt idx="1310">
                  <c:v>84.38</c:v>
                </c:pt>
                <c:pt idx="1311">
                  <c:v>84.78</c:v>
                </c:pt>
                <c:pt idx="1312">
                  <c:v>88.29</c:v>
                </c:pt>
                <c:pt idx="1313">
                  <c:v>90.91</c:v>
                </c:pt>
                <c:pt idx="1314">
                  <c:v>92.52</c:v>
                </c:pt>
                <c:pt idx="1315">
                  <c:v>90.77</c:v>
                </c:pt>
                <c:pt idx="1316">
                  <c:v>89.95</c:v>
                </c:pt>
                <c:pt idx="1317">
                  <c:v>91.65</c:v>
                </c:pt>
                <c:pt idx="1318">
                  <c:v>90.88</c:v>
                </c:pt>
                <c:pt idx="1319">
                  <c:v>89.82</c:v>
                </c:pt>
                <c:pt idx="1320">
                  <c:v>89.54</c:v>
                </c:pt>
                <c:pt idx="1321">
                  <c:v>89.19</c:v>
                </c:pt>
                <c:pt idx="1322">
                  <c:v>89.48</c:v>
                </c:pt>
                <c:pt idx="1323">
                  <c:v>90.28</c:v>
                </c:pt>
                <c:pt idx="1324">
                  <c:v>94.09</c:v>
                </c:pt>
                <c:pt idx="1325">
                  <c:v>90.33</c:v>
                </c:pt>
                <c:pt idx="1326">
                  <c:v>89.99</c:v>
                </c:pt>
                <c:pt idx="1327">
                  <c:v>89.2</c:v>
                </c:pt>
                <c:pt idx="1328">
                  <c:v>91.61</c:v>
                </c:pt>
                <c:pt idx="1329">
                  <c:v>91.58</c:v>
                </c:pt>
                <c:pt idx="1330">
                  <c:v>92.12</c:v>
                </c:pt>
                <c:pt idx="1331">
                  <c:v>91.91</c:v>
                </c:pt>
                <c:pt idx="1332">
                  <c:v>91.19</c:v>
                </c:pt>
                <c:pt idx="1333">
                  <c:v>92.44</c:v>
                </c:pt>
                <c:pt idx="1334">
                  <c:v>92.31</c:v>
                </c:pt>
                <c:pt idx="1335">
                  <c:v>91.79</c:v>
                </c:pt>
                <c:pt idx="1336">
                  <c:v>92.6</c:v>
                </c:pt>
                <c:pt idx="1337">
                  <c:v>90.19</c:v>
                </c:pt>
                <c:pt idx="1338">
                  <c:v>89.87</c:v>
                </c:pt>
                <c:pt idx="1339">
                  <c:v>90.28</c:v>
                </c:pt>
                <c:pt idx="1340">
                  <c:v>90.22</c:v>
                </c:pt>
                <c:pt idx="1341">
                  <c:v>92.76</c:v>
                </c:pt>
                <c:pt idx="1342">
                  <c:v>94.26</c:v>
                </c:pt>
                <c:pt idx="1343">
                  <c:v>96.3</c:v>
                </c:pt>
                <c:pt idx="1344">
                  <c:v>95.93</c:v>
                </c:pt>
                <c:pt idx="1345">
                  <c:v>95.88</c:v>
                </c:pt>
                <c:pt idx="1346">
                  <c:v>96</c:v>
                </c:pt>
                <c:pt idx="1347">
                  <c:v>96.2</c:v>
                </c:pt>
                <c:pt idx="1348">
                  <c:v>96.22</c:v>
                </c:pt>
                <c:pt idx="1349">
                  <c:v>95.64</c:v>
                </c:pt>
                <c:pt idx="1350">
                  <c:v>96.36</c:v>
                </c:pt>
                <c:pt idx="1351">
                  <c:v>96.24</c:v>
                </c:pt>
                <c:pt idx="1352">
                  <c:v>96.9</c:v>
                </c:pt>
                <c:pt idx="1353">
                  <c:v>97.02</c:v>
                </c:pt>
                <c:pt idx="1354">
                  <c:v>97.7</c:v>
                </c:pt>
                <c:pt idx="1355">
                  <c:v>97.9</c:v>
                </c:pt>
                <c:pt idx="1356">
                  <c:v>98.4</c:v>
                </c:pt>
                <c:pt idx="1357">
                  <c:v>98.2</c:v>
                </c:pt>
                <c:pt idx="1358">
                  <c:v>97.56</c:v>
                </c:pt>
                <c:pt idx="1359">
                  <c:v>99.39</c:v>
                </c:pt>
                <c:pt idx="1360">
                  <c:v>101.14</c:v>
                </c:pt>
                <c:pt idx="1361">
                  <c:v>95.91</c:v>
                </c:pt>
                <c:pt idx="1362">
                  <c:v>98.64</c:v>
                </c:pt>
                <c:pt idx="1363">
                  <c:v>99.54</c:v>
                </c:pt>
                <c:pt idx="1364">
                  <c:v>99.82</c:v>
                </c:pt>
                <c:pt idx="1365">
                  <c:v>99.54</c:v>
                </c:pt>
                <c:pt idx="1366">
                  <c:v>100.59</c:v>
                </c:pt>
                <c:pt idx="1367">
                  <c:v>99.42</c:v>
                </c:pt>
                <c:pt idx="1368">
                  <c:v>99.02</c:v>
                </c:pt>
                <c:pt idx="1369">
                  <c:v>99.38</c:v>
                </c:pt>
                <c:pt idx="1370">
                  <c:v>98.66</c:v>
                </c:pt>
                <c:pt idx="1371">
                  <c:v>98.67</c:v>
                </c:pt>
                <c:pt idx="1372">
                  <c:v>98.09</c:v>
                </c:pt>
                <c:pt idx="1373">
                  <c:v>96.3</c:v>
                </c:pt>
                <c:pt idx="1374">
                  <c:v>96.11</c:v>
                </c:pt>
                <c:pt idx="1375">
                  <c:v>95.97</c:v>
                </c:pt>
                <c:pt idx="1376">
                  <c:v>98.14</c:v>
                </c:pt>
                <c:pt idx="1377">
                  <c:v>106.95</c:v>
                </c:pt>
                <c:pt idx="1378">
                  <c:v>105.85</c:v>
                </c:pt>
                <c:pt idx="1379">
                  <c:v>104.36</c:v>
                </c:pt>
                <c:pt idx="1380">
                  <c:v>105.26</c:v>
                </c:pt>
                <c:pt idx="1381">
                  <c:v>110.22</c:v>
                </c:pt>
                <c:pt idx="1382">
                  <c:v>107.1</c:v>
                </c:pt>
                <c:pt idx="1383">
                  <c:v>107.95</c:v>
                </c:pt>
                <c:pt idx="1384">
                  <c:v>107.37</c:v>
                </c:pt>
                <c:pt idx="1385">
                  <c:v>107.16</c:v>
                </c:pt>
                <c:pt idx="1386">
                  <c:v>112.13</c:v>
                </c:pt>
                <c:pt idx="1387">
                  <c:v>115.54</c:v>
                </c:pt>
                <c:pt idx="1388">
                  <c:v>111.67</c:v>
                </c:pt>
                <c:pt idx="1389">
                  <c:v>112.21</c:v>
                </c:pt>
                <c:pt idx="1390">
                  <c:v>112.86</c:v>
                </c:pt>
                <c:pt idx="1391">
                  <c:v>113.79</c:v>
                </c:pt>
                <c:pt idx="1392">
                  <c:v>114.26</c:v>
                </c:pt>
                <c:pt idx="1393">
                  <c:v>113.24</c:v>
                </c:pt>
                <c:pt idx="1394">
                  <c:v>111.14</c:v>
                </c:pt>
                <c:pt idx="1395">
                  <c:v>111.53</c:v>
                </c:pt>
                <c:pt idx="1396">
                  <c:v>112.29</c:v>
                </c:pt>
                <c:pt idx="1397">
                  <c:v>111.14</c:v>
                </c:pt>
                <c:pt idx="1398">
                  <c:v>112.88</c:v>
                </c:pt>
                <c:pt idx="1399">
                  <c:v>107.33</c:v>
                </c:pt>
                <c:pt idx="1400">
                  <c:v>103.37</c:v>
                </c:pt>
                <c:pt idx="1401">
                  <c:v>102.83</c:v>
                </c:pt>
                <c:pt idx="1402">
                  <c:v>101.35</c:v>
                </c:pt>
                <c:pt idx="1403">
                  <c:v>101.5</c:v>
                </c:pt>
                <c:pt idx="1404">
                  <c:v>102.35</c:v>
                </c:pt>
                <c:pt idx="1405">
                  <c:v>102.45</c:v>
                </c:pt>
                <c:pt idx="1406">
                  <c:v>101.39</c:v>
                </c:pt>
                <c:pt idx="1407">
                  <c:v>102.5</c:v>
                </c:pt>
                <c:pt idx="1408">
                  <c:v>102.84</c:v>
                </c:pt>
                <c:pt idx="1409">
                  <c:v>103.15</c:v>
                </c:pt>
                <c:pt idx="1410">
                  <c:v>101.55</c:v>
                </c:pt>
                <c:pt idx="1411">
                  <c:v>105</c:v>
                </c:pt>
                <c:pt idx="1412">
                  <c:v>105.53</c:v>
                </c:pt>
                <c:pt idx="1413">
                  <c:v>104.86</c:v>
                </c:pt>
                <c:pt idx="1414">
                  <c:v>104.97</c:v>
                </c:pt>
                <c:pt idx="1415">
                  <c:v>105.48</c:v>
                </c:pt>
                <c:pt idx="1416">
                  <c:v>105.42</c:v>
                </c:pt>
                <c:pt idx="1417">
                  <c:v>105.25</c:v>
                </c:pt>
                <c:pt idx="1418">
                  <c:v>110.27</c:v>
                </c:pt>
                <c:pt idx="1419">
                  <c:v>109.76</c:v>
                </c:pt>
                <c:pt idx="1420">
                  <c:v>111.7</c:v>
                </c:pt>
                <c:pt idx="1421">
                  <c:v>110.89</c:v>
                </c:pt>
                <c:pt idx="1422">
                  <c:v>114.26</c:v>
                </c:pt>
                <c:pt idx="1423">
                  <c:v>113.22</c:v>
                </c:pt>
                <c:pt idx="1424">
                  <c:v>113.25</c:v>
                </c:pt>
                <c:pt idx="1425">
                  <c:v>113.96</c:v>
                </c:pt>
                <c:pt idx="1426">
                  <c:v>114.04</c:v>
                </c:pt>
                <c:pt idx="1427">
                  <c:v>113.55</c:v>
                </c:pt>
                <c:pt idx="1428">
                  <c:v>114.2</c:v>
                </c:pt>
                <c:pt idx="1429">
                  <c:v>121.44</c:v>
                </c:pt>
                <c:pt idx="1430">
                  <c:v>116.17</c:v>
                </c:pt>
                <c:pt idx="1431">
                  <c:v>114.26</c:v>
                </c:pt>
                <c:pt idx="1432">
                  <c:v>111.94</c:v>
                </c:pt>
                <c:pt idx="1433">
                  <c:v>111.19</c:v>
                </c:pt>
                <c:pt idx="1434">
                  <c:v>111.51</c:v>
                </c:pt>
                <c:pt idx="1435">
                  <c:v>112.08</c:v>
                </c:pt>
                <c:pt idx="1436">
                  <c:v>112.77</c:v>
                </c:pt>
                <c:pt idx="1437">
                  <c:v>112.64</c:v>
                </c:pt>
                <c:pt idx="1438">
                  <c:v>112.33</c:v>
                </c:pt>
                <c:pt idx="1439">
                  <c:v>111.76</c:v>
                </c:pt>
                <c:pt idx="1440">
                  <c:v>110.12</c:v>
                </c:pt>
                <c:pt idx="1441">
                  <c:v>106.08</c:v>
                </c:pt>
                <c:pt idx="1442">
                  <c:v>101.86</c:v>
                </c:pt>
                <c:pt idx="1443">
                  <c:v>102.16</c:v>
                </c:pt>
                <c:pt idx="1444">
                  <c:v>98.75</c:v>
                </c:pt>
                <c:pt idx="1445">
                  <c:v>99.74</c:v>
                </c:pt>
                <c:pt idx="1446">
                  <c:v>99.2</c:v>
                </c:pt>
                <c:pt idx="1447">
                  <c:v>100.31</c:v>
                </c:pt>
                <c:pt idx="1448">
                  <c:v>100.82</c:v>
                </c:pt>
                <c:pt idx="1449">
                  <c:v>100.64</c:v>
                </c:pt>
                <c:pt idx="1450">
                  <c:v>99.91</c:v>
                </c:pt>
                <c:pt idx="1451">
                  <c:v>99.22</c:v>
                </c:pt>
                <c:pt idx="1452">
                  <c:v>98.59</c:v>
                </c:pt>
                <c:pt idx="1453">
                  <c:v>96.8</c:v>
                </c:pt>
                <c:pt idx="1454">
                  <c:v>95.71</c:v>
                </c:pt>
                <c:pt idx="1455">
                  <c:v>95.54</c:v>
                </c:pt>
                <c:pt idx="1456">
                  <c:v>96.38</c:v>
                </c:pt>
                <c:pt idx="1457">
                  <c:v>95.44</c:v>
                </c:pt>
                <c:pt idx="1458">
                  <c:v>95.39</c:v>
                </c:pt>
                <c:pt idx="1459">
                  <c:v>94.4</c:v>
                </c:pt>
                <c:pt idx="1460">
                  <c:v>92.9</c:v>
                </c:pt>
                <c:pt idx="1461">
                  <c:v>92.47</c:v>
                </c:pt>
                <c:pt idx="1462">
                  <c:v>93.95</c:v>
                </c:pt>
              </c:numCache>
            </c:numRef>
          </c:val>
          <c:smooth val="0"/>
          <c:extLst>
            <c:ext xmlns:c16="http://schemas.microsoft.com/office/drawing/2014/chart" uri="{C3380CC4-5D6E-409C-BE32-E72D297353CC}">
              <c16:uniqueId val="{00000006-65D8-434C-BF04-BCF2C0F9F48F}"/>
            </c:ext>
          </c:extLst>
        </c:ser>
        <c:dLbls>
          <c:showLegendKey val="0"/>
          <c:showVal val="0"/>
          <c:showCatName val="0"/>
          <c:showSerName val="0"/>
          <c:showPercent val="0"/>
          <c:showBubbleSize val="0"/>
        </c:dLbls>
        <c:smooth val="0"/>
        <c:axId val="655483256"/>
        <c:axId val="655475712"/>
      </c:lineChart>
      <c:dateAx>
        <c:axId val="655483256"/>
        <c:scaling>
          <c:orientation val="minMax"/>
        </c:scaling>
        <c:delete val="0"/>
        <c:axPos val="b"/>
        <c:numFmt formatCode="m/d/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55475712"/>
        <c:crosses val="autoZero"/>
        <c:auto val="0"/>
        <c:lblOffset val="100"/>
        <c:baseTimeUnit val="days"/>
        <c:majorUnit val="6"/>
        <c:majorTimeUnit val="months"/>
        <c:minorUnit val="135"/>
      </c:dateAx>
      <c:valAx>
        <c:axId val="655475712"/>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5548325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dirty="0" smtClean="0"/>
              <a:t>美元匯率與健鼎兌換盈益損失之關係</a:t>
            </a:r>
            <a:endParaRPr lang="zh-TW"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匯率!$A$2</c:f>
              <c:strCache>
                <c:ptCount val="1"/>
                <c:pt idx="0">
                  <c:v>兌換盈益</c:v>
                </c:pt>
              </c:strCache>
            </c:strRef>
          </c:tx>
          <c:spPr>
            <a:ln w="28575" cap="rnd">
              <a:solidFill>
                <a:schemeClr val="accent1"/>
              </a:solidFill>
              <a:round/>
            </a:ln>
            <a:effectLst/>
          </c:spPr>
          <c:marker>
            <c:symbol val="none"/>
          </c:marker>
          <c:cat>
            <c:strRef>
              <c:f>匯率!$B$1:$E$1</c:f>
              <c:strCache>
                <c:ptCount val="4"/>
                <c:pt idx="0">
                  <c:v>2013Q1</c:v>
                </c:pt>
                <c:pt idx="1">
                  <c:v>2013Q2</c:v>
                </c:pt>
                <c:pt idx="2">
                  <c:v>2013Q3</c:v>
                </c:pt>
                <c:pt idx="3">
                  <c:v>2013Q4</c:v>
                </c:pt>
              </c:strCache>
            </c:strRef>
          </c:cat>
          <c:val>
            <c:numRef>
              <c:f>匯率!$B$2:$E$2</c:f>
              <c:numCache>
                <c:formatCode>_(* #,##0_);_(* \(#,##0\);_(* "-"_);_(@_)</c:formatCode>
                <c:ptCount val="4"/>
                <c:pt idx="0">
                  <c:v>144871</c:v>
                </c:pt>
                <c:pt idx="1">
                  <c:v>-144871</c:v>
                </c:pt>
                <c:pt idx="2">
                  <c:v>714352</c:v>
                </c:pt>
                <c:pt idx="3">
                  <c:v>123092</c:v>
                </c:pt>
              </c:numCache>
            </c:numRef>
          </c:val>
          <c:smooth val="0"/>
          <c:extLst>
            <c:ext xmlns:c16="http://schemas.microsoft.com/office/drawing/2014/chart" uri="{C3380CC4-5D6E-409C-BE32-E72D297353CC}">
              <c16:uniqueId val="{00000000-0959-4A6E-8AFE-CEE7CEB0374B}"/>
            </c:ext>
          </c:extLst>
        </c:ser>
        <c:ser>
          <c:idx val="1"/>
          <c:order val="1"/>
          <c:tx>
            <c:strRef>
              <c:f>匯率!$A$3</c:f>
              <c:strCache>
                <c:ptCount val="1"/>
                <c:pt idx="0">
                  <c:v>兌換損失</c:v>
                </c:pt>
              </c:strCache>
            </c:strRef>
          </c:tx>
          <c:spPr>
            <a:ln w="28575" cap="rnd">
              <a:solidFill>
                <a:schemeClr val="accent2"/>
              </a:solidFill>
              <a:round/>
            </a:ln>
            <a:effectLst/>
          </c:spPr>
          <c:marker>
            <c:symbol val="none"/>
          </c:marker>
          <c:cat>
            <c:strRef>
              <c:f>匯率!$B$1:$E$1</c:f>
              <c:strCache>
                <c:ptCount val="4"/>
                <c:pt idx="0">
                  <c:v>2013Q1</c:v>
                </c:pt>
                <c:pt idx="1">
                  <c:v>2013Q2</c:v>
                </c:pt>
                <c:pt idx="2">
                  <c:v>2013Q3</c:v>
                </c:pt>
                <c:pt idx="3">
                  <c:v>2013Q4</c:v>
                </c:pt>
              </c:strCache>
            </c:strRef>
          </c:cat>
          <c:val>
            <c:numRef>
              <c:f>匯率!$B$3:$E$3</c:f>
              <c:numCache>
                <c:formatCode>_(* #,##0_);_(* \(#,##0\);_(* "-"_);_(@_)</c:formatCode>
                <c:ptCount val="4"/>
                <c:pt idx="0">
                  <c:v>145451</c:v>
                </c:pt>
                <c:pt idx="1">
                  <c:v>-129130</c:v>
                </c:pt>
                <c:pt idx="2">
                  <c:v>718878</c:v>
                </c:pt>
                <c:pt idx="3">
                  <c:v>150123</c:v>
                </c:pt>
              </c:numCache>
            </c:numRef>
          </c:val>
          <c:smooth val="0"/>
          <c:extLst>
            <c:ext xmlns:c16="http://schemas.microsoft.com/office/drawing/2014/chart" uri="{C3380CC4-5D6E-409C-BE32-E72D297353CC}">
              <c16:uniqueId val="{00000001-0959-4A6E-8AFE-CEE7CEB0374B}"/>
            </c:ext>
          </c:extLst>
        </c:ser>
        <c:dLbls>
          <c:showLegendKey val="0"/>
          <c:showVal val="0"/>
          <c:showCatName val="0"/>
          <c:showSerName val="0"/>
          <c:showPercent val="0"/>
          <c:showBubbleSize val="0"/>
        </c:dLbls>
        <c:marker val="1"/>
        <c:smooth val="0"/>
        <c:axId val="499040640"/>
        <c:axId val="499040968"/>
      </c:lineChart>
      <c:lineChart>
        <c:grouping val="standard"/>
        <c:varyColors val="0"/>
        <c:ser>
          <c:idx val="2"/>
          <c:order val="2"/>
          <c:tx>
            <c:strRef>
              <c:f>匯率!$A$4</c:f>
              <c:strCache>
                <c:ptCount val="1"/>
                <c:pt idx="0">
                  <c:v>匯率</c:v>
                </c:pt>
              </c:strCache>
            </c:strRef>
          </c:tx>
          <c:spPr>
            <a:ln w="28575" cap="rnd">
              <a:solidFill>
                <a:schemeClr val="accent3"/>
              </a:solidFill>
              <a:round/>
            </a:ln>
            <a:effectLst/>
          </c:spPr>
          <c:marker>
            <c:symbol val="none"/>
          </c:marker>
          <c:cat>
            <c:strRef>
              <c:f>匯率!$B$1:$E$1</c:f>
              <c:strCache>
                <c:ptCount val="4"/>
                <c:pt idx="0">
                  <c:v>2013Q1</c:v>
                </c:pt>
                <c:pt idx="1">
                  <c:v>2013Q2</c:v>
                </c:pt>
                <c:pt idx="2">
                  <c:v>2013Q3</c:v>
                </c:pt>
                <c:pt idx="3">
                  <c:v>2013Q4</c:v>
                </c:pt>
              </c:strCache>
            </c:strRef>
          </c:cat>
          <c:val>
            <c:numRef>
              <c:f>匯率!$B$4:$E$4</c:f>
              <c:numCache>
                <c:formatCode>General</c:formatCode>
                <c:ptCount val="4"/>
                <c:pt idx="0">
                  <c:v>29.774999999999999</c:v>
                </c:pt>
                <c:pt idx="1">
                  <c:v>29.95</c:v>
                </c:pt>
                <c:pt idx="2">
                  <c:v>29.52</c:v>
                </c:pt>
                <c:pt idx="3">
                  <c:v>29.774999999999999</c:v>
                </c:pt>
              </c:numCache>
            </c:numRef>
          </c:val>
          <c:smooth val="0"/>
          <c:extLst>
            <c:ext xmlns:c16="http://schemas.microsoft.com/office/drawing/2014/chart" uri="{C3380CC4-5D6E-409C-BE32-E72D297353CC}">
              <c16:uniqueId val="{00000002-0959-4A6E-8AFE-CEE7CEB0374B}"/>
            </c:ext>
          </c:extLst>
        </c:ser>
        <c:dLbls>
          <c:showLegendKey val="0"/>
          <c:showVal val="0"/>
          <c:showCatName val="0"/>
          <c:showSerName val="0"/>
          <c:showPercent val="0"/>
          <c:showBubbleSize val="0"/>
        </c:dLbls>
        <c:marker val="1"/>
        <c:smooth val="0"/>
        <c:axId val="507505224"/>
        <c:axId val="507507520"/>
      </c:lineChart>
      <c:catAx>
        <c:axId val="49904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99040968"/>
        <c:crosses val="autoZero"/>
        <c:auto val="1"/>
        <c:lblAlgn val="ctr"/>
        <c:lblOffset val="100"/>
        <c:noMultiLvlLbl val="0"/>
      </c:catAx>
      <c:valAx>
        <c:axId val="49904096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99040640"/>
        <c:crosses val="autoZero"/>
        <c:crossBetween val="between"/>
      </c:valAx>
      <c:valAx>
        <c:axId val="5075075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07505224"/>
        <c:crosses val="max"/>
        <c:crossBetween val="between"/>
      </c:valAx>
      <c:catAx>
        <c:axId val="507505224"/>
        <c:scaling>
          <c:orientation val="minMax"/>
        </c:scaling>
        <c:delete val="1"/>
        <c:axPos val="b"/>
        <c:numFmt formatCode="General" sourceLinked="1"/>
        <c:majorTickMark val="out"/>
        <c:minorTickMark val="none"/>
        <c:tickLblPos val="nextTo"/>
        <c:crossAx val="50750752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健鼎本益比及每股盈餘</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'Capital Market'!$F$1</c:f>
              <c:strCache>
                <c:ptCount val="1"/>
                <c:pt idx="0">
                  <c:v>本益比-TEJ</c:v>
                </c:pt>
              </c:strCache>
            </c:strRef>
          </c:tx>
          <c:spPr>
            <a:ln w="28575" cap="rnd">
              <a:solidFill>
                <a:schemeClr val="accent1"/>
              </a:solidFill>
              <a:round/>
            </a:ln>
            <a:effectLst/>
          </c:spPr>
          <c:marker>
            <c:symbol val="none"/>
          </c:marker>
          <c:cat>
            <c:numRef>
              <c:f>'Capital Market'!$B$2:$B$1461</c:f>
              <c:numCache>
                <c:formatCode>m/d/yyyy</c:formatCode>
                <c:ptCount val="1460"/>
                <c:pt idx="0">
                  <c:v>40910</c:v>
                </c:pt>
                <c:pt idx="1">
                  <c:v>40911</c:v>
                </c:pt>
                <c:pt idx="2">
                  <c:v>40912</c:v>
                </c:pt>
                <c:pt idx="3">
                  <c:v>40913</c:v>
                </c:pt>
                <c:pt idx="4">
                  <c:v>40914</c:v>
                </c:pt>
                <c:pt idx="5">
                  <c:v>40917</c:v>
                </c:pt>
                <c:pt idx="6">
                  <c:v>40918</c:v>
                </c:pt>
                <c:pt idx="7">
                  <c:v>40919</c:v>
                </c:pt>
                <c:pt idx="8">
                  <c:v>40920</c:v>
                </c:pt>
                <c:pt idx="9">
                  <c:v>40921</c:v>
                </c:pt>
                <c:pt idx="10">
                  <c:v>40924</c:v>
                </c:pt>
                <c:pt idx="11">
                  <c:v>40925</c:v>
                </c:pt>
                <c:pt idx="12">
                  <c:v>40926</c:v>
                </c:pt>
                <c:pt idx="13">
                  <c:v>40938</c:v>
                </c:pt>
                <c:pt idx="14">
                  <c:v>40939</c:v>
                </c:pt>
                <c:pt idx="15">
                  <c:v>40940</c:v>
                </c:pt>
                <c:pt idx="16">
                  <c:v>40941</c:v>
                </c:pt>
                <c:pt idx="17">
                  <c:v>40942</c:v>
                </c:pt>
                <c:pt idx="18">
                  <c:v>40943</c:v>
                </c:pt>
                <c:pt idx="19">
                  <c:v>40945</c:v>
                </c:pt>
                <c:pt idx="20">
                  <c:v>40946</c:v>
                </c:pt>
                <c:pt idx="21">
                  <c:v>40947</c:v>
                </c:pt>
                <c:pt idx="22">
                  <c:v>40948</c:v>
                </c:pt>
                <c:pt idx="23">
                  <c:v>40949</c:v>
                </c:pt>
                <c:pt idx="24">
                  <c:v>40952</c:v>
                </c:pt>
                <c:pt idx="25">
                  <c:v>40953</c:v>
                </c:pt>
                <c:pt idx="26">
                  <c:v>40954</c:v>
                </c:pt>
                <c:pt idx="27">
                  <c:v>40955</c:v>
                </c:pt>
                <c:pt idx="28">
                  <c:v>40956</c:v>
                </c:pt>
                <c:pt idx="29">
                  <c:v>40959</c:v>
                </c:pt>
                <c:pt idx="30">
                  <c:v>40960</c:v>
                </c:pt>
                <c:pt idx="31">
                  <c:v>40961</c:v>
                </c:pt>
                <c:pt idx="32">
                  <c:v>40962</c:v>
                </c:pt>
                <c:pt idx="33">
                  <c:v>40963</c:v>
                </c:pt>
                <c:pt idx="34">
                  <c:v>40968</c:v>
                </c:pt>
                <c:pt idx="35">
                  <c:v>40969</c:v>
                </c:pt>
                <c:pt idx="36">
                  <c:v>40970</c:v>
                </c:pt>
                <c:pt idx="37">
                  <c:v>40971</c:v>
                </c:pt>
                <c:pt idx="38">
                  <c:v>40973</c:v>
                </c:pt>
                <c:pt idx="39">
                  <c:v>40974</c:v>
                </c:pt>
                <c:pt idx="40">
                  <c:v>40975</c:v>
                </c:pt>
                <c:pt idx="41">
                  <c:v>40976</c:v>
                </c:pt>
                <c:pt idx="42">
                  <c:v>40977</c:v>
                </c:pt>
                <c:pt idx="43">
                  <c:v>40980</c:v>
                </c:pt>
                <c:pt idx="44">
                  <c:v>40981</c:v>
                </c:pt>
                <c:pt idx="45">
                  <c:v>40982</c:v>
                </c:pt>
                <c:pt idx="46">
                  <c:v>40983</c:v>
                </c:pt>
                <c:pt idx="47">
                  <c:v>40984</c:v>
                </c:pt>
                <c:pt idx="48">
                  <c:v>40987</c:v>
                </c:pt>
                <c:pt idx="49">
                  <c:v>40988</c:v>
                </c:pt>
                <c:pt idx="50">
                  <c:v>40989</c:v>
                </c:pt>
                <c:pt idx="51">
                  <c:v>40990</c:v>
                </c:pt>
                <c:pt idx="52">
                  <c:v>40991</c:v>
                </c:pt>
                <c:pt idx="53">
                  <c:v>40994</c:v>
                </c:pt>
                <c:pt idx="54">
                  <c:v>40995</c:v>
                </c:pt>
                <c:pt idx="55">
                  <c:v>40996</c:v>
                </c:pt>
                <c:pt idx="56">
                  <c:v>40997</c:v>
                </c:pt>
                <c:pt idx="57">
                  <c:v>40998</c:v>
                </c:pt>
                <c:pt idx="58">
                  <c:v>41001</c:v>
                </c:pt>
                <c:pt idx="59">
                  <c:v>41002</c:v>
                </c:pt>
                <c:pt idx="60">
                  <c:v>41004</c:v>
                </c:pt>
                <c:pt idx="61">
                  <c:v>41005</c:v>
                </c:pt>
                <c:pt idx="62">
                  <c:v>41008</c:v>
                </c:pt>
                <c:pt idx="63">
                  <c:v>41009</c:v>
                </c:pt>
                <c:pt idx="64">
                  <c:v>41010</c:v>
                </c:pt>
                <c:pt idx="65">
                  <c:v>41011</c:v>
                </c:pt>
                <c:pt idx="66">
                  <c:v>41012</c:v>
                </c:pt>
                <c:pt idx="67">
                  <c:v>41015</c:v>
                </c:pt>
                <c:pt idx="68">
                  <c:v>41016</c:v>
                </c:pt>
                <c:pt idx="69">
                  <c:v>41017</c:v>
                </c:pt>
                <c:pt idx="70">
                  <c:v>41018</c:v>
                </c:pt>
                <c:pt idx="71">
                  <c:v>41019</c:v>
                </c:pt>
                <c:pt idx="72">
                  <c:v>41022</c:v>
                </c:pt>
                <c:pt idx="73">
                  <c:v>41023</c:v>
                </c:pt>
                <c:pt idx="74">
                  <c:v>41024</c:v>
                </c:pt>
                <c:pt idx="75">
                  <c:v>41025</c:v>
                </c:pt>
                <c:pt idx="76">
                  <c:v>41026</c:v>
                </c:pt>
                <c:pt idx="77">
                  <c:v>41029</c:v>
                </c:pt>
                <c:pt idx="78">
                  <c:v>41031</c:v>
                </c:pt>
                <c:pt idx="79">
                  <c:v>41032</c:v>
                </c:pt>
                <c:pt idx="80">
                  <c:v>41033</c:v>
                </c:pt>
                <c:pt idx="81">
                  <c:v>41036</c:v>
                </c:pt>
                <c:pt idx="82">
                  <c:v>41037</c:v>
                </c:pt>
                <c:pt idx="83">
                  <c:v>41038</c:v>
                </c:pt>
                <c:pt idx="84">
                  <c:v>41039</c:v>
                </c:pt>
                <c:pt idx="85">
                  <c:v>41040</c:v>
                </c:pt>
                <c:pt idx="86">
                  <c:v>41043</c:v>
                </c:pt>
                <c:pt idx="87">
                  <c:v>41044</c:v>
                </c:pt>
                <c:pt idx="88">
                  <c:v>41045</c:v>
                </c:pt>
                <c:pt idx="89">
                  <c:v>41046</c:v>
                </c:pt>
                <c:pt idx="90">
                  <c:v>41047</c:v>
                </c:pt>
                <c:pt idx="91">
                  <c:v>41050</c:v>
                </c:pt>
                <c:pt idx="92">
                  <c:v>41051</c:v>
                </c:pt>
                <c:pt idx="93">
                  <c:v>41052</c:v>
                </c:pt>
                <c:pt idx="94">
                  <c:v>41053</c:v>
                </c:pt>
                <c:pt idx="95">
                  <c:v>41054</c:v>
                </c:pt>
                <c:pt idx="96">
                  <c:v>41057</c:v>
                </c:pt>
                <c:pt idx="97">
                  <c:v>41058</c:v>
                </c:pt>
                <c:pt idx="98">
                  <c:v>41059</c:v>
                </c:pt>
                <c:pt idx="99">
                  <c:v>41060</c:v>
                </c:pt>
                <c:pt idx="100">
                  <c:v>41061</c:v>
                </c:pt>
                <c:pt idx="101">
                  <c:v>41064</c:v>
                </c:pt>
                <c:pt idx="102">
                  <c:v>41065</c:v>
                </c:pt>
                <c:pt idx="103">
                  <c:v>41066</c:v>
                </c:pt>
                <c:pt idx="104">
                  <c:v>41067</c:v>
                </c:pt>
                <c:pt idx="105">
                  <c:v>41068</c:v>
                </c:pt>
                <c:pt idx="106">
                  <c:v>41071</c:v>
                </c:pt>
                <c:pt idx="107">
                  <c:v>41072</c:v>
                </c:pt>
                <c:pt idx="108">
                  <c:v>41073</c:v>
                </c:pt>
                <c:pt idx="109">
                  <c:v>41074</c:v>
                </c:pt>
                <c:pt idx="110">
                  <c:v>41075</c:v>
                </c:pt>
                <c:pt idx="111">
                  <c:v>41078</c:v>
                </c:pt>
                <c:pt idx="112">
                  <c:v>41079</c:v>
                </c:pt>
                <c:pt idx="113">
                  <c:v>41080</c:v>
                </c:pt>
                <c:pt idx="114">
                  <c:v>41081</c:v>
                </c:pt>
                <c:pt idx="115">
                  <c:v>41082</c:v>
                </c:pt>
                <c:pt idx="116">
                  <c:v>41085</c:v>
                </c:pt>
                <c:pt idx="117">
                  <c:v>41086</c:v>
                </c:pt>
                <c:pt idx="118">
                  <c:v>41087</c:v>
                </c:pt>
                <c:pt idx="119">
                  <c:v>41088</c:v>
                </c:pt>
                <c:pt idx="120">
                  <c:v>41089</c:v>
                </c:pt>
                <c:pt idx="121">
                  <c:v>41092</c:v>
                </c:pt>
                <c:pt idx="122">
                  <c:v>41093</c:v>
                </c:pt>
                <c:pt idx="123">
                  <c:v>41094</c:v>
                </c:pt>
                <c:pt idx="124">
                  <c:v>41095</c:v>
                </c:pt>
                <c:pt idx="125">
                  <c:v>41096</c:v>
                </c:pt>
                <c:pt idx="126">
                  <c:v>41099</c:v>
                </c:pt>
                <c:pt idx="127">
                  <c:v>41100</c:v>
                </c:pt>
                <c:pt idx="128">
                  <c:v>41101</c:v>
                </c:pt>
                <c:pt idx="129">
                  <c:v>41102</c:v>
                </c:pt>
                <c:pt idx="130">
                  <c:v>41103</c:v>
                </c:pt>
                <c:pt idx="131">
                  <c:v>41106</c:v>
                </c:pt>
                <c:pt idx="132">
                  <c:v>41107</c:v>
                </c:pt>
                <c:pt idx="133">
                  <c:v>41108</c:v>
                </c:pt>
                <c:pt idx="134">
                  <c:v>41109</c:v>
                </c:pt>
                <c:pt idx="135">
                  <c:v>41110</c:v>
                </c:pt>
                <c:pt idx="136">
                  <c:v>41113</c:v>
                </c:pt>
                <c:pt idx="137">
                  <c:v>41114</c:v>
                </c:pt>
                <c:pt idx="138">
                  <c:v>41115</c:v>
                </c:pt>
                <c:pt idx="139">
                  <c:v>41116</c:v>
                </c:pt>
                <c:pt idx="140">
                  <c:v>41117</c:v>
                </c:pt>
                <c:pt idx="141">
                  <c:v>41120</c:v>
                </c:pt>
                <c:pt idx="142">
                  <c:v>41121</c:v>
                </c:pt>
                <c:pt idx="143">
                  <c:v>41122</c:v>
                </c:pt>
                <c:pt idx="144">
                  <c:v>41124</c:v>
                </c:pt>
                <c:pt idx="145">
                  <c:v>41127</c:v>
                </c:pt>
                <c:pt idx="146">
                  <c:v>41128</c:v>
                </c:pt>
                <c:pt idx="147">
                  <c:v>41129</c:v>
                </c:pt>
                <c:pt idx="148">
                  <c:v>41130</c:v>
                </c:pt>
                <c:pt idx="149">
                  <c:v>41131</c:v>
                </c:pt>
                <c:pt idx="150">
                  <c:v>41134</c:v>
                </c:pt>
                <c:pt idx="151">
                  <c:v>41135</c:v>
                </c:pt>
                <c:pt idx="152">
                  <c:v>41136</c:v>
                </c:pt>
                <c:pt idx="153">
                  <c:v>41137</c:v>
                </c:pt>
                <c:pt idx="154">
                  <c:v>41138</c:v>
                </c:pt>
                <c:pt idx="155">
                  <c:v>41141</c:v>
                </c:pt>
                <c:pt idx="156">
                  <c:v>41142</c:v>
                </c:pt>
                <c:pt idx="157">
                  <c:v>41143</c:v>
                </c:pt>
                <c:pt idx="158">
                  <c:v>41144</c:v>
                </c:pt>
                <c:pt idx="159">
                  <c:v>41145</c:v>
                </c:pt>
                <c:pt idx="160">
                  <c:v>41148</c:v>
                </c:pt>
                <c:pt idx="161">
                  <c:v>41149</c:v>
                </c:pt>
                <c:pt idx="162">
                  <c:v>41150</c:v>
                </c:pt>
                <c:pt idx="163">
                  <c:v>41151</c:v>
                </c:pt>
                <c:pt idx="164">
                  <c:v>41152</c:v>
                </c:pt>
                <c:pt idx="165">
                  <c:v>41155</c:v>
                </c:pt>
                <c:pt idx="166">
                  <c:v>41156</c:v>
                </c:pt>
                <c:pt idx="167">
                  <c:v>41157</c:v>
                </c:pt>
                <c:pt idx="168">
                  <c:v>41158</c:v>
                </c:pt>
                <c:pt idx="169">
                  <c:v>41159</c:v>
                </c:pt>
                <c:pt idx="170">
                  <c:v>41162</c:v>
                </c:pt>
                <c:pt idx="171">
                  <c:v>41163</c:v>
                </c:pt>
                <c:pt idx="172">
                  <c:v>41164</c:v>
                </c:pt>
                <c:pt idx="173">
                  <c:v>41165</c:v>
                </c:pt>
                <c:pt idx="174">
                  <c:v>41166</c:v>
                </c:pt>
                <c:pt idx="175">
                  <c:v>41169</c:v>
                </c:pt>
                <c:pt idx="176">
                  <c:v>41170</c:v>
                </c:pt>
                <c:pt idx="177">
                  <c:v>41171</c:v>
                </c:pt>
                <c:pt idx="178">
                  <c:v>41172</c:v>
                </c:pt>
                <c:pt idx="179">
                  <c:v>41173</c:v>
                </c:pt>
                <c:pt idx="180">
                  <c:v>41176</c:v>
                </c:pt>
                <c:pt idx="181">
                  <c:v>41177</c:v>
                </c:pt>
                <c:pt idx="182">
                  <c:v>41178</c:v>
                </c:pt>
                <c:pt idx="183">
                  <c:v>41179</c:v>
                </c:pt>
                <c:pt idx="184">
                  <c:v>41180</c:v>
                </c:pt>
                <c:pt idx="185">
                  <c:v>41183</c:v>
                </c:pt>
                <c:pt idx="186">
                  <c:v>41184</c:v>
                </c:pt>
                <c:pt idx="187">
                  <c:v>41185</c:v>
                </c:pt>
                <c:pt idx="188">
                  <c:v>41186</c:v>
                </c:pt>
                <c:pt idx="189">
                  <c:v>41187</c:v>
                </c:pt>
                <c:pt idx="190">
                  <c:v>41190</c:v>
                </c:pt>
                <c:pt idx="191">
                  <c:v>41191</c:v>
                </c:pt>
                <c:pt idx="192">
                  <c:v>41193</c:v>
                </c:pt>
                <c:pt idx="193">
                  <c:v>41194</c:v>
                </c:pt>
                <c:pt idx="194">
                  <c:v>41197</c:v>
                </c:pt>
                <c:pt idx="195">
                  <c:v>41198</c:v>
                </c:pt>
                <c:pt idx="196">
                  <c:v>41199</c:v>
                </c:pt>
                <c:pt idx="197">
                  <c:v>41200</c:v>
                </c:pt>
                <c:pt idx="198">
                  <c:v>41201</c:v>
                </c:pt>
                <c:pt idx="199">
                  <c:v>41204</c:v>
                </c:pt>
                <c:pt idx="200">
                  <c:v>41205</c:v>
                </c:pt>
                <c:pt idx="201">
                  <c:v>41206</c:v>
                </c:pt>
                <c:pt idx="202">
                  <c:v>41207</c:v>
                </c:pt>
                <c:pt idx="203">
                  <c:v>41208</c:v>
                </c:pt>
                <c:pt idx="204">
                  <c:v>41211</c:v>
                </c:pt>
                <c:pt idx="205">
                  <c:v>41212</c:v>
                </c:pt>
                <c:pt idx="206">
                  <c:v>41213</c:v>
                </c:pt>
                <c:pt idx="207">
                  <c:v>41214</c:v>
                </c:pt>
                <c:pt idx="208">
                  <c:v>41215</c:v>
                </c:pt>
                <c:pt idx="209">
                  <c:v>41218</c:v>
                </c:pt>
                <c:pt idx="210">
                  <c:v>41219</c:v>
                </c:pt>
                <c:pt idx="211">
                  <c:v>41220</c:v>
                </c:pt>
                <c:pt idx="212">
                  <c:v>41221</c:v>
                </c:pt>
                <c:pt idx="213">
                  <c:v>41222</c:v>
                </c:pt>
                <c:pt idx="214">
                  <c:v>41225</c:v>
                </c:pt>
                <c:pt idx="215">
                  <c:v>41226</c:v>
                </c:pt>
                <c:pt idx="216">
                  <c:v>41227</c:v>
                </c:pt>
                <c:pt idx="217">
                  <c:v>41228</c:v>
                </c:pt>
                <c:pt idx="218">
                  <c:v>41229</c:v>
                </c:pt>
                <c:pt idx="219">
                  <c:v>41232</c:v>
                </c:pt>
                <c:pt idx="220">
                  <c:v>41233</c:v>
                </c:pt>
                <c:pt idx="221">
                  <c:v>41234</c:v>
                </c:pt>
                <c:pt idx="222">
                  <c:v>41235</c:v>
                </c:pt>
                <c:pt idx="223">
                  <c:v>41236</c:v>
                </c:pt>
                <c:pt idx="224">
                  <c:v>41239</c:v>
                </c:pt>
                <c:pt idx="225">
                  <c:v>41240</c:v>
                </c:pt>
                <c:pt idx="226">
                  <c:v>41241</c:v>
                </c:pt>
                <c:pt idx="227">
                  <c:v>41242</c:v>
                </c:pt>
                <c:pt idx="228">
                  <c:v>41243</c:v>
                </c:pt>
                <c:pt idx="229">
                  <c:v>41246</c:v>
                </c:pt>
                <c:pt idx="230">
                  <c:v>41247</c:v>
                </c:pt>
                <c:pt idx="231">
                  <c:v>41248</c:v>
                </c:pt>
                <c:pt idx="232">
                  <c:v>41249</c:v>
                </c:pt>
                <c:pt idx="233">
                  <c:v>41250</c:v>
                </c:pt>
                <c:pt idx="234">
                  <c:v>41253</c:v>
                </c:pt>
                <c:pt idx="235">
                  <c:v>41254</c:v>
                </c:pt>
                <c:pt idx="236">
                  <c:v>41255</c:v>
                </c:pt>
                <c:pt idx="237">
                  <c:v>41256</c:v>
                </c:pt>
                <c:pt idx="238">
                  <c:v>41257</c:v>
                </c:pt>
                <c:pt idx="239">
                  <c:v>41260</c:v>
                </c:pt>
                <c:pt idx="240">
                  <c:v>41261</c:v>
                </c:pt>
                <c:pt idx="241">
                  <c:v>41262</c:v>
                </c:pt>
                <c:pt idx="242">
                  <c:v>41263</c:v>
                </c:pt>
                <c:pt idx="243">
                  <c:v>41264</c:v>
                </c:pt>
                <c:pt idx="244">
                  <c:v>41265</c:v>
                </c:pt>
                <c:pt idx="245">
                  <c:v>41267</c:v>
                </c:pt>
                <c:pt idx="246">
                  <c:v>41268</c:v>
                </c:pt>
                <c:pt idx="247">
                  <c:v>41269</c:v>
                </c:pt>
                <c:pt idx="248">
                  <c:v>41270</c:v>
                </c:pt>
                <c:pt idx="249">
                  <c:v>41271</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41295</c:v>
                </c:pt>
                <c:pt idx="264">
                  <c:v>41296</c:v>
                </c:pt>
                <c:pt idx="265">
                  <c:v>41297</c:v>
                </c:pt>
                <c:pt idx="266">
                  <c:v>41298</c:v>
                </c:pt>
                <c:pt idx="267">
                  <c:v>41299</c:v>
                </c:pt>
                <c:pt idx="268">
                  <c:v>41302</c:v>
                </c:pt>
                <c:pt idx="269">
                  <c:v>41303</c:v>
                </c:pt>
                <c:pt idx="270">
                  <c:v>41304</c:v>
                </c:pt>
                <c:pt idx="271">
                  <c:v>41305</c:v>
                </c:pt>
                <c:pt idx="272">
                  <c:v>41306</c:v>
                </c:pt>
                <c:pt idx="273">
                  <c:v>41309</c:v>
                </c:pt>
                <c:pt idx="274">
                  <c:v>41310</c:v>
                </c:pt>
                <c:pt idx="275">
                  <c:v>41311</c:v>
                </c:pt>
                <c:pt idx="276">
                  <c:v>41323</c:v>
                </c:pt>
                <c:pt idx="277">
                  <c:v>41324</c:v>
                </c:pt>
                <c:pt idx="278">
                  <c:v>41325</c:v>
                </c:pt>
                <c:pt idx="279">
                  <c:v>41326</c:v>
                </c:pt>
                <c:pt idx="280">
                  <c:v>41327</c:v>
                </c:pt>
                <c:pt idx="281">
                  <c:v>41328</c:v>
                </c:pt>
                <c:pt idx="282">
                  <c:v>41330</c:v>
                </c:pt>
                <c:pt idx="283">
                  <c:v>41331</c:v>
                </c:pt>
                <c:pt idx="284">
                  <c:v>41332</c:v>
                </c:pt>
                <c:pt idx="285">
                  <c:v>41334</c:v>
                </c:pt>
                <c:pt idx="286">
                  <c:v>41337</c:v>
                </c:pt>
                <c:pt idx="287">
                  <c:v>41338</c:v>
                </c:pt>
                <c:pt idx="288">
                  <c:v>41339</c:v>
                </c:pt>
                <c:pt idx="289">
                  <c:v>41340</c:v>
                </c:pt>
                <c:pt idx="290">
                  <c:v>41341</c:v>
                </c:pt>
                <c:pt idx="291">
                  <c:v>41344</c:v>
                </c:pt>
                <c:pt idx="292">
                  <c:v>41345</c:v>
                </c:pt>
                <c:pt idx="293">
                  <c:v>41346</c:v>
                </c:pt>
                <c:pt idx="294">
                  <c:v>41347</c:v>
                </c:pt>
                <c:pt idx="295">
                  <c:v>41348</c:v>
                </c:pt>
                <c:pt idx="296">
                  <c:v>41351</c:v>
                </c:pt>
                <c:pt idx="297">
                  <c:v>41352</c:v>
                </c:pt>
                <c:pt idx="298">
                  <c:v>41353</c:v>
                </c:pt>
                <c:pt idx="299">
                  <c:v>41354</c:v>
                </c:pt>
                <c:pt idx="300">
                  <c:v>41355</c:v>
                </c:pt>
                <c:pt idx="301">
                  <c:v>41358</c:v>
                </c:pt>
                <c:pt idx="302">
                  <c:v>41359</c:v>
                </c:pt>
                <c:pt idx="303">
                  <c:v>41360</c:v>
                </c:pt>
                <c:pt idx="304">
                  <c:v>41361</c:v>
                </c:pt>
                <c:pt idx="305">
                  <c:v>41362</c:v>
                </c:pt>
                <c:pt idx="306">
                  <c:v>41365</c:v>
                </c:pt>
                <c:pt idx="307">
                  <c:v>41366</c:v>
                </c:pt>
                <c:pt idx="308">
                  <c:v>41367</c:v>
                </c:pt>
                <c:pt idx="309">
                  <c:v>41372</c:v>
                </c:pt>
                <c:pt idx="310">
                  <c:v>41373</c:v>
                </c:pt>
                <c:pt idx="311">
                  <c:v>41374</c:v>
                </c:pt>
                <c:pt idx="312">
                  <c:v>41375</c:v>
                </c:pt>
                <c:pt idx="313">
                  <c:v>41376</c:v>
                </c:pt>
                <c:pt idx="314">
                  <c:v>41379</c:v>
                </c:pt>
                <c:pt idx="315">
                  <c:v>41380</c:v>
                </c:pt>
                <c:pt idx="316">
                  <c:v>41381</c:v>
                </c:pt>
                <c:pt idx="317">
                  <c:v>41382</c:v>
                </c:pt>
                <c:pt idx="318">
                  <c:v>41383</c:v>
                </c:pt>
                <c:pt idx="319">
                  <c:v>41386</c:v>
                </c:pt>
                <c:pt idx="320">
                  <c:v>41387</c:v>
                </c:pt>
                <c:pt idx="321">
                  <c:v>41388</c:v>
                </c:pt>
                <c:pt idx="322">
                  <c:v>41389</c:v>
                </c:pt>
                <c:pt idx="323">
                  <c:v>41390</c:v>
                </c:pt>
                <c:pt idx="324">
                  <c:v>41393</c:v>
                </c:pt>
                <c:pt idx="325">
                  <c:v>41394</c:v>
                </c:pt>
                <c:pt idx="326">
                  <c:v>41396</c:v>
                </c:pt>
                <c:pt idx="327">
                  <c:v>41397</c:v>
                </c:pt>
                <c:pt idx="328">
                  <c:v>41400</c:v>
                </c:pt>
                <c:pt idx="329">
                  <c:v>41401</c:v>
                </c:pt>
                <c:pt idx="330">
                  <c:v>41402</c:v>
                </c:pt>
                <c:pt idx="331">
                  <c:v>41403</c:v>
                </c:pt>
                <c:pt idx="332">
                  <c:v>41404</c:v>
                </c:pt>
                <c:pt idx="333">
                  <c:v>41407</c:v>
                </c:pt>
                <c:pt idx="334">
                  <c:v>41408</c:v>
                </c:pt>
                <c:pt idx="335">
                  <c:v>41409</c:v>
                </c:pt>
                <c:pt idx="336">
                  <c:v>41410</c:v>
                </c:pt>
                <c:pt idx="337">
                  <c:v>41411</c:v>
                </c:pt>
                <c:pt idx="338">
                  <c:v>41414</c:v>
                </c:pt>
                <c:pt idx="339">
                  <c:v>41415</c:v>
                </c:pt>
                <c:pt idx="340">
                  <c:v>41416</c:v>
                </c:pt>
                <c:pt idx="341">
                  <c:v>41417</c:v>
                </c:pt>
                <c:pt idx="342">
                  <c:v>41418</c:v>
                </c:pt>
                <c:pt idx="343">
                  <c:v>41421</c:v>
                </c:pt>
                <c:pt idx="344">
                  <c:v>41422</c:v>
                </c:pt>
                <c:pt idx="345">
                  <c:v>41423</c:v>
                </c:pt>
                <c:pt idx="346">
                  <c:v>41424</c:v>
                </c:pt>
                <c:pt idx="347">
                  <c:v>41425</c:v>
                </c:pt>
                <c:pt idx="348">
                  <c:v>41428</c:v>
                </c:pt>
                <c:pt idx="349">
                  <c:v>41429</c:v>
                </c:pt>
                <c:pt idx="350">
                  <c:v>41430</c:v>
                </c:pt>
                <c:pt idx="351">
                  <c:v>41431</c:v>
                </c:pt>
                <c:pt idx="352">
                  <c:v>41432</c:v>
                </c:pt>
                <c:pt idx="353">
                  <c:v>41435</c:v>
                </c:pt>
                <c:pt idx="354">
                  <c:v>41436</c:v>
                </c:pt>
                <c:pt idx="355">
                  <c:v>41438</c:v>
                </c:pt>
                <c:pt idx="356">
                  <c:v>41439</c:v>
                </c:pt>
                <c:pt idx="357">
                  <c:v>41442</c:v>
                </c:pt>
                <c:pt idx="358">
                  <c:v>41443</c:v>
                </c:pt>
                <c:pt idx="359">
                  <c:v>41444</c:v>
                </c:pt>
                <c:pt idx="360">
                  <c:v>41445</c:v>
                </c:pt>
                <c:pt idx="361">
                  <c:v>41446</c:v>
                </c:pt>
                <c:pt idx="362">
                  <c:v>41449</c:v>
                </c:pt>
                <c:pt idx="363">
                  <c:v>41450</c:v>
                </c:pt>
                <c:pt idx="364">
                  <c:v>41451</c:v>
                </c:pt>
                <c:pt idx="365">
                  <c:v>41452</c:v>
                </c:pt>
                <c:pt idx="366">
                  <c:v>41453</c:v>
                </c:pt>
                <c:pt idx="367">
                  <c:v>41456</c:v>
                </c:pt>
                <c:pt idx="368">
                  <c:v>41457</c:v>
                </c:pt>
                <c:pt idx="369">
                  <c:v>41458</c:v>
                </c:pt>
                <c:pt idx="370">
                  <c:v>41459</c:v>
                </c:pt>
                <c:pt idx="371">
                  <c:v>41460</c:v>
                </c:pt>
                <c:pt idx="372">
                  <c:v>41463</c:v>
                </c:pt>
                <c:pt idx="373">
                  <c:v>41464</c:v>
                </c:pt>
                <c:pt idx="374">
                  <c:v>41465</c:v>
                </c:pt>
                <c:pt idx="375">
                  <c:v>41466</c:v>
                </c:pt>
                <c:pt idx="376">
                  <c:v>41467</c:v>
                </c:pt>
                <c:pt idx="377">
                  <c:v>41470</c:v>
                </c:pt>
                <c:pt idx="378">
                  <c:v>41471</c:v>
                </c:pt>
                <c:pt idx="379">
                  <c:v>41472</c:v>
                </c:pt>
                <c:pt idx="380">
                  <c:v>41473</c:v>
                </c:pt>
                <c:pt idx="381">
                  <c:v>41474</c:v>
                </c:pt>
                <c:pt idx="382">
                  <c:v>41477</c:v>
                </c:pt>
                <c:pt idx="383">
                  <c:v>41478</c:v>
                </c:pt>
                <c:pt idx="384">
                  <c:v>41479</c:v>
                </c:pt>
                <c:pt idx="385">
                  <c:v>41480</c:v>
                </c:pt>
                <c:pt idx="386">
                  <c:v>41481</c:v>
                </c:pt>
                <c:pt idx="387">
                  <c:v>41484</c:v>
                </c:pt>
                <c:pt idx="388">
                  <c:v>41485</c:v>
                </c:pt>
                <c:pt idx="389">
                  <c:v>41486</c:v>
                </c:pt>
                <c:pt idx="390">
                  <c:v>41487</c:v>
                </c:pt>
                <c:pt idx="391">
                  <c:v>41488</c:v>
                </c:pt>
                <c:pt idx="392">
                  <c:v>41491</c:v>
                </c:pt>
                <c:pt idx="393">
                  <c:v>41492</c:v>
                </c:pt>
                <c:pt idx="394">
                  <c:v>41493</c:v>
                </c:pt>
                <c:pt idx="395">
                  <c:v>41494</c:v>
                </c:pt>
                <c:pt idx="396">
                  <c:v>41495</c:v>
                </c:pt>
                <c:pt idx="397">
                  <c:v>41498</c:v>
                </c:pt>
                <c:pt idx="398">
                  <c:v>41499</c:v>
                </c:pt>
                <c:pt idx="399">
                  <c:v>41500</c:v>
                </c:pt>
                <c:pt idx="400">
                  <c:v>41501</c:v>
                </c:pt>
                <c:pt idx="401">
                  <c:v>41502</c:v>
                </c:pt>
                <c:pt idx="402">
                  <c:v>41505</c:v>
                </c:pt>
                <c:pt idx="403">
                  <c:v>41506</c:v>
                </c:pt>
                <c:pt idx="404">
                  <c:v>41508</c:v>
                </c:pt>
                <c:pt idx="405">
                  <c:v>41509</c:v>
                </c:pt>
                <c:pt idx="406">
                  <c:v>41512</c:v>
                </c:pt>
                <c:pt idx="407">
                  <c:v>41513</c:v>
                </c:pt>
                <c:pt idx="408">
                  <c:v>41514</c:v>
                </c:pt>
                <c:pt idx="409">
                  <c:v>41515</c:v>
                </c:pt>
                <c:pt idx="410">
                  <c:v>41516</c:v>
                </c:pt>
                <c:pt idx="411">
                  <c:v>41519</c:v>
                </c:pt>
                <c:pt idx="412">
                  <c:v>41520</c:v>
                </c:pt>
                <c:pt idx="413">
                  <c:v>41521</c:v>
                </c:pt>
                <c:pt idx="414">
                  <c:v>41522</c:v>
                </c:pt>
                <c:pt idx="415">
                  <c:v>41523</c:v>
                </c:pt>
                <c:pt idx="416">
                  <c:v>41526</c:v>
                </c:pt>
                <c:pt idx="417">
                  <c:v>41527</c:v>
                </c:pt>
                <c:pt idx="418">
                  <c:v>41528</c:v>
                </c:pt>
                <c:pt idx="419">
                  <c:v>41529</c:v>
                </c:pt>
                <c:pt idx="420">
                  <c:v>41530</c:v>
                </c:pt>
                <c:pt idx="421">
                  <c:v>41531</c:v>
                </c:pt>
                <c:pt idx="422">
                  <c:v>41533</c:v>
                </c:pt>
                <c:pt idx="423">
                  <c:v>41534</c:v>
                </c:pt>
                <c:pt idx="424">
                  <c:v>41535</c:v>
                </c:pt>
                <c:pt idx="425">
                  <c:v>41540</c:v>
                </c:pt>
                <c:pt idx="426">
                  <c:v>41541</c:v>
                </c:pt>
                <c:pt idx="427">
                  <c:v>41542</c:v>
                </c:pt>
                <c:pt idx="428">
                  <c:v>41543</c:v>
                </c:pt>
                <c:pt idx="429">
                  <c:v>41544</c:v>
                </c:pt>
                <c:pt idx="430">
                  <c:v>41547</c:v>
                </c:pt>
                <c:pt idx="431">
                  <c:v>41548</c:v>
                </c:pt>
                <c:pt idx="432">
                  <c:v>41549</c:v>
                </c:pt>
                <c:pt idx="433">
                  <c:v>41550</c:v>
                </c:pt>
                <c:pt idx="434">
                  <c:v>41551</c:v>
                </c:pt>
                <c:pt idx="435">
                  <c:v>41554</c:v>
                </c:pt>
                <c:pt idx="436">
                  <c:v>41555</c:v>
                </c:pt>
                <c:pt idx="437">
                  <c:v>41556</c:v>
                </c:pt>
                <c:pt idx="438">
                  <c:v>41558</c:v>
                </c:pt>
                <c:pt idx="439">
                  <c:v>41561</c:v>
                </c:pt>
                <c:pt idx="440">
                  <c:v>41562</c:v>
                </c:pt>
                <c:pt idx="441">
                  <c:v>41563</c:v>
                </c:pt>
                <c:pt idx="442">
                  <c:v>41564</c:v>
                </c:pt>
                <c:pt idx="443">
                  <c:v>41565</c:v>
                </c:pt>
                <c:pt idx="444">
                  <c:v>41568</c:v>
                </c:pt>
                <c:pt idx="445">
                  <c:v>41569</c:v>
                </c:pt>
                <c:pt idx="446">
                  <c:v>41570</c:v>
                </c:pt>
                <c:pt idx="447">
                  <c:v>41571</c:v>
                </c:pt>
                <c:pt idx="448">
                  <c:v>41572</c:v>
                </c:pt>
                <c:pt idx="449">
                  <c:v>41575</c:v>
                </c:pt>
                <c:pt idx="450">
                  <c:v>41576</c:v>
                </c:pt>
                <c:pt idx="451">
                  <c:v>41577</c:v>
                </c:pt>
                <c:pt idx="452">
                  <c:v>41578</c:v>
                </c:pt>
                <c:pt idx="453">
                  <c:v>41579</c:v>
                </c:pt>
                <c:pt idx="454">
                  <c:v>41582</c:v>
                </c:pt>
                <c:pt idx="455">
                  <c:v>41583</c:v>
                </c:pt>
                <c:pt idx="456">
                  <c:v>41584</c:v>
                </c:pt>
                <c:pt idx="457">
                  <c:v>41585</c:v>
                </c:pt>
                <c:pt idx="458">
                  <c:v>41586</c:v>
                </c:pt>
                <c:pt idx="459">
                  <c:v>41589</c:v>
                </c:pt>
                <c:pt idx="460">
                  <c:v>41590</c:v>
                </c:pt>
                <c:pt idx="461">
                  <c:v>41591</c:v>
                </c:pt>
                <c:pt idx="462">
                  <c:v>41592</c:v>
                </c:pt>
                <c:pt idx="463">
                  <c:v>41593</c:v>
                </c:pt>
                <c:pt idx="464">
                  <c:v>41596</c:v>
                </c:pt>
                <c:pt idx="465">
                  <c:v>41597</c:v>
                </c:pt>
                <c:pt idx="466">
                  <c:v>41598</c:v>
                </c:pt>
                <c:pt idx="467">
                  <c:v>41599</c:v>
                </c:pt>
                <c:pt idx="468">
                  <c:v>41600</c:v>
                </c:pt>
                <c:pt idx="469">
                  <c:v>41603</c:v>
                </c:pt>
                <c:pt idx="470">
                  <c:v>41604</c:v>
                </c:pt>
                <c:pt idx="471">
                  <c:v>41605</c:v>
                </c:pt>
                <c:pt idx="472">
                  <c:v>41606</c:v>
                </c:pt>
                <c:pt idx="473">
                  <c:v>41607</c:v>
                </c:pt>
                <c:pt idx="474">
                  <c:v>41610</c:v>
                </c:pt>
                <c:pt idx="475">
                  <c:v>41611</c:v>
                </c:pt>
                <c:pt idx="476">
                  <c:v>41612</c:v>
                </c:pt>
                <c:pt idx="477">
                  <c:v>41613</c:v>
                </c:pt>
                <c:pt idx="478">
                  <c:v>41614</c:v>
                </c:pt>
                <c:pt idx="479">
                  <c:v>41617</c:v>
                </c:pt>
                <c:pt idx="480">
                  <c:v>41618</c:v>
                </c:pt>
                <c:pt idx="481">
                  <c:v>41619</c:v>
                </c:pt>
                <c:pt idx="482">
                  <c:v>41620</c:v>
                </c:pt>
                <c:pt idx="483">
                  <c:v>41621</c:v>
                </c:pt>
                <c:pt idx="484">
                  <c:v>41624</c:v>
                </c:pt>
                <c:pt idx="485">
                  <c:v>41625</c:v>
                </c:pt>
                <c:pt idx="486">
                  <c:v>41626</c:v>
                </c:pt>
                <c:pt idx="487">
                  <c:v>41627</c:v>
                </c:pt>
                <c:pt idx="488">
                  <c:v>41628</c:v>
                </c:pt>
                <c:pt idx="489">
                  <c:v>41631</c:v>
                </c:pt>
                <c:pt idx="490">
                  <c:v>41632</c:v>
                </c:pt>
                <c:pt idx="491">
                  <c:v>41633</c:v>
                </c:pt>
                <c:pt idx="492">
                  <c:v>41634</c:v>
                </c:pt>
                <c:pt idx="493">
                  <c:v>41635</c:v>
                </c:pt>
                <c:pt idx="494">
                  <c:v>41638</c:v>
                </c:pt>
                <c:pt idx="495">
                  <c:v>41639</c:v>
                </c:pt>
                <c:pt idx="496">
                  <c:v>41641</c:v>
                </c:pt>
                <c:pt idx="497">
                  <c:v>41642</c:v>
                </c:pt>
                <c:pt idx="498">
                  <c:v>41645</c:v>
                </c:pt>
                <c:pt idx="499">
                  <c:v>41646</c:v>
                </c:pt>
                <c:pt idx="500">
                  <c:v>41647</c:v>
                </c:pt>
                <c:pt idx="501">
                  <c:v>41648</c:v>
                </c:pt>
                <c:pt idx="502">
                  <c:v>41649</c:v>
                </c:pt>
                <c:pt idx="503">
                  <c:v>41652</c:v>
                </c:pt>
                <c:pt idx="504">
                  <c:v>41653</c:v>
                </c:pt>
                <c:pt idx="505">
                  <c:v>41654</c:v>
                </c:pt>
                <c:pt idx="506">
                  <c:v>41655</c:v>
                </c:pt>
                <c:pt idx="507">
                  <c:v>41656</c:v>
                </c:pt>
                <c:pt idx="508">
                  <c:v>41659</c:v>
                </c:pt>
                <c:pt idx="509">
                  <c:v>41660</c:v>
                </c:pt>
                <c:pt idx="510">
                  <c:v>41661</c:v>
                </c:pt>
                <c:pt idx="511">
                  <c:v>41662</c:v>
                </c:pt>
                <c:pt idx="512">
                  <c:v>41663</c:v>
                </c:pt>
                <c:pt idx="513">
                  <c:v>41666</c:v>
                </c:pt>
                <c:pt idx="514">
                  <c:v>41675</c:v>
                </c:pt>
                <c:pt idx="515">
                  <c:v>41676</c:v>
                </c:pt>
                <c:pt idx="516">
                  <c:v>41677</c:v>
                </c:pt>
                <c:pt idx="517">
                  <c:v>41680</c:v>
                </c:pt>
                <c:pt idx="518">
                  <c:v>41681</c:v>
                </c:pt>
                <c:pt idx="519">
                  <c:v>41682</c:v>
                </c:pt>
                <c:pt idx="520">
                  <c:v>41683</c:v>
                </c:pt>
                <c:pt idx="521">
                  <c:v>41684</c:v>
                </c:pt>
                <c:pt idx="522">
                  <c:v>41687</c:v>
                </c:pt>
                <c:pt idx="523">
                  <c:v>41688</c:v>
                </c:pt>
                <c:pt idx="524">
                  <c:v>41689</c:v>
                </c:pt>
                <c:pt idx="525">
                  <c:v>41690</c:v>
                </c:pt>
                <c:pt idx="526">
                  <c:v>41691</c:v>
                </c:pt>
                <c:pt idx="527">
                  <c:v>41694</c:v>
                </c:pt>
                <c:pt idx="528">
                  <c:v>41695</c:v>
                </c:pt>
                <c:pt idx="529">
                  <c:v>41696</c:v>
                </c:pt>
                <c:pt idx="530">
                  <c:v>41697</c:v>
                </c:pt>
                <c:pt idx="531">
                  <c:v>41701</c:v>
                </c:pt>
                <c:pt idx="532">
                  <c:v>41702</c:v>
                </c:pt>
                <c:pt idx="533">
                  <c:v>41703</c:v>
                </c:pt>
                <c:pt idx="534">
                  <c:v>41704</c:v>
                </c:pt>
                <c:pt idx="535">
                  <c:v>41705</c:v>
                </c:pt>
                <c:pt idx="536">
                  <c:v>41708</c:v>
                </c:pt>
                <c:pt idx="537">
                  <c:v>41709</c:v>
                </c:pt>
                <c:pt idx="538">
                  <c:v>41710</c:v>
                </c:pt>
                <c:pt idx="539">
                  <c:v>41711</c:v>
                </c:pt>
                <c:pt idx="540">
                  <c:v>41712</c:v>
                </c:pt>
                <c:pt idx="541">
                  <c:v>41715</c:v>
                </c:pt>
                <c:pt idx="542">
                  <c:v>41716</c:v>
                </c:pt>
                <c:pt idx="543">
                  <c:v>41717</c:v>
                </c:pt>
                <c:pt idx="544">
                  <c:v>41718</c:v>
                </c:pt>
                <c:pt idx="545">
                  <c:v>41719</c:v>
                </c:pt>
                <c:pt idx="546">
                  <c:v>41722</c:v>
                </c:pt>
                <c:pt idx="547">
                  <c:v>41723</c:v>
                </c:pt>
                <c:pt idx="548">
                  <c:v>41724</c:v>
                </c:pt>
                <c:pt idx="549">
                  <c:v>41725</c:v>
                </c:pt>
                <c:pt idx="550">
                  <c:v>41726</c:v>
                </c:pt>
                <c:pt idx="551">
                  <c:v>41729</c:v>
                </c:pt>
                <c:pt idx="552">
                  <c:v>41730</c:v>
                </c:pt>
                <c:pt idx="553">
                  <c:v>41731</c:v>
                </c:pt>
                <c:pt idx="554">
                  <c:v>41732</c:v>
                </c:pt>
                <c:pt idx="555">
                  <c:v>41736</c:v>
                </c:pt>
                <c:pt idx="556">
                  <c:v>41737</c:v>
                </c:pt>
                <c:pt idx="557">
                  <c:v>41738</c:v>
                </c:pt>
                <c:pt idx="558">
                  <c:v>41739</c:v>
                </c:pt>
                <c:pt idx="559">
                  <c:v>41740</c:v>
                </c:pt>
                <c:pt idx="560">
                  <c:v>41743</c:v>
                </c:pt>
                <c:pt idx="561">
                  <c:v>41744</c:v>
                </c:pt>
                <c:pt idx="562">
                  <c:v>41745</c:v>
                </c:pt>
                <c:pt idx="563">
                  <c:v>41746</c:v>
                </c:pt>
                <c:pt idx="564">
                  <c:v>41747</c:v>
                </c:pt>
                <c:pt idx="565">
                  <c:v>41750</c:v>
                </c:pt>
                <c:pt idx="566">
                  <c:v>41751</c:v>
                </c:pt>
                <c:pt idx="567">
                  <c:v>41752</c:v>
                </c:pt>
                <c:pt idx="568">
                  <c:v>41753</c:v>
                </c:pt>
                <c:pt idx="569">
                  <c:v>41754</c:v>
                </c:pt>
                <c:pt idx="570">
                  <c:v>41757</c:v>
                </c:pt>
                <c:pt idx="571">
                  <c:v>41758</c:v>
                </c:pt>
                <c:pt idx="572">
                  <c:v>41759</c:v>
                </c:pt>
                <c:pt idx="573">
                  <c:v>41761</c:v>
                </c:pt>
                <c:pt idx="574">
                  <c:v>41764</c:v>
                </c:pt>
                <c:pt idx="575">
                  <c:v>41765</c:v>
                </c:pt>
                <c:pt idx="576">
                  <c:v>41766</c:v>
                </c:pt>
                <c:pt idx="577">
                  <c:v>41767</c:v>
                </c:pt>
                <c:pt idx="578">
                  <c:v>41768</c:v>
                </c:pt>
                <c:pt idx="579">
                  <c:v>41771</c:v>
                </c:pt>
                <c:pt idx="580">
                  <c:v>41772</c:v>
                </c:pt>
                <c:pt idx="581">
                  <c:v>41773</c:v>
                </c:pt>
                <c:pt idx="582">
                  <c:v>41774</c:v>
                </c:pt>
                <c:pt idx="583">
                  <c:v>41775</c:v>
                </c:pt>
                <c:pt idx="584">
                  <c:v>41778</c:v>
                </c:pt>
                <c:pt idx="585">
                  <c:v>41779</c:v>
                </c:pt>
                <c:pt idx="586">
                  <c:v>41780</c:v>
                </c:pt>
                <c:pt idx="587">
                  <c:v>41781</c:v>
                </c:pt>
                <c:pt idx="588">
                  <c:v>41782</c:v>
                </c:pt>
                <c:pt idx="589">
                  <c:v>41785</c:v>
                </c:pt>
                <c:pt idx="590">
                  <c:v>41786</c:v>
                </c:pt>
                <c:pt idx="591">
                  <c:v>41787</c:v>
                </c:pt>
                <c:pt idx="592">
                  <c:v>41788</c:v>
                </c:pt>
                <c:pt idx="593">
                  <c:v>41789</c:v>
                </c:pt>
                <c:pt idx="594">
                  <c:v>41793</c:v>
                </c:pt>
                <c:pt idx="595">
                  <c:v>41794</c:v>
                </c:pt>
                <c:pt idx="596">
                  <c:v>41795</c:v>
                </c:pt>
                <c:pt idx="597">
                  <c:v>41796</c:v>
                </c:pt>
                <c:pt idx="598">
                  <c:v>41799</c:v>
                </c:pt>
                <c:pt idx="599">
                  <c:v>41800</c:v>
                </c:pt>
                <c:pt idx="600">
                  <c:v>41801</c:v>
                </c:pt>
                <c:pt idx="601">
                  <c:v>41802</c:v>
                </c:pt>
                <c:pt idx="602">
                  <c:v>41803</c:v>
                </c:pt>
                <c:pt idx="603">
                  <c:v>41806</c:v>
                </c:pt>
                <c:pt idx="604">
                  <c:v>41807</c:v>
                </c:pt>
                <c:pt idx="605">
                  <c:v>41808</c:v>
                </c:pt>
                <c:pt idx="606">
                  <c:v>41809</c:v>
                </c:pt>
                <c:pt idx="607">
                  <c:v>41810</c:v>
                </c:pt>
                <c:pt idx="608">
                  <c:v>41813</c:v>
                </c:pt>
                <c:pt idx="609">
                  <c:v>41814</c:v>
                </c:pt>
                <c:pt idx="610">
                  <c:v>41815</c:v>
                </c:pt>
                <c:pt idx="611">
                  <c:v>41816</c:v>
                </c:pt>
                <c:pt idx="612">
                  <c:v>41817</c:v>
                </c:pt>
                <c:pt idx="613">
                  <c:v>41820</c:v>
                </c:pt>
                <c:pt idx="614">
                  <c:v>41821</c:v>
                </c:pt>
                <c:pt idx="615">
                  <c:v>41822</c:v>
                </c:pt>
                <c:pt idx="616">
                  <c:v>41823</c:v>
                </c:pt>
                <c:pt idx="617">
                  <c:v>41824</c:v>
                </c:pt>
                <c:pt idx="618">
                  <c:v>41827</c:v>
                </c:pt>
                <c:pt idx="619">
                  <c:v>41828</c:v>
                </c:pt>
                <c:pt idx="620">
                  <c:v>41829</c:v>
                </c:pt>
                <c:pt idx="621">
                  <c:v>41830</c:v>
                </c:pt>
                <c:pt idx="622">
                  <c:v>41831</c:v>
                </c:pt>
                <c:pt idx="623">
                  <c:v>41834</c:v>
                </c:pt>
                <c:pt idx="624">
                  <c:v>41835</c:v>
                </c:pt>
                <c:pt idx="625">
                  <c:v>41836</c:v>
                </c:pt>
                <c:pt idx="626">
                  <c:v>41837</c:v>
                </c:pt>
                <c:pt idx="627">
                  <c:v>41838</c:v>
                </c:pt>
                <c:pt idx="628">
                  <c:v>41841</c:v>
                </c:pt>
                <c:pt idx="629">
                  <c:v>41842</c:v>
                </c:pt>
                <c:pt idx="630">
                  <c:v>41844</c:v>
                </c:pt>
                <c:pt idx="631">
                  <c:v>41845</c:v>
                </c:pt>
                <c:pt idx="632">
                  <c:v>41848</c:v>
                </c:pt>
                <c:pt idx="633">
                  <c:v>41849</c:v>
                </c:pt>
                <c:pt idx="634">
                  <c:v>41850</c:v>
                </c:pt>
                <c:pt idx="635">
                  <c:v>41851</c:v>
                </c:pt>
                <c:pt idx="636">
                  <c:v>41852</c:v>
                </c:pt>
                <c:pt idx="637">
                  <c:v>41855</c:v>
                </c:pt>
                <c:pt idx="638">
                  <c:v>41856</c:v>
                </c:pt>
                <c:pt idx="639">
                  <c:v>41857</c:v>
                </c:pt>
                <c:pt idx="640">
                  <c:v>41858</c:v>
                </c:pt>
                <c:pt idx="641">
                  <c:v>41859</c:v>
                </c:pt>
                <c:pt idx="642">
                  <c:v>41862</c:v>
                </c:pt>
                <c:pt idx="643">
                  <c:v>41863</c:v>
                </c:pt>
                <c:pt idx="644">
                  <c:v>41864</c:v>
                </c:pt>
                <c:pt idx="645">
                  <c:v>41865</c:v>
                </c:pt>
                <c:pt idx="646">
                  <c:v>41866</c:v>
                </c:pt>
                <c:pt idx="647">
                  <c:v>41869</c:v>
                </c:pt>
                <c:pt idx="648">
                  <c:v>41870</c:v>
                </c:pt>
                <c:pt idx="649">
                  <c:v>41871</c:v>
                </c:pt>
                <c:pt idx="650">
                  <c:v>41872</c:v>
                </c:pt>
                <c:pt idx="651">
                  <c:v>41873</c:v>
                </c:pt>
                <c:pt idx="652">
                  <c:v>41876</c:v>
                </c:pt>
                <c:pt idx="653">
                  <c:v>41877</c:v>
                </c:pt>
                <c:pt idx="654">
                  <c:v>41878</c:v>
                </c:pt>
                <c:pt idx="655">
                  <c:v>41879</c:v>
                </c:pt>
                <c:pt idx="656">
                  <c:v>41880</c:v>
                </c:pt>
                <c:pt idx="657">
                  <c:v>41883</c:v>
                </c:pt>
                <c:pt idx="658">
                  <c:v>41884</c:v>
                </c:pt>
                <c:pt idx="659">
                  <c:v>41885</c:v>
                </c:pt>
                <c:pt idx="660">
                  <c:v>41886</c:v>
                </c:pt>
                <c:pt idx="661">
                  <c:v>41887</c:v>
                </c:pt>
                <c:pt idx="662">
                  <c:v>41891</c:v>
                </c:pt>
                <c:pt idx="663">
                  <c:v>41892</c:v>
                </c:pt>
                <c:pt idx="664">
                  <c:v>41893</c:v>
                </c:pt>
                <c:pt idx="665">
                  <c:v>41894</c:v>
                </c:pt>
                <c:pt idx="666">
                  <c:v>41897</c:v>
                </c:pt>
                <c:pt idx="667">
                  <c:v>41898</c:v>
                </c:pt>
                <c:pt idx="668">
                  <c:v>41899</c:v>
                </c:pt>
                <c:pt idx="669">
                  <c:v>41900</c:v>
                </c:pt>
                <c:pt idx="670">
                  <c:v>41901</c:v>
                </c:pt>
                <c:pt idx="671">
                  <c:v>41904</c:v>
                </c:pt>
                <c:pt idx="672">
                  <c:v>41905</c:v>
                </c:pt>
                <c:pt idx="673">
                  <c:v>41906</c:v>
                </c:pt>
                <c:pt idx="674">
                  <c:v>41907</c:v>
                </c:pt>
                <c:pt idx="675">
                  <c:v>41908</c:v>
                </c:pt>
                <c:pt idx="676">
                  <c:v>41911</c:v>
                </c:pt>
                <c:pt idx="677">
                  <c:v>41912</c:v>
                </c:pt>
                <c:pt idx="678">
                  <c:v>41913</c:v>
                </c:pt>
                <c:pt idx="679">
                  <c:v>41914</c:v>
                </c:pt>
                <c:pt idx="680">
                  <c:v>41915</c:v>
                </c:pt>
                <c:pt idx="681">
                  <c:v>41918</c:v>
                </c:pt>
                <c:pt idx="682">
                  <c:v>41919</c:v>
                </c:pt>
                <c:pt idx="683">
                  <c:v>41920</c:v>
                </c:pt>
                <c:pt idx="684">
                  <c:v>41921</c:v>
                </c:pt>
                <c:pt idx="685">
                  <c:v>41925</c:v>
                </c:pt>
                <c:pt idx="686">
                  <c:v>41926</c:v>
                </c:pt>
                <c:pt idx="687">
                  <c:v>41927</c:v>
                </c:pt>
                <c:pt idx="688">
                  <c:v>41928</c:v>
                </c:pt>
                <c:pt idx="689">
                  <c:v>41929</c:v>
                </c:pt>
                <c:pt idx="690">
                  <c:v>41932</c:v>
                </c:pt>
                <c:pt idx="691">
                  <c:v>41933</c:v>
                </c:pt>
                <c:pt idx="692">
                  <c:v>41934</c:v>
                </c:pt>
                <c:pt idx="693">
                  <c:v>41935</c:v>
                </c:pt>
                <c:pt idx="694">
                  <c:v>41936</c:v>
                </c:pt>
                <c:pt idx="695">
                  <c:v>41939</c:v>
                </c:pt>
                <c:pt idx="696">
                  <c:v>41940</c:v>
                </c:pt>
                <c:pt idx="697">
                  <c:v>41941</c:v>
                </c:pt>
                <c:pt idx="698">
                  <c:v>41942</c:v>
                </c:pt>
                <c:pt idx="699">
                  <c:v>41943</c:v>
                </c:pt>
                <c:pt idx="700">
                  <c:v>41946</c:v>
                </c:pt>
                <c:pt idx="701">
                  <c:v>41947</c:v>
                </c:pt>
                <c:pt idx="702">
                  <c:v>41948</c:v>
                </c:pt>
                <c:pt idx="703">
                  <c:v>41949</c:v>
                </c:pt>
                <c:pt idx="704">
                  <c:v>41950</c:v>
                </c:pt>
                <c:pt idx="705">
                  <c:v>41953</c:v>
                </c:pt>
                <c:pt idx="706">
                  <c:v>41954</c:v>
                </c:pt>
                <c:pt idx="707">
                  <c:v>41955</c:v>
                </c:pt>
                <c:pt idx="708">
                  <c:v>41956</c:v>
                </c:pt>
                <c:pt idx="709">
                  <c:v>41957</c:v>
                </c:pt>
                <c:pt idx="710">
                  <c:v>41960</c:v>
                </c:pt>
                <c:pt idx="711">
                  <c:v>41961</c:v>
                </c:pt>
                <c:pt idx="712">
                  <c:v>41962</c:v>
                </c:pt>
                <c:pt idx="713">
                  <c:v>41963</c:v>
                </c:pt>
                <c:pt idx="714">
                  <c:v>41964</c:v>
                </c:pt>
                <c:pt idx="715">
                  <c:v>41967</c:v>
                </c:pt>
                <c:pt idx="716">
                  <c:v>41968</c:v>
                </c:pt>
                <c:pt idx="717">
                  <c:v>41969</c:v>
                </c:pt>
                <c:pt idx="718">
                  <c:v>41970</c:v>
                </c:pt>
                <c:pt idx="719">
                  <c:v>41971</c:v>
                </c:pt>
                <c:pt idx="720">
                  <c:v>41974</c:v>
                </c:pt>
                <c:pt idx="721">
                  <c:v>41975</c:v>
                </c:pt>
                <c:pt idx="722">
                  <c:v>41976</c:v>
                </c:pt>
                <c:pt idx="723">
                  <c:v>41977</c:v>
                </c:pt>
                <c:pt idx="724">
                  <c:v>41978</c:v>
                </c:pt>
                <c:pt idx="725">
                  <c:v>41981</c:v>
                </c:pt>
                <c:pt idx="726">
                  <c:v>41982</c:v>
                </c:pt>
                <c:pt idx="727">
                  <c:v>41983</c:v>
                </c:pt>
                <c:pt idx="728">
                  <c:v>41984</c:v>
                </c:pt>
                <c:pt idx="729">
                  <c:v>41985</c:v>
                </c:pt>
                <c:pt idx="730">
                  <c:v>41988</c:v>
                </c:pt>
                <c:pt idx="731">
                  <c:v>41989</c:v>
                </c:pt>
                <c:pt idx="732">
                  <c:v>41990</c:v>
                </c:pt>
                <c:pt idx="733">
                  <c:v>41991</c:v>
                </c:pt>
                <c:pt idx="734">
                  <c:v>41992</c:v>
                </c:pt>
                <c:pt idx="735">
                  <c:v>41995</c:v>
                </c:pt>
                <c:pt idx="736">
                  <c:v>41996</c:v>
                </c:pt>
                <c:pt idx="737">
                  <c:v>41997</c:v>
                </c:pt>
                <c:pt idx="738">
                  <c:v>41998</c:v>
                </c:pt>
                <c:pt idx="739">
                  <c:v>41999</c:v>
                </c:pt>
                <c:pt idx="740">
                  <c:v>42000</c:v>
                </c:pt>
                <c:pt idx="741">
                  <c:v>42002</c:v>
                </c:pt>
                <c:pt idx="742">
                  <c:v>42003</c:v>
                </c:pt>
                <c:pt idx="743">
                  <c:v>42004</c:v>
                </c:pt>
                <c:pt idx="744">
                  <c:v>42009</c:v>
                </c:pt>
                <c:pt idx="745">
                  <c:v>42010</c:v>
                </c:pt>
                <c:pt idx="746">
                  <c:v>42011</c:v>
                </c:pt>
                <c:pt idx="747">
                  <c:v>42012</c:v>
                </c:pt>
                <c:pt idx="748">
                  <c:v>42013</c:v>
                </c:pt>
                <c:pt idx="749">
                  <c:v>42016</c:v>
                </c:pt>
                <c:pt idx="750">
                  <c:v>42017</c:v>
                </c:pt>
                <c:pt idx="751">
                  <c:v>42018</c:v>
                </c:pt>
                <c:pt idx="752">
                  <c:v>42019</c:v>
                </c:pt>
                <c:pt idx="753">
                  <c:v>42020</c:v>
                </c:pt>
                <c:pt idx="754">
                  <c:v>42023</c:v>
                </c:pt>
                <c:pt idx="755">
                  <c:v>42024</c:v>
                </c:pt>
                <c:pt idx="756">
                  <c:v>42025</c:v>
                </c:pt>
                <c:pt idx="757">
                  <c:v>42026</c:v>
                </c:pt>
                <c:pt idx="758">
                  <c:v>42027</c:v>
                </c:pt>
                <c:pt idx="759">
                  <c:v>42030</c:v>
                </c:pt>
                <c:pt idx="760">
                  <c:v>42031</c:v>
                </c:pt>
                <c:pt idx="761">
                  <c:v>42032</c:v>
                </c:pt>
                <c:pt idx="762">
                  <c:v>42033</c:v>
                </c:pt>
                <c:pt idx="763">
                  <c:v>42034</c:v>
                </c:pt>
                <c:pt idx="764">
                  <c:v>42037</c:v>
                </c:pt>
                <c:pt idx="765">
                  <c:v>42038</c:v>
                </c:pt>
                <c:pt idx="766">
                  <c:v>42039</c:v>
                </c:pt>
                <c:pt idx="767">
                  <c:v>42040</c:v>
                </c:pt>
                <c:pt idx="768">
                  <c:v>42041</c:v>
                </c:pt>
                <c:pt idx="769">
                  <c:v>42044</c:v>
                </c:pt>
                <c:pt idx="770">
                  <c:v>42045</c:v>
                </c:pt>
                <c:pt idx="771">
                  <c:v>42046</c:v>
                </c:pt>
                <c:pt idx="772">
                  <c:v>42047</c:v>
                </c:pt>
                <c:pt idx="773">
                  <c:v>42048</c:v>
                </c:pt>
                <c:pt idx="774">
                  <c:v>42059</c:v>
                </c:pt>
                <c:pt idx="775">
                  <c:v>42060</c:v>
                </c:pt>
                <c:pt idx="776">
                  <c:v>42061</c:v>
                </c:pt>
                <c:pt idx="777">
                  <c:v>42065</c:v>
                </c:pt>
                <c:pt idx="778">
                  <c:v>42066</c:v>
                </c:pt>
                <c:pt idx="779">
                  <c:v>42067</c:v>
                </c:pt>
                <c:pt idx="780">
                  <c:v>42068</c:v>
                </c:pt>
                <c:pt idx="781">
                  <c:v>42069</c:v>
                </c:pt>
                <c:pt idx="782">
                  <c:v>42072</c:v>
                </c:pt>
                <c:pt idx="783">
                  <c:v>42073</c:v>
                </c:pt>
                <c:pt idx="784">
                  <c:v>42074</c:v>
                </c:pt>
                <c:pt idx="785">
                  <c:v>42075</c:v>
                </c:pt>
                <c:pt idx="786">
                  <c:v>42076</c:v>
                </c:pt>
                <c:pt idx="787">
                  <c:v>42079</c:v>
                </c:pt>
                <c:pt idx="788">
                  <c:v>42080</c:v>
                </c:pt>
                <c:pt idx="789">
                  <c:v>42081</c:v>
                </c:pt>
                <c:pt idx="790">
                  <c:v>42082</c:v>
                </c:pt>
                <c:pt idx="791">
                  <c:v>42083</c:v>
                </c:pt>
                <c:pt idx="792">
                  <c:v>42086</c:v>
                </c:pt>
                <c:pt idx="793">
                  <c:v>42087</c:v>
                </c:pt>
                <c:pt idx="794">
                  <c:v>42088</c:v>
                </c:pt>
                <c:pt idx="795">
                  <c:v>42089</c:v>
                </c:pt>
                <c:pt idx="796">
                  <c:v>42090</c:v>
                </c:pt>
                <c:pt idx="797">
                  <c:v>42093</c:v>
                </c:pt>
                <c:pt idx="798">
                  <c:v>42094</c:v>
                </c:pt>
                <c:pt idx="799">
                  <c:v>42095</c:v>
                </c:pt>
                <c:pt idx="800">
                  <c:v>42096</c:v>
                </c:pt>
                <c:pt idx="801">
                  <c:v>42101</c:v>
                </c:pt>
                <c:pt idx="802">
                  <c:v>42102</c:v>
                </c:pt>
                <c:pt idx="803">
                  <c:v>42103</c:v>
                </c:pt>
                <c:pt idx="804">
                  <c:v>42104</c:v>
                </c:pt>
                <c:pt idx="805">
                  <c:v>42107</c:v>
                </c:pt>
                <c:pt idx="806">
                  <c:v>42108</c:v>
                </c:pt>
                <c:pt idx="807">
                  <c:v>42109</c:v>
                </c:pt>
                <c:pt idx="808">
                  <c:v>42110</c:v>
                </c:pt>
                <c:pt idx="809">
                  <c:v>42111</c:v>
                </c:pt>
                <c:pt idx="810">
                  <c:v>42114</c:v>
                </c:pt>
                <c:pt idx="811">
                  <c:v>42115</c:v>
                </c:pt>
                <c:pt idx="812">
                  <c:v>42116</c:v>
                </c:pt>
                <c:pt idx="813">
                  <c:v>42117</c:v>
                </c:pt>
                <c:pt idx="814">
                  <c:v>42118</c:v>
                </c:pt>
                <c:pt idx="815">
                  <c:v>42121</c:v>
                </c:pt>
                <c:pt idx="816">
                  <c:v>42122</c:v>
                </c:pt>
                <c:pt idx="817">
                  <c:v>42123</c:v>
                </c:pt>
                <c:pt idx="818">
                  <c:v>42124</c:v>
                </c:pt>
                <c:pt idx="819">
                  <c:v>42128</c:v>
                </c:pt>
                <c:pt idx="820">
                  <c:v>42129</c:v>
                </c:pt>
                <c:pt idx="821">
                  <c:v>42130</c:v>
                </c:pt>
                <c:pt idx="822">
                  <c:v>42131</c:v>
                </c:pt>
                <c:pt idx="823">
                  <c:v>42132</c:v>
                </c:pt>
                <c:pt idx="824">
                  <c:v>42135</c:v>
                </c:pt>
                <c:pt idx="825">
                  <c:v>42136</c:v>
                </c:pt>
                <c:pt idx="826">
                  <c:v>42137</c:v>
                </c:pt>
                <c:pt idx="827">
                  <c:v>42138</c:v>
                </c:pt>
                <c:pt idx="828">
                  <c:v>42139</c:v>
                </c:pt>
                <c:pt idx="829">
                  <c:v>42142</c:v>
                </c:pt>
                <c:pt idx="830">
                  <c:v>42143</c:v>
                </c:pt>
                <c:pt idx="831">
                  <c:v>42144</c:v>
                </c:pt>
                <c:pt idx="832">
                  <c:v>42145</c:v>
                </c:pt>
                <c:pt idx="833">
                  <c:v>42146</c:v>
                </c:pt>
                <c:pt idx="834">
                  <c:v>42149</c:v>
                </c:pt>
                <c:pt idx="835">
                  <c:v>42150</c:v>
                </c:pt>
                <c:pt idx="836">
                  <c:v>42151</c:v>
                </c:pt>
                <c:pt idx="837">
                  <c:v>42152</c:v>
                </c:pt>
                <c:pt idx="838">
                  <c:v>42153</c:v>
                </c:pt>
                <c:pt idx="839">
                  <c:v>42156</c:v>
                </c:pt>
                <c:pt idx="840">
                  <c:v>42157</c:v>
                </c:pt>
                <c:pt idx="841">
                  <c:v>42158</c:v>
                </c:pt>
                <c:pt idx="842">
                  <c:v>42159</c:v>
                </c:pt>
                <c:pt idx="843">
                  <c:v>42160</c:v>
                </c:pt>
                <c:pt idx="844">
                  <c:v>42163</c:v>
                </c:pt>
                <c:pt idx="845">
                  <c:v>42164</c:v>
                </c:pt>
                <c:pt idx="846">
                  <c:v>42165</c:v>
                </c:pt>
                <c:pt idx="847">
                  <c:v>42166</c:v>
                </c:pt>
                <c:pt idx="848">
                  <c:v>42167</c:v>
                </c:pt>
                <c:pt idx="849">
                  <c:v>42170</c:v>
                </c:pt>
                <c:pt idx="850">
                  <c:v>42171</c:v>
                </c:pt>
                <c:pt idx="851">
                  <c:v>42172</c:v>
                </c:pt>
                <c:pt idx="852">
                  <c:v>42173</c:v>
                </c:pt>
                <c:pt idx="853">
                  <c:v>42177</c:v>
                </c:pt>
                <c:pt idx="854">
                  <c:v>42178</c:v>
                </c:pt>
                <c:pt idx="855">
                  <c:v>42179</c:v>
                </c:pt>
                <c:pt idx="856">
                  <c:v>42180</c:v>
                </c:pt>
                <c:pt idx="857">
                  <c:v>42181</c:v>
                </c:pt>
                <c:pt idx="858">
                  <c:v>42184</c:v>
                </c:pt>
                <c:pt idx="859">
                  <c:v>42185</c:v>
                </c:pt>
                <c:pt idx="860">
                  <c:v>42186</c:v>
                </c:pt>
                <c:pt idx="861">
                  <c:v>42187</c:v>
                </c:pt>
                <c:pt idx="862">
                  <c:v>42188</c:v>
                </c:pt>
                <c:pt idx="863">
                  <c:v>42191</c:v>
                </c:pt>
                <c:pt idx="864">
                  <c:v>42192</c:v>
                </c:pt>
                <c:pt idx="865">
                  <c:v>42193</c:v>
                </c:pt>
                <c:pt idx="866">
                  <c:v>42194</c:v>
                </c:pt>
                <c:pt idx="867">
                  <c:v>42198</c:v>
                </c:pt>
                <c:pt idx="868">
                  <c:v>42199</c:v>
                </c:pt>
                <c:pt idx="869">
                  <c:v>42200</c:v>
                </c:pt>
                <c:pt idx="870">
                  <c:v>42201</c:v>
                </c:pt>
                <c:pt idx="871">
                  <c:v>42202</c:v>
                </c:pt>
                <c:pt idx="872">
                  <c:v>42205</c:v>
                </c:pt>
                <c:pt idx="873">
                  <c:v>42206</c:v>
                </c:pt>
                <c:pt idx="874">
                  <c:v>42207</c:v>
                </c:pt>
                <c:pt idx="875">
                  <c:v>42208</c:v>
                </c:pt>
                <c:pt idx="876">
                  <c:v>42209</c:v>
                </c:pt>
                <c:pt idx="877">
                  <c:v>42212</c:v>
                </c:pt>
                <c:pt idx="878">
                  <c:v>42213</c:v>
                </c:pt>
                <c:pt idx="879">
                  <c:v>42214</c:v>
                </c:pt>
                <c:pt idx="880">
                  <c:v>42215</c:v>
                </c:pt>
                <c:pt idx="881">
                  <c:v>42216</c:v>
                </c:pt>
                <c:pt idx="882">
                  <c:v>42219</c:v>
                </c:pt>
                <c:pt idx="883">
                  <c:v>42220</c:v>
                </c:pt>
                <c:pt idx="884">
                  <c:v>42221</c:v>
                </c:pt>
                <c:pt idx="885">
                  <c:v>42222</c:v>
                </c:pt>
                <c:pt idx="886">
                  <c:v>42223</c:v>
                </c:pt>
                <c:pt idx="887">
                  <c:v>42226</c:v>
                </c:pt>
                <c:pt idx="888">
                  <c:v>42227</c:v>
                </c:pt>
                <c:pt idx="889">
                  <c:v>42228</c:v>
                </c:pt>
                <c:pt idx="890">
                  <c:v>42229</c:v>
                </c:pt>
                <c:pt idx="891">
                  <c:v>42230</c:v>
                </c:pt>
                <c:pt idx="892">
                  <c:v>42233</c:v>
                </c:pt>
                <c:pt idx="893">
                  <c:v>42234</c:v>
                </c:pt>
                <c:pt idx="894">
                  <c:v>42235</c:v>
                </c:pt>
                <c:pt idx="895">
                  <c:v>42236</c:v>
                </c:pt>
                <c:pt idx="896">
                  <c:v>42237</c:v>
                </c:pt>
                <c:pt idx="897">
                  <c:v>42240</c:v>
                </c:pt>
                <c:pt idx="898">
                  <c:v>42241</c:v>
                </c:pt>
                <c:pt idx="899">
                  <c:v>42242</c:v>
                </c:pt>
                <c:pt idx="900">
                  <c:v>42243</c:v>
                </c:pt>
                <c:pt idx="901">
                  <c:v>42244</c:v>
                </c:pt>
                <c:pt idx="902">
                  <c:v>42247</c:v>
                </c:pt>
                <c:pt idx="903">
                  <c:v>42248</c:v>
                </c:pt>
                <c:pt idx="904">
                  <c:v>42249</c:v>
                </c:pt>
                <c:pt idx="905">
                  <c:v>42250</c:v>
                </c:pt>
                <c:pt idx="906">
                  <c:v>42251</c:v>
                </c:pt>
                <c:pt idx="907">
                  <c:v>42254</c:v>
                </c:pt>
                <c:pt idx="908">
                  <c:v>42255</c:v>
                </c:pt>
                <c:pt idx="909">
                  <c:v>42256</c:v>
                </c:pt>
                <c:pt idx="910">
                  <c:v>42257</c:v>
                </c:pt>
                <c:pt idx="911">
                  <c:v>42258</c:v>
                </c:pt>
                <c:pt idx="912">
                  <c:v>42261</c:v>
                </c:pt>
                <c:pt idx="913">
                  <c:v>42262</c:v>
                </c:pt>
                <c:pt idx="914">
                  <c:v>42263</c:v>
                </c:pt>
                <c:pt idx="915">
                  <c:v>42264</c:v>
                </c:pt>
                <c:pt idx="916">
                  <c:v>42265</c:v>
                </c:pt>
                <c:pt idx="917">
                  <c:v>42268</c:v>
                </c:pt>
                <c:pt idx="918">
                  <c:v>42269</c:v>
                </c:pt>
                <c:pt idx="919">
                  <c:v>42270</c:v>
                </c:pt>
                <c:pt idx="920">
                  <c:v>42271</c:v>
                </c:pt>
                <c:pt idx="921">
                  <c:v>42272</c:v>
                </c:pt>
                <c:pt idx="922">
                  <c:v>42277</c:v>
                </c:pt>
                <c:pt idx="923">
                  <c:v>42278</c:v>
                </c:pt>
                <c:pt idx="924">
                  <c:v>42279</c:v>
                </c:pt>
                <c:pt idx="925">
                  <c:v>42282</c:v>
                </c:pt>
                <c:pt idx="926">
                  <c:v>42283</c:v>
                </c:pt>
                <c:pt idx="927">
                  <c:v>42284</c:v>
                </c:pt>
                <c:pt idx="928">
                  <c:v>42285</c:v>
                </c:pt>
                <c:pt idx="929">
                  <c:v>42289</c:v>
                </c:pt>
                <c:pt idx="930">
                  <c:v>42290</c:v>
                </c:pt>
                <c:pt idx="931">
                  <c:v>42291</c:v>
                </c:pt>
                <c:pt idx="932">
                  <c:v>42292</c:v>
                </c:pt>
                <c:pt idx="933">
                  <c:v>42293</c:v>
                </c:pt>
                <c:pt idx="934">
                  <c:v>42296</c:v>
                </c:pt>
                <c:pt idx="935">
                  <c:v>42297</c:v>
                </c:pt>
                <c:pt idx="936">
                  <c:v>42298</c:v>
                </c:pt>
                <c:pt idx="937">
                  <c:v>42299</c:v>
                </c:pt>
                <c:pt idx="938">
                  <c:v>42300</c:v>
                </c:pt>
                <c:pt idx="939">
                  <c:v>42303</c:v>
                </c:pt>
                <c:pt idx="940">
                  <c:v>42304</c:v>
                </c:pt>
                <c:pt idx="941">
                  <c:v>42305</c:v>
                </c:pt>
                <c:pt idx="942">
                  <c:v>42306</c:v>
                </c:pt>
                <c:pt idx="943">
                  <c:v>42307</c:v>
                </c:pt>
                <c:pt idx="944">
                  <c:v>42310</c:v>
                </c:pt>
                <c:pt idx="945">
                  <c:v>42311</c:v>
                </c:pt>
                <c:pt idx="946">
                  <c:v>42312</c:v>
                </c:pt>
                <c:pt idx="947">
                  <c:v>42313</c:v>
                </c:pt>
                <c:pt idx="948">
                  <c:v>42314</c:v>
                </c:pt>
                <c:pt idx="949">
                  <c:v>42317</c:v>
                </c:pt>
                <c:pt idx="950">
                  <c:v>42318</c:v>
                </c:pt>
                <c:pt idx="951">
                  <c:v>42319</c:v>
                </c:pt>
                <c:pt idx="952">
                  <c:v>42320</c:v>
                </c:pt>
                <c:pt idx="953">
                  <c:v>42321</c:v>
                </c:pt>
                <c:pt idx="954">
                  <c:v>42324</c:v>
                </c:pt>
                <c:pt idx="955">
                  <c:v>42325</c:v>
                </c:pt>
                <c:pt idx="956">
                  <c:v>42326</c:v>
                </c:pt>
                <c:pt idx="957">
                  <c:v>42327</c:v>
                </c:pt>
                <c:pt idx="958">
                  <c:v>42328</c:v>
                </c:pt>
                <c:pt idx="959">
                  <c:v>42331</c:v>
                </c:pt>
                <c:pt idx="960">
                  <c:v>42332</c:v>
                </c:pt>
                <c:pt idx="961">
                  <c:v>42333</c:v>
                </c:pt>
                <c:pt idx="962">
                  <c:v>42334</c:v>
                </c:pt>
                <c:pt idx="963">
                  <c:v>42335</c:v>
                </c:pt>
                <c:pt idx="964">
                  <c:v>42338</c:v>
                </c:pt>
                <c:pt idx="965">
                  <c:v>42339</c:v>
                </c:pt>
                <c:pt idx="966">
                  <c:v>42340</c:v>
                </c:pt>
                <c:pt idx="967">
                  <c:v>42341</c:v>
                </c:pt>
                <c:pt idx="968">
                  <c:v>42342</c:v>
                </c:pt>
                <c:pt idx="969">
                  <c:v>42345</c:v>
                </c:pt>
                <c:pt idx="970">
                  <c:v>42346</c:v>
                </c:pt>
                <c:pt idx="971">
                  <c:v>42347</c:v>
                </c:pt>
                <c:pt idx="972">
                  <c:v>42348</c:v>
                </c:pt>
                <c:pt idx="973">
                  <c:v>42349</c:v>
                </c:pt>
                <c:pt idx="974">
                  <c:v>42352</c:v>
                </c:pt>
                <c:pt idx="975">
                  <c:v>42353</c:v>
                </c:pt>
                <c:pt idx="976">
                  <c:v>42354</c:v>
                </c:pt>
                <c:pt idx="977">
                  <c:v>42355</c:v>
                </c:pt>
                <c:pt idx="978">
                  <c:v>42356</c:v>
                </c:pt>
                <c:pt idx="979">
                  <c:v>42359</c:v>
                </c:pt>
                <c:pt idx="980">
                  <c:v>42360</c:v>
                </c:pt>
                <c:pt idx="981">
                  <c:v>42361</c:v>
                </c:pt>
                <c:pt idx="982">
                  <c:v>42362</c:v>
                </c:pt>
                <c:pt idx="983">
                  <c:v>42363</c:v>
                </c:pt>
                <c:pt idx="984">
                  <c:v>42366</c:v>
                </c:pt>
                <c:pt idx="985">
                  <c:v>42367</c:v>
                </c:pt>
                <c:pt idx="986">
                  <c:v>42368</c:v>
                </c:pt>
                <c:pt idx="987">
                  <c:v>42369</c:v>
                </c:pt>
                <c:pt idx="988">
                  <c:v>42373</c:v>
                </c:pt>
                <c:pt idx="989">
                  <c:v>42374</c:v>
                </c:pt>
                <c:pt idx="990">
                  <c:v>42375</c:v>
                </c:pt>
                <c:pt idx="991">
                  <c:v>42376</c:v>
                </c:pt>
                <c:pt idx="992">
                  <c:v>42377</c:v>
                </c:pt>
                <c:pt idx="993">
                  <c:v>42380</c:v>
                </c:pt>
                <c:pt idx="994">
                  <c:v>42381</c:v>
                </c:pt>
                <c:pt idx="995">
                  <c:v>42382</c:v>
                </c:pt>
                <c:pt idx="996">
                  <c:v>42383</c:v>
                </c:pt>
                <c:pt idx="997">
                  <c:v>42384</c:v>
                </c:pt>
                <c:pt idx="998">
                  <c:v>42387</c:v>
                </c:pt>
                <c:pt idx="999">
                  <c:v>42388</c:v>
                </c:pt>
                <c:pt idx="1000">
                  <c:v>42389</c:v>
                </c:pt>
                <c:pt idx="1001">
                  <c:v>42390</c:v>
                </c:pt>
                <c:pt idx="1002">
                  <c:v>42391</c:v>
                </c:pt>
                <c:pt idx="1003">
                  <c:v>42394</c:v>
                </c:pt>
                <c:pt idx="1004">
                  <c:v>42395</c:v>
                </c:pt>
                <c:pt idx="1005">
                  <c:v>42396</c:v>
                </c:pt>
                <c:pt idx="1006">
                  <c:v>42397</c:v>
                </c:pt>
                <c:pt idx="1007">
                  <c:v>42398</c:v>
                </c:pt>
                <c:pt idx="1008">
                  <c:v>42399</c:v>
                </c:pt>
                <c:pt idx="1009">
                  <c:v>42401</c:v>
                </c:pt>
                <c:pt idx="1010">
                  <c:v>42402</c:v>
                </c:pt>
                <c:pt idx="1011">
                  <c:v>42403</c:v>
                </c:pt>
                <c:pt idx="1012">
                  <c:v>42415</c:v>
                </c:pt>
                <c:pt idx="1013">
                  <c:v>42416</c:v>
                </c:pt>
                <c:pt idx="1014">
                  <c:v>42417</c:v>
                </c:pt>
                <c:pt idx="1015">
                  <c:v>42418</c:v>
                </c:pt>
                <c:pt idx="1016">
                  <c:v>42419</c:v>
                </c:pt>
                <c:pt idx="1017">
                  <c:v>42422</c:v>
                </c:pt>
                <c:pt idx="1018">
                  <c:v>42423</c:v>
                </c:pt>
                <c:pt idx="1019">
                  <c:v>42424</c:v>
                </c:pt>
                <c:pt idx="1020">
                  <c:v>42425</c:v>
                </c:pt>
                <c:pt idx="1021">
                  <c:v>42426</c:v>
                </c:pt>
                <c:pt idx="1022">
                  <c:v>42430</c:v>
                </c:pt>
                <c:pt idx="1023">
                  <c:v>42431</c:v>
                </c:pt>
                <c:pt idx="1024">
                  <c:v>42432</c:v>
                </c:pt>
                <c:pt idx="1025">
                  <c:v>42433</c:v>
                </c:pt>
                <c:pt idx="1026">
                  <c:v>42436</c:v>
                </c:pt>
                <c:pt idx="1027">
                  <c:v>42437</c:v>
                </c:pt>
                <c:pt idx="1028">
                  <c:v>42438</c:v>
                </c:pt>
                <c:pt idx="1029">
                  <c:v>42439</c:v>
                </c:pt>
                <c:pt idx="1030">
                  <c:v>42440</c:v>
                </c:pt>
                <c:pt idx="1031">
                  <c:v>42443</c:v>
                </c:pt>
                <c:pt idx="1032">
                  <c:v>42444</c:v>
                </c:pt>
                <c:pt idx="1033">
                  <c:v>42445</c:v>
                </c:pt>
                <c:pt idx="1034">
                  <c:v>42446</c:v>
                </c:pt>
                <c:pt idx="1035">
                  <c:v>42447</c:v>
                </c:pt>
                <c:pt idx="1036">
                  <c:v>42450</c:v>
                </c:pt>
                <c:pt idx="1037">
                  <c:v>42451</c:v>
                </c:pt>
                <c:pt idx="1038">
                  <c:v>42452</c:v>
                </c:pt>
                <c:pt idx="1039">
                  <c:v>42453</c:v>
                </c:pt>
                <c:pt idx="1040">
                  <c:v>42454</c:v>
                </c:pt>
                <c:pt idx="1041">
                  <c:v>42457</c:v>
                </c:pt>
                <c:pt idx="1042">
                  <c:v>42458</c:v>
                </c:pt>
                <c:pt idx="1043">
                  <c:v>42459</c:v>
                </c:pt>
                <c:pt idx="1044">
                  <c:v>42460</c:v>
                </c:pt>
                <c:pt idx="1045">
                  <c:v>42461</c:v>
                </c:pt>
                <c:pt idx="1046">
                  <c:v>42466</c:v>
                </c:pt>
                <c:pt idx="1047">
                  <c:v>42467</c:v>
                </c:pt>
                <c:pt idx="1048">
                  <c:v>42468</c:v>
                </c:pt>
                <c:pt idx="1049">
                  <c:v>42471</c:v>
                </c:pt>
                <c:pt idx="1050">
                  <c:v>42472</c:v>
                </c:pt>
                <c:pt idx="1051">
                  <c:v>42473</c:v>
                </c:pt>
                <c:pt idx="1052">
                  <c:v>42474</c:v>
                </c:pt>
                <c:pt idx="1053">
                  <c:v>42475</c:v>
                </c:pt>
                <c:pt idx="1054">
                  <c:v>42478</c:v>
                </c:pt>
                <c:pt idx="1055">
                  <c:v>42479</c:v>
                </c:pt>
                <c:pt idx="1056">
                  <c:v>42480</c:v>
                </c:pt>
                <c:pt idx="1057">
                  <c:v>42481</c:v>
                </c:pt>
                <c:pt idx="1058">
                  <c:v>42482</c:v>
                </c:pt>
                <c:pt idx="1059">
                  <c:v>42485</c:v>
                </c:pt>
                <c:pt idx="1060">
                  <c:v>42486</c:v>
                </c:pt>
                <c:pt idx="1061">
                  <c:v>42487</c:v>
                </c:pt>
                <c:pt idx="1062">
                  <c:v>42488</c:v>
                </c:pt>
                <c:pt idx="1063">
                  <c:v>42489</c:v>
                </c:pt>
                <c:pt idx="1064">
                  <c:v>42493</c:v>
                </c:pt>
                <c:pt idx="1065">
                  <c:v>42494</c:v>
                </c:pt>
                <c:pt idx="1066">
                  <c:v>42495</c:v>
                </c:pt>
                <c:pt idx="1067">
                  <c:v>42496</c:v>
                </c:pt>
                <c:pt idx="1068">
                  <c:v>42499</c:v>
                </c:pt>
                <c:pt idx="1069">
                  <c:v>42500</c:v>
                </c:pt>
                <c:pt idx="1070">
                  <c:v>42501</c:v>
                </c:pt>
                <c:pt idx="1071">
                  <c:v>42502</c:v>
                </c:pt>
                <c:pt idx="1072">
                  <c:v>42503</c:v>
                </c:pt>
                <c:pt idx="1073">
                  <c:v>42506</c:v>
                </c:pt>
                <c:pt idx="1074">
                  <c:v>42507</c:v>
                </c:pt>
                <c:pt idx="1075">
                  <c:v>42508</c:v>
                </c:pt>
                <c:pt idx="1076">
                  <c:v>42509</c:v>
                </c:pt>
                <c:pt idx="1077">
                  <c:v>42510</c:v>
                </c:pt>
                <c:pt idx="1078">
                  <c:v>42513</c:v>
                </c:pt>
                <c:pt idx="1079">
                  <c:v>42514</c:v>
                </c:pt>
                <c:pt idx="1080">
                  <c:v>42515</c:v>
                </c:pt>
                <c:pt idx="1081">
                  <c:v>42516</c:v>
                </c:pt>
                <c:pt idx="1082">
                  <c:v>42517</c:v>
                </c:pt>
                <c:pt idx="1083">
                  <c:v>42520</c:v>
                </c:pt>
                <c:pt idx="1084">
                  <c:v>42521</c:v>
                </c:pt>
                <c:pt idx="1085">
                  <c:v>42522</c:v>
                </c:pt>
                <c:pt idx="1086">
                  <c:v>42523</c:v>
                </c:pt>
                <c:pt idx="1087">
                  <c:v>42524</c:v>
                </c:pt>
                <c:pt idx="1088">
                  <c:v>42525</c:v>
                </c:pt>
                <c:pt idx="1089">
                  <c:v>42527</c:v>
                </c:pt>
                <c:pt idx="1090">
                  <c:v>42528</c:v>
                </c:pt>
                <c:pt idx="1091">
                  <c:v>42529</c:v>
                </c:pt>
                <c:pt idx="1092">
                  <c:v>42534</c:v>
                </c:pt>
                <c:pt idx="1093">
                  <c:v>42535</c:v>
                </c:pt>
                <c:pt idx="1094">
                  <c:v>42536</c:v>
                </c:pt>
                <c:pt idx="1095">
                  <c:v>42537</c:v>
                </c:pt>
                <c:pt idx="1096">
                  <c:v>42538</c:v>
                </c:pt>
                <c:pt idx="1097">
                  <c:v>42541</c:v>
                </c:pt>
                <c:pt idx="1098">
                  <c:v>42542</c:v>
                </c:pt>
                <c:pt idx="1099">
                  <c:v>42543</c:v>
                </c:pt>
                <c:pt idx="1100">
                  <c:v>42544</c:v>
                </c:pt>
                <c:pt idx="1101">
                  <c:v>42545</c:v>
                </c:pt>
                <c:pt idx="1102">
                  <c:v>42548</c:v>
                </c:pt>
                <c:pt idx="1103">
                  <c:v>42549</c:v>
                </c:pt>
                <c:pt idx="1104">
                  <c:v>42550</c:v>
                </c:pt>
                <c:pt idx="1105">
                  <c:v>42551</c:v>
                </c:pt>
                <c:pt idx="1106">
                  <c:v>42552</c:v>
                </c:pt>
                <c:pt idx="1107">
                  <c:v>42555</c:v>
                </c:pt>
                <c:pt idx="1108">
                  <c:v>42556</c:v>
                </c:pt>
                <c:pt idx="1109">
                  <c:v>42557</c:v>
                </c:pt>
                <c:pt idx="1110">
                  <c:v>42558</c:v>
                </c:pt>
                <c:pt idx="1111">
                  <c:v>42562</c:v>
                </c:pt>
                <c:pt idx="1112">
                  <c:v>42563</c:v>
                </c:pt>
                <c:pt idx="1113">
                  <c:v>42564</c:v>
                </c:pt>
                <c:pt idx="1114">
                  <c:v>42565</c:v>
                </c:pt>
                <c:pt idx="1115">
                  <c:v>42566</c:v>
                </c:pt>
                <c:pt idx="1116">
                  <c:v>42569</c:v>
                </c:pt>
                <c:pt idx="1117">
                  <c:v>42570</c:v>
                </c:pt>
                <c:pt idx="1118">
                  <c:v>42571</c:v>
                </c:pt>
                <c:pt idx="1119">
                  <c:v>42572</c:v>
                </c:pt>
                <c:pt idx="1120">
                  <c:v>42573</c:v>
                </c:pt>
                <c:pt idx="1121">
                  <c:v>42576</c:v>
                </c:pt>
                <c:pt idx="1122">
                  <c:v>42577</c:v>
                </c:pt>
                <c:pt idx="1123">
                  <c:v>42578</c:v>
                </c:pt>
                <c:pt idx="1124">
                  <c:v>42579</c:v>
                </c:pt>
                <c:pt idx="1125">
                  <c:v>42580</c:v>
                </c:pt>
                <c:pt idx="1126">
                  <c:v>42583</c:v>
                </c:pt>
                <c:pt idx="1127">
                  <c:v>42584</c:v>
                </c:pt>
                <c:pt idx="1128">
                  <c:v>42585</c:v>
                </c:pt>
                <c:pt idx="1129">
                  <c:v>42586</c:v>
                </c:pt>
                <c:pt idx="1130">
                  <c:v>42587</c:v>
                </c:pt>
                <c:pt idx="1131">
                  <c:v>42590</c:v>
                </c:pt>
                <c:pt idx="1132">
                  <c:v>42591</c:v>
                </c:pt>
                <c:pt idx="1133">
                  <c:v>42592</c:v>
                </c:pt>
                <c:pt idx="1134">
                  <c:v>42593</c:v>
                </c:pt>
                <c:pt idx="1135">
                  <c:v>42594</c:v>
                </c:pt>
                <c:pt idx="1136">
                  <c:v>42597</c:v>
                </c:pt>
                <c:pt idx="1137">
                  <c:v>42598</c:v>
                </c:pt>
                <c:pt idx="1138">
                  <c:v>42599</c:v>
                </c:pt>
                <c:pt idx="1139">
                  <c:v>42600</c:v>
                </c:pt>
                <c:pt idx="1140">
                  <c:v>42601</c:v>
                </c:pt>
                <c:pt idx="1141">
                  <c:v>42604</c:v>
                </c:pt>
                <c:pt idx="1142">
                  <c:v>42605</c:v>
                </c:pt>
                <c:pt idx="1143">
                  <c:v>42606</c:v>
                </c:pt>
                <c:pt idx="1144">
                  <c:v>42607</c:v>
                </c:pt>
                <c:pt idx="1145">
                  <c:v>42608</c:v>
                </c:pt>
                <c:pt idx="1146">
                  <c:v>42611</c:v>
                </c:pt>
                <c:pt idx="1147">
                  <c:v>42612</c:v>
                </c:pt>
                <c:pt idx="1148">
                  <c:v>42613</c:v>
                </c:pt>
                <c:pt idx="1149">
                  <c:v>42614</c:v>
                </c:pt>
                <c:pt idx="1150">
                  <c:v>42615</c:v>
                </c:pt>
                <c:pt idx="1151">
                  <c:v>42618</c:v>
                </c:pt>
                <c:pt idx="1152">
                  <c:v>42619</c:v>
                </c:pt>
                <c:pt idx="1153">
                  <c:v>42620</c:v>
                </c:pt>
                <c:pt idx="1154">
                  <c:v>42621</c:v>
                </c:pt>
                <c:pt idx="1155">
                  <c:v>42622</c:v>
                </c:pt>
                <c:pt idx="1156">
                  <c:v>42623</c:v>
                </c:pt>
                <c:pt idx="1157">
                  <c:v>42625</c:v>
                </c:pt>
                <c:pt idx="1158">
                  <c:v>42626</c:v>
                </c:pt>
                <c:pt idx="1159">
                  <c:v>42627</c:v>
                </c:pt>
                <c:pt idx="1160">
                  <c:v>42632</c:v>
                </c:pt>
                <c:pt idx="1161">
                  <c:v>42633</c:v>
                </c:pt>
                <c:pt idx="1162">
                  <c:v>42634</c:v>
                </c:pt>
                <c:pt idx="1163">
                  <c:v>42635</c:v>
                </c:pt>
                <c:pt idx="1164">
                  <c:v>42636</c:v>
                </c:pt>
                <c:pt idx="1165">
                  <c:v>42639</c:v>
                </c:pt>
                <c:pt idx="1166">
                  <c:v>42642</c:v>
                </c:pt>
                <c:pt idx="1167">
                  <c:v>42643</c:v>
                </c:pt>
                <c:pt idx="1168">
                  <c:v>42646</c:v>
                </c:pt>
                <c:pt idx="1169">
                  <c:v>42647</c:v>
                </c:pt>
                <c:pt idx="1170">
                  <c:v>42648</c:v>
                </c:pt>
                <c:pt idx="1171">
                  <c:v>42649</c:v>
                </c:pt>
                <c:pt idx="1172">
                  <c:v>42650</c:v>
                </c:pt>
                <c:pt idx="1173">
                  <c:v>42654</c:v>
                </c:pt>
                <c:pt idx="1174">
                  <c:v>42655</c:v>
                </c:pt>
                <c:pt idx="1175">
                  <c:v>42656</c:v>
                </c:pt>
                <c:pt idx="1176">
                  <c:v>42657</c:v>
                </c:pt>
                <c:pt idx="1177">
                  <c:v>42660</c:v>
                </c:pt>
                <c:pt idx="1178">
                  <c:v>42661</c:v>
                </c:pt>
                <c:pt idx="1179">
                  <c:v>42662</c:v>
                </c:pt>
                <c:pt idx="1180">
                  <c:v>42663</c:v>
                </c:pt>
                <c:pt idx="1181">
                  <c:v>42664</c:v>
                </c:pt>
                <c:pt idx="1182">
                  <c:v>42667</c:v>
                </c:pt>
                <c:pt idx="1183">
                  <c:v>42668</c:v>
                </c:pt>
                <c:pt idx="1184">
                  <c:v>42669</c:v>
                </c:pt>
                <c:pt idx="1185">
                  <c:v>42670</c:v>
                </c:pt>
                <c:pt idx="1186">
                  <c:v>42671</c:v>
                </c:pt>
                <c:pt idx="1187">
                  <c:v>42674</c:v>
                </c:pt>
                <c:pt idx="1188">
                  <c:v>42675</c:v>
                </c:pt>
                <c:pt idx="1189">
                  <c:v>42676</c:v>
                </c:pt>
                <c:pt idx="1190">
                  <c:v>42677</c:v>
                </c:pt>
                <c:pt idx="1191">
                  <c:v>42678</c:v>
                </c:pt>
                <c:pt idx="1192">
                  <c:v>42681</c:v>
                </c:pt>
                <c:pt idx="1193">
                  <c:v>42682</c:v>
                </c:pt>
                <c:pt idx="1194">
                  <c:v>42683</c:v>
                </c:pt>
                <c:pt idx="1195">
                  <c:v>42684</c:v>
                </c:pt>
                <c:pt idx="1196">
                  <c:v>42685</c:v>
                </c:pt>
                <c:pt idx="1197">
                  <c:v>42688</c:v>
                </c:pt>
                <c:pt idx="1198">
                  <c:v>42689</c:v>
                </c:pt>
                <c:pt idx="1199">
                  <c:v>42690</c:v>
                </c:pt>
                <c:pt idx="1200">
                  <c:v>42691</c:v>
                </c:pt>
                <c:pt idx="1201">
                  <c:v>42692</c:v>
                </c:pt>
                <c:pt idx="1202">
                  <c:v>42695</c:v>
                </c:pt>
                <c:pt idx="1203">
                  <c:v>42696</c:v>
                </c:pt>
                <c:pt idx="1204">
                  <c:v>42697</c:v>
                </c:pt>
                <c:pt idx="1205">
                  <c:v>42698</c:v>
                </c:pt>
                <c:pt idx="1206">
                  <c:v>42699</c:v>
                </c:pt>
                <c:pt idx="1207">
                  <c:v>42702</c:v>
                </c:pt>
                <c:pt idx="1208">
                  <c:v>42703</c:v>
                </c:pt>
                <c:pt idx="1209">
                  <c:v>42704</c:v>
                </c:pt>
                <c:pt idx="1210">
                  <c:v>42705</c:v>
                </c:pt>
                <c:pt idx="1211">
                  <c:v>42706</c:v>
                </c:pt>
                <c:pt idx="1212">
                  <c:v>42709</c:v>
                </c:pt>
                <c:pt idx="1213">
                  <c:v>42710</c:v>
                </c:pt>
                <c:pt idx="1214">
                  <c:v>42711</c:v>
                </c:pt>
                <c:pt idx="1215">
                  <c:v>42712</c:v>
                </c:pt>
                <c:pt idx="1216">
                  <c:v>42713</c:v>
                </c:pt>
                <c:pt idx="1217">
                  <c:v>42716</c:v>
                </c:pt>
                <c:pt idx="1218">
                  <c:v>42717</c:v>
                </c:pt>
                <c:pt idx="1219">
                  <c:v>42718</c:v>
                </c:pt>
                <c:pt idx="1220">
                  <c:v>42719</c:v>
                </c:pt>
                <c:pt idx="1221">
                  <c:v>42720</c:v>
                </c:pt>
                <c:pt idx="1222">
                  <c:v>42723</c:v>
                </c:pt>
                <c:pt idx="1223">
                  <c:v>42724</c:v>
                </c:pt>
                <c:pt idx="1224">
                  <c:v>42725</c:v>
                </c:pt>
                <c:pt idx="1225">
                  <c:v>42726</c:v>
                </c:pt>
                <c:pt idx="1226">
                  <c:v>42727</c:v>
                </c:pt>
                <c:pt idx="1227">
                  <c:v>42730</c:v>
                </c:pt>
                <c:pt idx="1228">
                  <c:v>42731</c:v>
                </c:pt>
                <c:pt idx="1229">
                  <c:v>42732</c:v>
                </c:pt>
                <c:pt idx="1230">
                  <c:v>42733</c:v>
                </c:pt>
                <c:pt idx="1231">
                  <c:v>42734</c:v>
                </c:pt>
                <c:pt idx="1232">
                  <c:v>42738</c:v>
                </c:pt>
                <c:pt idx="1233">
                  <c:v>42739</c:v>
                </c:pt>
                <c:pt idx="1234">
                  <c:v>42740</c:v>
                </c:pt>
                <c:pt idx="1235">
                  <c:v>42741</c:v>
                </c:pt>
                <c:pt idx="1236">
                  <c:v>42744</c:v>
                </c:pt>
                <c:pt idx="1237">
                  <c:v>42745</c:v>
                </c:pt>
                <c:pt idx="1238">
                  <c:v>42746</c:v>
                </c:pt>
                <c:pt idx="1239">
                  <c:v>42747</c:v>
                </c:pt>
                <c:pt idx="1240">
                  <c:v>42748</c:v>
                </c:pt>
                <c:pt idx="1241">
                  <c:v>42751</c:v>
                </c:pt>
                <c:pt idx="1242">
                  <c:v>42752</c:v>
                </c:pt>
                <c:pt idx="1243">
                  <c:v>42753</c:v>
                </c:pt>
                <c:pt idx="1244">
                  <c:v>42754</c:v>
                </c:pt>
                <c:pt idx="1245">
                  <c:v>42755</c:v>
                </c:pt>
                <c:pt idx="1246">
                  <c:v>42758</c:v>
                </c:pt>
                <c:pt idx="1247">
                  <c:v>42759</c:v>
                </c:pt>
                <c:pt idx="1248">
                  <c:v>42774</c:v>
                </c:pt>
                <c:pt idx="1249">
                  <c:v>42775</c:v>
                </c:pt>
                <c:pt idx="1250">
                  <c:v>42776</c:v>
                </c:pt>
                <c:pt idx="1251">
                  <c:v>42779</c:v>
                </c:pt>
                <c:pt idx="1252">
                  <c:v>42780</c:v>
                </c:pt>
                <c:pt idx="1253">
                  <c:v>42781</c:v>
                </c:pt>
                <c:pt idx="1254">
                  <c:v>42782</c:v>
                </c:pt>
                <c:pt idx="1255">
                  <c:v>42783</c:v>
                </c:pt>
                <c:pt idx="1256">
                  <c:v>42784</c:v>
                </c:pt>
                <c:pt idx="1257">
                  <c:v>42786</c:v>
                </c:pt>
                <c:pt idx="1258">
                  <c:v>42787</c:v>
                </c:pt>
                <c:pt idx="1259">
                  <c:v>42788</c:v>
                </c:pt>
                <c:pt idx="1260">
                  <c:v>42789</c:v>
                </c:pt>
                <c:pt idx="1261">
                  <c:v>42790</c:v>
                </c:pt>
                <c:pt idx="1262">
                  <c:v>42795</c:v>
                </c:pt>
                <c:pt idx="1263">
                  <c:v>42796</c:v>
                </c:pt>
                <c:pt idx="1264">
                  <c:v>42797</c:v>
                </c:pt>
                <c:pt idx="1265">
                  <c:v>42800</c:v>
                </c:pt>
                <c:pt idx="1266">
                  <c:v>42801</c:v>
                </c:pt>
                <c:pt idx="1267">
                  <c:v>42802</c:v>
                </c:pt>
                <c:pt idx="1268">
                  <c:v>42803</c:v>
                </c:pt>
                <c:pt idx="1269">
                  <c:v>42804</c:v>
                </c:pt>
                <c:pt idx="1270">
                  <c:v>42807</c:v>
                </c:pt>
                <c:pt idx="1271">
                  <c:v>42808</c:v>
                </c:pt>
                <c:pt idx="1272">
                  <c:v>42809</c:v>
                </c:pt>
                <c:pt idx="1273">
                  <c:v>42810</c:v>
                </c:pt>
                <c:pt idx="1274">
                  <c:v>42811</c:v>
                </c:pt>
                <c:pt idx="1275">
                  <c:v>42814</c:v>
                </c:pt>
                <c:pt idx="1276">
                  <c:v>42815</c:v>
                </c:pt>
                <c:pt idx="1277">
                  <c:v>42816</c:v>
                </c:pt>
                <c:pt idx="1278">
                  <c:v>42817</c:v>
                </c:pt>
                <c:pt idx="1279">
                  <c:v>42818</c:v>
                </c:pt>
                <c:pt idx="1280">
                  <c:v>42821</c:v>
                </c:pt>
                <c:pt idx="1281">
                  <c:v>42822</c:v>
                </c:pt>
                <c:pt idx="1282">
                  <c:v>42823</c:v>
                </c:pt>
                <c:pt idx="1283">
                  <c:v>42824</c:v>
                </c:pt>
                <c:pt idx="1284">
                  <c:v>42825</c:v>
                </c:pt>
                <c:pt idx="1285">
                  <c:v>42830</c:v>
                </c:pt>
                <c:pt idx="1286">
                  <c:v>42831</c:v>
                </c:pt>
                <c:pt idx="1287">
                  <c:v>42832</c:v>
                </c:pt>
                <c:pt idx="1288">
                  <c:v>42835</c:v>
                </c:pt>
                <c:pt idx="1289">
                  <c:v>42836</c:v>
                </c:pt>
                <c:pt idx="1290">
                  <c:v>42837</c:v>
                </c:pt>
                <c:pt idx="1291">
                  <c:v>42838</c:v>
                </c:pt>
                <c:pt idx="1292">
                  <c:v>42839</c:v>
                </c:pt>
                <c:pt idx="1293">
                  <c:v>42842</c:v>
                </c:pt>
                <c:pt idx="1294">
                  <c:v>42843</c:v>
                </c:pt>
                <c:pt idx="1295">
                  <c:v>42844</c:v>
                </c:pt>
                <c:pt idx="1296">
                  <c:v>42845</c:v>
                </c:pt>
                <c:pt idx="1297">
                  <c:v>42846</c:v>
                </c:pt>
                <c:pt idx="1298">
                  <c:v>42849</c:v>
                </c:pt>
                <c:pt idx="1299">
                  <c:v>42850</c:v>
                </c:pt>
                <c:pt idx="1300">
                  <c:v>42851</c:v>
                </c:pt>
                <c:pt idx="1301">
                  <c:v>42852</c:v>
                </c:pt>
                <c:pt idx="1302">
                  <c:v>42853</c:v>
                </c:pt>
                <c:pt idx="1303">
                  <c:v>42857</c:v>
                </c:pt>
                <c:pt idx="1304">
                  <c:v>42858</c:v>
                </c:pt>
                <c:pt idx="1305">
                  <c:v>42859</c:v>
                </c:pt>
                <c:pt idx="1306">
                  <c:v>42860</c:v>
                </c:pt>
                <c:pt idx="1307">
                  <c:v>42863</c:v>
                </c:pt>
                <c:pt idx="1308">
                  <c:v>42864</c:v>
                </c:pt>
                <c:pt idx="1309">
                  <c:v>42865</c:v>
                </c:pt>
                <c:pt idx="1310">
                  <c:v>42866</c:v>
                </c:pt>
                <c:pt idx="1311">
                  <c:v>42867</c:v>
                </c:pt>
                <c:pt idx="1312">
                  <c:v>42870</c:v>
                </c:pt>
                <c:pt idx="1313">
                  <c:v>42871</c:v>
                </c:pt>
                <c:pt idx="1314">
                  <c:v>42872</c:v>
                </c:pt>
                <c:pt idx="1315">
                  <c:v>42873</c:v>
                </c:pt>
                <c:pt idx="1316">
                  <c:v>42874</c:v>
                </c:pt>
                <c:pt idx="1317">
                  <c:v>42877</c:v>
                </c:pt>
                <c:pt idx="1318">
                  <c:v>42878</c:v>
                </c:pt>
                <c:pt idx="1319">
                  <c:v>42879</c:v>
                </c:pt>
                <c:pt idx="1320">
                  <c:v>42880</c:v>
                </c:pt>
                <c:pt idx="1321">
                  <c:v>42881</c:v>
                </c:pt>
                <c:pt idx="1322">
                  <c:v>42886</c:v>
                </c:pt>
                <c:pt idx="1323">
                  <c:v>42887</c:v>
                </c:pt>
                <c:pt idx="1324">
                  <c:v>42888</c:v>
                </c:pt>
                <c:pt idx="1325">
                  <c:v>42889</c:v>
                </c:pt>
                <c:pt idx="1326">
                  <c:v>42891</c:v>
                </c:pt>
                <c:pt idx="1327">
                  <c:v>42892</c:v>
                </c:pt>
                <c:pt idx="1328">
                  <c:v>42893</c:v>
                </c:pt>
                <c:pt idx="1329">
                  <c:v>42894</c:v>
                </c:pt>
                <c:pt idx="1330">
                  <c:v>42895</c:v>
                </c:pt>
                <c:pt idx="1331">
                  <c:v>42898</c:v>
                </c:pt>
                <c:pt idx="1332">
                  <c:v>42899</c:v>
                </c:pt>
                <c:pt idx="1333">
                  <c:v>42900</c:v>
                </c:pt>
                <c:pt idx="1334">
                  <c:v>42901</c:v>
                </c:pt>
                <c:pt idx="1335">
                  <c:v>42902</c:v>
                </c:pt>
                <c:pt idx="1336">
                  <c:v>42905</c:v>
                </c:pt>
                <c:pt idx="1337">
                  <c:v>42906</c:v>
                </c:pt>
                <c:pt idx="1338">
                  <c:v>42907</c:v>
                </c:pt>
                <c:pt idx="1339">
                  <c:v>42908</c:v>
                </c:pt>
                <c:pt idx="1340">
                  <c:v>42909</c:v>
                </c:pt>
                <c:pt idx="1341">
                  <c:v>42912</c:v>
                </c:pt>
                <c:pt idx="1342">
                  <c:v>42913</c:v>
                </c:pt>
                <c:pt idx="1343">
                  <c:v>42914</c:v>
                </c:pt>
                <c:pt idx="1344">
                  <c:v>42915</c:v>
                </c:pt>
                <c:pt idx="1345">
                  <c:v>42916</c:v>
                </c:pt>
                <c:pt idx="1346">
                  <c:v>42919</c:v>
                </c:pt>
                <c:pt idx="1347">
                  <c:v>42920</c:v>
                </c:pt>
                <c:pt idx="1348">
                  <c:v>42921</c:v>
                </c:pt>
                <c:pt idx="1349">
                  <c:v>42922</c:v>
                </c:pt>
                <c:pt idx="1350">
                  <c:v>42923</c:v>
                </c:pt>
                <c:pt idx="1351">
                  <c:v>42926</c:v>
                </c:pt>
                <c:pt idx="1352">
                  <c:v>42927</c:v>
                </c:pt>
                <c:pt idx="1353">
                  <c:v>42928</c:v>
                </c:pt>
                <c:pt idx="1354">
                  <c:v>42929</c:v>
                </c:pt>
                <c:pt idx="1355">
                  <c:v>42930</c:v>
                </c:pt>
                <c:pt idx="1356">
                  <c:v>42933</c:v>
                </c:pt>
                <c:pt idx="1357">
                  <c:v>42934</c:v>
                </c:pt>
                <c:pt idx="1358">
                  <c:v>42935</c:v>
                </c:pt>
                <c:pt idx="1359">
                  <c:v>42936</c:v>
                </c:pt>
                <c:pt idx="1360">
                  <c:v>42937</c:v>
                </c:pt>
                <c:pt idx="1361">
                  <c:v>42940</c:v>
                </c:pt>
                <c:pt idx="1362">
                  <c:v>42941</c:v>
                </c:pt>
                <c:pt idx="1363">
                  <c:v>42942</c:v>
                </c:pt>
                <c:pt idx="1364">
                  <c:v>42943</c:v>
                </c:pt>
                <c:pt idx="1365">
                  <c:v>42944</c:v>
                </c:pt>
                <c:pt idx="1366">
                  <c:v>42947</c:v>
                </c:pt>
                <c:pt idx="1367">
                  <c:v>42948</c:v>
                </c:pt>
                <c:pt idx="1368">
                  <c:v>42949</c:v>
                </c:pt>
                <c:pt idx="1369">
                  <c:v>42950</c:v>
                </c:pt>
                <c:pt idx="1370">
                  <c:v>42951</c:v>
                </c:pt>
                <c:pt idx="1371">
                  <c:v>42954</c:v>
                </c:pt>
                <c:pt idx="1372">
                  <c:v>42955</c:v>
                </c:pt>
                <c:pt idx="1373">
                  <c:v>42956</c:v>
                </c:pt>
                <c:pt idx="1374">
                  <c:v>42957</c:v>
                </c:pt>
                <c:pt idx="1375">
                  <c:v>42958</c:v>
                </c:pt>
                <c:pt idx="1376">
                  <c:v>42961</c:v>
                </c:pt>
                <c:pt idx="1377">
                  <c:v>42962</c:v>
                </c:pt>
                <c:pt idx="1378">
                  <c:v>42963</c:v>
                </c:pt>
                <c:pt idx="1379">
                  <c:v>42964</c:v>
                </c:pt>
                <c:pt idx="1380">
                  <c:v>42965</c:v>
                </c:pt>
                <c:pt idx="1381">
                  <c:v>42968</c:v>
                </c:pt>
                <c:pt idx="1382">
                  <c:v>42969</c:v>
                </c:pt>
                <c:pt idx="1383">
                  <c:v>42970</c:v>
                </c:pt>
                <c:pt idx="1384">
                  <c:v>42971</c:v>
                </c:pt>
                <c:pt idx="1385">
                  <c:v>42972</c:v>
                </c:pt>
                <c:pt idx="1386">
                  <c:v>42975</c:v>
                </c:pt>
                <c:pt idx="1387">
                  <c:v>42976</c:v>
                </c:pt>
                <c:pt idx="1388">
                  <c:v>42977</c:v>
                </c:pt>
                <c:pt idx="1389">
                  <c:v>42978</c:v>
                </c:pt>
                <c:pt idx="1390">
                  <c:v>42979</c:v>
                </c:pt>
                <c:pt idx="1391">
                  <c:v>42982</c:v>
                </c:pt>
                <c:pt idx="1392">
                  <c:v>42983</c:v>
                </c:pt>
                <c:pt idx="1393">
                  <c:v>42984</c:v>
                </c:pt>
                <c:pt idx="1394">
                  <c:v>42985</c:v>
                </c:pt>
                <c:pt idx="1395">
                  <c:v>42986</c:v>
                </c:pt>
                <c:pt idx="1396">
                  <c:v>42989</c:v>
                </c:pt>
                <c:pt idx="1397">
                  <c:v>42990</c:v>
                </c:pt>
                <c:pt idx="1398">
                  <c:v>42991</c:v>
                </c:pt>
                <c:pt idx="1399">
                  <c:v>42992</c:v>
                </c:pt>
                <c:pt idx="1400">
                  <c:v>42993</c:v>
                </c:pt>
                <c:pt idx="1401">
                  <c:v>42996</c:v>
                </c:pt>
                <c:pt idx="1402">
                  <c:v>42997</c:v>
                </c:pt>
                <c:pt idx="1403">
                  <c:v>42998</c:v>
                </c:pt>
                <c:pt idx="1404">
                  <c:v>42999</c:v>
                </c:pt>
                <c:pt idx="1405">
                  <c:v>43000</c:v>
                </c:pt>
                <c:pt idx="1406">
                  <c:v>43003</c:v>
                </c:pt>
                <c:pt idx="1407">
                  <c:v>43004</c:v>
                </c:pt>
                <c:pt idx="1408">
                  <c:v>43005</c:v>
                </c:pt>
                <c:pt idx="1409">
                  <c:v>43006</c:v>
                </c:pt>
                <c:pt idx="1410">
                  <c:v>43007</c:v>
                </c:pt>
                <c:pt idx="1411">
                  <c:v>43008</c:v>
                </c:pt>
                <c:pt idx="1412">
                  <c:v>43010</c:v>
                </c:pt>
                <c:pt idx="1413">
                  <c:v>43011</c:v>
                </c:pt>
                <c:pt idx="1414">
                  <c:v>43013</c:v>
                </c:pt>
                <c:pt idx="1415">
                  <c:v>43014</c:v>
                </c:pt>
                <c:pt idx="1416">
                  <c:v>43019</c:v>
                </c:pt>
                <c:pt idx="1417">
                  <c:v>43020</c:v>
                </c:pt>
                <c:pt idx="1418">
                  <c:v>43021</c:v>
                </c:pt>
                <c:pt idx="1419">
                  <c:v>43024</c:v>
                </c:pt>
                <c:pt idx="1420">
                  <c:v>43025</c:v>
                </c:pt>
                <c:pt idx="1421">
                  <c:v>43026</c:v>
                </c:pt>
                <c:pt idx="1422">
                  <c:v>43027</c:v>
                </c:pt>
                <c:pt idx="1423">
                  <c:v>43028</c:v>
                </c:pt>
                <c:pt idx="1424">
                  <c:v>43031</c:v>
                </c:pt>
                <c:pt idx="1425">
                  <c:v>43032</c:v>
                </c:pt>
                <c:pt idx="1426">
                  <c:v>43033</c:v>
                </c:pt>
                <c:pt idx="1427">
                  <c:v>43034</c:v>
                </c:pt>
                <c:pt idx="1428">
                  <c:v>43035</c:v>
                </c:pt>
                <c:pt idx="1429">
                  <c:v>43038</c:v>
                </c:pt>
                <c:pt idx="1430">
                  <c:v>43039</c:v>
                </c:pt>
                <c:pt idx="1431">
                  <c:v>43040</c:v>
                </c:pt>
                <c:pt idx="1432">
                  <c:v>43041</c:v>
                </c:pt>
                <c:pt idx="1433">
                  <c:v>43042</c:v>
                </c:pt>
                <c:pt idx="1434">
                  <c:v>43045</c:v>
                </c:pt>
                <c:pt idx="1435">
                  <c:v>43046</c:v>
                </c:pt>
                <c:pt idx="1436">
                  <c:v>43047</c:v>
                </c:pt>
                <c:pt idx="1437">
                  <c:v>43048</c:v>
                </c:pt>
                <c:pt idx="1438">
                  <c:v>43049</c:v>
                </c:pt>
                <c:pt idx="1439">
                  <c:v>43052</c:v>
                </c:pt>
                <c:pt idx="1440">
                  <c:v>43053</c:v>
                </c:pt>
                <c:pt idx="1441">
                  <c:v>43054</c:v>
                </c:pt>
                <c:pt idx="1442">
                  <c:v>43055</c:v>
                </c:pt>
                <c:pt idx="1443">
                  <c:v>43056</c:v>
                </c:pt>
                <c:pt idx="1444">
                  <c:v>43059</c:v>
                </c:pt>
                <c:pt idx="1445">
                  <c:v>43060</c:v>
                </c:pt>
                <c:pt idx="1446">
                  <c:v>43061</c:v>
                </c:pt>
                <c:pt idx="1447">
                  <c:v>43062</c:v>
                </c:pt>
                <c:pt idx="1448">
                  <c:v>43063</c:v>
                </c:pt>
                <c:pt idx="1449">
                  <c:v>43066</c:v>
                </c:pt>
                <c:pt idx="1450">
                  <c:v>43067</c:v>
                </c:pt>
                <c:pt idx="1451">
                  <c:v>43068</c:v>
                </c:pt>
                <c:pt idx="1452">
                  <c:v>43069</c:v>
                </c:pt>
                <c:pt idx="1453">
                  <c:v>43070</c:v>
                </c:pt>
                <c:pt idx="1454">
                  <c:v>43073</c:v>
                </c:pt>
                <c:pt idx="1455">
                  <c:v>43074</c:v>
                </c:pt>
                <c:pt idx="1456">
                  <c:v>43075</c:v>
                </c:pt>
                <c:pt idx="1457">
                  <c:v>43076</c:v>
                </c:pt>
                <c:pt idx="1458">
                  <c:v>43077</c:v>
                </c:pt>
                <c:pt idx="1459">
                  <c:v>43080</c:v>
                </c:pt>
              </c:numCache>
            </c:numRef>
          </c:cat>
          <c:val>
            <c:numRef>
              <c:f>'Capital Market'!$F$2:$F$1461</c:f>
              <c:numCache>
                <c:formatCode>General</c:formatCode>
                <c:ptCount val="1460"/>
                <c:pt idx="0">
                  <c:v>7.93</c:v>
                </c:pt>
                <c:pt idx="1">
                  <c:v>8.2200000000000006</c:v>
                </c:pt>
                <c:pt idx="2">
                  <c:v>8.26</c:v>
                </c:pt>
                <c:pt idx="3">
                  <c:v>8.2899999999999991</c:v>
                </c:pt>
                <c:pt idx="4">
                  <c:v>8.2899999999999991</c:v>
                </c:pt>
                <c:pt idx="5">
                  <c:v>8.1999999999999993</c:v>
                </c:pt>
                <c:pt idx="6">
                  <c:v>8.2799999999999994</c:v>
                </c:pt>
                <c:pt idx="7">
                  <c:v>8.4600000000000009</c:v>
                </c:pt>
                <c:pt idx="8">
                  <c:v>8.5399999999999991</c:v>
                </c:pt>
                <c:pt idx="9">
                  <c:v>8.82</c:v>
                </c:pt>
                <c:pt idx="10">
                  <c:v>8.77</c:v>
                </c:pt>
                <c:pt idx="11">
                  <c:v>9.0299999999999994</c:v>
                </c:pt>
                <c:pt idx="12">
                  <c:v>9.4700000000000006</c:v>
                </c:pt>
                <c:pt idx="13">
                  <c:v>9.33</c:v>
                </c:pt>
                <c:pt idx="14">
                  <c:v>9.26</c:v>
                </c:pt>
                <c:pt idx="15">
                  <c:v>9.49</c:v>
                </c:pt>
                <c:pt idx="16">
                  <c:v>9.7899999999999991</c:v>
                </c:pt>
                <c:pt idx="17">
                  <c:v>9.5500000000000007</c:v>
                </c:pt>
                <c:pt idx="18">
                  <c:v>9.92</c:v>
                </c:pt>
                <c:pt idx="19">
                  <c:v>9.5500000000000007</c:v>
                </c:pt>
                <c:pt idx="20">
                  <c:v>9.61</c:v>
                </c:pt>
                <c:pt idx="21">
                  <c:v>9.86</c:v>
                </c:pt>
                <c:pt idx="22">
                  <c:v>9.7899999999999991</c:v>
                </c:pt>
                <c:pt idx="23">
                  <c:v>9.89</c:v>
                </c:pt>
                <c:pt idx="24">
                  <c:v>10.1</c:v>
                </c:pt>
                <c:pt idx="25">
                  <c:v>10.31</c:v>
                </c:pt>
                <c:pt idx="26">
                  <c:v>10.34</c:v>
                </c:pt>
                <c:pt idx="27">
                  <c:v>10.029999999999999</c:v>
                </c:pt>
                <c:pt idx="28">
                  <c:v>10.35</c:v>
                </c:pt>
                <c:pt idx="29">
                  <c:v>10.59</c:v>
                </c:pt>
                <c:pt idx="30">
                  <c:v>10.34</c:v>
                </c:pt>
                <c:pt idx="31">
                  <c:v>10.24</c:v>
                </c:pt>
                <c:pt idx="32">
                  <c:v>10.119999999999999</c:v>
                </c:pt>
                <c:pt idx="33">
                  <c:v>10.23</c:v>
                </c:pt>
                <c:pt idx="34">
                  <c:v>10.28</c:v>
                </c:pt>
                <c:pt idx="35">
                  <c:v>10.4</c:v>
                </c:pt>
                <c:pt idx="36">
                  <c:v>10.55</c:v>
                </c:pt>
                <c:pt idx="37">
                  <c:v>10.5</c:v>
                </c:pt>
                <c:pt idx="38">
                  <c:v>10.52</c:v>
                </c:pt>
                <c:pt idx="39">
                  <c:v>10.26</c:v>
                </c:pt>
                <c:pt idx="40">
                  <c:v>10.18</c:v>
                </c:pt>
                <c:pt idx="41">
                  <c:v>10.24</c:v>
                </c:pt>
                <c:pt idx="42">
                  <c:v>10.36</c:v>
                </c:pt>
                <c:pt idx="43">
                  <c:v>10.56</c:v>
                </c:pt>
                <c:pt idx="44">
                  <c:v>10.56</c:v>
                </c:pt>
                <c:pt idx="45">
                  <c:v>10.83</c:v>
                </c:pt>
                <c:pt idx="46">
                  <c:v>10.78</c:v>
                </c:pt>
                <c:pt idx="47">
                  <c:v>10.71</c:v>
                </c:pt>
                <c:pt idx="48">
                  <c:v>10.62</c:v>
                </c:pt>
                <c:pt idx="49">
                  <c:v>10.46</c:v>
                </c:pt>
                <c:pt idx="50">
                  <c:v>10.52</c:v>
                </c:pt>
                <c:pt idx="51">
                  <c:v>10.71</c:v>
                </c:pt>
                <c:pt idx="52">
                  <c:v>11.06</c:v>
                </c:pt>
                <c:pt idx="53">
                  <c:v>11</c:v>
                </c:pt>
                <c:pt idx="54">
                  <c:v>10.86</c:v>
                </c:pt>
                <c:pt idx="55">
                  <c:v>10.98</c:v>
                </c:pt>
                <c:pt idx="56">
                  <c:v>11.1</c:v>
                </c:pt>
                <c:pt idx="57">
                  <c:v>11.13</c:v>
                </c:pt>
                <c:pt idx="58">
                  <c:v>10.97</c:v>
                </c:pt>
                <c:pt idx="59">
                  <c:v>10.83</c:v>
                </c:pt>
                <c:pt idx="60">
                  <c:v>10.45</c:v>
                </c:pt>
                <c:pt idx="61">
                  <c:v>10.73</c:v>
                </c:pt>
                <c:pt idx="62">
                  <c:v>10.44</c:v>
                </c:pt>
                <c:pt idx="63">
                  <c:v>10.6</c:v>
                </c:pt>
                <c:pt idx="64">
                  <c:v>10.8</c:v>
                </c:pt>
                <c:pt idx="65">
                  <c:v>10.73</c:v>
                </c:pt>
                <c:pt idx="66">
                  <c:v>10.89</c:v>
                </c:pt>
                <c:pt idx="67">
                  <c:v>10.62</c:v>
                </c:pt>
                <c:pt idx="68">
                  <c:v>10.48</c:v>
                </c:pt>
                <c:pt idx="69">
                  <c:v>10.56</c:v>
                </c:pt>
                <c:pt idx="70">
                  <c:v>10.61</c:v>
                </c:pt>
                <c:pt idx="71">
                  <c:v>10.69</c:v>
                </c:pt>
                <c:pt idx="72">
                  <c:v>10.35</c:v>
                </c:pt>
                <c:pt idx="73">
                  <c:v>10.24</c:v>
                </c:pt>
                <c:pt idx="74">
                  <c:v>10.59</c:v>
                </c:pt>
                <c:pt idx="75">
                  <c:v>10.6</c:v>
                </c:pt>
                <c:pt idx="76">
                  <c:v>10.18</c:v>
                </c:pt>
                <c:pt idx="77">
                  <c:v>9.67</c:v>
                </c:pt>
                <c:pt idx="78">
                  <c:v>10.23</c:v>
                </c:pt>
                <c:pt idx="79">
                  <c:v>10.35</c:v>
                </c:pt>
                <c:pt idx="80">
                  <c:v>10.41</c:v>
                </c:pt>
                <c:pt idx="81">
                  <c:v>9.89</c:v>
                </c:pt>
                <c:pt idx="82">
                  <c:v>10</c:v>
                </c:pt>
                <c:pt idx="83">
                  <c:v>10.06</c:v>
                </c:pt>
                <c:pt idx="84">
                  <c:v>10.31</c:v>
                </c:pt>
                <c:pt idx="85">
                  <c:v>10.27</c:v>
                </c:pt>
                <c:pt idx="86">
                  <c:v>10.18</c:v>
                </c:pt>
                <c:pt idx="87">
                  <c:v>10.18</c:v>
                </c:pt>
                <c:pt idx="88">
                  <c:v>9.83</c:v>
                </c:pt>
                <c:pt idx="89">
                  <c:v>9.89</c:v>
                </c:pt>
                <c:pt idx="90">
                  <c:v>9.6</c:v>
                </c:pt>
                <c:pt idx="91">
                  <c:v>9.6</c:v>
                </c:pt>
                <c:pt idx="92">
                  <c:v>9.7200000000000006</c:v>
                </c:pt>
                <c:pt idx="93">
                  <c:v>9.42</c:v>
                </c:pt>
                <c:pt idx="94">
                  <c:v>9.4499999999999993</c:v>
                </c:pt>
                <c:pt idx="95">
                  <c:v>9.44</c:v>
                </c:pt>
                <c:pt idx="96">
                  <c:v>9.44</c:v>
                </c:pt>
                <c:pt idx="97">
                  <c:v>9.8000000000000007</c:v>
                </c:pt>
                <c:pt idx="98">
                  <c:v>9.58</c:v>
                </c:pt>
                <c:pt idx="99">
                  <c:v>9.35</c:v>
                </c:pt>
                <c:pt idx="100">
                  <c:v>11.5</c:v>
                </c:pt>
                <c:pt idx="101">
                  <c:v>11.04</c:v>
                </c:pt>
                <c:pt idx="102">
                  <c:v>11.28</c:v>
                </c:pt>
                <c:pt idx="103">
                  <c:v>11.28</c:v>
                </c:pt>
                <c:pt idx="104">
                  <c:v>11.58</c:v>
                </c:pt>
                <c:pt idx="105">
                  <c:v>11.68</c:v>
                </c:pt>
                <c:pt idx="106">
                  <c:v>12.11</c:v>
                </c:pt>
                <c:pt idx="107">
                  <c:v>11.87</c:v>
                </c:pt>
                <c:pt idx="108">
                  <c:v>12.05</c:v>
                </c:pt>
                <c:pt idx="109">
                  <c:v>11.68</c:v>
                </c:pt>
                <c:pt idx="110">
                  <c:v>12.49</c:v>
                </c:pt>
                <c:pt idx="111">
                  <c:v>12.36</c:v>
                </c:pt>
                <c:pt idx="112">
                  <c:v>11.85</c:v>
                </c:pt>
                <c:pt idx="113">
                  <c:v>12.02</c:v>
                </c:pt>
                <c:pt idx="114">
                  <c:v>11.97</c:v>
                </c:pt>
                <c:pt idx="115">
                  <c:v>11.7</c:v>
                </c:pt>
                <c:pt idx="116">
                  <c:v>11.75</c:v>
                </c:pt>
                <c:pt idx="117">
                  <c:v>11.5</c:v>
                </c:pt>
                <c:pt idx="118">
                  <c:v>11.5</c:v>
                </c:pt>
                <c:pt idx="119">
                  <c:v>11.64</c:v>
                </c:pt>
                <c:pt idx="120">
                  <c:v>11.92</c:v>
                </c:pt>
                <c:pt idx="121">
                  <c:v>11.91</c:v>
                </c:pt>
                <c:pt idx="122">
                  <c:v>12.04</c:v>
                </c:pt>
                <c:pt idx="123">
                  <c:v>12.06</c:v>
                </c:pt>
                <c:pt idx="124">
                  <c:v>12.19</c:v>
                </c:pt>
                <c:pt idx="125">
                  <c:v>12.06</c:v>
                </c:pt>
                <c:pt idx="126">
                  <c:v>12.06</c:v>
                </c:pt>
                <c:pt idx="127">
                  <c:v>11.35</c:v>
                </c:pt>
                <c:pt idx="128">
                  <c:v>11.43</c:v>
                </c:pt>
                <c:pt idx="129">
                  <c:v>11</c:v>
                </c:pt>
                <c:pt idx="130">
                  <c:v>10.77</c:v>
                </c:pt>
                <c:pt idx="131">
                  <c:v>10.5</c:v>
                </c:pt>
                <c:pt idx="132">
                  <c:v>9.94</c:v>
                </c:pt>
                <c:pt idx="133">
                  <c:v>9.9499999999999993</c:v>
                </c:pt>
                <c:pt idx="134">
                  <c:v>9.99</c:v>
                </c:pt>
                <c:pt idx="135">
                  <c:v>10.09</c:v>
                </c:pt>
                <c:pt idx="136">
                  <c:v>9.6199999999999992</c:v>
                </c:pt>
                <c:pt idx="137">
                  <c:v>9.42</c:v>
                </c:pt>
                <c:pt idx="138">
                  <c:v>9.06</c:v>
                </c:pt>
                <c:pt idx="139">
                  <c:v>9.25</c:v>
                </c:pt>
                <c:pt idx="140">
                  <c:v>9.58</c:v>
                </c:pt>
                <c:pt idx="141">
                  <c:v>9.58</c:v>
                </c:pt>
                <c:pt idx="142">
                  <c:v>9.68</c:v>
                </c:pt>
                <c:pt idx="143">
                  <c:v>9.7899999999999991</c:v>
                </c:pt>
                <c:pt idx="144">
                  <c:v>9.4499999999999993</c:v>
                </c:pt>
                <c:pt idx="145">
                  <c:v>9.4700000000000006</c:v>
                </c:pt>
                <c:pt idx="146">
                  <c:v>9.5500000000000007</c:v>
                </c:pt>
                <c:pt idx="147">
                  <c:v>9.94</c:v>
                </c:pt>
                <c:pt idx="148">
                  <c:v>10.210000000000001</c:v>
                </c:pt>
                <c:pt idx="149">
                  <c:v>10.36</c:v>
                </c:pt>
                <c:pt idx="150">
                  <c:v>10.26</c:v>
                </c:pt>
                <c:pt idx="151">
                  <c:v>10.39</c:v>
                </c:pt>
                <c:pt idx="152">
                  <c:v>10.5</c:v>
                </c:pt>
                <c:pt idx="153">
                  <c:v>10.119999999999999</c:v>
                </c:pt>
                <c:pt idx="154">
                  <c:v>9.7799999999999994</c:v>
                </c:pt>
                <c:pt idx="155">
                  <c:v>9.7899999999999991</c:v>
                </c:pt>
                <c:pt idx="156">
                  <c:v>9.82</c:v>
                </c:pt>
                <c:pt idx="157">
                  <c:v>9.77</c:v>
                </c:pt>
                <c:pt idx="158">
                  <c:v>9.67</c:v>
                </c:pt>
                <c:pt idx="159">
                  <c:v>9.5500000000000007</c:v>
                </c:pt>
                <c:pt idx="160">
                  <c:v>9.4700000000000006</c:v>
                </c:pt>
                <c:pt idx="161">
                  <c:v>9.3800000000000008</c:v>
                </c:pt>
                <c:pt idx="162">
                  <c:v>9.35</c:v>
                </c:pt>
                <c:pt idx="163">
                  <c:v>9.3699999999999992</c:v>
                </c:pt>
                <c:pt idx="164">
                  <c:v>9.3699999999999992</c:v>
                </c:pt>
                <c:pt idx="165">
                  <c:v>10.02</c:v>
                </c:pt>
                <c:pt idx="166">
                  <c:v>10.02</c:v>
                </c:pt>
                <c:pt idx="167">
                  <c:v>10.130000000000001</c:v>
                </c:pt>
                <c:pt idx="168">
                  <c:v>10.28</c:v>
                </c:pt>
                <c:pt idx="169">
                  <c:v>10.220000000000001</c:v>
                </c:pt>
                <c:pt idx="170">
                  <c:v>10.029999999999999</c:v>
                </c:pt>
                <c:pt idx="171">
                  <c:v>9.86</c:v>
                </c:pt>
                <c:pt idx="172">
                  <c:v>10.16</c:v>
                </c:pt>
                <c:pt idx="173">
                  <c:v>10.02</c:v>
                </c:pt>
                <c:pt idx="174">
                  <c:v>9.9499999999999993</c:v>
                </c:pt>
                <c:pt idx="175">
                  <c:v>10.01</c:v>
                </c:pt>
                <c:pt idx="176">
                  <c:v>10.19</c:v>
                </c:pt>
                <c:pt idx="177">
                  <c:v>10.23</c:v>
                </c:pt>
                <c:pt idx="178">
                  <c:v>10.43</c:v>
                </c:pt>
                <c:pt idx="179">
                  <c:v>10.45</c:v>
                </c:pt>
                <c:pt idx="180">
                  <c:v>10.73</c:v>
                </c:pt>
                <c:pt idx="181">
                  <c:v>10.4</c:v>
                </c:pt>
                <c:pt idx="182">
                  <c:v>10.11</c:v>
                </c:pt>
                <c:pt idx="183">
                  <c:v>10.32</c:v>
                </c:pt>
                <c:pt idx="184">
                  <c:v>10.220000000000001</c:v>
                </c:pt>
                <c:pt idx="185">
                  <c:v>11.21</c:v>
                </c:pt>
                <c:pt idx="186">
                  <c:v>11.25</c:v>
                </c:pt>
                <c:pt idx="187">
                  <c:v>11.1</c:v>
                </c:pt>
                <c:pt idx="188">
                  <c:v>11.14</c:v>
                </c:pt>
                <c:pt idx="189">
                  <c:v>10.96</c:v>
                </c:pt>
                <c:pt idx="190">
                  <c:v>10.39</c:v>
                </c:pt>
                <c:pt idx="191">
                  <c:v>10.1</c:v>
                </c:pt>
                <c:pt idx="192">
                  <c:v>10.039999999999999</c:v>
                </c:pt>
                <c:pt idx="193">
                  <c:v>10.1</c:v>
                </c:pt>
                <c:pt idx="194">
                  <c:v>9.9700000000000006</c:v>
                </c:pt>
                <c:pt idx="195">
                  <c:v>9.8699999999999992</c:v>
                </c:pt>
                <c:pt idx="196">
                  <c:v>10.08</c:v>
                </c:pt>
                <c:pt idx="197">
                  <c:v>10.24</c:v>
                </c:pt>
                <c:pt idx="198">
                  <c:v>10.24</c:v>
                </c:pt>
                <c:pt idx="199">
                  <c:v>10.050000000000001</c:v>
                </c:pt>
                <c:pt idx="200">
                  <c:v>10.01</c:v>
                </c:pt>
                <c:pt idx="201">
                  <c:v>10.01</c:v>
                </c:pt>
                <c:pt idx="202">
                  <c:v>9.64</c:v>
                </c:pt>
                <c:pt idx="203">
                  <c:v>8.99</c:v>
                </c:pt>
                <c:pt idx="204">
                  <c:v>8.3699999999999992</c:v>
                </c:pt>
                <c:pt idx="205">
                  <c:v>8.8000000000000007</c:v>
                </c:pt>
                <c:pt idx="206">
                  <c:v>8.6999999999999993</c:v>
                </c:pt>
                <c:pt idx="207">
                  <c:v>8.5399999999999991</c:v>
                </c:pt>
                <c:pt idx="208">
                  <c:v>8.23</c:v>
                </c:pt>
                <c:pt idx="209">
                  <c:v>7.9</c:v>
                </c:pt>
                <c:pt idx="210">
                  <c:v>8.33</c:v>
                </c:pt>
                <c:pt idx="211">
                  <c:v>8.56</c:v>
                </c:pt>
                <c:pt idx="212">
                  <c:v>8.74</c:v>
                </c:pt>
                <c:pt idx="213">
                  <c:v>8.6999999999999993</c:v>
                </c:pt>
                <c:pt idx="214">
                  <c:v>8.48</c:v>
                </c:pt>
                <c:pt idx="215">
                  <c:v>8.44</c:v>
                </c:pt>
                <c:pt idx="216">
                  <c:v>8.23</c:v>
                </c:pt>
                <c:pt idx="217">
                  <c:v>8.1999999999999993</c:v>
                </c:pt>
                <c:pt idx="218">
                  <c:v>8.4</c:v>
                </c:pt>
                <c:pt idx="219">
                  <c:v>8.3000000000000007</c:v>
                </c:pt>
                <c:pt idx="220">
                  <c:v>8.2200000000000006</c:v>
                </c:pt>
                <c:pt idx="221">
                  <c:v>8.3000000000000007</c:v>
                </c:pt>
                <c:pt idx="222">
                  <c:v>8.4</c:v>
                </c:pt>
                <c:pt idx="223">
                  <c:v>8.91</c:v>
                </c:pt>
                <c:pt idx="224">
                  <c:v>9.0399999999999991</c:v>
                </c:pt>
                <c:pt idx="225">
                  <c:v>9.0500000000000007</c:v>
                </c:pt>
                <c:pt idx="226">
                  <c:v>9.39</c:v>
                </c:pt>
                <c:pt idx="227">
                  <c:v>9.24</c:v>
                </c:pt>
                <c:pt idx="228">
                  <c:v>9.25</c:v>
                </c:pt>
                <c:pt idx="229">
                  <c:v>9.9499999999999993</c:v>
                </c:pt>
                <c:pt idx="230">
                  <c:v>10.18</c:v>
                </c:pt>
                <c:pt idx="231">
                  <c:v>10.23</c:v>
                </c:pt>
                <c:pt idx="232">
                  <c:v>10.1</c:v>
                </c:pt>
                <c:pt idx="233">
                  <c:v>10.4</c:v>
                </c:pt>
                <c:pt idx="234">
                  <c:v>10.33</c:v>
                </c:pt>
                <c:pt idx="235">
                  <c:v>10.199999999999999</c:v>
                </c:pt>
                <c:pt idx="236">
                  <c:v>10.32</c:v>
                </c:pt>
                <c:pt idx="237">
                  <c:v>10.48</c:v>
                </c:pt>
                <c:pt idx="238">
                  <c:v>10.48</c:v>
                </c:pt>
                <c:pt idx="239">
                  <c:v>10.33</c:v>
                </c:pt>
                <c:pt idx="240">
                  <c:v>10.43</c:v>
                </c:pt>
                <c:pt idx="241">
                  <c:v>10.65</c:v>
                </c:pt>
                <c:pt idx="242">
                  <c:v>10.32</c:v>
                </c:pt>
                <c:pt idx="243">
                  <c:v>10.35</c:v>
                </c:pt>
                <c:pt idx="244">
                  <c:v>10.33</c:v>
                </c:pt>
                <c:pt idx="245">
                  <c:v>10.37</c:v>
                </c:pt>
                <c:pt idx="246">
                  <c:v>10.72</c:v>
                </c:pt>
                <c:pt idx="247">
                  <c:v>10.55</c:v>
                </c:pt>
                <c:pt idx="248">
                  <c:v>10.42</c:v>
                </c:pt>
                <c:pt idx="249">
                  <c:v>10.37</c:v>
                </c:pt>
                <c:pt idx="250">
                  <c:v>10.48</c:v>
                </c:pt>
                <c:pt idx="251">
                  <c:v>10.48</c:v>
                </c:pt>
                <c:pt idx="252">
                  <c:v>10.52</c:v>
                </c:pt>
                <c:pt idx="253">
                  <c:v>10.52</c:v>
                </c:pt>
                <c:pt idx="254">
                  <c:v>10.4</c:v>
                </c:pt>
                <c:pt idx="255">
                  <c:v>10.4</c:v>
                </c:pt>
                <c:pt idx="256">
                  <c:v>10.55</c:v>
                </c:pt>
                <c:pt idx="257">
                  <c:v>10.48</c:v>
                </c:pt>
                <c:pt idx="258">
                  <c:v>10.3</c:v>
                </c:pt>
                <c:pt idx="259">
                  <c:v>10.23</c:v>
                </c:pt>
                <c:pt idx="260">
                  <c:v>9.8000000000000007</c:v>
                </c:pt>
                <c:pt idx="261">
                  <c:v>9.8800000000000008</c:v>
                </c:pt>
                <c:pt idx="262">
                  <c:v>9.75</c:v>
                </c:pt>
                <c:pt idx="263">
                  <c:v>9.9700000000000006</c:v>
                </c:pt>
                <c:pt idx="264">
                  <c:v>9.9499999999999993</c:v>
                </c:pt>
                <c:pt idx="265">
                  <c:v>9.98</c:v>
                </c:pt>
                <c:pt idx="266">
                  <c:v>9.48</c:v>
                </c:pt>
                <c:pt idx="267">
                  <c:v>9.4499999999999993</c:v>
                </c:pt>
                <c:pt idx="268">
                  <c:v>9.6</c:v>
                </c:pt>
                <c:pt idx="269">
                  <c:v>9.82</c:v>
                </c:pt>
                <c:pt idx="270">
                  <c:v>9.8800000000000008</c:v>
                </c:pt>
                <c:pt idx="271">
                  <c:v>9.9</c:v>
                </c:pt>
                <c:pt idx="272">
                  <c:v>10.029999999999999</c:v>
                </c:pt>
                <c:pt idx="273">
                  <c:v>10.029999999999999</c:v>
                </c:pt>
                <c:pt idx="274">
                  <c:v>9.83</c:v>
                </c:pt>
                <c:pt idx="275">
                  <c:v>9.8000000000000007</c:v>
                </c:pt>
                <c:pt idx="276">
                  <c:v>10.220000000000001</c:v>
                </c:pt>
                <c:pt idx="277">
                  <c:v>10.02</c:v>
                </c:pt>
                <c:pt idx="278">
                  <c:v>10.08</c:v>
                </c:pt>
                <c:pt idx="279">
                  <c:v>10.029999999999999</c:v>
                </c:pt>
                <c:pt idx="280">
                  <c:v>10.07</c:v>
                </c:pt>
                <c:pt idx="281">
                  <c:v>10.1</c:v>
                </c:pt>
                <c:pt idx="282">
                  <c:v>10.119999999999999</c:v>
                </c:pt>
                <c:pt idx="283">
                  <c:v>10.119999999999999</c:v>
                </c:pt>
                <c:pt idx="284">
                  <c:v>10.23</c:v>
                </c:pt>
                <c:pt idx="285">
                  <c:v>10.33</c:v>
                </c:pt>
                <c:pt idx="286">
                  <c:v>10.15</c:v>
                </c:pt>
                <c:pt idx="287">
                  <c:v>10.15</c:v>
                </c:pt>
                <c:pt idx="288">
                  <c:v>10.130000000000001</c:v>
                </c:pt>
                <c:pt idx="289">
                  <c:v>10.130000000000001</c:v>
                </c:pt>
                <c:pt idx="290">
                  <c:v>10.130000000000001</c:v>
                </c:pt>
                <c:pt idx="291">
                  <c:v>10.220000000000001</c:v>
                </c:pt>
                <c:pt idx="292">
                  <c:v>10.48</c:v>
                </c:pt>
                <c:pt idx="293">
                  <c:v>10.67</c:v>
                </c:pt>
                <c:pt idx="294">
                  <c:v>10.52</c:v>
                </c:pt>
                <c:pt idx="295">
                  <c:v>10.47</c:v>
                </c:pt>
                <c:pt idx="296">
                  <c:v>10.23</c:v>
                </c:pt>
                <c:pt idx="297">
                  <c:v>10.28</c:v>
                </c:pt>
                <c:pt idx="298">
                  <c:v>10.3</c:v>
                </c:pt>
                <c:pt idx="299">
                  <c:v>10.62</c:v>
                </c:pt>
                <c:pt idx="300">
                  <c:v>10.62</c:v>
                </c:pt>
                <c:pt idx="301">
                  <c:v>10.57</c:v>
                </c:pt>
                <c:pt idx="302">
                  <c:v>10.98</c:v>
                </c:pt>
                <c:pt idx="303">
                  <c:v>10.98</c:v>
                </c:pt>
                <c:pt idx="304">
                  <c:v>11.05</c:v>
                </c:pt>
                <c:pt idx="305">
                  <c:v>10.95</c:v>
                </c:pt>
                <c:pt idx="306">
                  <c:v>10.98</c:v>
                </c:pt>
                <c:pt idx="307">
                  <c:v>10.7</c:v>
                </c:pt>
                <c:pt idx="308">
                  <c:v>10.86</c:v>
                </c:pt>
                <c:pt idx="309">
                  <c:v>10.58</c:v>
                </c:pt>
                <c:pt idx="310">
                  <c:v>10.46</c:v>
                </c:pt>
                <c:pt idx="311">
                  <c:v>10.7</c:v>
                </c:pt>
                <c:pt idx="312">
                  <c:v>10.68</c:v>
                </c:pt>
                <c:pt idx="313">
                  <c:v>10.56</c:v>
                </c:pt>
                <c:pt idx="314">
                  <c:v>10.28</c:v>
                </c:pt>
                <c:pt idx="315">
                  <c:v>10.4</c:v>
                </c:pt>
                <c:pt idx="316">
                  <c:v>10.4</c:v>
                </c:pt>
                <c:pt idx="317">
                  <c:v>10.28</c:v>
                </c:pt>
                <c:pt idx="318">
                  <c:v>10.43</c:v>
                </c:pt>
                <c:pt idx="319">
                  <c:v>10.83</c:v>
                </c:pt>
                <c:pt idx="320">
                  <c:v>10.91</c:v>
                </c:pt>
                <c:pt idx="321">
                  <c:v>11.04</c:v>
                </c:pt>
                <c:pt idx="322">
                  <c:v>10.86</c:v>
                </c:pt>
                <c:pt idx="323">
                  <c:v>10.63</c:v>
                </c:pt>
                <c:pt idx="324">
                  <c:v>10.85</c:v>
                </c:pt>
                <c:pt idx="325">
                  <c:v>11.11</c:v>
                </c:pt>
                <c:pt idx="326">
                  <c:v>11.87</c:v>
                </c:pt>
                <c:pt idx="327">
                  <c:v>11.94</c:v>
                </c:pt>
                <c:pt idx="328">
                  <c:v>11.96</c:v>
                </c:pt>
                <c:pt idx="329">
                  <c:v>11.94</c:v>
                </c:pt>
                <c:pt idx="330">
                  <c:v>11.94</c:v>
                </c:pt>
                <c:pt idx="331">
                  <c:v>11.56</c:v>
                </c:pt>
                <c:pt idx="332">
                  <c:v>11.56</c:v>
                </c:pt>
                <c:pt idx="333">
                  <c:v>11.31</c:v>
                </c:pt>
                <c:pt idx="334">
                  <c:v>11.48</c:v>
                </c:pt>
                <c:pt idx="335">
                  <c:v>11.54</c:v>
                </c:pt>
                <c:pt idx="336">
                  <c:v>11.61</c:v>
                </c:pt>
                <c:pt idx="337">
                  <c:v>11.44</c:v>
                </c:pt>
                <c:pt idx="338">
                  <c:v>11.34</c:v>
                </c:pt>
                <c:pt idx="339">
                  <c:v>11.53</c:v>
                </c:pt>
                <c:pt idx="340">
                  <c:v>11.51</c:v>
                </c:pt>
                <c:pt idx="341">
                  <c:v>11.14</c:v>
                </c:pt>
                <c:pt idx="342">
                  <c:v>11.18</c:v>
                </c:pt>
                <c:pt idx="343">
                  <c:v>11.39</c:v>
                </c:pt>
                <c:pt idx="344">
                  <c:v>11.44</c:v>
                </c:pt>
                <c:pt idx="345">
                  <c:v>11.64</c:v>
                </c:pt>
                <c:pt idx="346">
                  <c:v>11.54</c:v>
                </c:pt>
                <c:pt idx="347">
                  <c:v>11.46</c:v>
                </c:pt>
                <c:pt idx="348">
                  <c:v>13.68</c:v>
                </c:pt>
                <c:pt idx="349">
                  <c:v>13.84</c:v>
                </c:pt>
                <c:pt idx="350">
                  <c:v>13.72</c:v>
                </c:pt>
                <c:pt idx="351">
                  <c:v>13.58</c:v>
                </c:pt>
                <c:pt idx="352">
                  <c:v>13.32</c:v>
                </c:pt>
                <c:pt idx="353">
                  <c:v>13.38</c:v>
                </c:pt>
                <c:pt idx="354">
                  <c:v>13.66</c:v>
                </c:pt>
                <c:pt idx="355">
                  <c:v>13.58</c:v>
                </c:pt>
                <c:pt idx="356">
                  <c:v>12.84</c:v>
                </c:pt>
                <c:pt idx="357">
                  <c:v>13.04</c:v>
                </c:pt>
                <c:pt idx="358">
                  <c:v>12.94</c:v>
                </c:pt>
                <c:pt idx="359">
                  <c:v>12.94</c:v>
                </c:pt>
                <c:pt idx="360">
                  <c:v>12.66</c:v>
                </c:pt>
                <c:pt idx="361">
                  <c:v>12.29</c:v>
                </c:pt>
                <c:pt idx="362">
                  <c:v>12.33</c:v>
                </c:pt>
                <c:pt idx="363">
                  <c:v>11.99</c:v>
                </c:pt>
                <c:pt idx="364">
                  <c:v>12.25</c:v>
                </c:pt>
                <c:pt idx="365">
                  <c:v>12.64</c:v>
                </c:pt>
                <c:pt idx="366">
                  <c:v>12.98</c:v>
                </c:pt>
                <c:pt idx="367">
                  <c:v>13</c:v>
                </c:pt>
                <c:pt idx="368">
                  <c:v>13.02</c:v>
                </c:pt>
                <c:pt idx="369">
                  <c:v>13.1</c:v>
                </c:pt>
                <c:pt idx="370">
                  <c:v>12.98</c:v>
                </c:pt>
                <c:pt idx="371">
                  <c:v>13.38</c:v>
                </c:pt>
                <c:pt idx="372">
                  <c:v>12.96</c:v>
                </c:pt>
                <c:pt idx="373">
                  <c:v>12.98</c:v>
                </c:pt>
                <c:pt idx="374">
                  <c:v>13.32</c:v>
                </c:pt>
                <c:pt idx="375">
                  <c:v>13.16</c:v>
                </c:pt>
                <c:pt idx="376">
                  <c:v>13.26</c:v>
                </c:pt>
                <c:pt idx="377">
                  <c:v>13.42</c:v>
                </c:pt>
                <c:pt idx="378">
                  <c:v>13.26</c:v>
                </c:pt>
                <c:pt idx="379">
                  <c:v>13.36</c:v>
                </c:pt>
                <c:pt idx="380">
                  <c:v>13.84</c:v>
                </c:pt>
                <c:pt idx="381">
                  <c:v>13.54</c:v>
                </c:pt>
                <c:pt idx="382">
                  <c:v>13.38</c:v>
                </c:pt>
                <c:pt idx="383">
                  <c:v>13.44</c:v>
                </c:pt>
                <c:pt idx="384">
                  <c:v>13.24</c:v>
                </c:pt>
                <c:pt idx="385">
                  <c:v>13.42</c:v>
                </c:pt>
                <c:pt idx="386">
                  <c:v>12.74</c:v>
                </c:pt>
                <c:pt idx="387">
                  <c:v>12.76</c:v>
                </c:pt>
                <c:pt idx="388">
                  <c:v>12.84</c:v>
                </c:pt>
                <c:pt idx="389">
                  <c:v>12.53</c:v>
                </c:pt>
                <c:pt idx="390">
                  <c:v>12.41</c:v>
                </c:pt>
                <c:pt idx="391">
                  <c:v>12.64</c:v>
                </c:pt>
                <c:pt idx="392">
                  <c:v>12.64</c:v>
                </c:pt>
                <c:pt idx="393">
                  <c:v>12.51</c:v>
                </c:pt>
                <c:pt idx="394">
                  <c:v>12.17</c:v>
                </c:pt>
                <c:pt idx="395">
                  <c:v>12.19</c:v>
                </c:pt>
                <c:pt idx="396">
                  <c:v>12.09</c:v>
                </c:pt>
                <c:pt idx="397">
                  <c:v>12.03</c:v>
                </c:pt>
                <c:pt idx="398">
                  <c:v>12.62</c:v>
                </c:pt>
                <c:pt idx="399">
                  <c:v>12.41</c:v>
                </c:pt>
                <c:pt idx="400">
                  <c:v>12.19</c:v>
                </c:pt>
                <c:pt idx="401">
                  <c:v>12.11</c:v>
                </c:pt>
                <c:pt idx="402">
                  <c:v>11.85</c:v>
                </c:pt>
                <c:pt idx="403">
                  <c:v>11.79</c:v>
                </c:pt>
                <c:pt idx="404">
                  <c:v>11.75</c:v>
                </c:pt>
                <c:pt idx="405">
                  <c:v>11.93</c:v>
                </c:pt>
                <c:pt idx="406">
                  <c:v>12.09</c:v>
                </c:pt>
                <c:pt idx="407">
                  <c:v>11.75</c:v>
                </c:pt>
                <c:pt idx="408">
                  <c:v>11.63</c:v>
                </c:pt>
                <c:pt idx="409">
                  <c:v>11.83</c:v>
                </c:pt>
                <c:pt idx="410">
                  <c:v>11.89</c:v>
                </c:pt>
                <c:pt idx="411">
                  <c:v>11.93</c:v>
                </c:pt>
                <c:pt idx="412">
                  <c:v>12.17</c:v>
                </c:pt>
                <c:pt idx="413">
                  <c:v>12.09</c:v>
                </c:pt>
                <c:pt idx="414">
                  <c:v>12.03</c:v>
                </c:pt>
                <c:pt idx="415">
                  <c:v>12.21</c:v>
                </c:pt>
                <c:pt idx="416">
                  <c:v>12.15</c:v>
                </c:pt>
                <c:pt idx="417">
                  <c:v>12.21</c:v>
                </c:pt>
                <c:pt idx="418">
                  <c:v>12.21</c:v>
                </c:pt>
                <c:pt idx="419">
                  <c:v>11.89</c:v>
                </c:pt>
                <c:pt idx="420">
                  <c:v>11.99</c:v>
                </c:pt>
                <c:pt idx="421">
                  <c:v>11.89</c:v>
                </c:pt>
                <c:pt idx="422">
                  <c:v>11.97</c:v>
                </c:pt>
                <c:pt idx="423">
                  <c:v>11.87</c:v>
                </c:pt>
                <c:pt idx="424">
                  <c:v>11.83</c:v>
                </c:pt>
                <c:pt idx="425">
                  <c:v>12.01</c:v>
                </c:pt>
                <c:pt idx="426">
                  <c:v>12.03</c:v>
                </c:pt>
                <c:pt idx="427">
                  <c:v>11.91</c:v>
                </c:pt>
                <c:pt idx="428">
                  <c:v>11.77</c:v>
                </c:pt>
                <c:pt idx="429">
                  <c:v>11.77</c:v>
                </c:pt>
                <c:pt idx="430">
                  <c:v>11.55</c:v>
                </c:pt>
                <c:pt idx="431">
                  <c:v>13.12</c:v>
                </c:pt>
                <c:pt idx="432">
                  <c:v>12.96</c:v>
                </c:pt>
                <c:pt idx="433">
                  <c:v>13.03</c:v>
                </c:pt>
                <c:pt idx="434">
                  <c:v>12.99</c:v>
                </c:pt>
                <c:pt idx="435">
                  <c:v>12.78</c:v>
                </c:pt>
                <c:pt idx="436">
                  <c:v>12.67</c:v>
                </c:pt>
                <c:pt idx="437">
                  <c:v>12.69</c:v>
                </c:pt>
                <c:pt idx="438">
                  <c:v>13.01</c:v>
                </c:pt>
                <c:pt idx="439">
                  <c:v>12.76</c:v>
                </c:pt>
                <c:pt idx="440">
                  <c:v>12.69</c:v>
                </c:pt>
                <c:pt idx="441">
                  <c:v>12.67</c:v>
                </c:pt>
                <c:pt idx="442">
                  <c:v>12.74</c:v>
                </c:pt>
                <c:pt idx="443">
                  <c:v>13.1</c:v>
                </c:pt>
                <c:pt idx="444">
                  <c:v>12.85</c:v>
                </c:pt>
                <c:pt idx="445">
                  <c:v>13.08</c:v>
                </c:pt>
                <c:pt idx="446">
                  <c:v>12.92</c:v>
                </c:pt>
                <c:pt idx="447">
                  <c:v>12.92</c:v>
                </c:pt>
                <c:pt idx="448">
                  <c:v>12.83</c:v>
                </c:pt>
                <c:pt idx="449">
                  <c:v>12.78</c:v>
                </c:pt>
                <c:pt idx="450">
                  <c:v>12.99</c:v>
                </c:pt>
                <c:pt idx="451">
                  <c:v>13.1</c:v>
                </c:pt>
                <c:pt idx="452">
                  <c:v>13.17</c:v>
                </c:pt>
                <c:pt idx="453">
                  <c:v>12.92</c:v>
                </c:pt>
                <c:pt idx="454">
                  <c:v>12.76</c:v>
                </c:pt>
                <c:pt idx="455">
                  <c:v>12.69</c:v>
                </c:pt>
                <c:pt idx="456">
                  <c:v>12.65</c:v>
                </c:pt>
                <c:pt idx="457">
                  <c:v>12.15</c:v>
                </c:pt>
                <c:pt idx="458">
                  <c:v>11.6</c:v>
                </c:pt>
                <c:pt idx="459">
                  <c:v>11.19</c:v>
                </c:pt>
                <c:pt idx="460">
                  <c:v>11.04</c:v>
                </c:pt>
                <c:pt idx="461">
                  <c:v>10.95</c:v>
                </c:pt>
                <c:pt idx="462">
                  <c:v>11.11</c:v>
                </c:pt>
                <c:pt idx="463">
                  <c:v>10.99</c:v>
                </c:pt>
                <c:pt idx="464">
                  <c:v>11</c:v>
                </c:pt>
                <c:pt idx="465">
                  <c:v>10.64</c:v>
                </c:pt>
                <c:pt idx="466">
                  <c:v>10.44</c:v>
                </c:pt>
                <c:pt idx="467">
                  <c:v>10.32</c:v>
                </c:pt>
                <c:pt idx="468">
                  <c:v>10.36</c:v>
                </c:pt>
                <c:pt idx="469">
                  <c:v>10.28</c:v>
                </c:pt>
                <c:pt idx="470">
                  <c:v>10.55</c:v>
                </c:pt>
                <c:pt idx="471">
                  <c:v>10.92</c:v>
                </c:pt>
                <c:pt idx="472">
                  <c:v>11.12</c:v>
                </c:pt>
                <c:pt idx="473">
                  <c:v>11.56</c:v>
                </c:pt>
                <c:pt idx="474">
                  <c:v>11.68</c:v>
                </c:pt>
                <c:pt idx="475">
                  <c:v>11.82</c:v>
                </c:pt>
                <c:pt idx="476">
                  <c:v>11.66</c:v>
                </c:pt>
                <c:pt idx="477">
                  <c:v>11.73</c:v>
                </c:pt>
                <c:pt idx="478">
                  <c:v>11.75</c:v>
                </c:pt>
                <c:pt idx="479">
                  <c:v>11.64</c:v>
                </c:pt>
                <c:pt idx="480">
                  <c:v>11.57</c:v>
                </c:pt>
                <c:pt idx="481">
                  <c:v>11.61</c:v>
                </c:pt>
                <c:pt idx="482">
                  <c:v>11.71</c:v>
                </c:pt>
                <c:pt idx="483">
                  <c:v>12.06</c:v>
                </c:pt>
                <c:pt idx="484">
                  <c:v>11.94</c:v>
                </c:pt>
                <c:pt idx="485">
                  <c:v>12.03</c:v>
                </c:pt>
                <c:pt idx="486">
                  <c:v>11.96</c:v>
                </c:pt>
                <c:pt idx="487">
                  <c:v>11.96</c:v>
                </c:pt>
                <c:pt idx="488">
                  <c:v>12.06</c:v>
                </c:pt>
                <c:pt idx="489">
                  <c:v>12.17</c:v>
                </c:pt>
                <c:pt idx="490">
                  <c:v>12.4</c:v>
                </c:pt>
                <c:pt idx="491">
                  <c:v>12.43</c:v>
                </c:pt>
                <c:pt idx="492">
                  <c:v>12.38</c:v>
                </c:pt>
                <c:pt idx="493">
                  <c:v>12.43</c:v>
                </c:pt>
                <c:pt idx="494">
                  <c:v>12.5</c:v>
                </c:pt>
                <c:pt idx="495">
                  <c:v>12.4</c:v>
                </c:pt>
                <c:pt idx="496">
                  <c:v>12.59</c:v>
                </c:pt>
                <c:pt idx="497">
                  <c:v>12.66</c:v>
                </c:pt>
                <c:pt idx="498">
                  <c:v>12.47</c:v>
                </c:pt>
                <c:pt idx="499">
                  <c:v>12.85</c:v>
                </c:pt>
                <c:pt idx="500">
                  <c:v>12.87</c:v>
                </c:pt>
                <c:pt idx="501">
                  <c:v>13.12</c:v>
                </c:pt>
                <c:pt idx="502">
                  <c:v>13.43</c:v>
                </c:pt>
                <c:pt idx="503">
                  <c:v>13.47</c:v>
                </c:pt>
                <c:pt idx="504">
                  <c:v>13.22</c:v>
                </c:pt>
                <c:pt idx="505">
                  <c:v>13.01</c:v>
                </c:pt>
                <c:pt idx="506">
                  <c:v>13.05</c:v>
                </c:pt>
                <c:pt idx="507">
                  <c:v>13.12</c:v>
                </c:pt>
                <c:pt idx="508">
                  <c:v>13.17</c:v>
                </c:pt>
                <c:pt idx="509">
                  <c:v>13.03</c:v>
                </c:pt>
                <c:pt idx="510">
                  <c:v>13.17</c:v>
                </c:pt>
                <c:pt idx="511">
                  <c:v>13.03</c:v>
                </c:pt>
                <c:pt idx="512">
                  <c:v>12.92</c:v>
                </c:pt>
                <c:pt idx="513">
                  <c:v>12.82</c:v>
                </c:pt>
                <c:pt idx="514">
                  <c:v>12.45</c:v>
                </c:pt>
                <c:pt idx="515">
                  <c:v>12.61</c:v>
                </c:pt>
                <c:pt idx="516">
                  <c:v>12.71</c:v>
                </c:pt>
                <c:pt idx="517">
                  <c:v>12.59</c:v>
                </c:pt>
                <c:pt idx="518">
                  <c:v>13.29</c:v>
                </c:pt>
                <c:pt idx="519">
                  <c:v>13.17</c:v>
                </c:pt>
                <c:pt idx="520">
                  <c:v>13.03</c:v>
                </c:pt>
                <c:pt idx="521">
                  <c:v>12.87</c:v>
                </c:pt>
                <c:pt idx="522">
                  <c:v>12.78</c:v>
                </c:pt>
                <c:pt idx="523">
                  <c:v>13.1</c:v>
                </c:pt>
                <c:pt idx="524">
                  <c:v>13.19</c:v>
                </c:pt>
                <c:pt idx="525">
                  <c:v>12.98</c:v>
                </c:pt>
                <c:pt idx="526">
                  <c:v>13.31</c:v>
                </c:pt>
                <c:pt idx="527">
                  <c:v>13.31</c:v>
                </c:pt>
                <c:pt idx="528">
                  <c:v>13.31</c:v>
                </c:pt>
                <c:pt idx="529">
                  <c:v>13.43</c:v>
                </c:pt>
                <c:pt idx="530">
                  <c:v>13.47</c:v>
                </c:pt>
                <c:pt idx="531">
                  <c:v>13.43</c:v>
                </c:pt>
                <c:pt idx="532">
                  <c:v>13.15</c:v>
                </c:pt>
                <c:pt idx="533">
                  <c:v>13.19</c:v>
                </c:pt>
                <c:pt idx="534">
                  <c:v>13.45</c:v>
                </c:pt>
                <c:pt idx="535">
                  <c:v>13.31</c:v>
                </c:pt>
                <c:pt idx="536">
                  <c:v>13.61</c:v>
                </c:pt>
                <c:pt idx="537">
                  <c:v>14.29</c:v>
                </c:pt>
                <c:pt idx="538">
                  <c:v>14.03</c:v>
                </c:pt>
                <c:pt idx="539">
                  <c:v>13.98</c:v>
                </c:pt>
                <c:pt idx="540">
                  <c:v>13.89</c:v>
                </c:pt>
                <c:pt idx="541">
                  <c:v>14.31</c:v>
                </c:pt>
                <c:pt idx="542">
                  <c:v>14.17</c:v>
                </c:pt>
                <c:pt idx="543">
                  <c:v>13.89</c:v>
                </c:pt>
                <c:pt idx="544">
                  <c:v>13.54</c:v>
                </c:pt>
                <c:pt idx="545">
                  <c:v>13.61</c:v>
                </c:pt>
                <c:pt idx="546">
                  <c:v>13.66</c:v>
                </c:pt>
                <c:pt idx="547">
                  <c:v>13.61</c:v>
                </c:pt>
                <c:pt idx="548">
                  <c:v>13.68</c:v>
                </c:pt>
                <c:pt idx="549">
                  <c:v>13.57</c:v>
                </c:pt>
                <c:pt idx="550">
                  <c:v>13.64</c:v>
                </c:pt>
                <c:pt idx="551">
                  <c:v>13.91</c:v>
                </c:pt>
                <c:pt idx="552">
                  <c:v>13.89</c:v>
                </c:pt>
                <c:pt idx="553">
                  <c:v>13.8</c:v>
                </c:pt>
                <c:pt idx="554">
                  <c:v>13.84</c:v>
                </c:pt>
                <c:pt idx="555">
                  <c:v>14.03</c:v>
                </c:pt>
                <c:pt idx="556">
                  <c:v>13.87</c:v>
                </c:pt>
                <c:pt idx="557">
                  <c:v>13.8</c:v>
                </c:pt>
                <c:pt idx="558">
                  <c:v>13.61</c:v>
                </c:pt>
                <c:pt idx="559">
                  <c:v>13.33</c:v>
                </c:pt>
                <c:pt idx="560">
                  <c:v>13.31</c:v>
                </c:pt>
                <c:pt idx="561">
                  <c:v>13.33</c:v>
                </c:pt>
                <c:pt idx="562">
                  <c:v>13.64</c:v>
                </c:pt>
                <c:pt idx="563">
                  <c:v>13.66</c:v>
                </c:pt>
                <c:pt idx="564">
                  <c:v>13.47</c:v>
                </c:pt>
                <c:pt idx="565">
                  <c:v>13.38</c:v>
                </c:pt>
                <c:pt idx="566">
                  <c:v>13.5</c:v>
                </c:pt>
                <c:pt idx="567">
                  <c:v>13.52</c:v>
                </c:pt>
                <c:pt idx="568">
                  <c:v>13.59</c:v>
                </c:pt>
                <c:pt idx="569">
                  <c:v>13.19</c:v>
                </c:pt>
                <c:pt idx="570">
                  <c:v>13.22</c:v>
                </c:pt>
                <c:pt idx="571">
                  <c:v>13.38</c:v>
                </c:pt>
                <c:pt idx="572">
                  <c:v>13.8</c:v>
                </c:pt>
                <c:pt idx="573">
                  <c:v>13.84</c:v>
                </c:pt>
                <c:pt idx="574">
                  <c:v>13.98</c:v>
                </c:pt>
                <c:pt idx="575">
                  <c:v>14.01</c:v>
                </c:pt>
                <c:pt idx="576">
                  <c:v>13.82</c:v>
                </c:pt>
                <c:pt idx="577">
                  <c:v>13.82</c:v>
                </c:pt>
                <c:pt idx="578">
                  <c:v>13.29</c:v>
                </c:pt>
                <c:pt idx="579">
                  <c:v>13.17</c:v>
                </c:pt>
                <c:pt idx="580">
                  <c:v>13.24</c:v>
                </c:pt>
                <c:pt idx="581">
                  <c:v>13.24</c:v>
                </c:pt>
                <c:pt idx="582">
                  <c:v>13.12</c:v>
                </c:pt>
                <c:pt idx="583">
                  <c:v>12.98</c:v>
                </c:pt>
                <c:pt idx="584">
                  <c:v>12.94</c:v>
                </c:pt>
                <c:pt idx="585">
                  <c:v>13.15</c:v>
                </c:pt>
                <c:pt idx="586">
                  <c:v>13.19</c:v>
                </c:pt>
                <c:pt idx="587">
                  <c:v>13.33</c:v>
                </c:pt>
                <c:pt idx="588">
                  <c:v>13.4</c:v>
                </c:pt>
                <c:pt idx="589">
                  <c:v>13.47</c:v>
                </c:pt>
                <c:pt idx="590">
                  <c:v>13.5</c:v>
                </c:pt>
                <c:pt idx="591">
                  <c:v>13.61</c:v>
                </c:pt>
                <c:pt idx="592">
                  <c:v>13.7</c:v>
                </c:pt>
                <c:pt idx="593">
                  <c:v>13.66</c:v>
                </c:pt>
                <c:pt idx="594">
                  <c:v>13.77</c:v>
                </c:pt>
                <c:pt idx="595">
                  <c:v>13.74</c:v>
                </c:pt>
                <c:pt idx="596">
                  <c:v>13.72</c:v>
                </c:pt>
                <c:pt idx="597">
                  <c:v>13.7</c:v>
                </c:pt>
                <c:pt idx="598">
                  <c:v>13.88</c:v>
                </c:pt>
                <c:pt idx="599">
                  <c:v>13.63</c:v>
                </c:pt>
                <c:pt idx="600">
                  <c:v>13.72</c:v>
                </c:pt>
                <c:pt idx="601">
                  <c:v>13.74</c:v>
                </c:pt>
                <c:pt idx="602">
                  <c:v>13.63</c:v>
                </c:pt>
                <c:pt idx="603">
                  <c:v>13.7</c:v>
                </c:pt>
                <c:pt idx="604">
                  <c:v>13.63</c:v>
                </c:pt>
                <c:pt idx="605">
                  <c:v>13.77</c:v>
                </c:pt>
                <c:pt idx="606">
                  <c:v>13.93</c:v>
                </c:pt>
                <c:pt idx="607">
                  <c:v>13.67</c:v>
                </c:pt>
                <c:pt idx="608">
                  <c:v>13.58</c:v>
                </c:pt>
                <c:pt idx="609">
                  <c:v>13.51</c:v>
                </c:pt>
                <c:pt idx="610">
                  <c:v>13.53</c:v>
                </c:pt>
                <c:pt idx="611">
                  <c:v>13.44</c:v>
                </c:pt>
                <c:pt idx="612">
                  <c:v>13.32</c:v>
                </c:pt>
                <c:pt idx="613">
                  <c:v>13.53</c:v>
                </c:pt>
                <c:pt idx="614">
                  <c:v>13.51</c:v>
                </c:pt>
                <c:pt idx="615">
                  <c:v>13.53</c:v>
                </c:pt>
                <c:pt idx="616">
                  <c:v>13.3</c:v>
                </c:pt>
                <c:pt idx="617">
                  <c:v>13.41</c:v>
                </c:pt>
                <c:pt idx="618">
                  <c:v>13.3</c:v>
                </c:pt>
                <c:pt idx="619">
                  <c:v>13.32</c:v>
                </c:pt>
                <c:pt idx="620">
                  <c:v>13.34</c:v>
                </c:pt>
                <c:pt idx="621">
                  <c:v>13.48</c:v>
                </c:pt>
                <c:pt idx="622">
                  <c:v>13.46</c:v>
                </c:pt>
                <c:pt idx="623">
                  <c:v>13.88</c:v>
                </c:pt>
                <c:pt idx="624">
                  <c:v>14.1</c:v>
                </c:pt>
                <c:pt idx="625">
                  <c:v>13.84</c:v>
                </c:pt>
                <c:pt idx="626">
                  <c:v>13.77</c:v>
                </c:pt>
                <c:pt idx="627">
                  <c:v>13.67</c:v>
                </c:pt>
                <c:pt idx="628">
                  <c:v>13.72</c:v>
                </c:pt>
                <c:pt idx="629">
                  <c:v>13.86</c:v>
                </c:pt>
                <c:pt idx="630">
                  <c:v>13.81</c:v>
                </c:pt>
                <c:pt idx="631">
                  <c:v>13.86</c:v>
                </c:pt>
                <c:pt idx="632">
                  <c:v>13.23</c:v>
                </c:pt>
                <c:pt idx="633">
                  <c:v>13.25</c:v>
                </c:pt>
                <c:pt idx="634">
                  <c:v>13.41</c:v>
                </c:pt>
                <c:pt idx="635">
                  <c:v>13.48</c:v>
                </c:pt>
                <c:pt idx="636">
                  <c:v>13.48</c:v>
                </c:pt>
                <c:pt idx="637">
                  <c:v>13.51</c:v>
                </c:pt>
                <c:pt idx="638">
                  <c:v>13.44</c:v>
                </c:pt>
                <c:pt idx="639">
                  <c:v>13.51</c:v>
                </c:pt>
                <c:pt idx="640">
                  <c:v>13.84</c:v>
                </c:pt>
                <c:pt idx="641">
                  <c:v>13.55</c:v>
                </c:pt>
                <c:pt idx="642">
                  <c:v>13.51</c:v>
                </c:pt>
                <c:pt idx="643">
                  <c:v>13.51</c:v>
                </c:pt>
                <c:pt idx="644">
                  <c:v>13.53</c:v>
                </c:pt>
                <c:pt idx="645">
                  <c:v>13.63</c:v>
                </c:pt>
                <c:pt idx="646">
                  <c:v>13.81</c:v>
                </c:pt>
                <c:pt idx="647">
                  <c:v>13.77</c:v>
                </c:pt>
                <c:pt idx="648">
                  <c:v>13.86</c:v>
                </c:pt>
                <c:pt idx="649">
                  <c:v>13.77</c:v>
                </c:pt>
                <c:pt idx="650">
                  <c:v>13.74</c:v>
                </c:pt>
                <c:pt idx="651">
                  <c:v>13.74</c:v>
                </c:pt>
                <c:pt idx="652">
                  <c:v>14.14</c:v>
                </c:pt>
                <c:pt idx="653">
                  <c:v>13.95</c:v>
                </c:pt>
                <c:pt idx="654">
                  <c:v>14.02</c:v>
                </c:pt>
                <c:pt idx="655">
                  <c:v>14.33</c:v>
                </c:pt>
                <c:pt idx="656">
                  <c:v>14.26</c:v>
                </c:pt>
                <c:pt idx="657">
                  <c:v>14.68</c:v>
                </c:pt>
                <c:pt idx="658">
                  <c:v>14.45</c:v>
                </c:pt>
                <c:pt idx="659">
                  <c:v>14.35</c:v>
                </c:pt>
                <c:pt idx="660">
                  <c:v>14.38</c:v>
                </c:pt>
                <c:pt idx="661">
                  <c:v>14.35</c:v>
                </c:pt>
                <c:pt idx="662">
                  <c:v>14.61</c:v>
                </c:pt>
                <c:pt idx="663">
                  <c:v>14.61</c:v>
                </c:pt>
                <c:pt idx="664">
                  <c:v>14.35</c:v>
                </c:pt>
                <c:pt idx="665">
                  <c:v>13.98</c:v>
                </c:pt>
                <c:pt idx="666">
                  <c:v>14.07</c:v>
                </c:pt>
                <c:pt idx="667">
                  <c:v>14.19</c:v>
                </c:pt>
                <c:pt idx="668">
                  <c:v>14.38</c:v>
                </c:pt>
                <c:pt idx="669">
                  <c:v>14.35</c:v>
                </c:pt>
                <c:pt idx="670">
                  <c:v>14.33</c:v>
                </c:pt>
                <c:pt idx="671">
                  <c:v>14.59</c:v>
                </c:pt>
                <c:pt idx="672">
                  <c:v>15.27</c:v>
                </c:pt>
                <c:pt idx="673">
                  <c:v>15.29</c:v>
                </c:pt>
                <c:pt idx="674">
                  <c:v>14.89</c:v>
                </c:pt>
                <c:pt idx="675">
                  <c:v>14.75</c:v>
                </c:pt>
                <c:pt idx="676">
                  <c:v>14.82</c:v>
                </c:pt>
                <c:pt idx="677">
                  <c:v>14.75</c:v>
                </c:pt>
                <c:pt idx="678">
                  <c:v>14.28</c:v>
                </c:pt>
                <c:pt idx="679">
                  <c:v>13.84</c:v>
                </c:pt>
                <c:pt idx="680">
                  <c:v>13.86</c:v>
                </c:pt>
                <c:pt idx="681">
                  <c:v>13.7</c:v>
                </c:pt>
                <c:pt idx="682">
                  <c:v>13.43</c:v>
                </c:pt>
                <c:pt idx="683">
                  <c:v>13.24</c:v>
                </c:pt>
                <c:pt idx="684">
                  <c:v>13.47</c:v>
                </c:pt>
                <c:pt idx="685">
                  <c:v>12.94</c:v>
                </c:pt>
                <c:pt idx="686">
                  <c:v>13.08</c:v>
                </c:pt>
                <c:pt idx="687">
                  <c:v>12.5</c:v>
                </c:pt>
                <c:pt idx="688">
                  <c:v>12.52</c:v>
                </c:pt>
                <c:pt idx="689">
                  <c:v>12.52</c:v>
                </c:pt>
                <c:pt idx="690">
                  <c:v>12.66</c:v>
                </c:pt>
                <c:pt idx="691">
                  <c:v>12.59</c:v>
                </c:pt>
                <c:pt idx="692">
                  <c:v>12.71</c:v>
                </c:pt>
                <c:pt idx="693">
                  <c:v>12.52</c:v>
                </c:pt>
                <c:pt idx="694">
                  <c:v>12.41</c:v>
                </c:pt>
                <c:pt idx="695">
                  <c:v>12.41</c:v>
                </c:pt>
                <c:pt idx="696">
                  <c:v>12.69</c:v>
                </c:pt>
                <c:pt idx="697">
                  <c:v>12.87</c:v>
                </c:pt>
                <c:pt idx="698">
                  <c:v>12.85</c:v>
                </c:pt>
                <c:pt idx="699">
                  <c:v>13.13</c:v>
                </c:pt>
                <c:pt idx="700">
                  <c:v>13.22</c:v>
                </c:pt>
                <c:pt idx="701">
                  <c:v>13.1</c:v>
                </c:pt>
                <c:pt idx="702">
                  <c:v>13.19</c:v>
                </c:pt>
                <c:pt idx="703">
                  <c:v>13.15</c:v>
                </c:pt>
                <c:pt idx="704">
                  <c:v>13.5</c:v>
                </c:pt>
                <c:pt idx="705">
                  <c:v>14.17</c:v>
                </c:pt>
                <c:pt idx="706">
                  <c:v>13.91</c:v>
                </c:pt>
                <c:pt idx="707">
                  <c:v>13.8</c:v>
                </c:pt>
                <c:pt idx="708">
                  <c:v>13.86</c:v>
                </c:pt>
                <c:pt idx="709">
                  <c:v>13.8</c:v>
                </c:pt>
                <c:pt idx="710">
                  <c:v>13.8</c:v>
                </c:pt>
                <c:pt idx="711">
                  <c:v>13.38</c:v>
                </c:pt>
                <c:pt idx="712">
                  <c:v>13.47</c:v>
                </c:pt>
                <c:pt idx="713">
                  <c:v>13.8</c:v>
                </c:pt>
                <c:pt idx="714">
                  <c:v>14.03</c:v>
                </c:pt>
                <c:pt idx="715">
                  <c:v>13.96</c:v>
                </c:pt>
                <c:pt idx="716">
                  <c:v>13.96</c:v>
                </c:pt>
                <c:pt idx="717">
                  <c:v>14.21</c:v>
                </c:pt>
                <c:pt idx="718">
                  <c:v>14.05</c:v>
                </c:pt>
                <c:pt idx="719">
                  <c:v>14.17</c:v>
                </c:pt>
                <c:pt idx="720">
                  <c:v>13.67</c:v>
                </c:pt>
                <c:pt idx="721">
                  <c:v>13.74</c:v>
                </c:pt>
                <c:pt idx="722">
                  <c:v>14.01</c:v>
                </c:pt>
                <c:pt idx="723">
                  <c:v>13.96</c:v>
                </c:pt>
                <c:pt idx="724">
                  <c:v>14.01</c:v>
                </c:pt>
                <c:pt idx="725">
                  <c:v>13.87</c:v>
                </c:pt>
                <c:pt idx="726">
                  <c:v>13.81</c:v>
                </c:pt>
                <c:pt idx="727">
                  <c:v>13.81</c:v>
                </c:pt>
                <c:pt idx="728">
                  <c:v>13.74</c:v>
                </c:pt>
                <c:pt idx="729">
                  <c:v>13.83</c:v>
                </c:pt>
                <c:pt idx="730">
                  <c:v>13.98</c:v>
                </c:pt>
                <c:pt idx="731">
                  <c:v>13.87</c:v>
                </c:pt>
                <c:pt idx="732">
                  <c:v>13.63</c:v>
                </c:pt>
                <c:pt idx="733">
                  <c:v>13.67</c:v>
                </c:pt>
                <c:pt idx="734">
                  <c:v>13.45</c:v>
                </c:pt>
                <c:pt idx="735">
                  <c:v>13.83</c:v>
                </c:pt>
                <c:pt idx="736">
                  <c:v>13.87</c:v>
                </c:pt>
                <c:pt idx="737">
                  <c:v>14.07</c:v>
                </c:pt>
                <c:pt idx="738">
                  <c:v>13.87</c:v>
                </c:pt>
                <c:pt idx="739">
                  <c:v>13.98</c:v>
                </c:pt>
                <c:pt idx="740">
                  <c:v>13.94</c:v>
                </c:pt>
                <c:pt idx="741">
                  <c:v>13.83</c:v>
                </c:pt>
                <c:pt idx="742">
                  <c:v>13.83</c:v>
                </c:pt>
                <c:pt idx="743">
                  <c:v>13.81</c:v>
                </c:pt>
                <c:pt idx="744">
                  <c:v>13.74</c:v>
                </c:pt>
                <c:pt idx="745">
                  <c:v>13.49</c:v>
                </c:pt>
                <c:pt idx="746">
                  <c:v>13.54</c:v>
                </c:pt>
                <c:pt idx="747">
                  <c:v>13.74</c:v>
                </c:pt>
                <c:pt idx="748">
                  <c:v>14.03</c:v>
                </c:pt>
                <c:pt idx="749">
                  <c:v>13.81</c:v>
                </c:pt>
                <c:pt idx="750">
                  <c:v>14.03</c:v>
                </c:pt>
                <c:pt idx="751">
                  <c:v>13.94</c:v>
                </c:pt>
                <c:pt idx="752">
                  <c:v>14.12</c:v>
                </c:pt>
                <c:pt idx="753">
                  <c:v>13.94</c:v>
                </c:pt>
                <c:pt idx="754">
                  <c:v>14.76</c:v>
                </c:pt>
                <c:pt idx="755">
                  <c:v>14.56</c:v>
                </c:pt>
                <c:pt idx="756">
                  <c:v>15.16</c:v>
                </c:pt>
                <c:pt idx="757">
                  <c:v>15.14</c:v>
                </c:pt>
                <c:pt idx="758">
                  <c:v>15.07</c:v>
                </c:pt>
                <c:pt idx="759">
                  <c:v>15.43</c:v>
                </c:pt>
                <c:pt idx="760">
                  <c:v>15.32</c:v>
                </c:pt>
                <c:pt idx="761">
                  <c:v>15.23</c:v>
                </c:pt>
                <c:pt idx="762">
                  <c:v>15.21</c:v>
                </c:pt>
                <c:pt idx="763">
                  <c:v>15.23</c:v>
                </c:pt>
                <c:pt idx="764">
                  <c:v>14.85</c:v>
                </c:pt>
                <c:pt idx="765">
                  <c:v>14.94</c:v>
                </c:pt>
                <c:pt idx="766">
                  <c:v>15.1</c:v>
                </c:pt>
                <c:pt idx="767">
                  <c:v>15.3</c:v>
                </c:pt>
                <c:pt idx="768">
                  <c:v>15.05</c:v>
                </c:pt>
                <c:pt idx="769">
                  <c:v>15.12</c:v>
                </c:pt>
                <c:pt idx="770">
                  <c:v>15.1</c:v>
                </c:pt>
                <c:pt idx="771">
                  <c:v>15.25</c:v>
                </c:pt>
                <c:pt idx="772">
                  <c:v>14.94</c:v>
                </c:pt>
                <c:pt idx="773">
                  <c:v>15.1</c:v>
                </c:pt>
                <c:pt idx="774">
                  <c:v>15.52</c:v>
                </c:pt>
                <c:pt idx="775">
                  <c:v>15.41</c:v>
                </c:pt>
                <c:pt idx="776">
                  <c:v>15.41</c:v>
                </c:pt>
                <c:pt idx="777">
                  <c:v>15.1</c:v>
                </c:pt>
                <c:pt idx="778">
                  <c:v>14.74</c:v>
                </c:pt>
                <c:pt idx="779">
                  <c:v>14.67</c:v>
                </c:pt>
                <c:pt idx="780">
                  <c:v>14.76</c:v>
                </c:pt>
                <c:pt idx="781">
                  <c:v>14.61</c:v>
                </c:pt>
                <c:pt idx="782">
                  <c:v>14.36</c:v>
                </c:pt>
                <c:pt idx="783">
                  <c:v>14.36</c:v>
                </c:pt>
                <c:pt idx="784">
                  <c:v>14.03</c:v>
                </c:pt>
                <c:pt idx="785">
                  <c:v>14.49</c:v>
                </c:pt>
                <c:pt idx="786">
                  <c:v>14.34</c:v>
                </c:pt>
                <c:pt idx="787">
                  <c:v>14.36</c:v>
                </c:pt>
                <c:pt idx="788">
                  <c:v>14.03</c:v>
                </c:pt>
                <c:pt idx="789">
                  <c:v>14.05</c:v>
                </c:pt>
                <c:pt idx="790">
                  <c:v>14.23</c:v>
                </c:pt>
                <c:pt idx="791">
                  <c:v>14.49</c:v>
                </c:pt>
                <c:pt idx="792">
                  <c:v>14.45</c:v>
                </c:pt>
                <c:pt idx="793">
                  <c:v>14.18</c:v>
                </c:pt>
                <c:pt idx="794">
                  <c:v>14.07</c:v>
                </c:pt>
                <c:pt idx="795">
                  <c:v>14.03</c:v>
                </c:pt>
                <c:pt idx="796">
                  <c:v>13.81</c:v>
                </c:pt>
                <c:pt idx="797">
                  <c:v>14.03</c:v>
                </c:pt>
                <c:pt idx="798">
                  <c:v>14.01</c:v>
                </c:pt>
                <c:pt idx="799">
                  <c:v>13.85</c:v>
                </c:pt>
                <c:pt idx="800">
                  <c:v>13.83</c:v>
                </c:pt>
                <c:pt idx="801">
                  <c:v>13.96</c:v>
                </c:pt>
                <c:pt idx="802">
                  <c:v>13.78</c:v>
                </c:pt>
                <c:pt idx="803">
                  <c:v>13.92</c:v>
                </c:pt>
                <c:pt idx="804">
                  <c:v>13.85</c:v>
                </c:pt>
                <c:pt idx="805">
                  <c:v>13.92</c:v>
                </c:pt>
                <c:pt idx="806">
                  <c:v>13.87</c:v>
                </c:pt>
                <c:pt idx="807">
                  <c:v>13.67</c:v>
                </c:pt>
                <c:pt idx="808">
                  <c:v>13.61</c:v>
                </c:pt>
                <c:pt idx="809">
                  <c:v>14.01</c:v>
                </c:pt>
                <c:pt idx="810">
                  <c:v>13.74</c:v>
                </c:pt>
                <c:pt idx="811">
                  <c:v>13.81</c:v>
                </c:pt>
                <c:pt idx="812">
                  <c:v>13.76</c:v>
                </c:pt>
                <c:pt idx="813">
                  <c:v>13.92</c:v>
                </c:pt>
                <c:pt idx="814">
                  <c:v>13.81</c:v>
                </c:pt>
                <c:pt idx="815">
                  <c:v>13.83</c:v>
                </c:pt>
                <c:pt idx="816">
                  <c:v>13.67</c:v>
                </c:pt>
                <c:pt idx="817">
                  <c:v>13.47</c:v>
                </c:pt>
                <c:pt idx="818">
                  <c:v>13.34</c:v>
                </c:pt>
                <c:pt idx="819">
                  <c:v>12.89</c:v>
                </c:pt>
                <c:pt idx="820">
                  <c:v>13.03</c:v>
                </c:pt>
                <c:pt idx="821">
                  <c:v>13.36</c:v>
                </c:pt>
                <c:pt idx="822">
                  <c:v>13.29</c:v>
                </c:pt>
                <c:pt idx="823">
                  <c:v>13.12</c:v>
                </c:pt>
                <c:pt idx="824">
                  <c:v>12.92</c:v>
                </c:pt>
                <c:pt idx="825">
                  <c:v>12.89</c:v>
                </c:pt>
                <c:pt idx="826">
                  <c:v>12.83</c:v>
                </c:pt>
                <c:pt idx="827">
                  <c:v>12.49</c:v>
                </c:pt>
                <c:pt idx="828">
                  <c:v>12.54</c:v>
                </c:pt>
                <c:pt idx="829">
                  <c:v>12.43</c:v>
                </c:pt>
                <c:pt idx="830">
                  <c:v>12.21</c:v>
                </c:pt>
                <c:pt idx="831">
                  <c:v>12.41</c:v>
                </c:pt>
                <c:pt idx="832">
                  <c:v>12.43</c:v>
                </c:pt>
                <c:pt idx="833">
                  <c:v>12.43</c:v>
                </c:pt>
                <c:pt idx="834">
                  <c:v>12.49</c:v>
                </c:pt>
                <c:pt idx="835">
                  <c:v>12.72</c:v>
                </c:pt>
                <c:pt idx="836">
                  <c:v>12.65</c:v>
                </c:pt>
                <c:pt idx="837">
                  <c:v>12.52</c:v>
                </c:pt>
                <c:pt idx="838">
                  <c:v>12.65</c:v>
                </c:pt>
                <c:pt idx="839">
                  <c:v>12.17</c:v>
                </c:pt>
                <c:pt idx="840">
                  <c:v>12.08</c:v>
                </c:pt>
                <c:pt idx="841">
                  <c:v>12.21</c:v>
                </c:pt>
                <c:pt idx="842">
                  <c:v>12.02</c:v>
                </c:pt>
                <c:pt idx="843">
                  <c:v>11.91</c:v>
                </c:pt>
                <c:pt idx="844">
                  <c:v>11.68</c:v>
                </c:pt>
                <c:pt idx="845">
                  <c:v>11.31</c:v>
                </c:pt>
                <c:pt idx="846">
                  <c:v>11.31</c:v>
                </c:pt>
                <c:pt idx="847">
                  <c:v>11.36</c:v>
                </c:pt>
                <c:pt idx="848">
                  <c:v>11.68</c:v>
                </c:pt>
                <c:pt idx="849">
                  <c:v>11.74</c:v>
                </c:pt>
                <c:pt idx="850">
                  <c:v>11.48</c:v>
                </c:pt>
                <c:pt idx="851">
                  <c:v>11.36</c:v>
                </c:pt>
                <c:pt idx="852">
                  <c:v>11.89</c:v>
                </c:pt>
                <c:pt idx="853">
                  <c:v>12.21</c:v>
                </c:pt>
                <c:pt idx="854">
                  <c:v>12.25</c:v>
                </c:pt>
                <c:pt idx="855">
                  <c:v>12</c:v>
                </c:pt>
                <c:pt idx="856">
                  <c:v>12.14</c:v>
                </c:pt>
                <c:pt idx="857">
                  <c:v>12.02</c:v>
                </c:pt>
                <c:pt idx="858">
                  <c:v>11.74</c:v>
                </c:pt>
                <c:pt idx="859">
                  <c:v>11.74</c:v>
                </c:pt>
                <c:pt idx="860">
                  <c:v>11.85</c:v>
                </c:pt>
                <c:pt idx="861">
                  <c:v>12.02</c:v>
                </c:pt>
                <c:pt idx="862">
                  <c:v>12.44</c:v>
                </c:pt>
                <c:pt idx="863">
                  <c:v>12.36</c:v>
                </c:pt>
                <c:pt idx="864">
                  <c:v>12.61</c:v>
                </c:pt>
                <c:pt idx="865">
                  <c:v>12.08</c:v>
                </c:pt>
                <c:pt idx="866">
                  <c:v>11.78</c:v>
                </c:pt>
                <c:pt idx="867">
                  <c:v>12.04</c:v>
                </c:pt>
                <c:pt idx="868">
                  <c:v>11.78</c:v>
                </c:pt>
                <c:pt idx="869">
                  <c:v>11.93</c:v>
                </c:pt>
                <c:pt idx="870">
                  <c:v>11.78</c:v>
                </c:pt>
                <c:pt idx="871">
                  <c:v>11.8</c:v>
                </c:pt>
                <c:pt idx="872">
                  <c:v>11.8</c:v>
                </c:pt>
                <c:pt idx="873">
                  <c:v>11.82</c:v>
                </c:pt>
                <c:pt idx="874">
                  <c:v>11.25</c:v>
                </c:pt>
                <c:pt idx="875">
                  <c:v>11.1</c:v>
                </c:pt>
                <c:pt idx="876">
                  <c:v>10.89</c:v>
                </c:pt>
                <c:pt idx="877">
                  <c:v>10.67</c:v>
                </c:pt>
                <c:pt idx="878">
                  <c:v>10.61</c:v>
                </c:pt>
                <c:pt idx="879">
                  <c:v>10.37</c:v>
                </c:pt>
                <c:pt idx="880">
                  <c:v>10.74</c:v>
                </c:pt>
                <c:pt idx="881">
                  <c:v>10.59</c:v>
                </c:pt>
                <c:pt idx="882">
                  <c:v>10.02</c:v>
                </c:pt>
                <c:pt idx="883">
                  <c:v>10.25</c:v>
                </c:pt>
                <c:pt idx="884">
                  <c:v>10.34</c:v>
                </c:pt>
                <c:pt idx="885">
                  <c:v>10.29</c:v>
                </c:pt>
                <c:pt idx="886">
                  <c:v>10.49</c:v>
                </c:pt>
                <c:pt idx="887">
                  <c:v>10.39</c:v>
                </c:pt>
                <c:pt idx="888">
                  <c:v>10.42</c:v>
                </c:pt>
                <c:pt idx="889">
                  <c:v>10.25</c:v>
                </c:pt>
                <c:pt idx="890">
                  <c:v>10.44</c:v>
                </c:pt>
                <c:pt idx="891">
                  <c:v>10.35</c:v>
                </c:pt>
                <c:pt idx="892">
                  <c:v>10.35</c:v>
                </c:pt>
                <c:pt idx="893">
                  <c:v>10.050000000000001</c:v>
                </c:pt>
                <c:pt idx="894">
                  <c:v>9.64</c:v>
                </c:pt>
                <c:pt idx="895">
                  <c:v>9.6199999999999992</c:v>
                </c:pt>
                <c:pt idx="896">
                  <c:v>9.34</c:v>
                </c:pt>
                <c:pt idx="897">
                  <c:v>8.86</c:v>
                </c:pt>
                <c:pt idx="898">
                  <c:v>9.07</c:v>
                </c:pt>
                <c:pt idx="899">
                  <c:v>9.07</c:v>
                </c:pt>
                <c:pt idx="900">
                  <c:v>9.14</c:v>
                </c:pt>
                <c:pt idx="901">
                  <c:v>9.23</c:v>
                </c:pt>
                <c:pt idx="902">
                  <c:v>9.73</c:v>
                </c:pt>
                <c:pt idx="903">
                  <c:v>9.6300000000000008</c:v>
                </c:pt>
                <c:pt idx="904">
                  <c:v>9.6300000000000008</c:v>
                </c:pt>
                <c:pt idx="905">
                  <c:v>9.73</c:v>
                </c:pt>
                <c:pt idx="906">
                  <c:v>9.92</c:v>
                </c:pt>
                <c:pt idx="907">
                  <c:v>9.94</c:v>
                </c:pt>
                <c:pt idx="908">
                  <c:v>9.92</c:v>
                </c:pt>
                <c:pt idx="909">
                  <c:v>10.23</c:v>
                </c:pt>
                <c:pt idx="910">
                  <c:v>10.199999999999999</c:v>
                </c:pt>
                <c:pt idx="911">
                  <c:v>10.199999999999999</c:v>
                </c:pt>
                <c:pt idx="912">
                  <c:v>10.199999999999999</c:v>
                </c:pt>
                <c:pt idx="913">
                  <c:v>10.27</c:v>
                </c:pt>
                <c:pt idx="914">
                  <c:v>10.18</c:v>
                </c:pt>
                <c:pt idx="915">
                  <c:v>10.58</c:v>
                </c:pt>
                <c:pt idx="916">
                  <c:v>10.47</c:v>
                </c:pt>
                <c:pt idx="917">
                  <c:v>10.5</c:v>
                </c:pt>
                <c:pt idx="918">
                  <c:v>10.62</c:v>
                </c:pt>
                <c:pt idx="919">
                  <c:v>10.35</c:v>
                </c:pt>
                <c:pt idx="920">
                  <c:v>10.32</c:v>
                </c:pt>
                <c:pt idx="921">
                  <c:v>10.19</c:v>
                </c:pt>
                <c:pt idx="922">
                  <c:v>10.1</c:v>
                </c:pt>
                <c:pt idx="923">
                  <c:v>11.09</c:v>
                </c:pt>
                <c:pt idx="924">
                  <c:v>10.95</c:v>
                </c:pt>
                <c:pt idx="925">
                  <c:v>11.19</c:v>
                </c:pt>
                <c:pt idx="926">
                  <c:v>11.24</c:v>
                </c:pt>
                <c:pt idx="927">
                  <c:v>11.13</c:v>
                </c:pt>
                <c:pt idx="928">
                  <c:v>10.94</c:v>
                </c:pt>
                <c:pt idx="929">
                  <c:v>11.22</c:v>
                </c:pt>
                <c:pt idx="930">
                  <c:v>11.42</c:v>
                </c:pt>
                <c:pt idx="931">
                  <c:v>11.14</c:v>
                </c:pt>
                <c:pt idx="932">
                  <c:v>11.29</c:v>
                </c:pt>
                <c:pt idx="933">
                  <c:v>11.29</c:v>
                </c:pt>
                <c:pt idx="934">
                  <c:v>11.15</c:v>
                </c:pt>
                <c:pt idx="935">
                  <c:v>11.17</c:v>
                </c:pt>
                <c:pt idx="936">
                  <c:v>11.09</c:v>
                </c:pt>
                <c:pt idx="937">
                  <c:v>11.13</c:v>
                </c:pt>
                <c:pt idx="938">
                  <c:v>11.16</c:v>
                </c:pt>
                <c:pt idx="939">
                  <c:v>11.35</c:v>
                </c:pt>
                <c:pt idx="940">
                  <c:v>11.33</c:v>
                </c:pt>
                <c:pt idx="941">
                  <c:v>11.31</c:v>
                </c:pt>
                <c:pt idx="942">
                  <c:v>11.24</c:v>
                </c:pt>
                <c:pt idx="943">
                  <c:v>11.24</c:v>
                </c:pt>
                <c:pt idx="944">
                  <c:v>11.8</c:v>
                </c:pt>
                <c:pt idx="945">
                  <c:v>11.98</c:v>
                </c:pt>
                <c:pt idx="946">
                  <c:v>12.09</c:v>
                </c:pt>
                <c:pt idx="947">
                  <c:v>12.05</c:v>
                </c:pt>
                <c:pt idx="948">
                  <c:v>11.82</c:v>
                </c:pt>
                <c:pt idx="949">
                  <c:v>11.51</c:v>
                </c:pt>
                <c:pt idx="950">
                  <c:v>12.36</c:v>
                </c:pt>
                <c:pt idx="951">
                  <c:v>12.23</c:v>
                </c:pt>
                <c:pt idx="952">
                  <c:v>12.09</c:v>
                </c:pt>
                <c:pt idx="953">
                  <c:v>12.36</c:v>
                </c:pt>
                <c:pt idx="954">
                  <c:v>12.65</c:v>
                </c:pt>
                <c:pt idx="955">
                  <c:v>12.68</c:v>
                </c:pt>
                <c:pt idx="956">
                  <c:v>12.9</c:v>
                </c:pt>
                <c:pt idx="957">
                  <c:v>12.83</c:v>
                </c:pt>
                <c:pt idx="958">
                  <c:v>12.9</c:v>
                </c:pt>
                <c:pt idx="959">
                  <c:v>12.99</c:v>
                </c:pt>
                <c:pt idx="960">
                  <c:v>12.99</c:v>
                </c:pt>
                <c:pt idx="961">
                  <c:v>13.19</c:v>
                </c:pt>
                <c:pt idx="962">
                  <c:v>13.08</c:v>
                </c:pt>
                <c:pt idx="963">
                  <c:v>12.79</c:v>
                </c:pt>
                <c:pt idx="964">
                  <c:v>12.63</c:v>
                </c:pt>
                <c:pt idx="965">
                  <c:v>11.7</c:v>
                </c:pt>
                <c:pt idx="966">
                  <c:v>11.42</c:v>
                </c:pt>
                <c:pt idx="967">
                  <c:v>11.4</c:v>
                </c:pt>
                <c:pt idx="968">
                  <c:v>11.32</c:v>
                </c:pt>
                <c:pt idx="969">
                  <c:v>11.22</c:v>
                </c:pt>
                <c:pt idx="970">
                  <c:v>11.4</c:v>
                </c:pt>
                <c:pt idx="971">
                  <c:v>11.22</c:v>
                </c:pt>
                <c:pt idx="972">
                  <c:v>11.48</c:v>
                </c:pt>
                <c:pt idx="973">
                  <c:v>10.82</c:v>
                </c:pt>
                <c:pt idx="974">
                  <c:v>11.58</c:v>
                </c:pt>
                <c:pt idx="975">
                  <c:v>11.24</c:v>
                </c:pt>
                <c:pt idx="976">
                  <c:v>11.22</c:v>
                </c:pt>
                <c:pt idx="977">
                  <c:v>11.42</c:v>
                </c:pt>
                <c:pt idx="978">
                  <c:v>11.38</c:v>
                </c:pt>
                <c:pt idx="979">
                  <c:v>11.56</c:v>
                </c:pt>
                <c:pt idx="980">
                  <c:v>11.42</c:v>
                </c:pt>
                <c:pt idx="981">
                  <c:v>11.42</c:v>
                </c:pt>
                <c:pt idx="982">
                  <c:v>11.24</c:v>
                </c:pt>
                <c:pt idx="983">
                  <c:v>11.22</c:v>
                </c:pt>
                <c:pt idx="984">
                  <c:v>11.18</c:v>
                </c:pt>
                <c:pt idx="985">
                  <c:v>11.24</c:v>
                </c:pt>
                <c:pt idx="986">
                  <c:v>11.24</c:v>
                </c:pt>
                <c:pt idx="987">
                  <c:v>11.12</c:v>
                </c:pt>
                <c:pt idx="988">
                  <c:v>11.04</c:v>
                </c:pt>
                <c:pt idx="989">
                  <c:v>11.28</c:v>
                </c:pt>
                <c:pt idx="990">
                  <c:v>11.06</c:v>
                </c:pt>
                <c:pt idx="991">
                  <c:v>10.76</c:v>
                </c:pt>
                <c:pt idx="992">
                  <c:v>10.9</c:v>
                </c:pt>
                <c:pt idx="993">
                  <c:v>10.74</c:v>
                </c:pt>
                <c:pt idx="994">
                  <c:v>10.53</c:v>
                </c:pt>
                <c:pt idx="995">
                  <c:v>10.92</c:v>
                </c:pt>
                <c:pt idx="996">
                  <c:v>11.06</c:v>
                </c:pt>
                <c:pt idx="997">
                  <c:v>10.55</c:v>
                </c:pt>
                <c:pt idx="998">
                  <c:v>10.59</c:v>
                </c:pt>
                <c:pt idx="999">
                  <c:v>10.74</c:v>
                </c:pt>
                <c:pt idx="1000">
                  <c:v>10.76</c:v>
                </c:pt>
                <c:pt idx="1001">
                  <c:v>10.98</c:v>
                </c:pt>
                <c:pt idx="1002">
                  <c:v>10.57</c:v>
                </c:pt>
                <c:pt idx="1003">
                  <c:v>10.66</c:v>
                </c:pt>
                <c:pt idx="1004">
                  <c:v>10.66</c:v>
                </c:pt>
                <c:pt idx="1005">
                  <c:v>10.64</c:v>
                </c:pt>
                <c:pt idx="1006">
                  <c:v>10.64</c:v>
                </c:pt>
                <c:pt idx="1007">
                  <c:v>10.84</c:v>
                </c:pt>
                <c:pt idx="1008">
                  <c:v>10.84</c:v>
                </c:pt>
                <c:pt idx="1009">
                  <c:v>11</c:v>
                </c:pt>
                <c:pt idx="1010">
                  <c:v>10.98</c:v>
                </c:pt>
                <c:pt idx="1011">
                  <c:v>10.92</c:v>
                </c:pt>
                <c:pt idx="1012">
                  <c:v>11.12</c:v>
                </c:pt>
                <c:pt idx="1013">
                  <c:v>11.44</c:v>
                </c:pt>
                <c:pt idx="1014">
                  <c:v>11.24</c:v>
                </c:pt>
                <c:pt idx="1015">
                  <c:v>11.14</c:v>
                </c:pt>
                <c:pt idx="1016">
                  <c:v>11.32</c:v>
                </c:pt>
                <c:pt idx="1017">
                  <c:v>11.52</c:v>
                </c:pt>
                <c:pt idx="1018">
                  <c:v>11.56</c:v>
                </c:pt>
                <c:pt idx="1019">
                  <c:v>11.64</c:v>
                </c:pt>
                <c:pt idx="1020">
                  <c:v>11.72</c:v>
                </c:pt>
                <c:pt idx="1021">
                  <c:v>11.68</c:v>
                </c:pt>
                <c:pt idx="1022">
                  <c:v>11.82</c:v>
                </c:pt>
                <c:pt idx="1023">
                  <c:v>12.7</c:v>
                </c:pt>
                <c:pt idx="1024">
                  <c:v>12.7</c:v>
                </c:pt>
                <c:pt idx="1025">
                  <c:v>12.68</c:v>
                </c:pt>
                <c:pt idx="1026">
                  <c:v>12.47</c:v>
                </c:pt>
                <c:pt idx="1027">
                  <c:v>12.57</c:v>
                </c:pt>
                <c:pt idx="1028">
                  <c:v>12.44</c:v>
                </c:pt>
                <c:pt idx="1029">
                  <c:v>12.66</c:v>
                </c:pt>
                <c:pt idx="1030">
                  <c:v>12.66</c:v>
                </c:pt>
                <c:pt idx="1031">
                  <c:v>12.47</c:v>
                </c:pt>
                <c:pt idx="1032">
                  <c:v>12.49</c:v>
                </c:pt>
                <c:pt idx="1033">
                  <c:v>12.7</c:v>
                </c:pt>
                <c:pt idx="1034">
                  <c:v>12.4</c:v>
                </c:pt>
                <c:pt idx="1035">
                  <c:v>12.7</c:v>
                </c:pt>
                <c:pt idx="1036">
                  <c:v>12.55</c:v>
                </c:pt>
                <c:pt idx="1037">
                  <c:v>12.89</c:v>
                </c:pt>
                <c:pt idx="1038">
                  <c:v>12.82</c:v>
                </c:pt>
                <c:pt idx="1039">
                  <c:v>12.66</c:v>
                </c:pt>
                <c:pt idx="1040">
                  <c:v>12.55</c:v>
                </c:pt>
                <c:pt idx="1041">
                  <c:v>12.53</c:v>
                </c:pt>
                <c:pt idx="1042">
                  <c:v>12.32</c:v>
                </c:pt>
                <c:pt idx="1043">
                  <c:v>12.38</c:v>
                </c:pt>
                <c:pt idx="1044">
                  <c:v>12.34</c:v>
                </c:pt>
                <c:pt idx="1045">
                  <c:v>12.34</c:v>
                </c:pt>
                <c:pt idx="1046">
                  <c:v>12.25</c:v>
                </c:pt>
                <c:pt idx="1047">
                  <c:v>12.38</c:v>
                </c:pt>
                <c:pt idx="1048">
                  <c:v>12.47</c:v>
                </c:pt>
                <c:pt idx="1049">
                  <c:v>12.47</c:v>
                </c:pt>
                <c:pt idx="1050">
                  <c:v>12.47</c:v>
                </c:pt>
                <c:pt idx="1051">
                  <c:v>12.57</c:v>
                </c:pt>
                <c:pt idx="1052">
                  <c:v>12.72</c:v>
                </c:pt>
                <c:pt idx="1053">
                  <c:v>12.63</c:v>
                </c:pt>
                <c:pt idx="1054">
                  <c:v>12.99</c:v>
                </c:pt>
                <c:pt idx="1055">
                  <c:v>12.99</c:v>
                </c:pt>
                <c:pt idx="1056">
                  <c:v>12.78</c:v>
                </c:pt>
                <c:pt idx="1057">
                  <c:v>12.68</c:v>
                </c:pt>
                <c:pt idx="1058">
                  <c:v>12.53</c:v>
                </c:pt>
                <c:pt idx="1059">
                  <c:v>12.63</c:v>
                </c:pt>
                <c:pt idx="1060">
                  <c:v>12.68</c:v>
                </c:pt>
                <c:pt idx="1061">
                  <c:v>12.57</c:v>
                </c:pt>
                <c:pt idx="1062">
                  <c:v>12.44</c:v>
                </c:pt>
                <c:pt idx="1063">
                  <c:v>12.49</c:v>
                </c:pt>
                <c:pt idx="1064">
                  <c:v>12.36</c:v>
                </c:pt>
                <c:pt idx="1065">
                  <c:v>12.19</c:v>
                </c:pt>
                <c:pt idx="1066">
                  <c:v>12.09</c:v>
                </c:pt>
                <c:pt idx="1067">
                  <c:v>11.96</c:v>
                </c:pt>
                <c:pt idx="1068">
                  <c:v>11.96</c:v>
                </c:pt>
                <c:pt idx="1069">
                  <c:v>11.92</c:v>
                </c:pt>
                <c:pt idx="1070">
                  <c:v>11.79</c:v>
                </c:pt>
                <c:pt idx="1071">
                  <c:v>11.79</c:v>
                </c:pt>
                <c:pt idx="1072">
                  <c:v>11.87</c:v>
                </c:pt>
                <c:pt idx="1073">
                  <c:v>11.79</c:v>
                </c:pt>
                <c:pt idx="1074">
                  <c:v>11.83</c:v>
                </c:pt>
                <c:pt idx="1075">
                  <c:v>11.81</c:v>
                </c:pt>
                <c:pt idx="1076">
                  <c:v>12</c:v>
                </c:pt>
                <c:pt idx="1077">
                  <c:v>11.94</c:v>
                </c:pt>
                <c:pt idx="1078">
                  <c:v>12.06</c:v>
                </c:pt>
                <c:pt idx="1079">
                  <c:v>12.09</c:v>
                </c:pt>
                <c:pt idx="1080">
                  <c:v>12.13</c:v>
                </c:pt>
                <c:pt idx="1081">
                  <c:v>12.23</c:v>
                </c:pt>
                <c:pt idx="1082">
                  <c:v>12.32</c:v>
                </c:pt>
                <c:pt idx="1083">
                  <c:v>12.53</c:v>
                </c:pt>
                <c:pt idx="1084">
                  <c:v>13.16</c:v>
                </c:pt>
                <c:pt idx="1085">
                  <c:v>11.64</c:v>
                </c:pt>
                <c:pt idx="1086">
                  <c:v>11.6</c:v>
                </c:pt>
                <c:pt idx="1087">
                  <c:v>11.79</c:v>
                </c:pt>
                <c:pt idx="1088">
                  <c:v>11.77</c:v>
                </c:pt>
                <c:pt idx="1089">
                  <c:v>11.62</c:v>
                </c:pt>
                <c:pt idx="1090">
                  <c:v>11.69</c:v>
                </c:pt>
                <c:pt idx="1091">
                  <c:v>11.62</c:v>
                </c:pt>
                <c:pt idx="1092">
                  <c:v>11.49</c:v>
                </c:pt>
                <c:pt idx="1093">
                  <c:v>11.41</c:v>
                </c:pt>
                <c:pt idx="1094">
                  <c:v>11.54</c:v>
                </c:pt>
                <c:pt idx="1095">
                  <c:v>11.51</c:v>
                </c:pt>
                <c:pt idx="1096">
                  <c:v>11.47</c:v>
                </c:pt>
                <c:pt idx="1097">
                  <c:v>11.49</c:v>
                </c:pt>
                <c:pt idx="1098">
                  <c:v>11.54</c:v>
                </c:pt>
                <c:pt idx="1099">
                  <c:v>11.53</c:v>
                </c:pt>
                <c:pt idx="1100">
                  <c:v>11.67</c:v>
                </c:pt>
                <c:pt idx="1101">
                  <c:v>11.45</c:v>
                </c:pt>
                <c:pt idx="1102">
                  <c:v>11.41</c:v>
                </c:pt>
                <c:pt idx="1103">
                  <c:v>11.25</c:v>
                </c:pt>
                <c:pt idx="1104">
                  <c:v>11.41</c:v>
                </c:pt>
                <c:pt idx="1105">
                  <c:v>11.6</c:v>
                </c:pt>
                <c:pt idx="1106">
                  <c:v>11.58</c:v>
                </c:pt>
                <c:pt idx="1107">
                  <c:v>11.62</c:v>
                </c:pt>
                <c:pt idx="1108">
                  <c:v>11.66</c:v>
                </c:pt>
                <c:pt idx="1109">
                  <c:v>11.51</c:v>
                </c:pt>
                <c:pt idx="1110">
                  <c:v>11.47</c:v>
                </c:pt>
                <c:pt idx="1111">
                  <c:v>11.38</c:v>
                </c:pt>
                <c:pt idx="1112">
                  <c:v>11.62</c:v>
                </c:pt>
                <c:pt idx="1113">
                  <c:v>11.71</c:v>
                </c:pt>
                <c:pt idx="1114">
                  <c:v>11.97</c:v>
                </c:pt>
                <c:pt idx="1115">
                  <c:v>12.21</c:v>
                </c:pt>
                <c:pt idx="1116">
                  <c:v>11.97</c:v>
                </c:pt>
                <c:pt idx="1117">
                  <c:v>12.03</c:v>
                </c:pt>
                <c:pt idx="1118">
                  <c:v>12.19</c:v>
                </c:pt>
                <c:pt idx="1119">
                  <c:v>12.16</c:v>
                </c:pt>
                <c:pt idx="1120">
                  <c:v>12.18</c:v>
                </c:pt>
                <c:pt idx="1121">
                  <c:v>11.99</c:v>
                </c:pt>
                <c:pt idx="1122">
                  <c:v>11.92</c:v>
                </c:pt>
                <c:pt idx="1123">
                  <c:v>11.97</c:v>
                </c:pt>
                <c:pt idx="1124">
                  <c:v>12.25</c:v>
                </c:pt>
                <c:pt idx="1125">
                  <c:v>12.12</c:v>
                </c:pt>
                <c:pt idx="1126">
                  <c:v>12.25</c:v>
                </c:pt>
                <c:pt idx="1127">
                  <c:v>12.27</c:v>
                </c:pt>
                <c:pt idx="1128">
                  <c:v>12.19</c:v>
                </c:pt>
                <c:pt idx="1129">
                  <c:v>12.25</c:v>
                </c:pt>
                <c:pt idx="1130">
                  <c:v>12.21</c:v>
                </c:pt>
                <c:pt idx="1131">
                  <c:v>12.27</c:v>
                </c:pt>
                <c:pt idx="1132">
                  <c:v>12.08</c:v>
                </c:pt>
                <c:pt idx="1133">
                  <c:v>12.25</c:v>
                </c:pt>
                <c:pt idx="1134">
                  <c:v>12.23</c:v>
                </c:pt>
                <c:pt idx="1135">
                  <c:v>12.12</c:v>
                </c:pt>
                <c:pt idx="1136">
                  <c:v>12.21</c:v>
                </c:pt>
                <c:pt idx="1137">
                  <c:v>12.27</c:v>
                </c:pt>
                <c:pt idx="1138">
                  <c:v>12.19</c:v>
                </c:pt>
                <c:pt idx="1139">
                  <c:v>12.25</c:v>
                </c:pt>
                <c:pt idx="1140">
                  <c:v>12.05</c:v>
                </c:pt>
                <c:pt idx="1141">
                  <c:v>12.25</c:v>
                </c:pt>
                <c:pt idx="1142">
                  <c:v>12.25</c:v>
                </c:pt>
                <c:pt idx="1143">
                  <c:v>12.25</c:v>
                </c:pt>
                <c:pt idx="1144">
                  <c:v>12.53</c:v>
                </c:pt>
                <c:pt idx="1145">
                  <c:v>12.51</c:v>
                </c:pt>
                <c:pt idx="1146">
                  <c:v>12.38</c:v>
                </c:pt>
                <c:pt idx="1147">
                  <c:v>12.4</c:v>
                </c:pt>
                <c:pt idx="1148">
                  <c:v>12.58</c:v>
                </c:pt>
                <c:pt idx="1149">
                  <c:v>12.42</c:v>
                </c:pt>
                <c:pt idx="1150">
                  <c:v>12.42</c:v>
                </c:pt>
                <c:pt idx="1151">
                  <c:v>12.36</c:v>
                </c:pt>
                <c:pt idx="1152">
                  <c:v>12.36</c:v>
                </c:pt>
                <c:pt idx="1153">
                  <c:v>12.51</c:v>
                </c:pt>
                <c:pt idx="1154">
                  <c:v>12.6</c:v>
                </c:pt>
                <c:pt idx="1155">
                  <c:v>12.62</c:v>
                </c:pt>
                <c:pt idx="1156">
                  <c:v>12.29</c:v>
                </c:pt>
                <c:pt idx="1157">
                  <c:v>12.38</c:v>
                </c:pt>
                <c:pt idx="1158">
                  <c:v>12.49</c:v>
                </c:pt>
                <c:pt idx="1159">
                  <c:v>12.34</c:v>
                </c:pt>
                <c:pt idx="1160">
                  <c:v>12.34</c:v>
                </c:pt>
                <c:pt idx="1161">
                  <c:v>12.34</c:v>
                </c:pt>
                <c:pt idx="1162">
                  <c:v>12.7</c:v>
                </c:pt>
                <c:pt idx="1163">
                  <c:v>12.68</c:v>
                </c:pt>
                <c:pt idx="1164">
                  <c:v>12.62</c:v>
                </c:pt>
                <c:pt idx="1165">
                  <c:v>12.66</c:v>
                </c:pt>
                <c:pt idx="1166">
                  <c:v>13.12</c:v>
                </c:pt>
                <c:pt idx="1167">
                  <c:v>12.94</c:v>
                </c:pt>
                <c:pt idx="1168">
                  <c:v>11.47</c:v>
                </c:pt>
                <c:pt idx="1169">
                  <c:v>11.45</c:v>
                </c:pt>
                <c:pt idx="1170">
                  <c:v>11.44</c:v>
                </c:pt>
                <c:pt idx="1171">
                  <c:v>11.5</c:v>
                </c:pt>
                <c:pt idx="1172">
                  <c:v>12.02</c:v>
                </c:pt>
                <c:pt idx="1173">
                  <c:v>12.2</c:v>
                </c:pt>
                <c:pt idx="1174">
                  <c:v>11.94</c:v>
                </c:pt>
                <c:pt idx="1175">
                  <c:v>12.05</c:v>
                </c:pt>
                <c:pt idx="1176">
                  <c:v>12.13</c:v>
                </c:pt>
                <c:pt idx="1177">
                  <c:v>12.13</c:v>
                </c:pt>
                <c:pt idx="1178">
                  <c:v>12.25</c:v>
                </c:pt>
                <c:pt idx="1179">
                  <c:v>12.23</c:v>
                </c:pt>
                <c:pt idx="1180">
                  <c:v>12.12</c:v>
                </c:pt>
                <c:pt idx="1181">
                  <c:v>11.92</c:v>
                </c:pt>
                <c:pt idx="1182">
                  <c:v>12.12</c:v>
                </c:pt>
                <c:pt idx="1183">
                  <c:v>12.04</c:v>
                </c:pt>
                <c:pt idx="1184">
                  <c:v>12.12</c:v>
                </c:pt>
                <c:pt idx="1185">
                  <c:v>12.18</c:v>
                </c:pt>
                <c:pt idx="1186">
                  <c:v>12.17</c:v>
                </c:pt>
                <c:pt idx="1187">
                  <c:v>12.1</c:v>
                </c:pt>
                <c:pt idx="1188">
                  <c:v>11.87</c:v>
                </c:pt>
                <c:pt idx="1189">
                  <c:v>11.63</c:v>
                </c:pt>
                <c:pt idx="1190">
                  <c:v>11.7</c:v>
                </c:pt>
                <c:pt idx="1191">
                  <c:v>11.42</c:v>
                </c:pt>
                <c:pt idx="1192">
                  <c:v>11.57</c:v>
                </c:pt>
                <c:pt idx="1193">
                  <c:v>11.26</c:v>
                </c:pt>
                <c:pt idx="1194">
                  <c:v>11.37</c:v>
                </c:pt>
                <c:pt idx="1195">
                  <c:v>11.87</c:v>
                </c:pt>
                <c:pt idx="1196">
                  <c:v>11.94</c:v>
                </c:pt>
                <c:pt idx="1197">
                  <c:v>11.81</c:v>
                </c:pt>
                <c:pt idx="1198">
                  <c:v>11.99</c:v>
                </c:pt>
                <c:pt idx="1199">
                  <c:v>11.55</c:v>
                </c:pt>
                <c:pt idx="1200">
                  <c:v>11.44</c:v>
                </c:pt>
                <c:pt idx="1201">
                  <c:v>11.52</c:v>
                </c:pt>
                <c:pt idx="1202">
                  <c:v>11.74</c:v>
                </c:pt>
                <c:pt idx="1203">
                  <c:v>11.71</c:v>
                </c:pt>
                <c:pt idx="1204">
                  <c:v>11.86</c:v>
                </c:pt>
                <c:pt idx="1205">
                  <c:v>11.5</c:v>
                </c:pt>
                <c:pt idx="1206">
                  <c:v>11.71</c:v>
                </c:pt>
                <c:pt idx="1207">
                  <c:v>11.81</c:v>
                </c:pt>
                <c:pt idx="1208">
                  <c:v>11.76</c:v>
                </c:pt>
                <c:pt idx="1209">
                  <c:v>11.83</c:v>
                </c:pt>
                <c:pt idx="1210">
                  <c:v>12.06</c:v>
                </c:pt>
                <c:pt idx="1211">
                  <c:v>11.73</c:v>
                </c:pt>
                <c:pt idx="1212">
                  <c:v>11.73</c:v>
                </c:pt>
                <c:pt idx="1213">
                  <c:v>12.04</c:v>
                </c:pt>
                <c:pt idx="1214">
                  <c:v>11.94</c:v>
                </c:pt>
                <c:pt idx="1215">
                  <c:v>12.01</c:v>
                </c:pt>
                <c:pt idx="1216">
                  <c:v>12.02</c:v>
                </c:pt>
                <c:pt idx="1217">
                  <c:v>11.97</c:v>
                </c:pt>
                <c:pt idx="1218">
                  <c:v>12.01</c:v>
                </c:pt>
                <c:pt idx="1219">
                  <c:v>11.86</c:v>
                </c:pt>
                <c:pt idx="1220">
                  <c:v>12.07</c:v>
                </c:pt>
                <c:pt idx="1221">
                  <c:v>12.15</c:v>
                </c:pt>
                <c:pt idx="1222">
                  <c:v>12.15</c:v>
                </c:pt>
                <c:pt idx="1223">
                  <c:v>12.15</c:v>
                </c:pt>
                <c:pt idx="1224">
                  <c:v>12.06</c:v>
                </c:pt>
                <c:pt idx="1225">
                  <c:v>12.06</c:v>
                </c:pt>
                <c:pt idx="1226">
                  <c:v>11.97</c:v>
                </c:pt>
                <c:pt idx="1227">
                  <c:v>11.75</c:v>
                </c:pt>
                <c:pt idx="1228">
                  <c:v>11.65</c:v>
                </c:pt>
                <c:pt idx="1229">
                  <c:v>11.73</c:v>
                </c:pt>
                <c:pt idx="1230">
                  <c:v>11.73</c:v>
                </c:pt>
                <c:pt idx="1231">
                  <c:v>11.86</c:v>
                </c:pt>
                <c:pt idx="1232">
                  <c:v>11.86</c:v>
                </c:pt>
                <c:pt idx="1233">
                  <c:v>12.01</c:v>
                </c:pt>
                <c:pt idx="1234">
                  <c:v>12.37</c:v>
                </c:pt>
                <c:pt idx="1235">
                  <c:v>12.25</c:v>
                </c:pt>
                <c:pt idx="1236">
                  <c:v>11.93</c:v>
                </c:pt>
                <c:pt idx="1237">
                  <c:v>12.14</c:v>
                </c:pt>
                <c:pt idx="1238">
                  <c:v>12.22</c:v>
                </c:pt>
                <c:pt idx="1239">
                  <c:v>12.24</c:v>
                </c:pt>
                <c:pt idx="1240">
                  <c:v>12.25</c:v>
                </c:pt>
                <c:pt idx="1241">
                  <c:v>12.41</c:v>
                </c:pt>
                <c:pt idx="1242">
                  <c:v>12.9</c:v>
                </c:pt>
                <c:pt idx="1243">
                  <c:v>12.71</c:v>
                </c:pt>
                <c:pt idx="1244">
                  <c:v>12.22</c:v>
                </c:pt>
                <c:pt idx="1245">
                  <c:v>12.22</c:v>
                </c:pt>
                <c:pt idx="1246">
                  <c:v>12.14</c:v>
                </c:pt>
                <c:pt idx="1247">
                  <c:v>12.43</c:v>
                </c:pt>
                <c:pt idx="1248">
                  <c:v>12.76</c:v>
                </c:pt>
                <c:pt idx="1249">
                  <c:v>12.72</c:v>
                </c:pt>
                <c:pt idx="1250">
                  <c:v>12.89</c:v>
                </c:pt>
                <c:pt idx="1251">
                  <c:v>13.02</c:v>
                </c:pt>
                <c:pt idx="1252">
                  <c:v>12.89</c:v>
                </c:pt>
                <c:pt idx="1253">
                  <c:v>12.99</c:v>
                </c:pt>
                <c:pt idx="1254">
                  <c:v>12.87</c:v>
                </c:pt>
                <c:pt idx="1255">
                  <c:v>13.28</c:v>
                </c:pt>
                <c:pt idx="1256">
                  <c:v>13.28</c:v>
                </c:pt>
                <c:pt idx="1257">
                  <c:v>13.62</c:v>
                </c:pt>
                <c:pt idx="1258">
                  <c:v>13.67</c:v>
                </c:pt>
                <c:pt idx="1259">
                  <c:v>13.77</c:v>
                </c:pt>
                <c:pt idx="1260">
                  <c:v>13.26</c:v>
                </c:pt>
                <c:pt idx="1261">
                  <c:v>13.07</c:v>
                </c:pt>
                <c:pt idx="1262">
                  <c:v>13.36</c:v>
                </c:pt>
                <c:pt idx="1263">
                  <c:v>13.36</c:v>
                </c:pt>
                <c:pt idx="1264">
                  <c:v>13.29</c:v>
                </c:pt>
                <c:pt idx="1265">
                  <c:v>13.23</c:v>
                </c:pt>
                <c:pt idx="1266">
                  <c:v>13.65</c:v>
                </c:pt>
                <c:pt idx="1267">
                  <c:v>13.69</c:v>
                </c:pt>
                <c:pt idx="1268">
                  <c:v>13.47</c:v>
                </c:pt>
                <c:pt idx="1269">
                  <c:v>13.44</c:v>
                </c:pt>
                <c:pt idx="1270">
                  <c:v>13.65</c:v>
                </c:pt>
                <c:pt idx="1271">
                  <c:v>13.95</c:v>
                </c:pt>
                <c:pt idx="1272">
                  <c:v>13.96</c:v>
                </c:pt>
                <c:pt idx="1273">
                  <c:v>13.96</c:v>
                </c:pt>
                <c:pt idx="1274">
                  <c:v>14.09</c:v>
                </c:pt>
                <c:pt idx="1275">
                  <c:v>13.88</c:v>
                </c:pt>
                <c:pt idx="1276">
                  <c:v>13.91</c:v>
                </c:pt>
                <c:pt idx="1277">
                  <c:v>14.08</c:v>
                </c:pt>
                <c:pt idx="1278">
                  <c:v>13.98</c:v>
                </c:pt>
                <c:pt idx="1279">
                  <c:v>13.85</c:v>
                </c:pt>
                <c:pt idx="1280">
                  <c:v>13.69</c:v>
                </c:pt>
                <c:pt idx="1281">
                  <c:v>13.69</c:v>
                </c:pt>
                <c:pt idx="1282">
                  <c:v>14.16</c:v>
                </c:pt>
                <c:pt idx="1283">
                  <c:v>14.08</c:v>
                </c:pt>
                <c:pt idx="1284">
                  <c:v>13.93</c:v>
                </c:pt>
                <c:pt idx="1285">
                  <c:v>13.85</c:v>
                </c:pt>
                <c:pt idx="1286">
                  <c:v>14.14</c:v>
                </c:pt>
                <c:pt idx="1287">
                  <c:v>14.21</c:v>
                </c:pt>
                <c:pt idx="1288">
                  <c:v>13.93</c:v>
                </c:pt>
                <c:pt idx="1289">
                  <c:v>13.6</c:v>
                </c:pt>
                <c:pt idx="1290">
                  <c:v>13.56</c:v>
                </c:pt>
                <c:pt idx="1291">
                  <c:v>13.6</c:v>
                </c:pt>
                <c:pt idx="1292">
                  <c:v>13.41</c:v>
                </c:pt>
                <c:pt idx="1293">
                  <c:v>13.34</c:v>
                </c:pt>
                <c:pt idx="1294">
                  <c:v>13.47</c:v>
                </c:pt>
                <c:pt idx="1295">
                  <c:v>13.28</c:v>
                </c:pt>
                <c:pt idx="1296">
                  <c:v>13.2</c:v>
                </c:pt>
                <c:pt idx="1297">
                  <c:v>13.54</c:v>
                </c:pt>
                <c:pt idx="1298">
                  <c:v>13.62</c:v>
                </c:pt>
                <c:pt idx="1299">
                  <c:v>13.77</c:v>
                </c:pt>
                <c:pt idx="1300">
                  <c:v>13.6</c:v>
                </c:pt>
                <c:pt idx="1301">
                  <c:v>13.88</c:v>
                </c:pt>
                <c:pt idx="1302">
                  <c:v>13.9</c:v>
                </c:pt>
                <c:pt idx="1303">
                  <c:v>13.62</c:v>
                </c:pt>
                <c:pt idx="1304">
                  <c:v>13.83</c:v>
                </c:pt>
                <c:pt idx="1305">
                  <c:v>13.78</c:v>
                </c:pt>
                <c:pt idx="1306">
                  <c:v>13.82</c:v>
                </c:pt>
                <c:pt idx="1307">
                  <c:v>13.82</c:v>
                </c:pt>
                <c:pt idx="1308">
                  <c:v>14.29</c:v>
                </c:pt>
                <c:pt idx="1309">
                  <c:v>14.83</c:v>
                </c:pt>
                <c:pt idx="1310">
                  <c:v>14.94</c:v>
                </c:pt>
                <c:pt idx="1311">
                  <c:v>14.87</c:v>
                </c:pt>
                <c:pt idx="1312">
                  <c:v>14.66</c:v>
                </c:pt>
                <c:pt idx="1313">
                  <c:v>14.99</c:v>
                </c:pt>
                <c:pt idx="1314">
                  <c:v>14.81</c:v>
                </c:pt>
                <c:pt idx="1315">
                  <c:v>14.65</c:v>
                </c:pt>
                <c:pt idx="1316">
                  <c:v>14.48</c:v>
                </c:pt>
                <c:pt idx="1317">
                  <c:v>14.65</c:v>
                </c:pt>
                <c:pt idx="1318">
                  <c:v>14.58</c:v>
                </c:pt>
                <c:pt idx="1319">
                  <c:v>14.57</c:v>
                </c:pt>
                <c:pt idx="1320">
                  <c:v>15.66</c:v>
                </c:pt>
                <c:pt idx="1321">
                  <c:v>14.63</c:v>
                </c:pt>
                <c:pt idx="1322">
                  <c:v>14.58</c:v>
                </c:pt>
                <c:pt idx="1323">
                  <c:v>11.67</c:v>
                </c:pt>
                <c:pt idx="1324">
                  <c:v>11.95</c:v>
                </c:pt>
                <c:pt idx="1325">
                  <c:v>12.01</c:v>
                </c:pt>
                <c:pt idx="1326">
                  <c:v>12.12</c:v>
                </c:pt>
                <c:pt idx="1327">
                  <c:v>12.12</c:v>
                </c:pt>
                <c:pt idx="1328">
                  <c:v>12.03</c:v>
                </c:pt>
                <c:pt idx="1329">
                  <c:v>12.17</c:v>
                </c:pt>
                <c:pt idx="1330">
                  <c:v>12.18</c:v>
                </c:pt>
                <c:pt idx="1331">
                  <c:v>12.13</c:v>
                </c:pt>
                <c:pt idx="1332">
                  <c:v>12.21</c:v>
                </c:pt>
                <c:pt idx="1333">
                  <c:v>11.8</c:v>
                </c:pt>
                <c:pt idx="1334">
                  <c:v>11.84</c:v>
                </c:pt>
                <c:pt idx="1335">
                  <c:v>11.89</c:v>
                </c:pt>
                <c:pt idx="1336">
                  <c:v>11.93</c:v>
                </c:pt>
                <c:pt idx="1337">
                  <c:v>12.26</c:v>
                </c:pt>
                <c:pt idx="1338">
                  <c:v>12.47</c:v>
                </c:pt>
                <c:pt idx="1339">
                  <c:v>12.6</c:v>
                </c:pt>
                <c:pt idx="1340">
                  <c:v>12.59</c:v>
                </c:pt>
                <c:pt idx="1341">
                  <c:v>12.6</c:v>
                </c:pt>
                <c:pt idx="1342">
                  <c:v>12.67</c:v>
                </c:pt>
                <c:pt idx="1343">
                  <c:v>12.71</c:v>
                </c:pt>
                <c:pt idx="1344">
                  <c:v>12.6</c:v>
                </c:pt>
                <c:pt idx="1345">
                  <c:v>12.72</c:v>
                </c:pt>
                <c:pt idx="1346">
                  <c:v>12.72</c:v>
                </c:pt>
                <c:pt idx="1347">
                  <c:v>12.64</c:v>
                </c:pt>
                <c:pt idx="1348">
                  <c:v>12.72</c:v>
                </c:pt>
                <c:pt idx="1349">
                  <c:v>12.72</c:v>
                </c:pt>
                <c:pt idx="1350">
                  <c:v>12.89</c:v>
                </c:pt>
                <c:pt idx="1351">
                  <c:v>12.88</c:v>
                </c:pt>
                <c:pt idx="1352">
                  <c:v>12.89</c:v>
                </c:pt>
                <c:pt idx="1353">
                  <c:v>12.79</c:v>
                </c:pt>
                <c:pt idx="1354">
                  <c:v>12.87</c:v>
                </c:pt>
                <c:pt idx="1355">
                  <c:v>13.01</c:v>
                </c:pt>
                <c:pt idx="1356">
                  <c:v>13.26</c:v>
                </c:pt>
                <c:pt idx="1357">
                  <c:v>12.6</c:v>
                </c:pt>
                <c:pt idx="1358">
                  <c:v>12.93</c:v>
                </c:pt>
                <c:pt idx="1359">
                  <c:v>13.06</c:v>
                </c:pt>
                <c:pt idx="1360">
                  <c:v>13.09</c:v>
                </c:pt>
                <c:pt idx="1361">
                  <c:v>13.01</c:v>
                </c:pt>
                <c:pt idx="1362">
                  <c:v>13.26</c:v>
                </c:pt>
                <c:pt idx="1363">
                  <c:v>13.01</c:v>
                </c:pt>
                <c:pt idx="1364">
                  <c:v>13</c:v>
                </c:pt>
                <c:pt idx="1365">
                  <c:v>13.12</c:v>
                </c:pt>
                <c:pt idx="1366">
                  <c:v>12.94</c:v>
                </c:pt>
                <c:pt idx="1367">
                  <c:v>12.92</c:v>
                </c:pt>
                <c:pt idx="1368">
                  <c:v>12.87</c:v>
                </c:pt>
                <c:pt idx="1369">
                  <c:v>12.6</c:v>
                </c:pt>
                <c:pt idx="1370">
                  <c:v>12.6</c:v>
                </c:pt>
                <c:pt idx="1371">
                  <c:v>12.6</c:v>
                </c:pt>
                <c:pt idx="1372">
                  <c:v>13.12</c:v>
                </c:pt>
                <c:pt idx="1373">
                  <c:v>14.38</c:v>
                </c:pt>
                <c:pt idx="1374">
                  <c:v>13.78</c:v>
                </c:pt>
                <c:pt idx="1375">
                  <c:v>13.78</c:v>
                </c:pt>
                <c:pt idx="1376">
                  <c:v>13.85</c:v>
                </c:pt>
                <c:pt idx="1377">
                  <c:v>14.31</c:v>
                </c:pt>
                <c:pt idx="1378">
                  <c:v>13.98</c:v>
                </c:pt>
                <c:pt idx="1379">
                  <c:v>14.24</c:v>
                </c:pt>
                <c:pt idx="1380">
                  <c:v>14.18</c:v>
                </c:pt>
                <c:pt idx="1381">
                  <c:v>14.05</c:v>
                </c:pt>
                <c:pt idx="1382">
                  <c:v>15.03</c:v>
                </c:pt>
                <c:pt idx="1383">
                  <c:v>14.97</c:v>
                </c:pt>
                <c:pt idx="1384">
                  <c:v>14.7</c:v>
                </c:pt>
                <c:pt idx="1385">
                  <c:v>14.7</c:v>
                </c:pt>
                <c:pt idx="1386">
                  <c:v>14.77</c:v>
                </c:pt>
                <c:pt idx="1387">
                  <c:v>15.03</c:v>
                </c:pt>
                <c:pt idx="1388">
                  <c:v>14.9</c:v>
                </c:pt>
                <c:pt idx="1389">
                  <c:v>14.84</c:v>
                </c:pt>
                <c:pt idx="1390">
                  <c:v>14.64</c:v>
                </c:pt>
                <c:pt idx="1391">
                  <c:v>14.57</c:v>
                </c:pt>
                <c:pt idx="1392">
                  <c:v>14.7</c:v>
                </c:pt>
                <c:pt idx="1393">
                  <c:v>14.57</c:v>
                </c:pt>
                <c:pt idx="1394">
                  <c:v>14.57</c:v>
                </c:pt>
                <c:pt idx="1395">
                  <c:v>13.85</c:v>
                </c:pt>
                <c:pt idx="1396">
                  <c:v>13.59</c:v>
                </c:pt>
                <c:pt idx="1397">
                  <c:v>13.39</c:v>
                </c:pt>
                <c:pt idx="1398">
                  <c:v>13.26</c:v>
                </c:pt>
                <c:pt idx="1399">
                  <c:v>13.39</c:v>
                </c:pt>
                <c:pt idx="1400">
                  <c:v>13.46</c:v>
                </c:pt>
                <c:pt idx="1401">
                  <c:v>13.46</c:v>
                </c:pt>
                <c:pt idx="1402">
                  <c:v>13.33</c:v>
                </c:pt>
                <c:pt idx="1403">
                  <c:v>13.52</c:v>
                </c:pt>
                <c:pt idx="1404">
                  <c:v>13.59</c:v>
                </c:pt>
                <c:pt idx="1405">
                  <c:v>13.59</c:v>
                </c:pt>
                <c:pt idx="1406">
                  <c:v>13.33</c:v>
                </c:pt>
                <c:pt idx="1407">
                  <c:v>13.92</c:v>
                </c:pt>
                <c:pt idx="1408">
                  <c:v>13.72</c:v>
                </c:pt>
                <c:pt idx="1409">
                  <c:v>13.65</c:v>
                </c:pt>
                <c:pt idx="1410">
                  <c:v>13.78</c:v>
                </c:pt>
                <c:pt idx="1411">
                  <c:v>13.78</c:v>
                </c:pt>
                <c:pt idx="1412">
                  <c:v>13.93</c:v>
                </c:pt>
                <c:pt idx="1413">
                  <c:v>13.79</c:v>
                </c:pt>
                <c:pt idx="1414">
                  <c:v>14.65</c:v>
                </c:pt>
                <c:pt idx="1415">
                  <c:v>14.52</c:v>
                </c:pt>
                <c:pt idx="1416">
                  <c:v>14.65</c:v>
                </c:pt>
                <c:pt idx="1417">
                  <c:v>14.58</c:v>
                </c:pt>
                <c:pt idx="1418">
                  <c:v>15.04</c:v>
                </c:pt>
                <c:pt idx="1419">
                  <c:v>14.91</c:v>
                </c:pt>
                <c:pt idx="1420">
                  <c:v>14.85</c:v>
                </c:pt>
                <c:pt idx="1421">
                  <c:v>14.98</c:v>
                </c:pt>
                <c:pt idx="1422">
                  <c:v>14.98</c:v>
                </c:pt>
                <c:pt idx="1423">
                  <c:v>14.98</c:v>
                </c:pt>
                <c:pt idx="1424">
                  <c:v>15.04</c:v>
                </c:pt>
                <c:pt idx="1425">
                  <c:v>15.9</c:v>
                </c:pt>
                <c:pt idx="1426">
                  <c:v>15.24</c:v>
                </c:pt>
                <c:pt idx="1427">
                  <c:v>14.91</c:v>
                </c:pt>
                <c:pt idx="1428">
                  <c:v>14.45</c:v>
                </c:pt>
                <c:pt idx="1429">
                  <c:v>14.71</c:v>
                </c:pt>
                <c:pt idx="1430">
                  <c:v>14.58</c:v>
                </c:pt>
                <c:pt idx="1431">
                  <c:v>14.98</c:v>
                </c:pt>
                <c:pt idx="1432">
                  <c:v>14.65</c:v>
                </c:pt>
                <c:pt idx="1433">
                  <c:v>14.85</c:v>
                </c:pt>
                <c:pt idx="1434">
                  <c:v>14.85</c:v>
                </c:pt>
                <c:pt idx="1435">
                  <c:v>14.65</c:v>
                </c:pt>
                <c:pt idx="1436">
                  <c:v>14.39</c:v>
                </c:pt>
                <c:pt idx="1437">
                  <c:v>13.86</c:v>
                </c:pt>
                <c:pt idx="1438">
                  <c:v>13.2</c:v>
                </c:pt>
                <c:pt idx="1439">
                  <c:v>13.33</c:v>
                </c:pt>
                <c:pt idx="1440">
                  <c:v>12.76</c:v>
                </c:pt>
                <c:pt idx="1441">
                  <c:v>13.47</c:v>
                </c:pt>
                <c:pt idx="1442">
                  <c:v>13.01</c:v>
                </c:pt>
                <c:pt idx="1443">
                  <c:v>13.12</c:v>
                </c:pt>
                <c:pt idx="1444">
                  <c:v>13.2</c:v>
                </c:pt>
                <c:pt idx="1445">
                  <c:v>13.2</c:v>
                </c:pt>
                <c:pt idx="1446">
                  <c:v>13.11</c:v>
                </c:pt>
                <c:pt idx="1447">
                  <c:v>13.07</c:v>
                </c:pt>
                <c:pt idx="1448">
                  <c:v>12.91</c:v>
                </c:pt>
                <c:pt idx="1449">
                  <c:v>12.64</c:v>
                </c:pt>
                <c:pt idx="1450">
                  <c:v>12.53</c:v>
                </c:pt>
                <c:pt idx="1451">
                  <c:v>12.49</c:v>
                </c:pt>
                <c:pt idx="1452">
                  <c:v>12.69</c:v>
                </c:pt>
                <c:pt idx="1453">
                  <c:v>12.42</c:v>
                </c:pt>
                <c:pt idx="1454">
                  <c:v>12.42</c:v>
                </c:pt>
                <c:pt idx="1455">
                  <c:v>12.23</c:v>
                </c:pt>
                <c:pt idx="1456">
                  <c:v>12.09</c:v>
                </c:pt>
                <c:pt idx="1457">
                  <c:v>12.1</c:v>
                </c:pt>
                <c:pt idx="1458">
                  <c:v>12.21</c:v>
                </c:pt>
                <c:pt idx="1459">
                  <c:v>11.84</c:v>
                </c:pt>
              </c:numCache>
            </c:numRef>
          </c:val>
          <c:smooth val="0"/>
          <c:extLst>
            <c:ext xmlns:c16="http://schemas.microsoft.com/office/drawing/2014/chart" uri="{C3380CC4-5D6E-409C-BE32-E72D297353CC}">
              <c16:uniqueId val="{00000000-DB18-4E5C-B016-0A645130D59A}"/>
            </c:ext>
          </c:extLst>
        </c:ser>
        <c:dLbls>
          <c:showLegendKey val="0"/>
          <c:showVal val="0"/>
          <c:showCatName val="0"/>
          <c:showSerName val="0"/>
          <c:showPercent val="0"/>
          <c:showBubbleSize val="0"/>
        </c:dLbls>
        <c:marker val="1"/>
        <c:smooth val="0"/>
        <c:axId val="1652599504"/>
        <c:axId val="1652608032"/>
      </c:lineChart>
      <c:lineChart>
        <c:grouping val="standard"/>
        <c:varyColors val="0"/>
        <c:ser>
          <c:idx val="1"/>
          <c:order val="1"/>
          <c:tx>
            <c:strRef>
              <c:f>'Capital Market'!$H$1</c:f>
              <c:strCache>
                <c:ptCount val="1"/>
                <c:pt idx="0">
                  <c:v>每股盈餘</c:v>
                </c:pt>
              </c:strCache>
            </c:strRef>
          </c:tx>
          <c:spPr>
            <a:ln w="28575" cap="rnd">
              <a:solidFill>
                <a:schemeClr val="accent2"/>
              </a:solidFill>
              <a:round/>
            </a:ln>
            <a:effectLst/>
          </c:spPr>
          <c:marker>
            <c:symbol val="none"/>
          </c:marker>
          <c:val>
            <c:numRef>
              <c:f>'Capital Market'!$H$2:$H$1461</c:f>
              <c:numCache>
                <c:formatCode>0.00</c:formatCode>
                <c:ptCount val="1460"/>
                <c:pt idx="0">
                  <c:v>6.7868852459016393</c:v>
                </c:pt>
                <c:pt idx="1">
                  <c:v>6.7798053527980526</c:v>
                </c:pt>
                <c:pt idx="2">
                  <c:v>6.783292978208233</c:v>
                </c:pt>
                <c:pt idx="3">
                  <c:v>6.7864897466827507</c:v>
                </c:pt>
                <c:pt idx="4">
                  <c:v>6.7864897466827507</c:v>
                </c:pt>
                <c:pt idx="5">
                  <c:v>6.786585365853659</c:v>
                </c:pt>
                <c:pt idx="6">
                  <c:v>6.7850241545893724</c:v>
                </c:pt>
                <c:pt idx="7">
                  <c:v>6.784869976359337</c:v>
                </c:pt>
                <c:pt idx="8">
                  <c:v>6.7845433255269327</c:v>
                </c:pt>
                <c:pt idx="9">
                  <c:v>6.7845804988662133</c:v>
                </c:pt>
                <c:pt idx="10">
                  <c:v>6.779931584948689</c:v>
                </c:pt>
                <c:pt idx="11">
                  <c:v>6.7785160575858256</c:v>
                </c:pt>
                <c:pt idx="12">
                  <c:v>6.785638859556494</c:v>
                </c:pt>
                <c:pt idx="13">
                  <c:v>6.7813504823151129</c:v>
                </c:pt>
                <c:pt idx="14">
                  <c:v>6.7829373650107998</c:v>
                </c:pt>
                <c:pt idx="15">
                  <c:v>6.7797681770284512</c:v>
                </c:pt>
                <c:pt idx="16">
                  <c:v>6.7824310520939743</c:v>
                </c:pt>
                <c:pt idx="17">
                  <c:v>6.7853403141361248</c:v>
                </c:pt>
                <c:pt idx="18">
                  <c:v>6.785282258064516</c:v>
                </c:pt>
                <c:pt idx="19">
                  <c:v>6.7853403141361248</c:v>
                </c:pt>
                <c:pt idx="20">
                  <c:v>6.7825182101977122</c:v>
                </c:pt>
                <c:pt idx="21">
                  <c:v>6.7799188640973629</c:v>
                </c:pt>
                <c:pt idx="22">
                  <c:v>6.7824310520939743</c:v>
                </c:pt>
                <c:pt idx="23">
                  <c:v>6.7826086956521729</c:v>
                </c:pt>
                <c:pt idx="24">
                  <c:v>6.7851485148514854</c:v>
                </c:pt>
                <c:pt idx="25">
                  <c:v>6.779825412221145</c:v>
                </c:pt>
                <c:pt idx="26">
                  <c:v>6.7823984526112184</c:v>
                </c:pt>
                <c:pt idx="27">
                  <c:v>6.7796610169491531</c:v>
                </c:pt>
                <c:pt idx="28">
                  <c:v>6.7835748792270527</c:v>
                </c:pt>
                <c:pt idx="29">
                  <c:v>6.7809254013220022</c:v>
                </c:pt>
                <c:pt idx="30">
                  <c:v>6.7823984526112184</c:v>
                </c:pt>
                <c:pt idx="31">
                  <c:v>6.7822265625</c:v>
                </c:pt>
                <c:pt idx="32">
                  <c:v>6.7796442687747041</c:v>
                </c:pt>
                <c:pt idx="33">
                  <c:v>6.7810361681329425</c:v>
                </c:pt>
                <c:pt idx="34">
                  <c:v>6.7850194552529191</c:v>
                </c:pt>
                <c:pt idx="35">
                  <c:v>6.7798076923076929</c:v>
                </c:pt>
                <c:pt idx="36">
                  <c:v>6.7848341232227485</c:v>
                </c:pt>
                <c:pt idx="37">
                  <c:v>6.7809523809523808</c:v>
                </c:pt>
                <c:pt idx="38">
                  <c:v>6.7823193916349807</c:v>
                </c:pt>
                <c:pt idx="39">
                  <c:v>6.7836257309941512</c:v>
                </c:pt>
                <c:pt idx="40">
                  <c:v>6.7848722986247543</c:v>
                </c:pt>
                <c:pt idx="41">
                  <c:v>6.7822265625</c:v>
                </c:pt>
                <c:pt idx="42">
                  <c:v>6.7847490347490353</c:v>
                </c:pt>
                <c:pt idx="43">
                  <c:v>6.7859848484848477</c:v>
                </c:pt>
                <c:pt idx="44">
                  <c:v>6.7859848484848477</c:v>
                </c:pt>
                <c:pt idx="45">
                  <c:v>6.7857802400738683</c:v>
                </c:pt>
                <c:pt idx="46">
                  <c:v>6.7820037105751396</c:v>
                </c:pt>
                <c:pt idx="47">
                  <c:v>6.7833800186741362</c:v>
                </c:pt>
                <c:pt idx="48">
                  <c:v>6.7834274952919031</c:v>
                </c:pt>
                <c:pt idx="49">
                  <c:v>6.7848948374760987</c:v>
                </c:pt>
                <c:pt idx="50">
                  <c:v>6.7823193916349807</c:v>
                </c:pt>
                <c:pt idx="51">
                  <c:v>6.7833800186741362</c:v>
                </c:pt>
                <c:pt idx="52">
                  <c:v>6.782097649186257</c:v>
                </c:pt>
                <c:pt idx="53">
                  <c:v>6.7845454545454542</c:v>
                </c:pt>
                <c:pt idx="54">
                  <c:v>6.7808471454880301</c:v>
                </c:pt>
                <c:pt idx="55">
                  <c:v>6.7832422586520948</c:v>
                </c:pt>
                <c:pt idx="56">
                  <c:v>6.7855855855855856</c:v>
                </c:pt>
                <c:pt idx="57">
                  <c:v>6.7807726864330631</c:v>
                </c:pt>
                <c:pt idx="58">
                  <c:v>6.7821330902461261</c:v>
                </c:pt>
                <c:pt idx="59">
                  <c:v>6.7857802400738683</c:v>
                </c:pt>
                <c:pt idx="60">
                  <c:v>6.784688995215312</c:v>
                </c:pt>
                <c:pt idx="61">
                  <c:v>6.7847157502329907</c:v>
                </c:pt>
                <c:pt idx="62">
                  <c:v>6.7835249042145591</c:v>
                </c:pt>
                <c:pt idx="63">
                  <c:v>6.7820754716981133</c:v>
                </c:pt>
                <c:pt idx="64">
                  <c:v>6.7833333333333332</c:v>
                </c:pt>
                <c:pt idx="65">
                  <c:v>6.7847157502329907</c:v>
                </c:pt>
                <c:pt idx="66">
                  <c:v>6.7832874196510557</c:v>
                </c:pt>
                <c:pt idx="67">
                  <c:v>6.7834274952919031</c:v>
                </c:pt>
                <c:pt idx="68">
                  <c:v>6.7795801526717554</c:v>
                </c:pt>
                <c:pt idx="69">
                  <c:v>6.7859848484848477</c:v>
                </c:pt>
                <c:pt idx="70">
                  <c:v>6.7822808671065031</c:v>
                </c:pt>
                <c:pt idx="71">
                  <c:v>6.7820392890551924</c:v>
                </c:pt>
                <c:pt idx="72">
                  <c:v>6.7835748792270527</c:v>
                </c:pt>
                <c:pt idx="73">
                  <c:v>6.7822265625</c:v>
                </c:pt>
                <c:pt idx="74">
                  <c:v>6.7809254013220022</c:v>
                </c:pt>
                <c:pt idx="75">
                  <c:v>6.7820754716981133</c:v>
                </c:pt>
                <c:pt idx="76">
                  <c:v>6.7848722986247543</c:v>
                </c:pt>
                <c:pt idx="77">
                  <c:v>6.7797311271975182</c:v>
                </c:pt>
                <c:pt idx="78">
                  <c:v>6.7810361681329425</c:v>
                </c:pt>
                <c:pt idx="79">
                  <c:v>6.7835748792270527</c:v>
                </c:pt>
                <c:pt idx="80">
                  <c:v>6.7809798270893378</c:v>
                </c:pt>
                <c:pt idx="81">
                  <c:v>6.7826086956521729</c:v>
                </c:pt>
                <c:pt idx="82">
                  <c:v>6.7849999999999993</c:v>
                </c:pt>
                <c:pt idx="83">
                  <c:v>6.7823061630218691</c:v>
                </c:pt>
                <c:pt idx="84">
                  <c:v>6.779825412221145</c:v>
                </c:pt>
                <c:pt idx="85">
                  <c:v>6.7848101265822791</c:v>
                </c:pt>
                <c:pt idx="86">
                  <c:v>6.7848722986247543</c:v>
                </c:pt>
                <c:pt idx="87">
                  <c:v>6.7848722986247543</c:v>
                </c:pt>
                <c:pt idx="88">
                  <c:v>6.7853509664292986</c:v>
                </c:pt>
                <c:pt idx="89">
                  <c:v>6.7826086956521729</c:v>
                </c:pt>
                <c:pt idx="90">
                  <c:v>6.78125</c:v>
                </c:pt>
                <c:pt idx="91">
                  <c:v>6.78125</c:v>
                </c:pt>
                <c:pt idx="92">
                  <c:v>6.7839506172839501</c:v>
                </c:pt>
                <c:pt idx="93">
                  <c:v>6.7813163481953298</c:v>
                </c:pt>
                <c:pt idx="94">
                  <c:v>6.7841269841269849</c:v>
                </c:pt>
                <c:pt idx="95">
                  <c:v>6.7828389830508478</c:v>
                </c:pt>
                <c:pt idx="96">
                  <c:v>6.7828389830508478</c:v>
                </c:pt>
                <c:pt idx="97">
                  <c:v>6.7826530612244893</c:v>
                </c:pt>
                <c:pt idx="98">
                  <c:v>6.7797494780793324</c:v>
                </c:pt>
                <c:pt idx="99">
                  <c:v>6.7828877005347596</c:v>
                </c:pt>
                <c:pt idx="100">
                  <c:v>5.3695652173913047</c:v>
                </c:pt>
                <c:pt idx="101">
                  <c:v>5.3722826086956532</c:v>
                </c:pt>
                <c:pt idx="102">
                  <c:v>5.3723404255319149</c:v>
                </c:pt>
                <c:pt idx="103">
                  <c:v>5.3723404255319149</c:v>
                </c:pt>
                <c:pt idx="104">
                  <c:v>5.3713298791019</c:v>
                </c:pt>
                <c:pt idx="105">
                  <c:v>5.3715753424657535</c:v>
                </c:pt>
                <c:pt idx="106">
                  <c:v>5.3699421965317926</c:v>
                </c:pt>
                <c:pt idx="107">
                  <c:v>5.3689974726200509</c:v>
                </c:pt>
                <c:pt idx="108">
                  <c:v>5.3709543568464726</c:v>
                </c:pt>
                <c:pt idx="109">
                  <c:v>5.3715753424657535</c:v>
                </c:pt>
                <c:pt idx="110">
                  <c:v>5.3706965572457968</c:v>
                </c:pt>
                <c:pt idx="111">
                  <c:v>5.3721682847896446</c:v>
                </c:pt>
                <c:pt idx="112">
                  <c:v>5.371308016877637</c:v>
                </c:pt>
                <c:pt idx="113">
                  <c:v>5.3718801996672205</c:v>
                </c:pt>
                <c:pt idx="114">
                  <c:v>5.3684210526315788</c:v>
                </c:pt>
                <c:pt idx="115">
                  <c:v>5.3683760683760688</c:v>
                </c:pt>
                <c:pt idx="116">
                  <c:v>5.3719148936170207</c:v>
                </c:pt>
                <c:pt idx="117">
                  <c:v>5.3695652173913047</c:v>
                </c:pt>
                <c:pt idx="118">
                  <c:v>5.3695652173913047</c:v>
                </c:pt>
                <c:pt idx="119">
                  <c:v>5.3702749140893467</c:v>
                </c:pt>
                <c:pt idx="120">
                  <c:v>5.3716442953020138</c:v>
                </c:pt>
                <c:pt idx="121">
                  <c:v>5.3702770780856426</c:v>
                </c:pt>
                <c:pt idx="122">
                  <c:v>5.3687707641196019</c:v>
                </c:pt>
                <c:pt idx="123">
                  <c:v>5.3731343283582085</c:v>
                </c:pt>
                <c:pt idx="124">
                  <c:v>5.3716160787530765</c:v>
                </c:pt>
                <c:pt idx="125">
                  <c:v>5.3731343283582085</c:v>
                </c:pt>
                <c:pt idx="126">
                  <c:v>5.3731343283582085</c:v>
                </c:pt>
                <c:pt idx="127">
                  <c:v>5.3735682819383266</c:v>
                </c:pt>
                <c:pt idx="128">
                  <c:v>5.3692038495188097</c:v>
                </c:pt>
                <c:pt idx="129">
                  <c:v>5.3709090909090911</c:v>
                </c:pt>
                <c:pt idx="130">
                  <c:v>5.372330547818013</c:v>
                </c:pt>
                <c:pt idx="131">
                  <c:v>5.3723809523809525</c:v>
                </c:pt>
                <c:pt idx="132">
                  <c:v>5.6428571428571432</c:v>
                </c:pt>
                <c:pt idx="133">
                  <c:v>5.6452261306532669</c:v>
                </c:pt>
                <c:pt idx="134">
                  <c:v>5.6466466466466461</c:v>
                </c:pt>
                <c:pt idx="135">
                  <c:v>5.6461843409316153</c:v>
                </c:pt>
                <c:pt idx="136">
                  <c:v>5.6476091476091481</c:v>
                </c:pt>
                <c:pt idx="137">
                  <c:v>5.6486199575371554</c:v>
                </c:pt>
                <c:pt idx="138">
                  <c:v>5.6423841059602644</c:v>
                </c:pt>
                <c:pt idx="139">
                  <c:v>5.6475675675675676</c:v>
                </c:pt>
                <c:pt idx="140">
                  <c:v>5.646137787056368</c:v>
                </c:pt>
                <c:pt idx="141">
                  <c:v>5.646137787056368</c:v>
                </c:pt>
                <c:pt idx="142">
                  <c:v>5.6456611570247937</c:v>
                </c:pt>
                <c:pt idx="143">
                  <c:v>5.6475995914198167</c:v>
                </c:pt>
                <c:pt idx="144">
                  <c:v>5.647619047619048</c:v>
                </c:pt>
                <c:pt idx="145">
                  <c:v>5.6441393875395987</c:v>
                </c:pt>
                <c:pt idx="146">
                  <c:v>5.647120418848167</c:v>
                </c:pt>
                <c:pt idx="147">
                  <c:v>5.6428571428571432</c:v>
                </c:pt>
                <c:pt idx="148">
                  <c:v>5.642507345739471</c:v>
                </c:pt>
                <c:pt idx="149">
                  <c:v>5.6457528957528966</c:v>
                </c:pt>
                <c:pt idx="150">
                  <c:v>5.6461988304093564</c:v>
                </c:pt>
                <c:pt idx="151">
                  <c:v>5.6448508180943211</c:v>
                </c:pt>
                <c:pt idx="152">
                  <c:v>5.6476190476190471</c:v>
                </c:pt>
                <c:pt idx="153">
                  <c:v>5.6452569169960478</c:v>
                </c:pt>
                <c:pt idx="154">
                  <c:v>5.6451942740286301</c:v>
                </c:pt>
                <c:pt idx="155">
                  <c:v>5.6475995914198167</c:v>
                </c:pt>
                <c:pt idx="156">
                  <c:v>5.6466395112016299</c:v>
                </c:pt>
                <c:pt idx="157">
                  <c:v>5.642784032753327</c:v>
                </c:pt>
                <c:pt idx="158">
                  <c:v>5.6432264736297828</c:v>
                </c:pt>
                <c:pt idx="159">
                  <c:v>5.647120418848167</c:v>
                </c:pt>
                <c:pt idx="160">
                  <c:v>5.6441393875395987</c:v>
                </c:pt>
                <c:pt idx="161">
                  <c:v>5.6471215351812365</c:v>
                </c:pt>
                <c:pt idx="162">
                  <c:v>5.6481283422459896</c:v>
                </c:pt>
                <c:pt idx="163">
                  <c:v>5.6446104589114201</c:v>
                </c:pt>
                <c:pt idx="164">
                  <c:v>5.6446104589114201</c:v>
                </c:pt>
                <c:pt idx="165">
                  <c:v>5.6457085828343319</c:v>
                </c:pt>
                <c:pt idx="166">
                  <c:v>5.6457085828343319</c:v>
                </c:pt>
                <c:pt idx="167">
                  <c:v>5.647581441263573</c:v>
                </c:pt>
                <c:pt idx="168">
                  <c:v>5.6429961089494167</c:v>
                </c:pt>
                <c:pt idx="169">
                  <c:v>5.6448140900195689</c:v>
                </c:pt>
                <c:pt idx="170">
                  <c:v>5.648055832502493</c:v>
                </c:pt>
                <c:pt idx="171">
                  <c:v>5.6480730223123734</c:v>
                </c:pt>
                <c:pt idx="172">
                  <c:v>5.6466535433070861</c:v>
                </c:pt>
                <c:pt idx="173">
                  <c:v>5.6457085828343319</c:v>
                </c:pt>
                <c:pt idx="174">
                  <c:v>5.6452261306532669</c:v>
                </c:pt>
                <c:pt idx="175">
                  <c:v>5.6433566433566433</c:v>
                </c:pt>
                <c:pt idx="176">
                  <c:v>5.6457311089303239</c:v>
                </c:pt>
                <c:pt idx="177">
                  <c:v>5.6471163245356797</c:v>
                </c:pt>
                <c:pt idx="178">
                  <c:v>5.6471716203259827</c:v>
                </c:pt>
                <c:pt idx="179">
                  <c:v>5.644019138755981</c:v>
                </c:pt>
                <c:pt idx="180">
                  <c:v>5.6458527493010244</c:v>
                </c:pt>
                <c:pt idx="181">
                  <c:v>5.648076923076923</c:v>
                </c:pt>
                <c:pt idx="182">
                  <c:v>5.6429277942631062</c:v>
                </c:pt>
                <c:pt idx="183">
                  <c:v>5.6443798449612403</c:v>
                </c:pt>
                <c:pt idx="184">
                  <c:v>5.6448140900195689</c:v>
                </c:pt>
                <c:pt idx="185">
                  <c:v>5.203389830508474</c:v>
                </c:pt>
                <c:pt idx="186">
                  <c:v>5.2062222222222223</c:v>
                </c:pt>
                <c:pt idx="187">
                  <c:v>5.2045045045045049</c:v>
                </c:pt>
                <c:pt idx="188">
                  <c:v>5.2073608617594251</c:v>
                </c:pt>
                <c:pt idx="189">
                  <c:v>5.2052919708029188</c:v>
                </c:pt>
                <c:pt idx="190">
                  <c:v>5.2059672762271418</c:v>
                </c:pt>
                <c:pt idx="191">
                  <c:v>5.2049504950495056</c:v>
                </c:pt>
                <c:pt idx="192">
                  <c:v>5.2031872509960166</c:v>
                </c:pt>
                <c:pt idx="193">
                  <c:v>5.2049504950495056</c:v>
                </c:pt>
                <c:pt idx="194">
                  <c:v>5.2076228686058172</c:v>
                </c:pt>
                <c:pt idx="195">
                  <c:v>5.2036474164133741</c:v>
                </c:pt>
                <c:pt idx="196">
                  <c:v>5.2063492063492056</c:v>
                </c:pt>
                <c:pt idx="197">
                  <c:v>5.2041015625</c:v>
                </c:pt>
                <c:pt idx="198">
                  <c:v>5.2041015625</c:v>
                </c:pt>
                <c:pt idx="199">
                  <c:v>5.2059701492537309</c:v>
                </c:pt>
                <c:pt idx="200">
                  <c:v>5.2027972027972025</c:v>
                </c:pt>
                <c:pt idx="201">
                  <c:v>5.2027972027972025</c:v>
                </c:pt>
                <c:pt idx="202">
                  <c:v>5.2033195020746881</c:v>
                </c:pt>
                <c:pt idx="203">
                  <c:v>5.2057842046718568</c:v>
                </c:pt>
                <c:pt idx="204">
                  <c:v>5.2078853046594995</c:v>
                </c:pt>
                <c:pt idx="205">
                  <c:v>5.2079545454545446</c:v>
                </c:pt>
                <c:pt idx="206">
                  <c:v>5.2034482758620699</c:v>
                </c:pt>
                <c:pt idx="207">
                  <c:v>5.2072599531615928</c:v>
                </c:pt>
                <c:pt idx="208">
                  <c:v>5.2089914945321985</c:v>
                </c:pt>
                <c:pt idx="209">
                  <c:v>5.2037974683544297</c:v>
                </c:pt>
                <c:pt idx="210">
                  <c:v>5.204081632653061</c:v>
                </c:pt>
                <c:pt idx="211">
                  <c:v>5.2044392523364476</c:v>
                </c:pt>
                <c:pt idx="212">
                  <c:v>5.2070938215102975</c:v>
                </c:pt>
                <c:pt idx="213">
                  <c:v>5.2034482758620699</c:v>
                </c:pt>
                <c:pt idx="214">
                  <c:v>5.2063679245283012</c:v>
                </c:pt>
                <c:pt idx="215">
                  <c:v>5.2026066350710902</c:v>
                </c:pt>
                <c:pt idx="216">
                  <c:v>5.2089914945321985</c:v>
                </c:pt>
                <c:pt idx="217">
                  <c:v>5.2085365853658541</c:v>
                </c:pt>
                <c:pt idx="218">
                  <c:v>5.208333333333333</c:v>
                </c:pt>
                <c:pt idx="219">
                  <c:v>5.2036144578313248</c:v>
                </c:pt>
                <c:pt idx="220">
                  <c:v>5.2055961070559604</c:v>
                </c:pt>
                <c:pt idx="221">
                  <c:v>5.2036144578313248</c:v>
                </c:pt>
                <c:pt idx="222">
                  <c:v>5.208333333333333</c:v>
                </c:pt>
                <c:pt idx="223">
                  <c:v>5.2076318742985404</c:v>
                </c:pt>
                <c:pt idx="224">
                  <c:v>5.2035398230088497</c:v>
                </c:pt>
                <c:pt idx="225">
                  <c:v>5.2066298342541426</c:v>
                </c:pt>
                <c:pt idx="226">
                  <c:v>5.2055378061767836</c:v>
                </c:pt>
                <c:pt idx="227">
                  <c:v>5.2034632034632029</c:v>
                </c:pt>
                <c:pt idx="228">
                  <c:v>5.2064864864864857</c:v>
                </c:pt>
                <c:pt idx="229">
                  <c:v>4.8160804020100505</c:v>
                </c:pt>
                <c:pt idx="230">
                  <c:v>4.817288801571709</c:v>
                </c:pt>
                <c:pt idx="231">
                  <c:v>4.817204301075269</c:v>
                </c:pt>
                <c:pt idx="232">
                  <c:v>4.8158415841584157</c:v>
                </c:pt>
                <c:pt idx="233">
                  <c:v>4.8153846153846152</c:v>
                </c:pt>
                <c:pt idx="234">
                  <c:v>4.8170377541142297</c:v>
                </c:pt>
                <c:pt idx="235">
                  <c:v>4.8156862745098037</c:v>
                </c:pt>
                <c:pt idx="236">
                  <c:v>4.8139534883720927</c:v>
                </c:pt>
                <c:pt idx="237">
                  <c:v>4.8167938931297707</c:v>
                </c:pt>
                <c:pt idx="238">
                  <c:v>4.8167938931297707</c:v>
                </c:pt>
                <c:pt idx="239">
                  <c:v>4.8170377541142297</c:v>
                </c:pt>
                <c:pt idx="240">
                  <c:v>4.8168744007670181</c:v>
                </c:pt>
                <c:pt idx="241">
                  <c:v>4.8150234741784033</c:v>
                </c:pt>
                <c:pt idx="242">
                  <c:v>4.8139534883720927</c:v>
                </c:pt>
                <c:pt idx="243">
                  <c:v>4.8154589371980681</c:v>
                </c:pt>
                <c:pt idx="244">
                  <c:v>4.8170377541142297</c:v>
                </c:pt>
                <c:pt idx="245">
                  <c:v>4.8138862102217939</c:v>
                </c:pt>
                <c:pt idx="246">
                  <c:v>4.8134328358208958</c:v>
                </c:pt>
                <c:pt idx="247">
                  <c:v>4.8151658767772503</c:v>
                </c:pt>
                <c:pt idx="248">
                  <c:v>4.8138195777351243</c:v>
                </c:pt>
                <c:pt idx="249">
                  <c:v>4.8138862102217939</c:v>
                </c:pt>
                <c:pt idx="250">
                  <c:v>4.8167938931297707</c:v>
                </c:pt>
                <c:pt idx="251">
                  <c:v>4.8167938931297707</c:v>
                </c:pt>
                <c:pt idx="252">
                  <c:v>4.8136882129277572</c:v>
                </c:pt>
                <c:pt idx="253">
                  <c:v>4.8136882129277572</c:v>
                </c:pt>
                <c:pt idx="254">
                  <c:v>4.8153846153846152</c:v>
                </c:pt>
                <c:pt idx="255">
                  <c:v>4.8153846153846152</c:v>
                </c:pt>
                <c:pt idx="256">
                  <c:v>4.8151658767772503</c:v>
                </c:pt>
                <c:pt idx="257">
                  <c:v>4.8167938931297707</c:v>
                </c:pt>
                <c:pt idx="258">
                  <c:v>4.8155339805825239</c:v>
                </c:pt>
                <c:pt idx="259">
                  <c:v>4.817204301075269</c:v>
                </c:pt>
                <c:pt idx="260">
                  <c:v>4.8163265306122449</c:v>
                </c:pt>
                <c:pt idx="261">
                  <c:v>4.8178137651821862</c:v>
                </c:pt>
                <c:pt idx="262">
                  <c:v>4.8164102564102569</c:v>
                </c:pt>
                <c:pt idx="263">
                  <c:v>4.8144433299899694</c:v>
                </c:pt>
                <c:pt idx="264">
                  <c:v>4.8160804020100505</c:v>
                </c:pt>
                <c:pt idx="265">
                  <c:v>4.8176352705410821</c:v>
                </c:pt>
                <c:pt idx="266">
                  <c:v>4.8175105485232068</c:v>
                </c:pt>
                <c:pt idx="267">
                  <c:v>4.8158730158730156</c:v>
                </c:pt>
                <c:pt idx="268">
                  <c:v>4.8156249999999998</c:v>
                </c:pt>
                <c:pt idx="269">
                  <c:v>4.8146639511201625</c:v>
                </c:pt>
                <c:pt idx="270">
                  <c:v>4.8178137651821862</c:v>
                </c:pt>
                <c:pt idx="271">
                  <c:v>4.8161616161616161</c:v>
                </c:pt>
                <c:pt idx="272">
                  <c:v>4.8175473579262214</c:v>
                </c:pt>
                <c:pt idx="273">
                  <c:v>4.8175473579262214</c:v>
                </c:pt>
                <c:pt idx="274">
                  <c:v>4.8179043743641907</c:v>
                </c:pt>
                <c:pt idx="275">
                  <c:v>4.8163265306122449</c:v>
                </c:pt>
                <c:pt idx="276">
                  <c:v>4.8140900195694716</c:v>
                </c:pt>
                <c:pt idx="277">
                  <c:v>4.8143712574850301</c:v>
                </c:pt>
                <c:pt idx="278">
                  <c:v>4.8174603174603172</c:v>
                </c:pt>
                <c:pt idx="279">
                  <c:v>4.8175473579262214</c:v>
                </c:pt>
                <c:pt idx="280">
                  <c:v>4.8142999006951337</c:v>
                </c:pt>
                <c:pt idx="281">
                  <c:v>4.8158415841584157</c:v>
                </c:pt>
                <c:pt idx="282">
                  <c:v>4.8142292490118583</c:v>
                </c:pt>
                <c:pt idx="283">
                  <c:v>4.8142292490118583</c:v>
                </c:pt>
                <c:pt idx="284">
                  <c:v>4.817204301075269</c:v>
                </c:pt>
                <c:pt idx="285">
                  <c:v>4.8170377541142297</c:v>
                </c:pt>
                <c:pt idx="286">
                  <c:v>4.8157635467980295</c:v>
                </c:pt>
                <c:pt idx="287">
                  <c:v>4.8157635467980295</c:v>
                </c:pt>
                <c:pt idx="288">
                  <c:v>4.8173741362290219</c:v>
                </c:pt>
                <c:pt idx="289">
                  <c:v>4.8173741362290219</c:v>
                </c:pt>
                <c:pt idx="290">
                  <c:v>4.8173741362290219</c:v>
                </c:pt>
                <c:pt idx="291">
                  <c:v>4.8140900195694716</c:v>
                </c:pt>
                <c:pt idx="292">
                  <c:v>4.8167938931297707</c:v>
                </c:pt>
                <c:pt idx="293">
                  <c:v>4.8134957825679479</c:v>
                </c:pt>
                <c:pt idx="294">
                  <c:v>4.8136882129277572</c:v>
                </c:pt>
                <c:pt idx="295">
                  <c:v>4.8137535816618904</c:v>
                </c:pt>
                <c:pt idx="296">
                  <c:v>4.817204301075269</c:v>
                </c:pt>
                <c:pt idx="297">
                  <c:v>4.817120622568094</c:v>
                </c:pt>
                <c:pt idx="298">
                  <c:v>4.8155339805825239</c:v>
                </c:pt>
                <c:pt idx="299">
                  <c:v>4.8135593220338988</c:v>
                </c:pt>
                <c:pt idx="300">
                  <c:v>4.8135593220338988</c:v>
                </c:pt>
                <c:pt idx="301">
                  <c:v>4.8136234626300851</c:v>
                </c:pt>
                <c:pt idx="302">
                  <c:v>4.8169398907103824</c:v>
                </c:pt>
                <c:pt idx="303">
                  <c:v>4.8169398907103824</c:v>
                </c:pt>
                <c:pt idx="304">
                  <c:v>4.8153846153846152</c:v>
                </c:pt>
                <c:pt idx="305">
                  <c:v>4.8155251141552515</c:v>
                </c:pt>
                <c:pt idx="306">
                  <c:v>4.8169398907103824</c:v>
                </c:pt>
                <c:pt idx="307">
                  <c:v>4.8299065420560749</c:v>
                </c:pt>
                <c:pt idx="308">
                  <c:v>4.8324125230202579</c:v>
                </c:pt>
                <c:pt idx="309">
                  <c:v>4.831758034026465</c:v>
                </c:pt>
                <c:pt idx="310">
                  <c:v>4.8336520076481833</c:v>
                </c:pt>
                <c:pt idx="311">
                  <c:v>4.8299065420560749</c:v>
                </c:pt>
                <c:pt idx="312">
                  <c:v>4.8314606741573041</c:v>
                </c:pt>
                <c:pt idx="313">
                  <c:v>4.833333333333333</c:v>
                </c:pt>
                <c:pt idx="314">
                  <c:v>4.8326848249027243</c:v>
                </c:pt>
                <c:pt idx="315">
                  <c:v>4.8307692307692305</c:v>
                </c:pt>
                <c:pt idx="316">
                  <c:v>4.8307692307692305</c:v>
                </c:pt>
                <c:pt idx="317">
                  <c:v>4.8326848249027243</c:v>
                </c:pt>
                <c:pt idx="318">
                  <c:v>4.8322147651006713</c:v>
                </c:pt>
                <c:pt idx="319">
                  <c:v>4.8310249307479225</c:v>
                </c:pt>
                <c:pt idx="320">
                  <c:v>4.8331805682859761</c:v>
                </c:pt>
                <c:pt idx="321">
                  <c:v>4.8342391304347831</c:v>
                </c:pt>
                <c:pt idx="322">
                  <c:v>4.8324125230202579</c:v>
                </c:pt>
                <c:pt idx="323">
                  <c:v>4.8316086547507053</c:v>
                </c:pt>
                <c:pt idx="324">
                  <c:v>4.8294930875576041</c:v>
                </c:pt>
                <c:pt idx="325">
                  <c:v>4.8325832583258324</c:v>
                </c:pt>
                <c:pt idx="326">
                  <c:v>4.8331929233361413</c:v>
                </c:pt>
                <c:pt idx="327">
                  <c:v>4.8316582914572868</c:v>
                </c:pt>
                <c:pt idx="328">
                  <c:v>4.830267558528428</c:v>
                </c:pt>
                <c:pt idx="329">
                  <c:v>4.8316582914572868</c:v>
                </c:pt>
                <c:pt idx="330">
                  <c:v>4.8316582914572868</c:v>
                </c:pt>
                <c:pt idx="331">
                  <c:v>4.8313148788927336</c:v>
                </c:pt>
                <c:pt idx="332">
                  <c:v>4.8313148788927336</c:v>
                </c:pt>
                <c:pt idx="333">
                  <c:v>4.8320070733863831</c:v>
                </c:pt>
                <c:pt idx="334">
                  <c:v>4.8301393728223001</c:v>
                </c:pt>
                <c:pt idx="335">
                  <c:v>4.8327556325823231</c:v>
                </c:pt>
                <c:pt idx="336">
                  <c:v>4.8311800172265293</c:v>
                </c:pt>
                <c:pt idx="337">
                  <c:v>4.8330419580419584</c:v>
                </c:pt>
                <c:pt idx="338">
                  <c:v>4.8333333333333339</c:v>
                </c:pt>
                <c:pt idx="339">
                  <c:v>4.8300086730268861</c:v>
                </c:pt>
                <c:pt idx="340">
                  <c:v>4.8314509122502169</c:v>
                </c:pt>
                <c:pt idx="341">
                  <c:v>4.8339317773788153</c:v>
                </c:pt>
                <c:pt idx="342">
                  <c:v>4.8309481216457959</c:v>
                </c:pt>
                <c:pt idx="343">
                  <c:v>4.8331870061457414</c:v>
                </c:pt>
                <c:pt idx="344">
                  <c:v>4.8330419580419584</c:v>
                </c:pt>
                <c:pt idx="345">
                  <c:v>4.8324742268041234</c:v>
                </c:pt>
                <c:pt idx="346">
                  <c:v>4.8327556325823231</c:v>
                </c:pt>
                <c:pt idx="347">
                  <c:v>4.8315881326352521</c:v>
                </c:pt>
                <c:pt idx="348">
                  <c:v>3.9948830409356724</c:v>
                </c:pt>
                <c:pt idx="349">
                  <c:v>3.9949421965317917</c:v>
                </c:pt>
                <c:pt idx="350">
                  <c:v>3.9948979591836733</c:v>
                </c:pt>
                <c:pt idx="351">
                  <c:v>3.9948453608247423</c:v>
                </c:pt>
                <c:pt idx="352">
                  <c:v>3.9947447447447448</c:v>
                </c:pt>
                <c:pt idx="353">
                  <c:v>3.9947683109118088</c:v>
                </c:pt>
                <c:pt idx="354">
                  <c:v>3.9948755490483161</c:v>
                </c:pt>
                <c:pt idx="355">
                  <c:v>3.9948453608247423</c:v>
                </c:pt>
                <c:pt idx="356">
                  <c:v>3.9937694704049846</c:v>
                </c:pt>
                <c:pt idx="357">
                  <c:v>3.9938650306748467</c:v>
                </c:pt>
                <c:pt idx="358">
                  <c:v>3.9938176197836168</c:v>
                </c:pt>
                <c:pt idx="359">
                  <c:v>3.9938176197836168</c:v>
                </c:pt>
                <c:pt idx="360">
                  <c:v>3.9936808846761456</c:v>
                </c:pt>
                <c:pt idx="361">
                  <c:v>3.9967453213995117</c:v>
                </c:pt>
                <c:pt idx="362">
                  <c:v>3.9967558799675587</c:v>
                </c:pt>
                <c:pt idx="363">
                  <c:v>3.9966638865721436</c:v>
                </c:pt>
                <c:pt idx="364">
                  <c:v>3.996734693877551</c:v>
                </c:pt>
                <c:pt idx="365">
                  <c:v>3.9936708860759489</c:v>
                </c:pt>
                <c:pt idx="366">
                  <c:v>3.9938366718027738</c:v>
                </c:pt>
                <c:pt idx="367">
                  <c:v>3.993846153846154</c:v>
                </c:pt>
                <c:pt idx="368">
                  <c:v>3.9938556067588329</c:v>
                </c:pt>
                <c:pt idx="369">
                  <c:v>3.9938931297709925</c:v>
                </c:pt>
                <c:pt idx="370">
                  <c:v>3.9938366718027738</c:v>
                </c:pt>
                <c:pt idx="371">
                  <c:v>3.9947683109118088</c:v>
                </c:pt>
                <c:pt idx="372">
                  <c:v>3.9938271604938267</c:v>
                </c:pt>
                <c:pt idx="373">
                  <c:v>3.9938366718027738</c:v>
                </c:pt>
                <c:pt idx="374">
                  <c:v>3.9947447447447448</c:v>
                </c:pt>
                <c:pt idx="375">
                  <c:v>3.9946808510638299</c:v>
                </c:pt>
                <c:pt idx="376">
                  <c:v>3.9947209653092006</c:v>
                </c:pt>
                <c:pt idx="377">
                  <c:v>3.99478390461997</c:v>
                </c:pt>
                <c:pt idx="378">
                  <c:v>3.9947209653092006</c:v>
                </c:pt>
                <c:pt idx="379">
                  <c:v>3.9947604790419162</c:v>
                </c:pt>
                <c:pt idx="380">
                  <c:v>3.9949421965317917</c:v>
                </c:pt>
                <c:pt idx="381">
                  <c:v>3.9948301329394393</c:v>
                </c:pt>
                <c:pt idx="382">
                  <c:v>3.9947683109118088</c:v>
                </c:pt>
                <c:pt idx="383">
                  <c:v>3.9947916666666665</c:v>
                </c:pt>
                <c:pt idx="384">
                  <c:v>3.9947129909365557</c:v>
                </c:pt>
                <c:pt idx="385">
                  <c:v>3.99478390461997</c:v>
                </c:pt>
                <c:pt idx="386">
                  <c:v>4.1491365777080063</c:v>
                </c:pt>
                <c:pt idx="387">
                  <c:v>4.1489028213166144</c:v>
                </c:pt>
                <c:pt idx="388">
                  <c:v>4.1487538940809969</c:v>
                </c:pt>
                <c:pt idx="389">
                  <c:v>4.1524341580207507</c:v>
                </c:pt>
                <c:pt idx="390">
                  <c:v>4.1522965350523773</c:v>
                </c:pt>
                <c:pt idx="391">
                  <c:v>4.1487341772151893</c:v>
                </c:pt>
                <c:pt idx="392">
                  <c:v>4.1487341772151893</c:v>
                </c:pt>
                <c:pt idx="393">
                  <c:v>4.1518784972022384</c:v>
                </c:pt>
                <c:pt idx="394">
                  <c:v>4.1520131470829913</c:v>
                </c:pt>
                <c:pt idx="395">
                  <c:v>4.1517637407711243</c:v>
                </c:pt>
                <c:pt idx="396">
                  <c:v>4.1513647642679903</c:v>
                </c:pt>
                <c:pt idx="397">
                  <c:v>4.151288445552785</c:v>
                </c:pt>
                <c:pt idx="398">
                  <c:v>4.1489698890649764</c:v>
                </c:pt>
                <c:pt idx="399">
                  <c:v>4.1522965350523773</c:v>
                </c:pt>
                <c:pt idx="400">
                  <c:v>4.1517637407711243</c:v>
                </c:pt>
                <c:pt idx="401">
                  <c:v>4.1519405450041287</c:v>
                </c:pt>
                <c:pt idx="402">
                  <c:v>4.1510548523206747</c:v>
                </c:pt>
                <c:pt idx="403">
                  <c:v>4.1518235793044962</c:v>
                </c:pt>
                <c:pt idx="404">
                  <c:v>4.1514893617021276</c:v>
                </c:pt>
                <c:pt idx="405">
                  <c:v>4.1517183570829843</c:v>
                </c:pt>
                <c:pt idx="406">
                  <c:v>4.1513647642679903</c:v>
                </c:pt>
                <c:pt idx="407">
                  <c:v>4.1514893617021276</c:v>
                </c:pt>
                <c:pt idx="408">
                  <c:v>4.1513327601031813</c:v>
                </c:pt>
                <c:pt idx="409">
                  <c:v>4.1513102282333048</c:v>
                </c:pt>
                <c:pt idx="410">
                  <c:v>4.1513877207737595</c:v>
                </c:pt>
                <c:pt idx="411">
                  <c:v>4.1517183570829843</c:v>
                </c:pt>
                <c:pt idx="412">
                  <c:v>4.1520131470829913</c:v>
                </c:pt>
                <c:pt idx="413">
                  <c:v>4.1513647642679903</c:v>
                </c:pt>
                <c:pt idx="414">
                  <c:v>4.151288445552785</c:v>
                </c:pt>
                <c:pt idx="415">
                  <c:v>4.1515151515151514</c:v>
                </c:pt>
                <c:pt idx="416">
                  <c:v>4.151440329218107</c:v>
                </c:pt>
                <c:pt idx="417">
                  <c:v>4.1515151515151514</c:v>
                </c:pt>
                <c:pt idx="418">
                  <c:v>4.1515151515151514</c:v>
                </c:pt>
                <c:pt idx="419">
                  <c:v>4.1513877207737595</c:v>
                </c:pt>
                <c:pt idx="420">
                  <c:v>4.1517931609674728</c:v>
                </c:pt>
                <c:pt idx="421">
                  <c:v>4.1513877207737595</c:v>
                </c:pt>
                <c:pt idx="422">
                  <c:v>4.1512113617376771</c:v>
                </c:pt>
                <c:pt idx="423">
                  <c:v>4.1516427969671446</c:v>
                </c:pt>
                <c:pt idx="424">
                  <c:v>4.1513102282333048</c:v>
                </c:pt>
                <c:pt idx="425">
                  <c:v>4.1515403830141553</c:v>
                </c:pt>
                <c:pt idx="426">
                  <c:v>4.151288445552785</c:v>
                </c:pt>
                <c:pt idx="427">
                  <c:v>4.1511335012594452</c:v>
                </c:pt>
                <c:pt idx="428">
                  <c:v>4.1512319456244695</c:v>
                </c:pt>
                <c:pt idx="429">
                  <c:v>4.1512319456244695</c:v>
                </c:pt>
                <c:pt idx="430">
                  <c:v>4.1515151515151514</c:v>
                </c:pt>
                <c:pt idx="431">
                  <c:v>3.6737804878048785</c:v>
                </c:pt>
                <c:pt idx="432">
                  <c:v>3.6736111111111107</c:v>
                </c:pt>
                <c:pt idx="433">
                  <c:v>3.6730621642363777</c:v>
                </c:pt>
                <c:pt idx="434">
                  <c:v>3.6720554272517321</c:v>
                </c:pt>
                <c:pt idx="435">
                  <c:v>3.6737089201877939</c:v>
                </c:pt>
                <c:pt idx="436">
                  <c:v>3.6724546172059984</c:v>
                </c:pt>
                <c:pt idx="437">
                  <c:v>3.6729708431836094</c:v>
                </c:pt>
                <c:pt idx="438">
                  <c:v>3.6725595695618756</c:v>
                </c:pt>
                <c:pt idx="439">
                  <c:v>3.6724137931034484</c:v>
                </c:pt>
                <c:pt idx="440">
                  <c:v>3.6729708431836094</c:v>
                </c:pt>
                <c:pt idx="441">
                  <c:v>3.6724546172059984</c:v>
                </c:pt>
                <c:pt idx="442">
                  <c:v>3.6718995290423861</c:v>
                </c:pt>
                <c:pt idx="443">
                  <c:v>3.6725190839694659</c:v>
                </c:pt>
                <c:pt idx="444">
                  <c:v>3.6731517509727629</c:v>
                </c:pt>
                <c:pt idx="445">
                  <c:v>3.6720183486238533</c:v>
                </c:pt>
                <c:pt idx="446">
                  <c:v>3.6726006191950469</c:v>
                </c:pt>
                <c:pt idx="447">
                  <c:v>3.6726006191950469</c:v>
                </c:pt>
                <c:pt idx="448">
                  <c:v>3.671862821512081</c:v>
                </c:pt>
                <c:pt idx="449">
                  <c:v>3.6737089201877939</c:v>
                </c:pt>
                <c:pt idx="450">
                  <c:v>3.6720554272517321</c:v>
                </c:pt>
                <c:pt idx="451">
                  <c:v>3.6725190839694659</c:v>
                </c:pt>
                <c:pt idx="452">
                  <c:v>3.6719817767653757</c:v>
                </c:pt>
                <c:pt idx="453">
                  <c:v>3.6726006191950469</c:v>
                </c:pt>
                <c:pt idx="454">
                  <c:v>3.6724137931034484</c:v>
                </c:pt>
                <c:pt idx="455">
                  <c:v>3.6729708431836094</c:v>
                </c:pt>
                <c:pt idx="456">
                  <c:v>3.6719367588932808</c:v>
                </c:pt>
                <c:pt idx="457">
                  <c:v>3.6724279835390945</c:v>
                </c:pt>
                <c:pt idx="458">
                  <c:v>3.6741379310344828</c:v>
                </c:pt>
                <c:pt idx="459">
                  <c:v>3.6711349419124217</c:v>
                </c:pt>
                <c:pt idx="460">
                  <c:v>3.6721014492753623</c:v>
                </c:pt>
                <c:pt idx="461">
                  <c:v>3.6721461187214617</c:v>
                </c:pt>
                <c:pt idx="462">
                  <c:v>3.6714671467146718</c:v>
                </c:pt>
                <c:pt idx="463">
                  <c:v>3.6733393994540489</c:v>
                </c:pt>
                <c:pt idx="464">
                  <c:v>3.6736363636363634</c:v>
                </c:pt>
                <c:pt idx="465">
                  <c:v>3.6729323308270674</c:v>
                </c:pt>
                <c:pt idx="466">
                  <c:v>3.671455938697318</c:v>
                </c:pt>
                <c:pt idx="467">
                  <c:v>3.6744186046511627</c:v>
                </c:pt>
                <c:pt idx="468">
                  <c:v>3.6718146718146718</c:v>
                </c:pt>
                <c:pt idx="469">
                  <c:v>3.6721789883268485</c:v>
                </c:pt>
                <c:pt idx="470">
                  <c:v>3.6729857819905209</c:v>
                </c:pt>
                <c:pt idx="471">
                  <c:v>3.6739926739926738</c:v>
                </c:pt>
                <c:pt idx="472">
                  <c:v>3.6717625899280577</c:v>
                </c:pt>
                <c:pt idx="473">
                  <c:v>3.6721453287197234</c:v>
                </c:pt>
                <c:pt idx="474">
                  <c:v>3.5847602739726026</c:v>
                </c:pt>
                <c:pt idx="475">
                  <c:v>3.584602368866328</c:v>
                </c:pt>
                <c:pt idx="476">
                  <c:v>3.5840480274442537</c:v>
                </c:pt>
                <c:pt idx="477">
                  <c:v>3.5839727195225914</c:v>
                </c:pt>
                <c:pt idx="478">
                  <c:v>3.5846808510638297</c:v>
                </c:pt>
                <c:pt idx="479">
                  <c:v>3.5824742268041239</c:v>
                </c:pt>
                <c:pt idx="480">
                  <c:v>3.5825410544511671</c:v>
                </c:pt>
                <c:pt idx="481">
                  <c:v>3.5848406546080964</c:v>
                </c:pt>
                <c:pt idx="482">
                  <c:v>3.5824081981212639</c:v>
                </c:pt>
                <c:pt idx="483">
                  <c:v>3.5820895522388061</c:v>
                </c:pt>
                <c:pt idx="484">
                  <c:v>3.5837520938023451</c:v>
                </c:pt>
                <c:pt idx="485">
                  <c:v>3.5843724023275145</c:v>
                </c:pt>
                <c:pt idx="486">
                  <c:v>3.5844481605351164</c:v>
                </c:pt>
                <c:pt idx="487">
                  <c:v>3.5844481605351164</c:v>
                </c:pt>
                <c:pt idx="488">
                  <c:v>3.5820895522388061</c:v>
                </c:pt>
                <c:pt idx="489">
                  <c:v>3.5842235004108463</c:v>
                </c:pt>
                <c:pt idx="490">
                  <c:v>3.584677419354839</c:v>
                </c:pt>
                <c:pt idx="491">
                  <c:v>3.582461786001609</c:v>
                </c:pt>
                <c:pt idx="492">
                  <c:v>3.584006462035541</c:v>
                </c:pt>
                <c:pt idx="493">
                  <c:v>3.582461786001609</c:v>
                </c:pt>
                <c:pt idx="494">
                  <c:v>3.5824000000000003</c:v>
                </c:pt>
                <c:pt idx="495">
                  <c:v>3.584677419354839</c:v>
                </c:pt>
                <c:pt idx="496">
                  <c:v>3.5837966640190624</c:v>
                </c:pt>
                <c:pt idx="497">
                  <c:v>3.583728278041074</c:v>
                </c:pt>
                <c:pt idx="498">
                  <c:v>3.5846030473135526</c:v>
                </c:pt>
                <c:pt idx="499">
                  <c:v>3.5821011673151752</c:v>
                </c:pt>
                <c:pt idx="500">
                  <c:v>3.5835275835275837</c:v>
                </c:pt>
                <c:pt idx="501">
                  <c:v>3.5846036585365857</c:v>
                </c:pt>
                <c:pt idx="502">
                  <c:v>3.5822784810126582</c:v>
                </c:pt>
                <c:pt idx="503">
                  <c:v>3.5842613214550854</c:v>
                </c:pt>
                <c:pt idx="504">
                  <c:v>3.5824508320726172</c:v>
                </c:pt>
                <c:pt idx="505">
                  <c:v>3.5826287471176017</c:v>
                </c:pt>
                <c:pt idx="506">
                  <c:v>3.5846743295019157</c:v>
                </c:pt>
                <c:pt idx="507">
                  <c:v>3.5846036585365857</c:v>
                </c:pt>
                <c:pt idx="508">
                  <c:v>3.583902809415338</c:v>
                </c:pt>
                <c:pt idx="509">
                  <c:v>3.5840368380660022</c:v>
                </c:pt>
                <c:pt idx="510">
                  <c:v>3.583902809415338</c:v>
                </c:pt>
                <c:pt idx="511">
                  <c:v>3.5840368380660022</c:v>
                </c:pt>
                <c:pt idx="512">
                  <c:v>3.5820433436532508</c:v>
                </c:pt>
                <c:pt idx="513">
                  <c:v>3.5842433697347897</c:v>
                </c:pt>
                <c:pt idx="514">
                  <c:v>3.5839357429718874</c:v>
                </c:pt>
                <c:pt idx="515">
                  <c:v>3.5844567803330696</c:v>
                </c:pt>
                <c:pt idx="516">
                  <c:v>3.5822187254130604</c:v>
                </c:pt>
                <c:pt idx="517">
                  <c:v>3.5837966640190624</c:v>
                </c:pt>
                <c:pt idx="518">
                  <c:v>3.5823927765237022</c:v>
                </c:pt>
                <c:pt idx="519">
                  <c:v>3.583902809415338</c:v>
                </c:pt>
                <c:pt idx="520">
                  <c:v>3.5840368380660022</c:v>
                </c:pt>
                <c:pt idx="521">
                  <c:v>3.5835275835275837</c:v>
                </c:pt>
                <c:pt idx="522">
                  <c:v>3.5821596244131459</c:v>
                </c:pt>
                <c:pt idx="523">
                  <c:v>3.5839694656488552</c:v>
                </c:pt>
                <c:pt idx="524">
                  <c:v>3.584533737680061</c:v>
                </c:pt>
                <c:pt idx="525">
                  <c:v>3.5847457627118642</c:v>
                </c:pt>
                <c:pt idx="526">
                  <c:v>3.5837716003005262</c:v>
                </c:pt>
                <c:pt idx="527">
                  <c:v>3.5837716003005262</c:v>
                </c:pt>
                <c:pt idx="528">
                  <c:v>3.5837716003005262</c:v>
                </c:pt>
                <c:pt idx="529">
                  <c:v>3.5822784810126582</c:v>
                </c:pt>
                <c:pt idx="530">
                  <c:v>3.5842613214550854</c:v>
                </c:pt>
                <c:pt idx="531">
                  <c:v>3.5822784810126582</c:v>
                </c:pt>
                <c:pt idx="532">
                  <c:v>3.5825095057034217</c:v>
                </c:pt>
                <c:pt idx="533">
                  <c:v>3.584533737680061</c:v>
                </c:pt>
                <c:pt idx="534">
                  <c:v>3.5836431226765804</c:v>
                </c:pt>
                <c:pt idx="535">
                  <c:v>3.5837716003005262</c:v>
                </c:pt>
                <c:pt idx="536">
                  <c:v>3.5841293166789128</c:v>
                </c:pt>
                <c:pt idx="537">
                  <c:v>3.58222533240028</c:v>
                </c:pt>
                <c:pt idx="538">
                  <c:v>3.5837491090520315</c:v>
                </c:pt>
                <c:pt idx="539">
                  <c:v>3.5844062947067239</c:v>
                </c:pt>
                <c:pt idx="540">
                  <c:v>3.5838732901367889</c:v>
                </c:pt>
                <c:pt idx="541">
                  <c:v>3.583508036338225</c:v>
                </c:pt>
                <c:pt idx="542">
                  <c:v>3.5836273817925197</c:v>
                </c:pt>
                <c:pt idx="543">
                  <c:v>3.5838732901367889</c:v>
                </c:pt>
                <c:pt idx="544">
                  <c:v>3.5841949778434272</c:v>
                </c:pt>
                <c:pt idx="545">
                  <c:v>3.5841293166789128</c:v>
                </c:pt>
                <c:pt idx="546">
                  <c:v>3.5834553440702783</c:v>
                </c:pt>
                <c:pt idx="547">
                  <c:v>3.5841293166789128</c:v>
                </c:pt>
                <c:pt idx="548">
                  <c:v>3.5840643274853803</c:v>
                </c:pt>
                <c:pt idx="549">
                  <c:v>3.5821665438467205</c:v>
                </c:pt>
                <c:pt idx="550">
                  <c:v>3.5821114369501466</c:v>
                </c:pt>
                <c:pt idx="551">
                  <c:v>3.584471603163192</c:v>
                </c:pt>
                <c:pt idx="552">
                  <c:v>3.5838732901367889</c:v>
                </c:pt>
                <c:pt idx="553">
                  <c:v>3.5826086956521737</c:v>
                </c:pt>
                <c:pt idx="554">
                  <c:v>3.5845375722543351</c:v>
                </c:pt>
                <c:pt idx="555">
                  <c:v>3.5837491090520315</c:v>
                </c:pt>
                <c:pt idx="556">
                  <c:v>3.5825522710886806</c:v>
                </c:pt>
                <c:pt idx="557">
                  <c:v>3.5826086956521737</c:v>
                </c:pt>
                <c:pt idx="558">
                  <c:v>3.5841293166789128</c:v>
                </c:pt>
                <c:pt idx="559">
                  <c:v>3.5843960990247563</c:v>
                </c:pt>
                <c:pt idx="560">
                  <c:v>3.5837716003005262</c:v>
                </c:pt>
                <c:pt idx="561">
                  <c:v>3.5843960990247563</c:v>
                </c:pt>
                <c:pt idx="562">
                  <c:v>3.5821114369501466</c:v>
                </c:pt>
                <c:pt idx="563">
                  <c:v>3.5834553440702783</c:v>
                </c:pt>
                <c:pt idx="564">
                  <c:v>3.5842613214550854</c:v>
                </c:pt>
                <c:pt idx="565">
                  <c:v>3.5837070254110612</c:v>
                </c:pt>
                <c:pt idx="566">
                  <c:v>3.5822222222222222</c:v>
                </c:pt>
                <c:pt idx="567">
                  <c:v>3.5835798816568052</c:v>
                </c:pt>
                <c:pt idx="568">
                  <c:v>3.5835172921265639</c:v>
                </c:pt>
                <c:pt idx="569">
                  <c:v>3.584533737680061</c:v>
                </c:pt>
                <c:pt idx="570">
                  <c:v>3.5824508320726172</c:v>
                </c:pt>
                <c:pt idx="571">
                  <c:v>3.5837070254110612</c:v>
                </c:pt>
                <c:pt idx="572">
                  <c:v>3.5826086956521737</c:v>
                </c:pt>
                <c:pt idx="573">
                  <c:v>3.5845375722543351</c:v>
                </c:pt>
                <c:pt idx="574">
                  <c:v>3.5844062947067239</c:v>
                </c:pt>
                <c:pt idx="575">
                  <c:v>3.582441113490364</c:v>
                </c:pt>
                <c:pt idx="576">
                  <c:v>3.5839363241678726</c:v>
                </c:pt>
                <c:pt idx="577">
                  <c:v>3.5839363241678726</c:v>
                </c:pt>
                <c:pt idx="578">
                  <c:v>3.5823927765237022</c:v>
                </c:pt>
                <c:pt idx="579">
                  <c:v>3.583902809415338</c:v>
                </c:pt>
                <c:pt idx="580">
                  <c:v>3.5838368580060425</c:v>
                </c:pt>
                <c:pt idx="581">
                  <c:v>3.5838368580060425</c:v>
                </c:pt>
                <c:pt idx="582">
                  <c:v>3.5846036585365857</c:v>
                </c:pt>
                <c:pt idx="583">
                  <c:v>3.5847457627118642</c:v>
                </c:pt>
                <c:pt idx="584">
                  <c:v>3.5826893353941269</c:v>
                </c:pt>
                <c:pt idx="585">
                  <c:v>3.5825095057034217</c:v>
                </c:pt>
                <c:pt idx="586">
                  <c:v>3.584533737680061</c:v>
                </c:pt>
                <c:pt idx="587">
                  <c:v>3.5843960990247563</c:v>
                </c:pt>
                <c:pt idx="588">
                  <c:v>3.5843283582089551</c:v>
                </c:pt>
                <c:pt idx="589">
                  <c:v>3.5842613214550854</c:v>
                </c:pt>
                <c:pt idx="590">
                  <c:v>3.5822222222222222</c:v>
                </c:pt>
                <c:pt idx="591">
                  <c:v>3.5841293166789128</c:v>
                </c:pt>
                <c:pt idx="592">
                  <c:v>3.5846715328467154</c:v>
                </c:pt>
                <c:pt idx="593">
                  <c:v>3.5834553440702783</c:v>
                </c:pt>
                <c:pt idx="594">
                  <c:v>3.5424836601307192</c:v>
                </c:pt>
                <c:pt idx="595">
                  <c:v>3.5443959243085881</c:v>
                </c:pt>
                <c:pt idx="596">
                  <c:v>3.5430029154518947</c:v>
                </c:pt>
                <c:pt idx="597">
                  <c:v>3.5423357664233581</c:v>
                </c:pt>
                <c:pt idx="598">
                  <c:v>3.5439481268011526</c:v>
                </c:pt>
                <c:pt idx="599">
                  <c:v>3.5421863536316947</c:v>
                </c:pt>
                <c:pt idx="600">
                  <c:v>3.5430029154518947</c:v>
                </c:pt>
                <c:pt idx="601">
                  <c:v>3.5443959243085881</c:v>
                </c:pt>
                <c:pt idx="602">
                  <c:v>3.5421863536316947</c:v>
                </c:pt>
                <c:pt idx="603">
                  <c:v>3.5423357664233581</c:v>
                </c:pt>
                <c:pt idx="604">
                  <c:v>3.5421863536316947</c:v>
                </c:pt>
                <c:pt idx="605">
                  <c:v>3.5424836601307192</c:v>
                </c:pt>
                <c:pt idx="606">
                  <c:v>3.5434314429289304</c:v>
                </c:pt>
                <c:pt idx="607">
                  <c:v>3.5442574981711781</c:v>
                </c:pt>
                <c:pt idx="608">
                  <c:v>3.5427098674521353</c:v>
                </c:pt>
                <c:pt idx="609">
                  <c:v>3.5425610658771283</c:v>
                </c:pt>
                <c:pt idx="610">
                  <c:v>3.5439763488543981</c:v>
                </c:pt>
                <c:pt idx="611">
                  <c:v>3.5424107142857144</c:v>
                </c:pt>
                <c:pt idx="612">
                  <c:v>3.5435435435435436</c:v>
                </c:pt>
                <c:pt idx="613">
                  <c:v>3.5439763488543981</c:v>
                </c:pt>
                <c:pt idx="614">
                  <c:v>3.5425610658771283</c:v>
                </c:pt>
                <c:pt idx="615">
                  <c:v>3.5439763488543981</c:v>
                </c:pt>
                <c:pt idx="616">
                  <c:v>3.5421052631578944</c:v>
                </c:pt>
                <c:pt idx="617">
                  <c:v>3.5443698732289337</c:v>
                </c:pt>
                <c:pt idx="618">
                  <c:v>3.5421052631578944</c:v>
                </c:pt>
                <c:pt idx="619">
                  <c:v>3.5435435435435436</c:v>
                </c:pt>
                <c:pt idx="620">
                  <c:v>3.5442278860569716</c:v>
                </c:pt>
                <c:pt idx="621">
                  <c:v>3.5445103857566767</c:v>
                </c:pt>
                <c:pt idx="622">
                  <c:v>3.5438335809806834</c:v>
                </c:pt>
                <c:pt idx="623">
                  <c:v>3.5439481268011526</c:v>
                </c:pt>
                <c:pt idx="624">
                  <c:v>3.5418439716312058</c:v>
                </c:pt>
                <c:pt idx="625">
                  <c:v>3.5426300578034682</c:v>
                </c:pt>
                <c:pt idx="626">
                  <c:v>3.5424836601307192</c:v>
                </c:pt>
                <c:pt idx="627">
                  <c:v>3.5442574981711781</c:v>
                </c:pt>
                <c:pt idx="628">
                  <c:v>3.5430029154518947</c:v>
                </c:pt>
                <c:pt idx="629">
                  <c:v>3.5432900432900434</c:v>
                </c:pt>
                <c:pt idx="630">
                  <c:v>3.544532947139754</c:v>
                </c:pt>
                <c:pt idx="631">
                  <c:v>3.5432900432900434</c:v>
                </c:pt>
                <c:pt idx="632">
                  <c:v>3.6825396825396823</c:v>
                </c:pt>
                <c:pt idx="633">
                  <c:v>3.6837735849056608</c:v>
                </c:pt>
                <c:pt idx="634">
                  <c:v>3.6845637583892614</c:v>
                </c:pt>
                <c:pt idx="635">
                  <c:v>3.6847181008902079</c:v>
                </c:pt>
                <c:pt idx="636">
                  <c:v>3.6847181008902079</c:v>
                </c:pt>
                <c:pt idx="637">
                  <c:v>3.6831976313841599</c:v>
                </c:pt>
                <c:pt idx="638">
                  <c:v>3.6830357142857144</c:v>
                </c:pt>
                <c:pt idx="639">
                  <c:v>3.6831976313841599</c:v>
                </c:pt>
                <c:pt idx="640">
                  <c:v>3.6828034682080926</c:v>
                </c:pt>
                <c:pt idx="641">
                  <c:v>3.6848708487084867</c:v>
                </c:pt>
                <c:pt idx="642">
                  <c:v>3.6831976313841599</c:v>
                </c:pt>
                <c:pt idx="643">
                  <c:v>3.6831976313841599</c:v>
                </c:pt>
                <c:pt idx="644">
                  <c:v>3.6844050258684407</c:v>
                </c:pt>
                <c:pt idx="645">
                  <c:v>3.6823184152604544</c:v>
                </c:pt>
                <c:pt idx="646">
                  <c:v>3.6850108616944244</c:v>
                </c:pt>
                <c:pt idx="647">
                  <c:v>3.6826434277414672</c:v>
                </c:pt>
                <c:pt idx="648">
                  <c:v>3.6839826839826841</c:v>
                </c:pt>
                <c:pt idx="649">
                  <c:v>3.6826434277414672</c:v>
                </c:pt>
                <c:pt idx="650">
                  <c:v>3.6848617176128093</c:v>
                </c:pt>
                <c:pt idx="651">
                  <c:v>3.6848617176128093</c:v>
                </c:pt>
                <c:pt idx="652">
                  <c:v>3.6845827439886847</c:v>
                </c:pt>
                <c:pt idx="653">
                  <c:v>3.685304659498208</c:v>
                </c:pt>
                <c:pt idx="654">
                  <c:v>3.6847360912981455</c:v>
                </c:pt>
                <c:pt idx="655">
                  <c:v>3.6838799720865318</c:v>
                </c:pt>
                <c:pt idx="656">
                  <c:v>3.6837307152875178</c:v>
                </c:pt>
                <c:pt idx="657">
                  <c:v>3.684604904632153</c:v>
                </c:pt>
                <c:pt idx="658">
                  <c:v>3.683044982698962</c:v>
                </c:pt>
                <c:pt idx="659">
                  <c:v>3.6850174216027876</c:v>
                </c:pt>
                <c:pt idx="660">
                  <c:v>3.6828929068150207</c:v>
                </c:pt>
                <c:pt idx="661">
                  <c:v>3.6850174216027876</c:v>
                </c:pt>
                <c:pt idx="662">
                  <c:v>3.6844626967830254</c:v>
                </c:pt>
                <c:pt idx="663">
                  <c:v>3.6844626967830254</c:v>
                </c:pt>
                <c:pt idx="664">
                  <c:v>3.6850174216027876</c:v>
                </c:pt>
                <c:pt idx="665">
                  <c:v>3.6831187410586552</c:v>
                </c:pt>
                <c:pt idx="666">
                  <c:v>3.6844349680170576</c:v>
                </c:pt>
                <c:pt idx="667">
                  <c:v>3.6835799859055678</c:v>
                </c:pt>
                <c:pt idx="668">
                  <c:v>3.6828929068150207</c:v>
                </c:pt>
                <c:pt idx="669">
                  <c:v>3.6850174216027876</c:v>
                </c:pt>
                <c:pt idx="670">
                  <c:v>3.6838799720865318</c:v>
                </c:pt>
                <c:pt idx="671">
                  <c:v>3.6833447566826596</c:v>
                </c:pt>
                <c:pt idx="672">
                  <c:v>3.6836935166994107</c:v>
                </c:pt>
                <c:pt idx="673">
                  <c:v>3.6847612818835844</c:v>
                </c:pt>
                <c:pt idx="674">
                  <c:v>3.685023505708529</c:v>
                </c:pt>
                <c:pt idx="675">
                  <c:v>3.6847457627118647</c:v>
                </c:pt>
                <c:pt idx="676">
                  <c:v>3.6848852901484479</c:v>
                </c:pt>
                <c:pt idx="677">
                  <c:v>3.6847457627118647</c:v>
                </c:pt>
                <c:pt idx="678">
                  <c:v>3.7450980392156863</c:v>
                </c:pt>
                <c:pt idx="679">
                  <c:v>3.7456647398843934</c:v>
                </c:pt>
                <c:pt idx="680">
                  <c:v>3.7460317460317465</c:v>
                </c:pt>
                <c:pt idx="681">
                  <c:v>3.7459854014598544</c:v>
                </c:pt>
                <c:pt idx="682">
                  <c:v>3.7438570364854806</c:v>
                </c:pt>
                <c:pt idx="683">
                  <c:v>3.7454682779456197</c:v>
                </c:pt>
                <c:pt idx="684">
                  <c:v>3.7453600593912397</c:v>
                </c:pt>
                <c:pt idx="685">
                  <c:v>3.744976816074189</c:v>
                </c:pt>
                <c:pt idx="686">
                  <c:v>3.7446483180428132</c:v>
                </c:pt>
                <c:pt idx="687">
                  <c:v>3.7456</c:v>
                </c:pt>
                <c:pt idx="688">
                  <c:v>3.7460063897763578</c:v>
                </c:pt>
                <c:pt idx="689">
                  <c:v>3.7460063897763578</c:v>
                </c:pt>
                <c:pt idx="690">
                  <c:v>3.7456556082148502</c:v>
                </c:pt>
                <c:pt idx="691">
                  <c:v>3.745830023828435</c:v>
                </c:pt>
                <c:pt idx="692">
                  <c:v>3.7450826121164438</c:v>
                </c:pt>
                <c:pt idx="693">
                  <c:v>3.7460063897763578</c:v>
                </c:pt>
                <c:pt idx="694">
                  <c:v>3.7445608380338435</c:v>
                </c:pt>
                <c:pt idx="695">
                  <c:v>3.7445608380338435</c:v>
                </c:pt>
                <c:pt idx="696">
                  <c:v>3.7438928289992122</c:v>
                </c:pt>
                <c:pt idx="697">
                  <c:v>3.7451437451437455</c:v>
                </c:pt>
                <c:pt idx="698">
                  <c:v>3.7447470817120623</c:v>
                </c:pt>
                <c:pt idx="699">
                  <c:v>3.7440974866717438</c:v>
                </c:pt>
                <c:pt idx="700">
                  <c:v>3.744326777609682</c:v>
                </c:pt>
                <c:pt idx="701">
                  <c:v>3.7458015267175573</c:v>
                </c:pt>
                <c:pt idx="702">
                  <c:v>3.7460197119029566</c:v>
                </c:pt>
                <c:pt idx="703">
                  <c:v>3.7444866920152093</c:v>
                </c:pt>
                <c:pt idx="704">
                  <c:v>3.7437037037037038</c:v>
                </c:pt>
                <c:pt idx="705">
                  <c:v>3.7438249823570922</c:v>
                </c:pt>
                <c:pt idx="706">
                  <c:v>3.7455068296189791</c:v>
                </c:pt>
                <c:pt idx="707">
                  <c:v>3.7434782608695647</c:v>
                </c:pt>
                <c:pt idx="708">
                  <c:v>3.7460317460317465</c:v>
                </c:pt>
                <c:pt idx="709">
                  <c:v>3.7434782608695647</c:v>
                </c:pt>
                <c:pt idx="710">
                  <c:v>3.7434782608695647</c:v>
                </c:pt>
                <c:pt idx="711">
                  <c:v>3.7451420029895361</c:v>
                </c:pt>
                <c:pt idx="712">
                  <c:v>3.7453600593912397</c:v>
                </c:pt>
                <c:pt idx="713">
                  <c:v>3.7434782608695647</c:v>
                </c:pt>
                <c:pt idx="714">
                  <c:v>3.7441197434069853</c:v>
                </c:pt>
                <c:pt idx="715">
                  <c:v>3.744269340974212</c:v>
                </c:pt>
                <c:pt idx="716">
                  <c:v>3.744269340974212</c:v>
                </c:pt>
                <c:pt idx="717">
                  <c:v>3.7452498240675576</c:v>
                </c:pt>
                <c:pt idx="718">
                  <c:v>3.7451957295373663</c:v>
                </c:pt>
                <c:pt idx="719">
                  <c:v>3.7438249823570922</c:v>
                </c:pt>
                <c:pt idx="720">
                  <c:v>3.8931967812728603</c:v>
                </c:pt>
                <c:pt idx="721">
                  <c:v>3.8922852983988352</c:v>
                </c:pt>
                <c:pt idx="722">
                  <c:v>3.8915060670949324</c:v>
                </c:pt>
                <c:pt idx="723">
                  <c:v>3.8932664756446989</c:v>
                </c:pt>
                <c:pt idx="724">
                  <c:v>3.8915060670949324</c:v>
                </c:pt>
                <c:pt idx="725">
                  <c:v>3.8932948810382122</c:v>
                </c:pt>
                <c:pt idx="726">
                  <c:v>3.8913830557566982</c:v>
                </c:pt>
                <c:pt idx="727">
                  <c:v>3.8913830557566982</c:v>
                </c:pt>
                <c:pt idx="728">
                  <c:v>3.8922852983988352</c:v>
                </c:pt>
                <c:pt idx="729">
                  <c:v>3.8922631959508314</c:v>
                </c:pt>
                <c:pt idx="730">
                  <c:v>3.8934191702432046</c:v>
                </c:pt>
                <c:pt idx="731">
                  <c:v>3.8932948810382122</c:v>
                </c:pt>
                <c:pt idx="732">
                  <c:v>3.8921496698459275</c:v>
                </c:pt>
                <c:pt idx="733">
                  <c:v>3.8931967812728603</c:v>
                </c:pt>
                <c:pt idx="734">
                  <c:v>3.8929368029739777</c:v>
                </c:pt>
                <c:pt idx="735">
                  <c:v>3.8922631959508314</c:v>
                </c:pt>
                <c:pt idx="736">
                  <c:v>3.8932948810382122</c:v>
                </c:pt>
                <c:pt idx="737">
                  <c:v>3.8933901918976548</c:v>
                </c:pt>
                <c:pt idx="738">
                  <c:v>3.8932948810382122</c:v>
                </c:pt>
                <c:pt idx="739">
                  <c:v>3.8934191702432046</c:v>
                </c:pt>
                <c:pt idx="740">
                  <c:v>3.8923959827833574</c:v>
                </c:pt>
                <c:pt idx="741">
                  <c:v>3.8922631959508314</c:v>
                </c:pt>
                <c:pt idx="742">
                  <c:v>3.8922631959508314</c:v>
                </c:pt>
                <c:pt idx="743">
                  <c:v>3.8913830557566982</c:v>
                </c:pt>
                <c:pt idx="744">
                  <c:v>3.8922852983988352</c:v>
                </c:pt>
                <c:pt idx="745">
                  <c:v>3.8939955522609342</c:v>
                </c:pt>
                <c:pt idx="746">
                  <c:v>3.8921713441654364</c:v>
                </c:pt>
                <c:pt idx="747">
                  <c:v>3.8922852983988352</c:v>
                </c:pt>
                <c:pt idx="748">
                  <c:v>3.8923734853884535</c:v>
                </c:pt>
                <c:pt idx="749">
                  <c:v>3.8913830557566982</c:v>
                </c:pt>
                <c:pt idx="750">
                  <c:v>3.8923734853884535</c:v>
                </c:pt>
                <c:pt idx="751">
                  <c:v>3.8923959827833574</c:v>
                </c:pt>
                <c:pt idx="752">
                  <c:v>3.8916430594900855</c:v>
                </c:pt>
                <c:pt idx="753">
                  <c:v>3.8923959827833574</c:v>
                </c:pt>
                <c:pt idx="754">
                  <c:v>3.8929539295392956</c:v>
                </c:pt>
                <c:pt idx="755">
                  <c:v>3.8928571428571428</c:v>
                </c:pt>
                <c:pt idx="756">
                  <c:v>3.8931398416886545</c:v>
                </c:pt>
                <c:pt idx="757">
                  <c:v>3.8923381770145307</c:v>
                </c:pt>
                <c:pt idx="758">
                  <c:v>3.8931652289316525</c:v>
                </c:pt>
                <c:pt idx="759">
                  <c:v>3.8924173687621519</c:v>
                </c:pt>
                <c:pt idx="760">
                  <c:v>3.8922976501305482</c:v>
                </c:pt>
                <c:pt idx="761">
                  <c:v>3.8923177938279712</c:v>
                </c:pt>
                <c:pt idx="762">
                  <c:v>3.8915187376725835</c:v>
                </c:pt>
                <c:pt idx="763">
                  <c:v>3.8923177938279712</c:v>
                </c:pt>
                <c:pt idx="764">
                  <c:v>3.8929292929292934</c:v>
                </c:pt>
                <c:pt idx="765">
                  <c:v>3.892904953145917</c:v>
                </c:pt>
                <c:pt idx="766">
                  <c:v>3.891390728476821</c:v>
                </c:pt>
                <c:pt idx="767">
                  <c:v>3.8915032679738562</c:v>
                </c:pt>
                <c:pt idx="768">
                  <c:v>3.8930232558139535</c:v>
                </c:pt>
                <c:pt idx="769">
                  <c:v>3.8921957671957674</c:v>
                </c:pt>
                <c:pt idx="770">
                  <c:v>3.891390728476821</c:v>
                </c:pt>
                <c:pt idx="771">
                  <c:v>3.8931147540983604</c:v>
                </c:pt>
                <c:pt idx="772">
                  <c:v>3.892904953145917</c:v>
                </c:pt>
                <c:pt idx="773">
                  <c:v>3.891390728476821</c:v>
                </c:pt>
                <c:pt idx="774">
                  <c:v>3.8923969072164946</c:v>
                </c:pt>
                <c:pt idx="775">
                  <c:v>3.8916288124594418</c:v>
                </c:pt>
                <c:pt idx="776">
                  <c:v>3.8916288124594418</c:v>
                </c:pt>
                <c:pt idx="777">
                  <c:v>3.891390728476821</c:v>
                </c:pt>
                <c:pt idx="778">
                  <c:v>3.8928086838534601</c:v>
                </c:pt>
                <c:pt idx="779">
                  <c:v>3.8936605316973414</c:v>
                </c:pt>
                <c:pt idx="780">
                  <c:v>3.8929539295392956</c:v>
                </c:pt>
                <c:pt idx="781">
                  <c:v>3.891854893908282</c:v>
                </c:pt>
                <c:pt idx="782">
                  <c:v>3.8934540389972145</c:v>
                </c:pt>
                <c:pt idx="783">
                  <c:v>3.8934540389972145</c:v>
                </c:pt>
                <c:pt idx="784">
                  <c:v>3.8923734853884535</c:v>
                </c:pt>
                <c:pt idx="785">
                  <c:v>3.893719806763285</c:v>
                </c:pt>
                <c:pt idx="786">
                  <c:v>3.892608089260809</c:v>
                </c:pt>
                <c:pt idx="787">
                  <c:v>3.8934540389972145</c:v>
                </c:pt>
                <c:pt idx="788">
                  <c:v>3.8923734853884535</c:v>
                </c:pt>
                <c:pt idx="789">
                  <c:v>3.8925266903914588</c:v>
                </c:pt>
                <c:pt idx="790">
                  <c:v>3.8924806746310612</c:v>
                </c:pt>
                <c:pt idx="791">
                  <c:v>3.893719806763285</c:v>
                </c:pt>
                <c:pt idx="792">
                  <c:v>3.8927335640138412</c:v>
                </c:pt>
                <c:pt idx="793">
                  <c:v>3.8935119887165022</c:v>
                </c:pt>
                <c:pt idx="794">
                  <c:v>3.8933901918976548</c:v>
                </c:pt>
                <c:pt idx="795">
                  <c:v>3.8923734853884535</c:v>
                </c:pt>
                <c:pt idx="796">
                  <c:v>3.8913830557566982</c:v>
                </c:pt>
                <c:pt idx="797">
                  <c:v>3.8923734853884535</c:v>
                </c:pt>
                <c:pt idx="798">
                  <c:v>3.8915060670949324</c:v>
                </c:pt>
                <c:pt idx="799">
                  <c:v>3.8924187725631767</c:v>
                </c:pt>
                <c:pt idx="800">
                  <c:v>3.8922631959508314</c:v>
                </c:pt>
                <c:pt idx="801">
                  <c:v>3.8932664756446989</c:v>
                </c:pt>
                <c:pt idx="802">
                  <c:v>3.8940493468795356</c:v>
                </c:pt>
                <c:pt idx="803">
                  <c:v>3.8915229885057472</c:v>
                </c:pt>
                <c:pt idx="804">
                  <c:v>3.8924187725631767</c:v>
                </c:pt>
                <c:pt idx="805">
                  <c:v>3.8915229885057472</c:v>
                </c:pt>
                <c:pt idx="806">
                  <c:v>3.8932948810382122</c:v>
                </c:pt>
                <c:pt idx="807">
                  <c:v>3.8931967812728603</c:v>
                </c:pt>
                <c:pt idx="808">
                  <c:v>3.891256429096253</c:v>
                </c:pt>
                <c:pt idx="809">
                  <c:v>3.8915060670949324</c:v>
                </c:pt>
                <c:pt idx="810">
                  <c:v>3.8922852983988352</c:v>
                </c:pt>
                <c:pt idx="811">
                  <c:v>3.8913830557566982</c:v>
                </c:pt>
                <c:pt idx="812">
                  <c:v>3.8931686046511627</c:v>
                </c:pt>
                <c:pt idx="813">
                  <c:v>3.8915229885057472</c:v>
                </c:pt>
                <c:pt idx="814">
                  <c:v>3.8913830557566982</c:v>
                </c:pt>
                <c:pt idx="815">
                  <c:v>3.8922631959508314</c:v>
                </c:pt>
                <c:pt idx="816">
                  <c:v>3.8931967812728603</c:v>
                </c:pt>
                <c:pt idx="817">
                  <c:v>3.8930957683741645</c:v>
                </c:pt>
                <c:pt idx="818">
                  <c:v>3.8920539730134935</c:v>
                </c:pt>
                <c:pt idx="819">
                  <c:v>3.8937160589604343</c:v>
                </c:pt>
                <c:pt idx="820">
                  <c:v>3.8917881811204915</c:v>
                </c:pt>
                <c:pt idx="821">
                  <c:v>3.8929640718562872</c:v>
                </c:pt>
                <c:pt idx="822">
                  <c:v>3.8939051918735896</c:v>
                </c:pt>
                <c:pt idx="823">
                  <c:v>3.8917682926829271</c:v>
                </c:pt>
                <c:pt idx="824">
                  <c:v>3.8916408668730651</c:v>
                </c:pt>
                <c:pt idx="825">
                  <c:v>3.8937160589604343</c:v>
                </c:pt>
                <c:pt idx="826">
                  <c:v>3.8916601714731098</c:v>
                </c:pt>
                <c:pt idx="827">
                  <c:v>3.8943154523618895</c:v>
                </c:pt>
                <c:pt idx="828">
                  <c:v>3.892344497607656</c:v>
                </c:pt>
                <c:pt idx="829">
                  <c:v>3.8921962992759456</c:v>
                </c:pt>
                <c:pt idx="830">
                  <c:v>3.8910728910728904</c:v>
                </c:pt>
                <c:pt idx="831">
                  <c:v>3.8912167606768735</c:v>
                </c:pt>
                <c:pt idx="832">
                  <c:v>3.8921962992759456</c:v>
                </c:pt>
                <c:pt idx="833">
                  <c:v>3.8921962992759456</c:v>
                </c:pt>
                <c:pt idx="834">
                  <c:v>3.8943154523618895</c:v>
                </c:pt>
                <c:pt idx="835">
                  <c:v>3.891509433962264</c:v>
                </c:pt>
                <c:pt idx="836">
                  <c:v>3.8924901185770753</c:v>
                </c:pt>
                <c:pt idx="837">
                  <c:v>3.8913738019169331</c:v>
                </c:pt>
                <c:pt idx="838">
                  <c:v>3.8924901185770753</c:v>
                </c:pt>
                <c:pt idx="839">
                  <c:v>4.0534100246507805</c:v>
                </c:pt>
                <c:pt idx="840">
                  <c:v>4.0546357615894033</c:v>
                </c:pt>
                <c:pt idx="841">
                  <c:v>4.0540540540540535</c:v>
                </c:pt>
                <c:pt idx="842">
                  <c:v>4.0532445923460898</c:v>
                </c:pt>
                <c:pt idx="843">
                  <c:v>4.0545759865659106</c:v>
                </c:pt>
                <c:pt idx="844">
                  <c:v>4.0530821917808222</c:v>
                </c:pt>
                <c:pt idx="845">
                  <c:v>4.0557029177718826</c:v>
                </c:pt>
                <c:pt idx="846">
                  <c:v>4.0557029177718826</c:v>
                </c:pt>
                <c:pt idx="847">
                  <c:v>4.052816901408451</c:v>
                </c:pt>
                <c:pt idx="848">
                  <c:v>4.0530821917808222</c:v>
                </c:pt>
                <c:pt idx="849">
                  <c:v>4.0545144804088586</c:v>
                </c:pt>
                <c:pt idx="850">
                  <c:v>4.0557491289198611</c:v>
                </c:pt>
                <c:pt idx="851">
                  <c:v>4.052816901408451</c:v>
                </c:pt>
                <c:pt idx="852">
                  <c:v>4.0538267451640033</c:v>
                </c:pt>
                <c:pt idx="853">
                  <c:v>4.0540540540540535</c:v>
                </c:pt>
                <c:pt idx="854">
                  <c:v>4.0546938775510206</c:v>
                </c:pt>
                <c:pt idx="855">
                  <c:v>4.0533333333333337</c:v>
                </c:pt>
                <c:pt idx="856">
                  <c:v>4.0560131795716643</c:v>
                </c:pt>
                <c:pt idx="857">
                  <c:v>4.0532445923460898</c:v>
                </c:pt>
                <c:pt idx="858">
                  <c:v>4.0545144804088586</c:v>
                </c:pt>
                <c:pt idx="859">
                  <c:v>4.0545144804088586</c:v>
                </c:pt>
                <c:pt idx="860">
                  <c:v>4.0531645569620256</c:v>
                </c:pt>
                <c:pt idx="861">
                  <c:v>4.0532445923460898</c:v>
                </c:pt>
                <c:pt idx="862">
                  <c:v>4.0554662379421229</c:v>
                </c:pt>
                <c:pt idx="863">
                  <c:v>4.0542071197411005</c:v>
                </c:pt>
                <c:pt idx="864">
                  <c:v>4.0563045202220458</c:v>
                </c:pt>
                <c:pt idx="865">
                  <c:v>4.0546357615894033</c:v>
                </c:pt>
                <c:pt idx="866">
                  <c:v>4.0551782682512743</c:v>
                </c:pt>
                <c:pt idx="867">
                  <c:v>4.0539867109634553</c:v>
                </c:pt>
                <c:pt idx="868">
                  <c:v>4.0551782682512743</c:v>
                </c:pt>
                <c:pt idx="869">
                  <c:v>4.0553227158424141</c:v>
                </c:pt>
                <c:pt idx="870">
                  <c:v>4.0551782682512743</c:v>
                </c:pt>
                <c:pt idx="871">
                  <c:v>4.0559322033898306</c:v>
                </c:pt>
                <c:pt idx="872">
                  <c:v>4.0559322033898306</c:v>
                </c:pt>
                <c:pt idx="873">
                  <c:v>4.0558375634517763</c:v>
                </c:pt>
                <c:pt idx="874">
                  <c:v>4.2657777777777781</c:v>
                </c:pt>
                <c:pt idx="875">
                  <c:v>4.2657657657657664</c:v>
                </c:pt>
                <c:pt idx="876">
                  <c:v>4.2644628099173554</c:v>
                </c:pt>
                <c:pt idx="877">
                  <c:v>4.2671040299906284</c:v>
                </c:pt>
                <c:pt idx="878">
                  <c:v>4.2657869934024504</c:v>
                </c:pt>
                <c:pt idx="879">
                  <c:v>4.268081002892961</c:v>
                </c:pt>
                <c:pt idx="880">
                  <c:v>4.2644320297951577</c:v>
                </c:pt>
                <c:pt idx="881">
                  <c:v>4.2653446647780928</c:v>
                </c:pt>
                <c:pt idx="882">
                  <c:v>4.2664670658682633</c:v>
                </c:pt>
                <c:pt idx="883">
                  <c:v>4.2643902439024393</c:v>
                </c:pt>
                <c:pt idx="884">
                  <c:v>4.2669245647969047</c:v>
                </c:pt>
                <c:pt idx="885">
                  <c:v>4.2653061224489797</c:v>
                </c:pt>
                <c:pt idx="886">
                  <c:v>4.2669208770257381</c:v>
                </c:pt>
                <c:pt idx="887">
                  <c:v>4.2685274302213667</c:v>
                </c:pt>
                <c:pt idx="888">
                  <c:v>4.2648752399232244</c:v>
                </c:pt>
                <c:pt idx="889">
                  <c:v>4.2643902439024393</c:v>
                </c:pt>
                <c:pt idx="890">
                  <c:v>4.2653256704980844</c:v>
                </c:pt>
                <c:pt idx="891">
                  <c:v>4.2666666666666666</c:v>
                </c:pt>
                <c:pt idx="892">
                  <c:v>4.2666666666666666</c:v>
                </c:pt>
                <c:pt idx="893">
                  <c:v>4.2676616915422887</c:v>
                </c:pt>
                <c:pt idx="894">
                  <c:v>4.2645228215767634</c:v>
                </c:pt>
                <c:pt idx="895">
                  <c:v>4.264033264033265</c:v>
                </c:pt>
                <c:pt idx="896">
                  <c:v>4.2655246252676662</c:v>
                </c:pt>
                <c:pt idx="897">
                  <c:v>4.265237020316027</c:v>
                </c:pt>
                <c:pt idx="898">
                  <c:v>4.2668136714443223</c:v>
                </c:pt>
                <c:pt idx="899">
                  <c:v>4.2668136714443223</c:v>
                </c:pt>
                <c:pt idx="900">
                  <c:v>4.2636761487964989</c:v>
                </c:pt>
                <c:pt idx="901">
                  <c:v>4.2665222101841822</c:v>
                </c:pt>
                <c:pt idx="902">
                  <c:v>4.2672147995889</c:v>
                </c:pt>
                <c:pt idx="903">
                  <c:v>4.2647975077881615</c:v>
                </c:pt>
                <c:pt idx="904">
                  <c:v>4.2647975077881615</c:v>
                </c:pt>
                <c:pt idx="905">
                  <c:v>4.2672147995889</c:v>
                </c:pt>
                <c:pt idx="906">
                  <c:v>4.268145161290323</c:v>
                </c:pt>
                <c:pt idx="907">
                  <c:v>4.2645875251509056</c:v>
                </c:pt>
                <c:pt idx="908">
                  <c:v>4.268145161290323</c:v>
                </c:pt>
                <c:pt idx="909">
                  <c:v>4.2678396871945257</c:v>
                </c:pt>
                <c:pt idx="910">
                  <c:v>4.2676470588235302</c:v>
                </c:pt>
                <c:pt idx="911">
                  <c:v>4.2676470588235302</c:v>
                </c:pt>
                <c:pt idx="912">
                  <c:v>4.2676470588235302</c:v>
                </c:pt>
                <c:pt idx="913">
                  <c:v>4.2648490749756576</c:v>
                </c:pt>
                <c:pt idx="914">
                  <c:v>4.2671905697445975</c:v>
                </c:pt>
                <c:pt idx="915">
                  <c:v>4.2646502835538751</c:v>
                </c:pt>
                <c:pt idx="916">
                  <c:v>4.2664756446991401</c:v>
                </c:pt>
                <c:pt idx="917">
                  <c:v>4.2666666666666666</c:v>
                </c:pt>
                <c:pt idx="918">
                  <c:v>4.2655367231638417</c:v>
                </c:pt>
                <c:pt idx="919">
                  <c:v>4.2666666666666666</c:v>
                </c:pt>
                <c:pt idx="920">
                  <c:v>4.2664728682170541</c:v>
                </c:pt>
                <c:pt idx="921">
                  <c:v>4.2669283611383708</c:v>
                </c:pt>
                <c:pt idx="922">
                  <c:v>4.2643564356435641</c:v>
                </c:pt>
                <c:pt idx="923">
                  <c:v>4.0649233543733088</c:v>
                </c:pt>
                <c:pt idx="924">
                  <c:v>4.0666666666666673</c:v>
                </c:pt>
                <c:pt idx="925">
                  <c:v>4.064343163538874</c:v>
                </c:pt>
                <c:pt idx="926">
                  <c:v>4.0667259786476873</c:v>
                </c:pt>
                <c:pt idx="927">
                  <c:v>4.0664869721473487</c:v>
                </c:pt>
                <c:pt idx="928">
                  <c:v>4.0658135283363803</c:v>
                </c:pt>
                <c:pt idx="929">
                  <c:v>4.0659536541889478</c:v>
                </c:pt>
                <c:pt idx="930">
                  <c:v>4.0665499124343256</c:v>
                </c:pt>
                <c:pt idx="931">
                  <c:v>4.0664272890484732</c:v>
                </c:pt>
                <c:pt idx="932">
                  <c:v>4.0646589902568646</c:v>
                </c:pt>
                <c:pt idx="933">
                  <c:v>4.0646589902568646</c:v>
                </c:pt>
                <c:pt idx="934">
                  <c:v>4.0672645739910314</c:v>
                </c:pt>
                <c:pt idx="935">
                  <c:v>4.0680393912264989</c:v>
                </c:pt>
                <c:pt idx="936">
                  <c:v>4.0649233543733088</c:v>
                </c:pt>
                <c:pt idx="937">
                  <c:v>4.0664869721473487</c:v>
                </c:pt>
                <c:pt idx="938">
                  <c:v>4.067204301075269</c:v>
                </c:pt>
                <c:pt idx="939">
                  <c:v>4.0678414096916304</c:v>
                </c:pt>
                <c:pt idx="940">
                  <c:v>4.0670785525154454</c:v>
                </c:pt>
                <c:pt idx="941">
                  <c:v>4.0663129973474801</c:v>
                </c:pt>
                <c:pt idx="942">
                  <c:v>4.0667259786476873</c:v>
                </c:pt>
                <c:pt idx="943">
                  <c:v>4.0667259786476873</c:v>
                </c:pt>
                <c:pt idx="944">
                  <c:v>4.0669491525423727</c:v>
                </c:pt>
                <c:pt idx="945">
                  <c:v>4.0667779632721199</c:v>
                </c:pt>
                <c:pt idx="946">
                  <c:v>4.0669975186104219</c:v>
                </c:pt>
                <c:pt idx="947">
                  <c:v>4.0655601659751035</c:v>
                </c:pt>
                <c:pt idx="948">
                  <c:v>4.0676818950930622</c:v>
                </c:pt>
                <c:pt idx="949">
                  <c:v>4.0668983492615123</c:v>
                </c:pt>
                <c:pt idx="950">
                  <c:v>4.067152103559871</c:v>
                </c:pt>
                <c:pt idx="951">
                  <c:v>4.0654129190515125</c:v>
                </c:pt>
                <c:pt idx="952">
                  <c:v>4.0669975186104219</c:v>
                </c:pt>
                <c:pt idx="953">
                  <c:v>4.067152103559871</c:v>
                </c:pt>
                <c:pt idx="954">
                  <c:v>4.0671936758893281</c:v>
                </c:pt>
                <c:pt idx="955">
                  <c:v>4.0646687697160884</c:v>
                </c:pt>
                <c:pt idx="956">
                  <c:v>4.0658914728682172</c:v>
                </c:pt>
                <c:pt idx="957">
                  <c:v>4.0670303975058459</c:v>
                </c:pt>
                <c:pt idx="958">
                  <c:v>4.0658914728682172</c:v>
                </c:pt>
                <c:pt idx="959">
                  <c:v>4.0662047729022328</c:v>
                </c:pt>
                <c:pt idx="960">
                  <c:v>4.0662047729022328</c:v>
                </c:pt>
                <c:pt idx="961">
                  <c:v>4.0659590598938591</c:v>
                </c:pt>
                <c:pt idx="962">
                  <c:v>4.0657492354740059</c:v>
                </c:pt>
                <c:pt idx="963">
                  <c:v>4.0656763096168884</c:v>
                </c:pt>
                <c:pt idx="964">
                  <c:v>4.0665083135391917</c:v>
                </c:pt>
                <c:pt idx="965">
                  <c:v>4.5837606837606844</c:v>
                </c:pt>
                <c:pt idx="966">
                  <c:v>4.584938704028021</c:v>
                </c:pt>
                <c:pt idx="967">
                  <c:v>4.5850877192982455</c:v>
                </c:pt>
                <c:pt idx="968">
                  <c:v>4.5848056537102471</c:v>
                </c:pt>
                <c:pt idx="969">
                  <c:v>4.5855614973262036</c:v>
                </c:pt>
                <c:pt idx="970">
                  <c:v>4.5850877192982455</c:v>
                </c:pt>
                <c:pt idx="971">
                  <c:v>4.5855614973262036</c:v>
                </c:pt>
                <c:pt idx="972">
                  <c:v>4.5844947735191637</c:v>
                </c:pt>
                <c:pt idx="973">
                  <c:v>4.5868761552680226</c:v>
                </c:pt>
                <c:pt idx="974">
                  <c:v>4.5846286701208987</c:v>
                </c:pt>
                <c:pt idx="975">
                  <c:v>4.5854092526690389</c:v>
                </c:pt>
                <c:pt idx="976">
                  <c:v>4.5855614973262036</c:v>
                </c:pt>
                <c:pt idx="977">
                  <c:v>4.584938704028021</c:v>
                </c:pt>
                <c:pt idx="978">
                  <c:v>4.5852372583479788</c:v>
                </c:pt>
                <c:pt idx="979">
                  <c:v>4.5847750865051902</c:v>
                </c:pt>
                <c:pt idx="980">
                  <c:v>4.584938704028021</c:v>
                </c:pt>
                <c:pt idx="981">
                  <c:v>4.584938704028021</c:v>
                </c:pt>
                <c:pt idx="982">
                  <c:v>4.5854092526690389</c:v>
                </c:pt>
                <c:pt idx="983">
                  <c:v>4.5855614973262036</c:v>
                </c:pt>
                <c:pt idx="984">
                  <c:v>4.5858676207513422</c:v>
                </c:pt>
                <c:pt idx="985">
                  <c:v>4.5854092526690389</c:v>
                </c:pt>
                <c:pt idx="986">
                  <c:v>4.5854092526690389</c:v>
                </c:pt>
                <c:pt idx="987">
                  <c:v>4.5854316546762597</c:v>
                </c:pt>
                <c:pt idx="988">
                  <c:v>4.5860507246376816</c:v>
                </c:pt>
                <c:pt idx="989">
                  <c:v>4.585106382978724</c:v>
                </c:pt>
                <c:pt idx="990">
                  <c:v>4.5858951175406872</c:v>
                </c:pt>
                <c:pt idx="991">
                  <c:v>4.5864312267657992</c:v>
                </c:pt>
                <c:pt idx="992">
                  <c:v>4.5862385321100918</c:v>
                </c:pt>
                <c:pt idx="993">
                  <c:v>4.5865921787709496</c:v>
                </c:pt>
                <c:pt idx="994">
                  <c:v>4.58309591642925</c:v>
                </c:pt>
                <c:pt idx="995">
                  <c:v>4.5860805860805858</c:v>
                </c:pt>
                <c:pt idx="996">
                  <c:v>4.5858951175406872</c:v>
                </c:pt>
                <c:pt idx="997">
                  <c:v>4.5829383886255926</c:v>
                </c:pt>
                <c:pt idx="998">
                  <c:v>4.5835694050991505</c:v>
                </c:pt>
                <c:pt idx="999">
                  <c:v>4.5865921787709496</c:v>
                </c:pt>
                <c:pt idx="1000">
                  <c:v>4.5864312267657992</c:v>
                </c:pt>
                <c:pt idx="1001">
                  <c:v>4.5865209471766848</c:v>
                </c:pt>
                <c:pt idx="1002">
                  <c:v>4.5827814569536418</c:v>
                </c:pt>
                <c:pt idx="1003">
                  <c:v>4.5872420262664164</c:v>
                </c:pt>
                <c:pt idx="1004">
                  <c:v>4.5872420262664164</c:v>
                </c:pt>
                <c:pt idx="1005">
                  <c:v>4.5874060150375939</c:v>
                </c:pt>
                <c:pt idx="1006">
                  <c:v>4.5874060150375939</c:v>
                </c:pt>
                <c:pt idx="1007">
                  <c:v>4.5867158671586719</c:v>
                </c:pt>
                <c:pt idx="1008">
                  <c:v>4.5867158671586719</c:v>
                </c:pt>
                <c:pt idx="1009">
                  <c:v>4.5863636363636369</c:v>
                </c:pt>
                <c:pt idx="1010">
                  <c:v>4.5865209471766848</c:v>
                </c:pt>
                <c:pt idx="1011">
                  <c:v>4.5860805860805858</c:v>
                </c:pt>
                <c:pt idx="1012">
                  <c:v>4.5854316546762597</c:v>
                </c:pt>
                <c:pt idx="1013">
                  <c:v>4.58479020979021</c:v>
                </c:pt>
                <c:pt idx="1014">
                  <c:v>4.5854092526690389</c:v>
                </c:pt>
                <c:pt idx="1015">
                  <c:v>4.5861759425493718</c:v>
                </c:pt>
                <c:pt idx="1016">
                  <c:v>4.5848056537102471</c:v>
                </c:pt>
                <c:pt idx="1017">
                  <c:v>4.5850694444444446</c:v>
                </c:pt>
                <c:pt idx="1018">
                  <c:v>4.5847750865051902</c:v>
                </c:pt>
                <c:pt idx="1019">
                  <c:v>4.5841924398625427</c:v>
                </c:pt>
                <c:pt idx="1020">
                  <c:v>4.5844709897610914</c:v>
                </c:pt>
                <c:pt idx="1021">
                  <c:v>4.5839041095890414</c:v>
                </c:pt>
                <c:pt idx="1022">
                  <c:v>4.5837563451776653</c:v>
                </c:pt>
                <c:pt idx="1023">
                  <c:v>4.3094488188976374</c:v>
                </c:pt>
                <c:pt idx="1024">
                  <c:v>4.3094488188976374</c:v>
                </c:pt>
                <c:pt idx="1025">
                  <c:v>4.309148264984227</c:v>
                </c:pt>
                <c:pt idx="1026">
                  <c:v>4.3087409783480348</c:v>
                </c:pt>
                <c:pt idx="1027">
                  <c:v>4.3102625298329356</c:v>
                </c:pt>
                <c:pt idx="1028">
                  <c:v>4.3110932475884249</c:v>
                </c:pt>
                <c:pt idx="1029">
                  <c:v>4.3088467614533963</c:v>
                </c:pt>
                <c:pt idx="1030">
                  <c:v>4.3088467614533963</c:v>
                </c:pt>
                <c:pt idx="1031">
                  <c:v>4.3087409783480348</c:v>
                </c:pt>
                <c:pt idx="1032">
                  <c:v>4.3090472377902325</c:v>
                </c:pt>
                <c:pt idx="1033">
                  <c:v>4.3094488188976374</c:v>
                </c:pt>
                <c:pt idx="1034">
                  <c:v>4.310483870967742</c:v>
                </c:pt>
                <c:pt idx="1035">
                  <c:v>4.3094488188976374</c:v>
                </c:pt>
                <c:pt idx="1036">
                  <c:v>4.3099601593625501</c:v>
                </c:pt>
                <c:pt idx="1037">
                  <c:v>4.3095422808378583</c:v>
                </c:pt>
                <c:pt idx="1038">
                  <c:v>4.3112324492979717</c:v>
                </c:pt>
                <c:pt idx="1039">
                  <c:v>4.3088467614533963</c:v>
                </c:pt>
                <c:pt idx="1040">
                  <c:v>4.3099601593625501</c:v>
                </c:pt>
                <c:pt idx="1041">
                  <c:v>4.3096568236233042</c:v>
                </c:pt>
                <c:pt idx="1042">
                  <c:v>4.3092532467532472</c:v>
                </c:pt>
                <c:pt idx="1043">
                  <c:v>4.3101777059773827</c:v>
                </c:pt>
                <c:pt idx="1044">
                  <c:v>4.3095623987034033</c:v>
                </c:pt>
                <c:pt idx="1045">
                  <c:v>4.3095623987034033</c:v>
                </c:pt>
                <c:pt idx="1046">
                  <c:v>4.3118367346938777</c:v>
                </c:pt>
                <c:pt idx="1047">
                  <c:v>4.3101777059773827</c:v>
                </c:pt>
                <c:pt idx="1048">
                  <c:v>4.3087409783480348</c:v>
                </c:pt>
                <c:pt idx="1049">
                  <c:v>4.3087409783480348</c:v>
                </c:pt>
                <c:pt idx="1050">
                  <c:v>4.3087409783480348</c:v>
                </c:pt>
                <c:pt idx="1051">
                  <c:v>4.3102625298329356</c:v>
                </c:pt>
                <c:pt idx="1052">
                  <c:v>4.3097484276729556</c:v>
                </c:pt>
                <c:pt idx="1053">
                  <c:v>4.3111638954869358</c:v>
                </c:pt>
                <c:pt idx="1054">
                  <c:v>4.3110084680523482</c:v>
                </c:pt>
                <c:pt idx="1055">
                  <c:v>4.3110084680523482</c:v>
                </c:pt>
                <c:pt idx="1056">
                  <c:v>4.3106416275430366</c:v>
                </c:pt>
                <c:pt idx="1057">
                  <c:v>4.309148264984227</c:v>
                </c:pt>
                <c:pt idx="1058">
                  <c:v>4.3096568236233042</c:v>
                </c:pt>
                <c:pt idx="1059">
                  <c:v>4.3111638954869358</c:v>
                </c:pt>
                <c:pt idx="1060">
                  <c:v>4.309148264984227</c:v>
                </c:pt>
                <c:pt idx="1061">
                  <c:v>4.3102625298329356</c:v>
                </c:pt>
                <c:pt idx="1062">
                  <c:v>4.3110932475884249</c:v>
                </c:pt>
                <c:pt idx="1063">
                  <c:v>4.3090472377902325</c:v>
                </c:pt>
                <c:pt idx="1064">
                  <c:v>4.3098705501618131</c:v>
                </c:pt>
                <c:pt idx="1065">
                  <c:v>4.3100902378999182</c:v>
                </c:pt>
                <c:pt idx="1066">
                  <c:v>4.3085194375516958</c:v>
                </c:pt>
                <c:pt idx="1067">
                  <c:v>4.3093645484949832</c:v>
                </c:pt>
                <c:pt idx="1068">
                  <c:v>4.3093645484949832</c:v>
                </c:pt>
                <c:pt idx="1069">
                  <c:v>4.3087248322147653</c:v>
                </c:pt>
                <c:pt idx="1070">
                  <c:v>4.3095843935538598</c:v>
                </c:pt>
                <c:pt idx="1071">
                  <c:v>4.3095843935538598</c:v>
                </c:pt>
                <c:pt idx="1072">
                  <c:v>4.311710193765796</c:v>
                </c:pt>
                <c:pt idx="1073">
                  <c:v>4.3095843935538598</c:v>
                </c:pt>
                <c:pt idx="1074">
                  <c:v>4.3102282333051569</c:v>
                </c:pt>
                <c:pt idx="1075">
                  <c:v>4.3099068585944114</c:v>
                </c:pt>
                <c:pt idx="1076">
                  <c:v>4.3099999999999996</c:v>
                </c:pt>
                <c:pt idx="1077">
                  <c:v>4.309045226130654</c:v>
                </c:pt>
                <c:pt idx="1078">
                  <c:v>4.3117744610281923</c:v>
                </c:pt>
                <c:pt idx="1079">
                  <c:v>4.3085194375516958</c:v>
                </c:pt>
                <c:pt idx="1080">
                  <c:v>4.3091508656224233</c:v>
                </c:pt>
                <c:pt idx="1081">
                  <c:v>4.3107113654946847</c:v>
                </c:pt>
                <c:pt idx="1082">
                  <c:v>4.3092532467532472</c:v>
                </c:pt>
                <c:pt idx="1083">
                  <c:v>4.3096568236233042</c:v>
                </c:pt>
                <c:pt idx="1084">
                  <c:v>4.3107902735562309</c:v>
                </c:pt>
                <c:pt idx="1085">
                  <c:v>4.905498281786941</c:v>
                </c:pt>
                <c:pt idx="1086">
                  <c:v>4.9060344827586206</c:v>
                </c:pt>
                <c:pt idx="1087">
                  <c:v>4.9041560644614082</c:v>
                </c:pt>
                <c:pt idx="1088">
                  <c:v>4.9048428207306713</c:v>
                </c:pt>
                <c:pt idx="1089">
                  <c:v>4.9053356282271947</c:v>
                </c:pt>
                <c:pt idx="1090">
                  <c:v>4.9076133447390928</c:v>
                </c:pt>
                <c:pt idx="1091">
                  <c:v>4.9053356282271947</c:v>
                </c:pt>
                <c:pt idx="1092">
                  <c:v>4.9060052219321149</c:v>
                </c:pt>
                <c:pt idx="1093">
                  <c:v>4.9079754601226995</c:v>
                </c:pt>
                <c:pt idx="1094">
                  <c:v>4.9081455805892551</c:v>
                </c:pt>
                <c:pt idx="1095">
                  <c:v>4.9052997393570807</c:v>
                </c:pt>
                <c:pt idx="1096">
                  <c:v>4.9067131647776812</c:v>
                </c:pt>
                <c:pt idx="1097">
                  <c:v>4.9060052219321149</c:v>
                </c:pt>
                <c:pt idx="1098">
                  <c:v>4.9081455805892551</c:v>
                </c:pt>
                <c:pt idx="1099">
                  <c:v>4.9045967042497836</c:v>
                </c:pt>
                <c:pt idx="1100">
                  <c:v>4.9083119108826052</c:v>
                </c:pt>
                <c:pt idx="1101">
                  <c:v>4.9065502183406116</c:v>
                </c:pt>
                <c:pt idx="1102">
                  <c:v>4.9079754601226995</c:v>
                </c:pt>
                <c:pt idx="1103">
                  <c:v>4.9048888888888893</c:v>
                </c:pt>
                <c:pt idx="1104">
                  <c:v>4.9079754601226995</c:v>
                </c:pt>
                <c:pt idx="1105">
                  <c:v>4.9060344827586206</c:v>
                </c:pt>
                <c:pt idx="1106">
                  <c:v>4.9067357512953365</c:v>
                </c:pt>
                <c:pt idx="1107">
                  <c:v>4.9053356282271947</c:v>
                </c:pt>
                <c:pt idx="1108">
                  <c:v>4.9048027444253854</c:v>
                </c:pt>
                <c:pt idx="1109">
                  <c:v>4.9052997393570807</c:v>
                </c:pt>
                <c:pt idx="1110">
                  <c:v>4.9067131647776812</c:v>
                </c:pt>
                <c:pt idx="1111">
                  <c:v>4.9050966608084359</c:v>
                </c:pt>
                <c:pt idx="1112">
                  <c:v>4.9053356282271947</c:v>
                </c:pt>
                <c:pt idx="1113">
                  <c:v>4.9069171648163961</c:v>
                </c:pt>
                <c:pt idx="1114">
                  <c:v>4.9064327485380108</c:v>
                </c:pt>
                <c:pt idx="1115">
                  <c:v>4.9074529074529076</c:v>
                </c:pt>
                <c:pt idx="1116">
                  <c:v>5.1620718462823723</c:v>
                </c:pt>
                <c:pt idx="1117">
                  <c:v>5.1596009975062351</c:v>
                </c:pt>
                <c:pt idx="1118">
                  <c:v>5.1632485643970467</c:v>
                </c:pt>
                <c:pt idx="1119">
                  <c:v>5.1595394736842106</c:v>
                </c:pt>
                <c:pt idx="1120">
                  <c:v>5.1592775041050905</c:v>
                </c:pt>
                <c:pt idx="1121">
                  <c:v>5.1609674728940789</c:v>
                </c:pt>
                <c:pt idx="1122">
                  <c:v>5.1593959731543624</c:v>
                </c:pt>
                <c:pt idx="1123">
                  <c:v>5.1620718462823723</c:v>
                </c:pt>
                <c:pt idx="1124">
                  <c:v>5.160816326530612</c:v>
                </c:pt>
                <c:pt idx="1125">
                  <c:v>5.1608910891089108</c:v>
                </c:pt>
                <c:pt idx="1126">
                  <c:v>5.160816326530612</c:v>
                </c:pt>
                <c:pt idx="1127">
                  <c:v>5.1605541972290139</c:v>
                </c:pt>
                <c:pt idx="1128">
                  <c:v>5.1632485643970467</c:v>
                </c:pt>
                <c:pt idx="1129">
                  <c:v>5.160816326530612</c:v>
                </c:pt>
                <c:pt idx="1130">
                  <c:v>5.1621621621621623</c:v>
                </c:pt>
                <c:pt idx="1131">
                  <c:v>5.1605541972290139</c:v>
                </c:pt>
                <c:pt idx="1132">
                  <c:v>5.1622516556291389</c:v>
                </c:pt>
                <c:pt idx="1133">
                  <c:v>5.160816326530612</c:v>
                </c:pt>
                <c:pt idx="1134">
                  <c:v>5.1618969746524943</c:v>
                </c:pt>
                <c:pt idx="1135">
                  <c:v>5.1608910891089108</c:v>
                </c:pt>
                <c:pt idx="1136">
                  <c:v>5.1621621621621623</c:v>
                </c:pt>
                <c:pt idx="1137">
                  <c:v>5.1605541972290139</c:v>
                </c:pt>
                <c:pt idx="1138">
                  <c:v>5.1632485643970467</c:v>
                </c:pt>
                <c:pt idx="1139">
                  <c:v>5.160816326530612</c:v>
                </c:pt>
                <c:pt idx="1140">
                  <c:v>5.1593360995850617</c:v>
                </c:pt>
                <c:pt idx="1141">
                  <c:v>5.160816326530612</c:v>
                </c:pt>
                <c:pt idx="1142">
                  <c:v>5.160816326530612</c:v>
                </c:pt>
                <c:pt idx="1143">
                  <c:v>5.160816326530612</c:v>
                </c:pt>
                <c:pt idx="1144">
                  <c:v>5.1604150039904226</c:v>
                </c:pt>
                <c:pt idx="1145">
                  <c:v>5.1606714628297361</c:v>
                </c:pt>
                <c:pt idx="1146">
                  <c:v>5.1607431340872374</c:v>
                </c:pt>
                <c:pt idx="1147">
                  <c:v>5.1604838709677416</c:v>
                </c:pt>
                <c:pt idx="1148">
                  <c:v>5.1629570747217812</c:v>
                </c:pt>
                <c:pt idx="1149">
                  <c:v>5.1594202898550723</c:v>
                </c:pt>
                <c:pt idx="1150">
                  <c:v>5.1594202898550723</c:v>
                </c:pt>
                <c:pt idx="1151">
                  <c:v>5.1618122977346275</c:v>
                </c:pt>
                <c:pt idx="1152">
                  <c:v>5.1618122977346275</c:v>
                </c:pt>
                <c:pt idx="1153">
                  <c:v>5.1606714628297361</c:v>
                </c:pt>
                <c:pt idx="1154">
                  <c:v>5.1619047619047622</c:v>
                </c:pt>
                <c:pt idx="1155">
                  <c:v>5.1616481774960388</c:v>
                </c:pt>
                <c:pt idx="1156">
                  <c:v>5.1594792514239218</c:v>
                </c:pt>
                <c:pt idx="1157">
                  <c:v>5.1607431340872374</c:v>
                </c:pt>
                <c:pt idx="1158">
                  <c:v>5.1617293835068052</c:v>
                </c:pt>
                <c:pt idx="1159">
                  <c:v>5.1620745542949757</c:v>
                </c:pt>
                <c:pt idx="1160">
                  <c:v>5.1620745542949757</c:v>
                </c:pt>
                <c:pt idx="1161">
                  <c:v>5.1620745542949757</c:v>
                </c:pt>
                <c:pt idx="1162">
                  <c:v>5.1590551181102358</c:v>
                </c:pt>
                <c:pt idx="1163">
                  <c:v>5.1600946372239758</c:v>
                </c:pt>
                <c:pt idx="1164">
                  <c:v>5.1616481774960388</c:v>
                </c:pt>
                <c:pt idx="1165">
                  <c:v>5.1603475513428121</c:v>
                </c:pt>
                <c:pt idx="1166">
                  <c:v>5.1623475609756104</c:v>
                </c:pt>
                <c:pt idx="1167">
                  <c:v>5.1599690880989177</c:v>
                </c:pt>
                <c:pt idx="1168">
                  <c:v>5.9128160418482993</c:v>
                </c:pt>
                <c:pt idx="1169">
                  <c:v>5.9152838427947607</c:v>
                </c:pt>
                <c:pt idx="1170">
                  <c:v>5.9117132867132867</c:v>
                </c:pt>
                <c:pt idx="1171">
                  <c:v>5.913913043478261</c:v>
                </c:pt>
                <c:pt idx="1172">
                  <c:v>5.9134775374376041</c:v>
                </c:pt>
                <c:pt idx="1173">
                  <c:v>5.9122950819672129</c:v>
                </c:pt>
                <c:pt idx="1174">
                  <c:v>5.9128978224455606</c:v>
                </c:pt>
                <c:pt idx="1175">
                  <c:v>5.9145228215767629</c:v>
                </c:pt>
                <c:pt idx="1176">
                  <c:v>5.9150865622423741</c:v>
                </c:pt>
                <c:pt idx="1177">
                  <c:v>5.9150865622423741</c:v>
                </c:pt>
                <c:pt idx="1178">
                  <c:v>5.9118367346938774</c:v>
                </c:pt>
                <c:pt idx="1179">
                  <c:v>5.9133278822567448</c:v>
                </c:pt>
                <c:pt idx="1180">
                  <c:v>5.9117161716171625</c:v>
                </c:pt>
                <c:pt idx="1181">
                  <c:v>5.9144295302013425</c:v>
                </c:pt>
                <c:pt idx="1182">
                  <c:v>5.9117161716171625</c:v>
                </c:pt>
                <c:pt idx="1183">
                  <c:v>5.911129568106313</c:v>
                </c:pt>
                <c:pt idx="1184">
                  <c:v>5.9117161716171625</c:v>
                </c:pt>
                <c:pt idx="1185">
                  <c:v>5.9146141215106738</c:v>
                </c:pt>
                <c:pt idx="1186">
                  <c:v>5.9112571898110104</c:v>
                </c:pt>
                <c:pt idx="1187">
                  <c:v>5.9140495867768594</c:v>
                </c:pt>
                <c:pt idx="1188">
                  <c:v>5.9157540016849204</c:v>
                </c:pt>
                <c:pt idx="1189">
                  <c:v>5.9140154772141011</c:v>
                </c:pt>
                <c:pt idx="1190">
                  <c:v>5.9111111111111114</c:v>
                </c:pt>
                <c:pt idx="1191">
                  <c:v>5.9133099824868651</c:v>
                </c:pt>
                <c:pt idx="1192">
                  <c:v>5.9118409680207433</c:v>
                </c:pt>
                <c:pt idx="1193">
                  <c:v>5.9129662522202482</c:v>
                </c:pt>
                <c:pt idx="1194">
                  <c:v>5.9146877748460867</c:v>
                </c:pt>
                <c:pt idx="1195">
                  <c:v>5.9157540016849204</c:v>
                </c:pt>
                <c:pt idx="1196">
                  <c:v>5.9128978224455606</c:v>
                </c:pt>
                <c:pt idx="1197">
                  <c:v>5.912785774767146</c:v>
                </c:pt>
                <c:pt idx="1198">
                  <c:v>5.9124270225187656</c:v>
                </c:pt>
                <c:pt idx="1199">
                  <c:v>5.9134199134199132</c:v>
                </c:pt>
                <c:pt idx="1200">
                  <c:v>5.9117132867132867</c:v>
                </c:pt>
                <c:pt idx="1201">
                  <c:v>5.9123263888888893</c:v>
                </c:pt>
                <c:pt idx="1202">
                  <c:v>5.9156729131175467</c:v>
                </c:pt>
                <c:pt idx="1203">
                  <c:v>5.9146029035012813</c:v>
                </c:pt>
                <c:pt idx="1204">
                  <c:v>5.9123102866779096</c:v>
                </c:pt>
                <c:pt idx="1205">
                  <c:v>5.913913043478261</c:v>
                </c:pt>
                <c:pt idx="1206">
                  <c:v>5.9146029035012813</c:v>
                </c:pt>
                <c:pt idx="1207">
                  <c:v>5.912785774767146</c:v>
                </c:pt>
                <c:pt idx="1208">
                  <c:v>5.9141156462585034</c:v>
                </c:pt>
                <c:pt idx="1209">
                  <c:v>5.9112426035502965</c:v>
                </c:pt>
                <c:pt idx="1210">
                  <c:v>5.878109452736318</c:v>
                </c:pt>
                <c:pt idx="1211">
                  <c:v>5.8797953964194374</c:v>
                </c:pt>
                <c:pt idx="1212">
                  <c:v>5.8797953964194374</c:v>
                </c:pt>
                <c:pt idx="1213">
                  <c:v>5.8795681063122931</c:v>
                </c:pt>
                <c:pt idx="1214">
                  <c:v>5.8810720268006698</c:v>
                </c:pt>
                <c:pt idx="1215">
                  <c:v>5.8784346378018313</c:v>
                </c:pt>
                <c:pt idx="1216">
                  <c:v>5.8810316139767052</c:v>
                </c:pt>
                <c:pt idx="1217">
                  <c:v>5.8822055137844602</c:v>
                </c:pt>
                <c:pt idx="1218">
                  <c:v>5.8784346378018313</c:v>
                </c:pt>
                <c:pt idx="1219">
                  <c:v>5.8802698145025296</c:v>
                </c:pt>
                <c:pt idx="1220">
                  <c:v>5.8806959403479704</c:v>
                </c:pt>
                <c:pt idx="1221">
                  <c:v>5.8814814814814804</c:v>
                </c:pt>
                <c:pt idx="1222">
                  <c:v>5.8814814814814804</c:v>
                </c:pt>
                <c:pt idx="1223">
                  <c:v>5.8814814814814804</c:v>
                </c:pt>
                <c:pt idx="1224">
                  <c:v>5.878109452736318</c:v>
                </c:pt>
                <c:pt idx="1225">
                  <c:v>5.878109452736318</c:v>
                </c:pt>
                <c:pt idx="1226">
                  <c:v>5.8822055137844602</c:v>
                </c:pt>
                <c:pt idx="1227">
                  <c:v>5.8782978723404247</c:v>
                </c:pt>
                <c:pt idx="1228">
                  <c:v>5.8789699570815444</c:v>
                </c:pt>
                <c:pt idx="1229">
                  <c:v>5.8797953964194374</c:v>
                </c:pt>
                <c:pt idx="1230">
                  <c:v>5.8797953964194374</c:v>
                </c:pt>
                <c:pt idx="1231">
                  <c:v>5.8802698145025296</c:v>
                </c:pt>
                <c:pt idx="1232">
                  <c:v>5.8802698145025296</c:v>
                </c:pt>
                <c:pt idx="1233">
                  <c:v>5.8784346378018313</c:v>
                </c:pt>
                <c:pt idx="1234">
                  <c:v>5.8779304769603877</c:v>
                </c:pt>
                <c:pt idx="1235">
                  <c:v>5.8808163265306126</c:v>
                </c:pt>
                <c:pt idx="1236">
                  <c:v>5.877619446772842</c:v>
                </c:pt>
                <c:pt idx="1237">
                  <c:v>5.8789126853377267</c:v>
                </c:pt>
                <c:pt idx="1238">
                  <c:v>5.8788870703764324</c:v>
                </c:pt>
                <c:pt idx="1239">
                  <c:v>5.8774509803921564</c:v>
                </c:pt>
                <c:pt idx="1240">
                  <c:v>5.8808163265306126</c:v>
                </c:pt>
                <c:pt idx="1241">
                  <c:v>5.8815471394037058</c:v>
                </c:pt>
                <c:pt idx="1242">
                  <c:v>5.8813953488372093</c:v>
                </c:pt>
                <c:pt idx="1243">
                  <c:v>5.8788355625491731</c:v>
                </c:pt>
                <c:pt idx="1244">
                  <c:v>5.8788870703764324</c:v>
                </c:pt>
                <c:pt idx="1245">
                  <c:v>5.8788870703764324</c:v>
                </c:pt>
                <c:pt idx="1246">
                  <c:v>5.8789126853377267</c:v>
                </c:pt>
                <c:pt idx="1247">
                  <c:v>5.8801287208366855</c:v>
                </c:pt>
                <c:pt idx="1248">
                  <c:v>5.8785266457680256</c:v>
                </c:pt>
                <c:pt idx="1249">
                  <c:v>5.8812893081761004</c:v>
                </c:pt>
                <c:pt idx="1250">
                  <c:v>5.8782001551590373</c:v>
                </c:pt>
                <c:pt idx="1251">
                  <c:v>5.8786482334869437</c:v>
                </c:pt>
                <c:pt idx="1252">
                  <c:v>5.8782001551590373</c:v>
                </c:pt>
                <c:pt idx="1253">
                  <c:v>5.8775981524249419</c:v>
                </c:pt>
                <c:pt idx="1254">
                  <c:v>5.8803418803418817</c:v>
                </c:pt>
                <c:pt idx="1255">
                  <c:v>5.8787650602409638</c:v>
                </c:pt>
                <c:pt idx="1256">
                  <c:v>5.8787650602409638</c:v>
                </c:pt>
                <c:pt idx="1257">
                  <c:v>5.8795888399412632</c:v>
                </c:pt>
                <c:pt idx="1258">
                  <c:v>5.879297732260425</c:v>
                </c:pt>
                <c:pt idx="1259">
                  <c:v>5.8779956427015252</c:v>
                </c:pt>
                <c:pt idx="1260">
                  <c:v>5.880090497737557</c:v>
                </c:pt>
                <c:pt idx="1261">
                  <c:v>5.8783473603672531</c:v>
                </c:pt>
                <c:pt idx="1262">
                  <c:v>5.8794910179640718</c:v>
                </c:pt>
                <c:pt idx="1263">
                  <c:v>5.8794910179640718</c:v>
                </c:pt>
                <c:pt idx="1264">
                  <c:v>5.8818660647103087</c:v>
                </c:pt>
                <c:pt idx="1265">
                  <c:v>5.8790627362055936</c:v>
                </c:pt>
                <c:pt idx="1266">
                  <c:v>5.8805860805860801</c:v>
                </c:pt>
                <c:pt idx="1267">
                  <c:v>5.8780131482834186</c:v>
                </c:pt>
                <c:pt idx="1268">
                  <c:v>5.8812175204157384</c:v>
                </c:pt>
                <c:pt idx="1269">
                  <c:v>5.8802083333333339</c:v>
                </c:pt>
                <c:pt idx="1270">
                  <c:v>5.8805860805860801</c:v>
                </c:pt>
                <c:pt idx="1271">
                  <c:v>5.8781362007168463</c:v>
                </c:pt>
                <c:pt idx="1272">
                  <c:v>5.8803724928366758</c:v>
                </c:pt>
                <c:pt idx="1273">
                  <c:v>5.8803724928366758</c:v>
                </c:pt>
                <c:pt idx="1274">
                  <c:v>5.8807665010645849</c:v>
                </c:pt>
                <c:pt idx="1275">
                  <c:v>5.879682997118155</c:v>
                </c:pt>
                <c:pt idx="1276">
                  <c:v>5.88138030194105</c:v>
                </c:pt>
                <c:pt idx="1277">
                  <c:v>5.8778409090909092</c:v>
                </c:pt>
                <c:pt idx="1278">
                  <c:v>5.8791130185979972</c:v>
                </c:pt>
                <c:pt idx="1279">
                  <c:v>5.8787003610108304</c:v>
                </c:pt>
                <c:pt idx="1280">
                  <c:v>5.8780131482834186</c:v>
                </c:pt>
                <c:pt idx="1281">
                  <c:v>5.8780131482834186</c:v>
                </c:pt>
                <c:pt idx="1282">
                  <c:v>5.878531073446327</c:v>
                </c:pt>
                <c:pt idx="1283">
                  <c:v>5.8778409090909092</c:v>
                </c:pt>
                <c:pt idx="1284">
                  <c:v>5.8793969849246235</c:v>
                </c:pt>
                <c:pt idx="1285">
                  <c:v>5.8787003610108304</c:v>
                </c:pt>
                <c:pt idx="1286">
                  <c:v>5.8804809052333811</c:v>
                </c:pt>
                <c:pt idx="1287">
                  <c:v>5.8782547501759321</c:v>
                </c:pt>
                <c:pt idx="1288">
                  <c:v>5.8793969849246235</c:v>
                </c:pt>
                <c:pt idx="1289">
                  <c:v>5.8816176470588237</c:v>
                </c:pt>
                <c:pt idx="1290">
                  <c:v>5.8775811209439528</c:v>
                </c:pt>
                <c:pt idx="1291">
                  <c:v>5.8816176470588237</c:v>
                </c:pt>
                <c:pt idx="1292">
                  <c:v>5.8791946308724832</c:v>
                </c:pt>
                <c:pt idx="1293">
                  <c:v>5.8808095952023987</c:v>
                </c:pt>
                <c:pt idx="1294">
                  <c:v>5.8812175204157384</c:v>
                </c:pt>
                <c:pt idx="1295">
                  <c:v>5.8787650602409638</c:v>
                </c:pt>
                <c:pt idx="1296">
                  <c:v>5.8780303030303038</c:v>
                </c:pt>
                <c:pt idx="1297">
                  <c:v>5.8788774002954209</c:v>
                </c:pt>
                <c:pt idx="1298">
                  <c:v>5.8795888399412632</c:v>
                </c:pt>
                <c:pt idx="1299">
                  <c:v>5.8779956427015252</c:v>
                </c:pt>
                <c:pt idx="1300">
                  <c:v>5.8816176470588237</c:v>
                </c:pt>
                <c:pt idx="1301">
                  <c:v>5.879682997118155</c:v>
                </c:pt>
                <c:pt idx="1302">
                  <c:v>5.87841726618705</c:v>
                </c:pt>
                <c:pt idx="1303">
                  <c:v>5.8795888399412632</c:v>
                </c:pt>
                <c:pt idx="1304">
                  <c:v>5.8806941431670277</c:v>
                </c:pt>
                <c:pt idx="1305">
                  <c:v>5.8809869375907118</c:v>
                </c:pt>
                <c:pt idx="1306">
                  <c:v>5.8777134587554274</c:v>
                </c:pt>
                <c:pt idx="1307">
                  <c:v>5.8777134587554274</c:v>
                </c:pt>
                <c:pt idx="1308">
                  <c:v>5.8789363191042696</c:v>
                </c:pt>
                <c:pt idx="1309">
                  <c:v>5.8779501011463253</c:v>
                </c:pt>
                <c:pt idx="1310">
                  <c:v>5.8795180722891569</c:v>
                </c:pt>
                <c:pt idx="1311">
                  <c:v>5.8816408876933419</c:v>
                </c:pt>
                <c:pt idx="1312">
                  <c:v>5.8806275579809002</c:v>
                </c:pt>
                <c:pt idx="1313">
                  <c:v>5.8792528352234816</c:v>
                </c:pt>
                <c:pt idx="1314">
                  <c:v>5.8798109385550301</c:v>
                </c:pt>
                <c:pt idx="1315">
                  <c:v>5.8784982935153582</c:v>
                </c:pt>
                <c:pt idx="1316">
                  <c:v>5.8812154696132595</c:v>
                </c:pt>
                <c:pt idx="1317">
                  <c:v>5.8784982935153582</c:v>
                </c:pt>
                <c:pt idx="1318">
                  <c:v>5.8799725651577504</c:v>
                </c:pt>
                <c:pt idx="1319">
                  <c:v>5.8778311599176387</c:v>
                </c:pt>
                <c:pt idx="1320">
                  <c:v>5.8786717752234994</c:v>
                </c:pt>
                <c:pt idx="1321">
                  <c:v>5.8796992481202999</c:v>
                </c:pt>
                <c:pt idx="1322">
                  <c:v>5.8799725651577504</c:v>
                </c:pt>
                <c:pt idx="1323">
                  <c:v>7.297343616109683</c:v>
                </c:pt>
                <c:pt idx="1324">
                  <c:v>7.2945606694560672</c:v>
                </c:pt>
                <c:pt idx="1325">
                  <c:v>7.298084929225646</c:v>
                </c:pt>
                <c:pt idx="1326">
                  <c:v>7.2953795379537958</c:v>
                </c:pt>
                <c:pt idx="1327">
                  <c:v>7.2953795379537958</c:v>
                </c:pt>
                <c:pt idx="1328">
                  <c:v>7.2942643391521198</c:v>
                </c:pt>
                <c:pt idx="1329">
                  <c:v>7.2966310599835662</c:v>
                </c:pt>
                <c:pt idx="1330">
                  <c:v>7.2988505747126444</c:v>
                </c:pt>
                <c:pt idx="1331">
                  <c:v>7.2967848309975265</c:v>
                </c:pt>
                <c:pt idx="1332">
                  <c:v>7.2964782964782966</c:v>
                </c:pt>
                <c:pt idx="1333">
                  <c:v>7.2983050847457624</c:v>
                </c:pt>
                <c:pt idx="1334">
                  <c:v>7.2972972972972983</c:v>
                </c:pt>
                <c:pt idx="1335">
                  <c:v>7.2994112699747689</c:v>
                </c:pt>
                <c:pt idx="1336">
                  <c:v>7.2992455993294216</c:v>
                </c:pt>
                <c:pt idx="1337">
                  <c:v>7.2977161500815662</c:v>
                </c:pt>
                <c:pt idx="1338">
                  <c:v>7.2975140336808337</c:v>
                </c:pt>
                <c:pt idx="1339">
                  <c:v>7.2984126984126982</c:v>
                </c:pt>
                <c:pt idx="1340">
                  <c:v>7.29626687847498</c:v>
                </c:pt>
                <c:pt idx="1341">
                  <c:v>7.2984126984126982</c:v>
                </c:pt>
                <c:pt idx="1342">
                  <c:v>7.2959747434885553</c:v>
                </c:pt>
                <c:pt idx="1343">
                  <c:v>7.2958300550747444</c:v>
                </c:pt>
                <c:pt idx="1344">
                  <c:v>7.2984126984126982</c:v>
                </c:pt>
                <c:pt idx="1345">
                  <c:v>7.2971698113207539</c:v>
                </c:pt>
                <c:pt idx="1346">
                  <c:v>7.2971698113207539</c:v>
                </c:pt>
                <c:pt idx="1347">
                  <c:v>7.2982594936708853</c:v>
                </c:pt>
                <c:pt idx="1348">
                  <c:v>7.2971698113207539</c:v>
                </c:pt>
                <c:pt idx="1349">
                  <c:v>7.2971698113207539</c:v>
                </c:pt>
                <c:pt idx="1350">
                  <c:v>7.2979053529868105</c:v>
                </c:pt>
                <c:pt idx="1351">
                  <c:v>7.2958074534161481</c:v>
                </c:pt>
                <c:pt idx="1352">
                  <c:v>7.2979053529868105</c:v>
                </c:pt>
                <c:pt idx="1353">
                  <c:v>7.2947615324472244</c:v>
                </c:pt>
                <c:pt idx="1354">
                  <c:v>7.2944832944832942</c:v>
                </c:pt>
                <c:pt idx="1355">
                  <c:v>7.2966948501152968</c:v>
                </c:pt>
                <c:pt idx="1356">
                  <c:v>7.2963800904977374</c:v>
                </c:pt>
                <c:pt idx="1357">
                  <c:v>7.6190476190476195</c:v>
                </c:pt>
                <c:pt idx="1358">
                  <c:v>7.6179427687548342</c:v>
                </c:pt>
                <c:pt idx="1359">
                  <c:v>7.6186830015313936</c:v>
                </c:pt>
                <c:pt idx="1360">
                  <c:v>7.6165011459129106</c:v>
                </c:pt>
                <c:pt idx="1361">
                  <c:v>7.6172175249807834</c:v>
                </c:pt>
                <c:pt idx="1362">
                  <c:v>7.6168929110105585</c:v>
                </c:pt>
                <c:pt idx="1363">
                  <c:v>7.6172175249807834</c:v>
                </c:pt>
                <c:pt idx="1364">
                  <c:v>7.615384615384615</c:v>
                </c:pt>
                <c:pt idx="1365">
                  <c:v>7.6143292682926838</c:v>
                </c:pt>
                <c:pt idx="1366">
                  <c:v>7.6197836166924269</c:v>
                </c:pt>
                <c:pt idx="1367">
                  <c:v>7.6160990712074312</c:v>
                </c:pt>
                <c:pt idx="1368">
                  <c:v>7.6146076146076149</c:v>
                </c:pt>
                <c:pt idx="1369">
                  <c:v>7.6190476190476195</c:v>
                </c:pt>
                <c:pt idx="1370">
                  <c:v>7.6190476190476195</c:v>
                </c:pt>
                <c:pt idx="1371">
                  <c:v>7.6190476190476195</c:v>
                </c:pt>
                <c:pt idx="1372">
                  <c:v>7.6143292682926838</c:v>
                </c:pt>
                <c:pt idx="1373">
                  <c:v>7.6147426981919324</c:v>
                </c:pt>
                <c:pt idx="1374">
                  <c:v>7.6197387518142241</c:v>
                </c:pt>
                <c:pt idx="1375">
                  <c:v>7.6197387518142241</c:v>
                </c:pt>
                <c:pt idx="1376">
                  <c:v>7.6173285198555956</c:v>
                </c:pt>
                <c:pt idx="1377">
                  <c:v>7.6170510132774281</c:v>
                </c:pt>
                <c:pt idx="1378">
                  <c:v>7.6180257510729614</c:v>
                </c:pt>
                <c:pt idx="1379">
                  <c:v>7.6193820224719104</c:v>
                </c:pt>
                <c:pt idx="1380">
                  <c:v>7.6163610719322996</c:v>
                </c:pt>
                <c:pt idx="1381">
                  <c:v>7.6156583629893237</c:v>
                </c:pt>
                <c:pt idx="1382">
                  <c:v>7.618097139055223</c:v>
                </c:pt>
                <c:pt idx="1383">
                  <c:v>7.6152304609218433</c:v>
                </c:pt>
                <c:pt idx="1384">
                  <c:v>7.6190476190476195</c:v>
                </c:pt>
                <c:pt idx="1385">
                  <c:v>7.6190476190476195</c:v>
                </c:pt>
                <c:pt idx="1386">
                  <c:v>7.6167907921462428</c:v>
                </c:pt>
                <c:pt idx="1387">
                  <c:v>7.618097139055223</c:v>
                </c:pt>
                <c:pt idx="1388">
                  <c:v>7.6174496644295298</c:v>
                </c:pt>
                <c:pt idx="1389">
                  <c:v>7.6145552560646905</c:v>
                </c:pt>
                <c:pt idx="1390">
                  <c:v>7.6161202185792343</c:v>
                </c:pt>
                <c:pt idx="1391">
                  <c:v>7.6183939601921757</c:v>
                </c:pt>
                <c:pt idx="1392">
                  <c:v>7.6190476190476195</c:v>
                </c:pt>
                <c:pt idx="1393">
                  <c:v>7.6183939601921757</c:v>
                </c:pt>
                <c:pt idx="1394">
                  <c:v>7.6183939601921757</c:v>
                </c:pt>
                <c:pt idx="1395">
                  <c:v>7.6173285198555956</c:v>
                </c:pt>
                <c:pt idx="1396">
                  <c:v>7.6158940397350996</c:v>
                </c:pt>
                <c:pt idx="1397">
                  <c:v>7.6176250933532481</c:v>
                </c:pt>
                <c:pt idx="1398">
                  <c:v>7.6168929110105585</c:v>
                </c:pt>
                <c:pt idx="1399">
                  <c:v>7.6176250933532481</c:v>
                </c:pt>
                <c:pt idx="1400">
                  <c:v>7.6151560178306088</c:v>
                </c:pt>
                <c:pt idx="1401">
                  <c:v>7.6151560178306088</c:v>
                </c:pt>
                <c:pt idx="1402">
                  <c:v>7.6144036009002249</c:v>
                </c:pt>
                <c:pt idx="1403">
                  <c:v>7.6183431952662728</c:v>
                </c:pt>
                <c:pt idx="1404">
                  <c:v>7.6158940397350996</c:v>
                </c:pt>
                <c:pt idx="1405">
                  <c:v>7.6158940397350996</c:v>
                </c:pt>
                <c:pt idx="1406">
                  <c:v>7.6144036009002249</c:v>
                </c:pt>
                <c:pt idx="1407">
                  <c:v>7.6149425287356323</c:v>
                </c:pt>
                <c:pt idx="1408">
                  <c:v>7.6166180758017488</c:v>
                </c:pt>
                <c:pt idx="1409">
                  <c:v>7.6190476190476186</c:v>
                </c:pt>
                <c:pt idx="1410">
                  <c:v>7.6197387518142241</c:v>
                </c:pt>
                <c:pt idx="1411">
                  <c:v>7.6197387518142241</c:v>
                </c:pt>
                <c:pt idx="1412">
                  <c:v>7.6094759511844945</c:v>
                </c:pt>
                <c:pt idx="1413">
                  <c:v>7.6142131979695433</c:v>
                </c:pt>
                <c:pt idx="1414">
                  <c:v>7.6109215017064846</c:v>
                </c:pt>
                <c:pt idx="1415">
                  <c:v>7.610192837465565</c:v>
                </c:pt>
                <c:pt idx="1416">
                  <c:v>7.6109215017064846</c:v>
                </c:pt>
                <c:pt idx="1417">
                  <c:v>7.6131687242798352</c:v>
                </c:pt>
                <c:pt idx="1418">
                  <c:v>7.6130319148936172</c:v>
                </c:pt>
                <c:pt idx="1419">
                  <c:v>7.6123407109322603</c:v>
                </c:pt>
                <c:pt idx="1420">
                  <c:v>7.6094276094276099</c:v>
                </c:pt>
                <c:pt idx="1421">
                  <c:v>7.6101468624833108</c:v>
                </c:pt>
                <c:pt idx="1422">
                  <c:v>7.6101468624833108</c:v>
                </c:pt>
                <c:pt idx="1423">
                  <c:v>7.6101468624833108</c:v>
                </c:pt>
                <c:pt idx="1424">
                  <c:v>7.6130319148936172</c:v>
                </c:pt>
                <c:pt idx="1425">
                  <c:v>7.6100628930817606</c:v>
                </c:pt>
                <c:pt idx="1426">
                  <c:v>7.6115485564304457</c:v>
                </c:pt>
                <c:pt idx="1427">
                  <c:v>7.6123407109322603</c:v>
                </c:pt>
                <c:pt idx="1428">
                  <c:v>7.6124567474048446</c:v>
                </c:pt>
                <c:pt idx="1429">
                  <c:v>7.61386811692726</c:v>
                </c:pt>
                <c:pt idx="1430">
                  <c:v>7.6131687242798352</c:v>
                </c:pt>
                <c:pt idx="1431">
                  <c:v>7.6101468624833108</c:v>
                </c:pt>
                <c:pt idx="1432">
                  <c:v>7.6109215017064846</c:v>
                </c:pt>
                <c:pt idx="1433">
                  <c:v>7.6094276094276099</c:v>
                </c:pt>
                <c:pt idx="1434">
                  <c:v>7.6094276094276099</c:v>
                </c:pt>
                <c:pt idx="1435">
                  <c:v>7.6109215017064846</c:v>
                </c:pt>
                <c:pt idx="1436">
                  <c:v>7.6094510076441972</c:v>
                </c:pt>
                <c:pt idx="1437">
                  <c:v>7.6118326118326118</c:v>
                </c:pt>
                <c:pt idx="1438">
                  <c:v>7.6136363636363642</c:v>
                </c:pt>
                <c:pt idx="1439">
                  <c:v>7.6144036009002249</c:v>
                </c:pt>
                <c:pt idx="1440">
                  <c:v>7.6097178683385573</c:v>
                </c:pt>
                <c:pt idx="1441">
                  <c:v>7.6095025983667401</c:v>
                </c:pt>
                <c:pt idx="1442">
                  <c:v>7.609531129900077</c:v>
                </c:pt>
                <c:pt idx="1443">
                  <c:v>7.6143292682926838</c:v>
                </c:pt>
                <c:pt idx="1444">
                  <c:v>7.6136363636363642</c:v>
                </c:pt>
                <c:pt idx="1445">
                  <c:v>7.6136363636363642</c:v>
                </c:pt>
                <c:pt idx="1446">
                  <c:v>7.612509534706331</c:v>
                </c:pt>
                <c:pt idx="1447">
                  <c:v>7.6128538638102521</c:v>
                </c:pt>
                <c:pt idx="1448">
                  <c:v>7.6142525174283495</c:v>
                </c:pt>
                <c:pt idx="1449">
                  <c:v>7.6107594936708862</c:v>
                </c:pt>
                <c:pt idx="1450">
                  <c:v>7.6137270550678382</c:v>
                </c:pt>
                <c:pt idx="1451">
                  <c:v>7.6140912730184143</c:v>
                </c:pt>
                <c:pt idx="1452">
                  <c:v>7.6122931442080377</c:v>
                </c:pt>
                <c:pt idx="1453">
                  <c:v>7.6811594202898554</c:v>
                </c:pt>
                <c:pt idx="1454">
                  <c:v>7.6811594202898554</c:v>
                </c:pt>
                <c:pt idx="1455">
                  <c:v>7.6860179885527389</c:v>
                </c:pt>
                <c:pt idx="1456">
                  <c:v>7.6840363937138134</c:v>
                </c:pt>
                <c:pt idx="1457">
                  <c:v>7.6859504132231411</c:v>
                </c:pt>
                <c:pt idx="1458">
                  <c:v>7.6822276822276816</c:v>
                </c:pt>
                <c:pt idx="1459">
                  <c:v>7.6858108108108105</c:v>
                </c:pt>
              </c:numCache>
            </c:numRef>
          </c:val>
          <c:smooth val="0"/>
          <c:extLst>
            <c:ext xmlns:c16="http://schemas.microsoft.com/office/drawing/2014/chart" uri="{C3380CC4-5D6E-409C-BE32-E72D297353CC}">
              <c16:uniqueId val="{00000001-DB18-4E5C-B016-0A645130D59A}"/>
            </c:ext>
          </c:extLst>
        </c:ser>
        <c:dLbls>
          <c:showLegendKey val="0"/>
          <c:showVal val="0"/>
          <c:showCatName val="0"/>
          <c:showSerName val="0"/>
          <c:showPercent val="0"/>
          <c:showBubbleSize val="0"/>
        </c:dLbls>
        <c:marker val="1"/>
        <c:smooth val="0"/>
        <c:axId val="1102851072"/>
        <c:axId val="1102855992"/>
      </c:lineChart>
      <c:dateAx>
        <c:axId val="165259950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2608032"/>
        <c:crosses val="autoZero"/>
        <c:auto val="0"/>
        <c:lblOffset val="100"/>
        <c:baseTimeUnit val="days"/>
      </c:dateAx>
      <c:valAx>
        <c:axId val="165260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2599504"/>
        <c:crosses val="autoZero"/>
        <c:crossBetween val="between"/>
      </c:valAx>
      <c:valAx>
        <c:axId val="11028559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02851072"/>
        <c:crosses val="max"/>
        <c:crossBetween val="between"/>
      </c:valAx>
      <c:catAx>
        <c:axId val="1102851072"/>
        <c:scaling>
          <c:orientation val="minMax"/>
        </c:scaling>
        <c:delete val="1"/>
        <c:axPos val="b"/>
        <c:majorTickMark val="out"/>
        <c:minorTickMark val="none"/>
        <c:tickLblPos val="nextTo"/>
        <c:crossAx val="11028559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600" b="1" dirty="0">
                <a:latin typeface="微軟正黑體" panose="020B0604030504040204" pitchFamily="34" charset="-120"/>
                <a:ea typeface="微軟正黑體" panose="020B0604030504040204" pitchFamily="34" charset="-120"/>
              </a:rPr>
              <a:t>健鼎歷年產品</a:t>
            </a:r>
            <a:r>
              <a:rPr lang="zh-TW" altLang="en-US" sz="1600" b="1" dirty="0" smtClean="0">
                <a:latin typeface="微軟正黑體" panose="020B0604030504040204" pitchFamily="34" charset="-120"/>
                <a:ea typeface="微軟正黑體" panose="020B0604030504040204" pitchFamily="34" charset="-120"/>
              </a:rPr>
              <a:t>比重</a:t>
            </a:r>
            <a:r>
              <a:rPr lang="en-US" altLang="zh-TW" sz="1600" b="1" dirty="0" smtClean="0">
                <a:latin typeface="微軟正黑體" panose="020B0604030504040204" pitchFamily="34" charset="-120"/>
                <a:ea typeface="微軟正黑體" panose="020B0604030504040204" pitchFamily="34" charset="-120"/>
              </a:rPr>
              <a:t>(</a:t>
            </a:r>
            <a:r>
              <a:rPr lang="zh-TW" altLang="en-US" sz="1600" b="1" dirty="0" smtClean="0">
                <a:latin typeface="微軟正黑體" panose="020B0604030504040204" pitchFamily="34" charset="-120"/>
                <a:ea typeface="微軟正黑體" panose="020B0604030504040204" pitchFamily="34" charset="-120"/>
              </a:rPr>
              <a:t>單位</a:t>
            </a:r>
            <a:r>
              <a:rPr lang="en-US" altLang="zh-TW" sz="1600" b="1" dirty="0" smtClean="0">
                <a:latin typeface="微軟正黑體" panose="020B0604030504040204" pitchFamily="34" charset="-120"/>
                <a:ea typeface="微軟正黑體" panose="020B0604030504040204" pitchFamily="34" charset="-120"/>
              </a:rPr>
              <a:t>:</a:t>
            </a:r>
            <a:r>
              <a:rPr lang="zh-TW" altLang="en-US" sz="1600" b="1" dirty="0" smtClean="0">
                <a:latin typeface="微軟正黑體" panose="020B0604030504040204" pitchFamily="34" charset="-120"/>
                <a:ea typeface="微軟正黑體" panose="020B0604030504040204" pitchFamily="34" charset="-120"/>
              </a:rPr>
              <a:t> 百分比</a:t>
            </a:r>
            <a:r>
              <a:rPr lang="en-US" altLang="zh-TW" sz="1600" b="1" dirty="0" smtClean="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percentStacked"/>
        <c:varyColors val="0"/>
        <c:ser>
          <c:idx val="0"/>
          <c:order val="0"/>
          <c:tx>
            <c:strRef>
              <c:f>[GUN.xlsx]工作表3!$A$2</c:f>
              <c:strCache>
                <c:ptCount val="1"/>
                <c:pt idx="0">
                  <c:v>汽車</c:v>
                </c:pt>
              </c:strCache>
            </c:strRef>
          </c:tx>
          <c:spPr>
            <a:solidFill>
              <a:schemeClr val="accent1">
                <a:shade val="4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[GUN.xlsx]工作表3!$B$2:$F$2</c:f>
              <c:numCache>
                <c:formatCode>General</c:formatCode>
                <c:ptCount val="5"/>
                <c:pt idx="0">
                  <c:v>12</c:v>
                </c:pt>
                <c:pt idx="1">
                  <c:v>14</c:v>
                </c:pt>
                <c:pt idx="2">
                  <c:v>17</c:v>
                </c:pt>
                <c:pt idx="3">
                  <c:v>19</c:v>
                </c:pt>
                <c:pt idx="4">
                  <c:v>20</c:v>
                </c:pt>
              </c:numCache>
            </c:numRef>
          </c:val>
          <c:extLst>
            <c:ext xmlns:c16="http://schemas.microsoft.com/office/drawing/2014/chart" uri="{C3380CC4-5D6E-409C-BE32-E72D297353CC}">
              <c16:uniqueId val="{00000000-24F1-4DE4-BEE4-961F91E05F04}"/>
            </c:ext>
          </c:extLst>
        </c:ser>
        <c:ser>
          <c:idx val="1"/>
          <c:order val="1"/>
          <c:tx>
            <c:strRef>
              <c:f>[GUN.xlsx]工作表3!$A$3</c:f>
              <c:strCache>
                <c:ptCount val="1"/>
                <c:pt idx="0">
                  <c:v>手機</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[GUN.xlsx]工作表3!$B$3:$F$3</c:f>
              <c:numCache>
                <c:formatCode>General</c:formatCode>
                <c:ptCount val="5"/>
                <c:pt idx="0">
                  <c:v>21</c:v>
                </c:pt>
                <c:pt idx="1">
                  <c:v>21</c:v>
                </c:pt>
                <c:pt idx="2">
                  <c:v>22</c:v>
                </c:pt>
                <c:pt idx="3">
                  <c:v>18</c:v>
                </c:pt>
                <c:pt idx="4">
                  <c:v>22</c:v>
                </c:pt>
              </c:numCache>
            </c:numRef>
          </c:val>
          <c:extLst>
            <c:ext xmlns:c16="http://schemas.microsoft.com/office/drawing/2014/chart" uri="{C3380CC4-5D6E-409C-BE32-E72D297353CC}">
              <c16:uniqueId val="{00000001-24F1-4DE4-BEE4-961F91E05F04}"/>
            </c:ext>
          </c:extLst>
        </c:ser>
        <c:ser>
          <c:idx val="2"/>
          <c:order val="2"/>
          <c:tx>
            <c:strRef>
              <c:f>[GUN.xlsx]工作表3!$A$4</c:f>
              <c:strCache>
                <c:ptCount val="1"/>
                <c:pt idx="0">
                  <c:v>TFT-LCD</c:v>
                </c:pt>
              </c:strCache>
            </c:strRef>
          </c:tx>
          <c:spPr>
            <a:solidFill>
              <a:schemeClr val="accent1">
                <a:shade val="8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[GUN.xlsx]工作表3!$B$4:$F$4</c:f>
              <c:numCache>
                <c:formatCode>General</c:formatCode>
                <c:ptCount val="5"/>
                <c:pt idx="0">
                  <c:v>21</c:v>
                </c:pt>
                <c:pt idx="1">
                  <c:v>20</c:v>
                </c:pt>
                <c:pt idx="2">
                  <c:v>18</c:v>
                </c:pt>
                <c:pt idx="3">
                  <c:v>18</c:v>
                </c:pt>
                <c:pt idx="4">
                  <c:v>16</c:v>
                </c:pt>
              </c:numCache>
            </c:numRef>
          </c:val>
          <c:extLst>
            <c:ext xmlns:c16="http://schemas.microsoft.com/office/drawing/2014/chart" uri="{C3380CC4-5D6E-409C-BE32-E72D297353CC}">
              <c16:uniqueId val="{00000002-24F1-4DE4-BEE4-961F91E05F04}"/>
            </c:ext>
          </c:extLst>
        </c:ser>
        <c:ser>
          <c:idx val="3"/>
          <c:order val="3"/>
          <c:tx>
            <c:strRef>
              <c:f>[GUN.xlsx]工作表3!$A$5</c:f>
              <c:strCache>
                <c:ptCount val="1"/>
                <c:pt idx="0">
                  <c:v>伺服器網通版</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[GUN.xlsx]工作表3!$B$5:$F$5</c:f>
              <c:numCache>
                <c:formatCode>General</c:formatCode>
                <c:ptCount val="5"/>
                <c:pt idx="0">
                  <c:v>12</c:v>
                </c:pt>
                <c:pt idx="1">
                  <c:v>13</c:v>
                </c:pt>
                <c:pt idx="2">
                  <c:v>15</c:v>
                </c:pt>
                <c:pt idx="3">
                  <c:v>16</c:v>
                </c:pt>
                <c:pt idx="4">
                  <c:v>17</c:v>
                </c:pt>
              </c:numCache>
            </c:numRef>
          </c:val>
          <c:extLst>
            <c:ext xmlns:c16="http://schemas.microsoft.com/office/drawing/2014/chart" uri="{C3380CC4-5D6E-409C-BE32-E72D297353CC}">
              <c16:uniqueId val="{00000003-24F1-4DE4-BEE4-961F91E05F04}"/>
            </c:ext>
          </c:extLst>
        </c:ser>
        <c:ser>
          <c:idx val="4"/>
          <c:order val="4"/>
          <c:tx>
            <c:strRef>
              <c:f>[GUN.xlsx]工作表3!$A$6</c:f>
              <c:strCache>
                <c:ptCount val="1"/>
                <c:pt idx="0">
                  <c:v>DRAM</c:v>
                </c:pt>
              </c:strCache>
            </c:strRef>
          </c:tx>
          <c:spPr>
            <a:solidFill>
              <a:schemeClr val="accent1">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[GUN.xlsx]工作表3!$B$6:$F$6</c:f>
              <c:numCache>
                <c:formatCode>General</c:formatCode>
                <c:ptCount val="5"/>
                <c:pt idx="0">
                  <c:v>11</c:v>
                </c:pt>
                <c:pt idx="1">
                  <c:v>10</c:v>
                </c:pt>
                <c:pt idx="2">
                  <c:v>10</c:v>
                </c:pt>
                <c:pt idx="3">
                  <c:v>11</c:v>
                </c:pt>
                <c:pt idx="4">
                  <c:v>10</c:v>
                </c:pt>
              </c:numCache>
            </c:numRef>
          </c:val>
          <c:extLst>
            <c:ext xmlns:c16="http://schemas.microsoft.com/office/drawing/2014/chart" uri="{C3380CC4-5D6E-409C-BE32-E72D297353CC}">
              <c16:uniqueId val="{00000004-24F1-4DE4-BEE4-961F91E05F04}"/>
            </c:ext>
          </c:extLst>
        </c:ser>
        <c:ser>
          <c:idx val="5"/>
          <c:order val="5"/>
          <c:tx>
            <c:strRef>
              <c:f>[GUN.xlsx]工作表3!$A$7</c:f>
              <c:strCache>
                <c:ptCount val="1"/>
                <c:pt idx="0">
                  <c:v>筆電</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[GUN.xlsx]工作表3!$B$7:$F$7</c:f>
              <c:numCache>
                <c:formatCode>General</c:formatCode>
                <c:ptCount val="5"/>
                <c:pt idx="0">
                  <c:v>10</c:v>
                </c:pt>
                <c:pt idx="1">
                  <c:v>9</c:v>
                </c:pt>
                <c:pt idx="2">
                  <c:v>9</c:v>
                </c:pt>
                <c:pt idx="3">
                  <c:v>8</c:v>
                </c:pt>
                <c:pt idx="4">
                  <c:v>7</c:v>
                </c:pt>
              </c:numCache>
            </c:numRef>
          </c:val>
          <c:extLst>
            <c:ext xmlns:c16="http://schemas.microsoft.com/office/drawing/2014/chart" uri="{C3380CC4-5D6E-409C-BE32-E72D297353CC}">
              <c16:uniqueId val="{00000005-24F1-4DE4-BEE4-961F91E05F04}"/>
            </c:ext>
          </c:extLst>
        </c:ser>
        <c:ser>
          <c:idx val="6"/>
          <c:order val="6"/>
          <c:tx>
            <c:strRef>
              <c:f>[GUN.xlsx]工作表3!$A$8</c:f>
              <c:strCache>
                <c:ptCount val="1"/>
                <c:pt idx="0">
                  <c:v>其他</c:v>
                </c:pt>
              </c:strCache>
            </c:strRef>
          </c:tx>
          <c:spPr>
            <a:solidFill>
              <a:schemeClr val="accent1">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[GUN.xlsx]工作表3!$B$1:$F$1</c:f>
              <c:numCache>
                <c:formatCode>General</c:formatCode>
                <c:ptCount val="5"/>
                <c:pt idx="0">
                  <c:v>2013</c:v>
                </c:pt>
                <c:pt idx="1">
                  <c:v>2014</c:v>
                </c:pt>
                <c:pt idx="2">
                  <c:v>2015</c:v>
                </c:pt>
                <c:pt idx="3">
                  <c:v>2016</c:v>
                </c:pt>
                <c:pt idx="4">
                  <c:v>2017</c:v>
                </c:pt>
              </c:numCache>
            </c:numRef>
          </c:cat>
          <c:val>
            <c:numRef>
              <c:f>[GUN.xlsx]工作表3!$B$8:$F$8</c:f>
              <c:numCache>
                <c:formatCode>General</c:formatCode>
                <c:ptCount val="5"/>
                <c:pt idx="0">
                  <c:v>13</c:v>
                </c:pt>
                <c:pt idx="1">
                  <c:v>13</c:v>
                </c:pt>
                <c:pt idx="2">
                  <c:v>9</c:v>
                </c:pt>
                <c:pt idx="3">
                  <c:v>10</c:v>
                </c:pt>
                <c:pt idx="4">
                  <c:v>8</c:v>
                </c:pt>
              </c:numCache>
            </c:numRef>
          </c:val>
          <c:extLst>
            <c:ext xmlns:c16="http://schemas.microsoft.com/office/drawing/2014/chart" uri="{C3380CC4-5D6E-409C-BE32-E72D297353CC}">
              <c16:uniqueId val="{00000006-24F1-4DE4-BEE4-961F91E05F04}"/>
            </c:ext>
          </c:extLst>
        </c:ser>
        <c:dLbls>
          <c:showLegendKey val="0"/>
          <c:showVal val="0"/>
          <c:showCatName val="0"/>
          <c:showSerName val="0"/>
          <c:showPercent val="0"/>
          <c:showBubbleSize val="0"/>
        </c:dLbls>
        <c:gapWidth val="150"/>
        <c:overlap val="100"/>
        <c:axId val="-647007424"/>
        <c:axId val="-647004272"/>
      </c:barChart>
      <c:catAx>
        <c:axId val="-64700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47004272"/>
        <c:crosses val="autoZero"/>
        <c:auto val="1"/>
        <c:lblAlgn val="ctr"/>
        <c:lblOffset val="100"/>
        <c:noMultiLvlLbl val="0"/>
      </c:catAx>
      <c:valAx>
        <c:axId val="-647004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47007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767171"/>
                </a:solidFill>
                <a:latin typeface="+mn-lt"/>
                <a:ea typeface="+mn-ea"/>
                <a:cs typeface="+mn-cs"/>
              </a:defRPr>
            </a:pPr>
            <a:r>
              <a:rPr lang="zh-TW" sz="1600" b="1" dirty="0"/>
              <a:t>同業營業成本比較</a:t>
            </a:r>
          </a:p>
        </c:rich>
      </c:tx>
      <c:layout>
        <c:manualLayout>
          <c:xMode val="edge"/>
          <c:yMode val="edge"/>
          <c:x val="0.36308737424982396"/>
          <c:y val="2.22526711966330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67171"/>
              </a:solidFill>
              <a:latin typeface="+mn-lt"/>
              <a:ea typeface="+mn-ea"/>
              <a:cs typeface="+mn-cs"/>
            </a:defRPr>
          </a:pPr>
          <a:endParaRPr lang="zh-TW"/>
        </a:p>
      </c:txPr>
    </c:title>
    <c:autoTitleDeleted val="0"/>
    <c:plotArea>
      <c:layout>
        <c:manualLayout>
          <c:layoutTarget val="inner"/>
          <c:xMode val="edge"/>
          <c:yMode val="edge"/>
          <c:x val="0.17857301448002399"/>
          <c:y val="0.18534054360513799"/>
          <c:w val="0.77904930774998105"/>
          <c:h val="0.54526195489922002"/>
        </c:manualLayout>
      </c:layout>
      <c:lineChart>
        <c:grouping val="standard"/>
        <c:varyColors val="0"/>
        <c:ser>
          <c:idx val="0"/>
          <c:order val="0"/>
          <c:tx>
            <c:strRef>
              <c:f>'[2]成本&amp;毛利比較'!$A$10</c:f>
              <c:strCache>
                <c:ptCount val="1"/>
                <c:pt idx="0">
                  <c:v>Peer median</c:v>
                </c:pt>
              </c:strCache>
            </c:strRef>
          </c:tx>
          <c:spPr>
            <a:ln w="28575" cap="rnd">
              <a:solidFill>
                <a:schemeClr val="accent5">
                  <a:lumMod val="50000"/>
                </a:schemeClr>
              </a:solidFill>
              <a:round/>
            </a:ln>
            <a:effectLst/>
          </c:spPr>
          <c:marker>
            <c:symbol val="none"/>
          </c:marker>
          <c:cat>
            <c:numRef>
              <c:f>'[2]成本&amp;毛利比較'!$B$2:$X$2</c:f>
              <c:numCache>
                <c:formatCode>mmm\-yy</c:formatCode>
                <c:ptCount val="23"/>
                <c:pt idx="0">
                  <c:v>40969</c:v>
                </c:pt>
                <c:pt idx="1">
                  <c:v>41061</c:v>
                </c:pt>
                <c:pt idx="2">
                  <c:v>41153</c:v>
                </c:pt>
                <c:pt idx="3">
                  <c:v>41244</c:v>
                </c:pt>
                <c:pt idx="4">
                  <c:v>41334</c:v>
                </c:pt>
                <c:pt idx="5">
                  <c:v>41426</c:v>
                </c:pt>
                <c:pt idx="6">
                  <c:v>41518</c:v>
                </c:pt>
                <c:pt idx="7">
                  <c:v>41609</c:v>
                </c:pt>
                <c:pt idx="8">
                  <c:v>41699</c:v>
                </c:pt>
                <c:pt idx="9">
                  <c:v>41791</c:v>
                </c:pt>
                <c:pt idx="10">
                  <c:v>41883</c:v>
                </c:pt>
                <c:pt idx="11">
                  <c:v>41974</c:v>
                </c:pt>
                <c:pt idx="12">
                  <c:v>42064</c:v>
                </c:pt>
                <c:pt idx="13">
                  <c:v>42156</c:v>
                </c:pt>
                <c:pt idx="14">
                  <c:v>42248</c:v>
                </c:pt>
                <c:pt idx="15">
                  <c:v>42339</c:v>
                </c:pt>
                <c:pt idx="16">
                  <c:v>42430</c:v>
                </c:pt>
                <c:pt idx="17">
                  <c:v>42522</c:v>
                </c:pt>
                <c:pt idx="18">
                  <c:v>42614</c:v>
                </c:pt>
                <c:pt idx="19">
                  <c:v>42705</c:v>
                </c:pt>
                <c:pt idx="20">
                  <c:v>42795</c:v>
                </c:pt>
                <c:pt idx="21">
                  <c:v>42887</c:v>
                </c:pt>
                <c:pt idx="22">
                  <c:v>42979</c:v>
                </c:pt>
              </c:numCache>
            </c:numRef>
          </c:cat>
          <c:val>
            <c:numRef>
              <c:f>'[2]成本&amp;毛利比較'!$B$10:$X$10</c:f>
              <c:numCache>
                <c:formatCode>#,##0</c:formatCode>
                <c:ptCount val="23"/>
                <c:pt idx="0">
                  <c:v>10263324</c:v>
                </c:pt>
                <c:pt idx="1">
                  <c:v>9951448</c:v>
                </c:pt>
                <c:pt idx="2">
                  <c:v>10818016</c:v>
                </c:pt>
                <c:pt idx="3">
                  <c:v>13560947</c:v>
                </c:pt>
                <c:pt idx="4">
                  <c:v>10011818</c:v>
                </c:pt>
                <c:pt idx="5">
                  <c:v>10186249</c:v>
                </c:pt>
                <c:pt idx="6">
                  <c:v>13882167</c:v>
                </c:pt>
                <c:pt idx="7">
                  <c:v>13470456</c:v>
                </c:pt>
                <c:pt idx="8">
                  <c:v>12313683</c:v>
                </c:pt>
                <c:pt idx="9">
                  <c:v>13486247</c:v>
                </c:pt>
                <c:pt idx="10">
                  <c:v>14638819</c:v>
                </c:pt>
                <c:pt idx="11">
                  <c:v>14988370</c:v>
                </c:pt>
                <c:pt idx="12">
                  <c:v>12763577</c:v>
                </c:pt>
                <c:pt idx="13">
                  <c:v>14908480</c:v>
                </c:pt>
                <c:pt idx="14">
                  <c:v>15678990</c:v>
                </c:pt>
                <c:pt idx="15">
                  <c:v>15326189</c:v>
                </c:pt>
                <c:pt idx="16">
                  <c:v>12950514</c:v>
                </c:pt>
                <c:pt idx="17">
                  <c:v>13611174</c:v>
                </c:pt>
                <c:pt idx="18">
                  <c:v>14434509</c:v>
                </c:pt>
                <c:pt idx="19">
                  <c:v>14486841</c:v>
                </c:pt>
                <c:pt idx="20">
                  <c:v>13100528</c:v>
                </c:pt>
                <c:pt idx="21">
                  <c:v>13599852</c:v>
                </c:pt>
                <c:pt idx="22">
                  <c:v>15665425</c:v>
                </c:pt>
              </c:numCache>
            </c:numRef>
          </c:val>
          <c:smooth val="0"/>
          <c:extLst>
            <c:ext xmlns:c16="http://schemas.microsoft.com/office/drawing/2014/chart" uri="{C3380CC4-5D6E-409C-BE32-E72D297353CC}">
              <c16:uniqueId val="{00000000-8603-488B-8C8E-846947F91B2C}"/>
            </c:ext>
          </c:extLst>
        </c:ser>
        <c:ser>
          <c:idx val="1"/>
          <c:order val="1"/>
          <c:tx>
            <c:strRef>
              <c:f>'[2]成本&amp;毛利比較'!$A$11</c:f>
              <c:strCache>
                <c:ptCount val="1"/>
                <c:pt idx="0">
                  <c:v>3044 健鼎</c:v>
                </c:pt>
              </c:strCache>
            </c:strRef>
          </c:tx>
          <c:spPr>
            <a:ln w="28575" cap="rnd">
              <a:solidFill>
                <a:srgbClr val="68B6B5"/>
              </a:solidFill>
              <a:round/>
            </a:ln>
            <a:effectLst/>
          </c:spPr>
          <c:marker>
            <c:symbol val="none"/>
          </c:marker>
          <c:cat>
            <c:numRef>
              <c:f>'[2]成本&amp;毛利比較'!$B$2:$X$2</c:f>
              <c:numCache>
                <c:formatCode>mmm\-yy</c:formatCode>
                <c:ptCount val="23"/>
                <c:pt idx="0">
                  <c:v>40969</c:v>
                </c:pt>
                <c:pt idx="1">
                  <c:v>41061</c:v>
                </c:pt>
                <c:pt idx="2">
                  <c:v>41153</c:v>
                </c:pt>
                <c:pt idx="3">
                  <c:v>41244</c:v>
                </c:pt>
                <c:pt idx="4">
                  <c:v>41334</c:v>
                </c:pt>
                <c:pt idx="5">
                  <c:v>41426</c:v>
                </c:pt>
                <c:pt idx="6">
                  <c:v>41518</c:v>
                </c:pt>
                <c:pt idx="7">
                  <c:v>41609</c:v>
                </c:pt>
                <c:pt idx="8">
                  <c:v>41699</c:v>
                </c:pt>
                <c:pt idx="9">
                  <c:v>41791</c:v>
                </c:pt>
                <c:pt idx="10">
                  <c:v>41883</c:v>
                </c:pt>
                <c:pt idx="11">
                  <c:v>41974</c:v>
                </c:pt>
                <c:pt idx="12">
                  <c:v>42064</c:v>
                </c:pt>
                <c:pt idx="13">
                  <c:v>42156</c:v>
                </c:pt>
                <c:pt idx="14">
                  <c:v>42248</c:v>
                </c:pt>
                <c:pt idx="15">
                  <c:v>42339</c:v>
                </c:pt>
                <c:pt idx="16">
                  <c:v>42430</c:v>
                </c:pt>
                <c:pt idx="17">
                  <c:v>42522</c:v>
                </c:pt>
                <c:pt idx="18">
                  <c:v>42614</c:v>
                </c:pt>
                <c:pt idx="19">
                  <c:v>42705</c:v>
                </c:pt>
                <c:pt idx="20">
                  <c:v>42795</c:v>
                </c:pt>
                <c:pt idx="21">
                  <c:v>42887</c:v>
                </c:pt>
                <c:pt idx="22">
                  <c:v>42979</c:v>
                </c:pt>
              </c:numCache>
            </c:numRef>
          </c:cat>
          <c:val>
            <c:numRef>
              <c:f>'[2]成本&amp;毛利比較'!$B$11:$X$11</c:f>
              <c:numCache>
                <c:formatCode>#,##0</c:formatCode>
                <c:ptCount val="23"/>
                <c:pt idx="0">
                  <c:v>7697099</c:v>
                </c:pt>
                <c:pt idx="1">
                  <c:v>8249568</c:v>
                </c:pt>
                <c:pt idx="2">
                  <c:v>8233687</c:v>
                </c:pt>
                <c:pt idx="3">
                  <c:v>8272145</c:v>
                </c:pt>
                <c:pt idx="4">
                  <c:v>8578415</c:v>
                </c:pt>
                <c:pt idx="5">
                  <c:v>8739538</c:v>
                </c:pt>
                <c:pt idx="6">
                  <c:v>8796360</c:v>
                </c:pt>
                <c:pt idx="7">
                  <c:v>8754709</c:v>
                </c:pt>
                <c:pt idx="8">
                  <c:v>8363886</c:v>
                </c:pt>
                <c:pt idx="9">
                  <c:v>8700050</c:v>
                </c:pt>
                <c:pt idx="10">
                  <c:v>9351383</c:v>
                </c:pt>
                <c:pt idx="11">
                  <c:v>9355793</c:v>
                </c:pt>
                <c:pt idx="12">
                  <c:v>8560319</c:v>
                </c:pt>
                <c:pt idx="13">
                  <c:v>8747120</c:v>
                </c:pt>
                <c:pt idx="14">
                  <c:v>9920099</c:v>
                </c:pt>
                <c:pt idx="15">
                  <c:v>9361915</c:v>
                </c:pt>
                <c:pt idx="16">
                  <c:v>8437996</c:v>
                </c:pt>
                <c:pt idx="17">
                  <c:v>8953693</c:v>
                </c:pt>
                <c:pt idx="18">
                  <c:v>9301910</c:v>
                </c:pt>
                <c:pt idx="19">
                  <c:v>9001795</c:v>
                </c:pt>
                <c:pt idx="20">
                  <c:v>8513892</c:v>
                </c:pt>
                <c:pt idx="21">
                  <c:v>8673108</c:v>
                </c:pt>
                <c:pt idx="22">
                  <c:v>10064948</c:v>
                </c:pt>
              </c:numCache>
            </c:numRef>
          </c:val>
          <c:smooth val="0"/>
          <c:extLst>
            <c:ext xmlns:c16="http://schemas.microsoft.com/office/drawing/2014/chart" uri="{C3380CC4-5D6E-409C-BE32-E72D297353CC}">
              <c16:uniqueId val="{00000001-8603-488B-8C8E-846947F91B2C}"/>
            </c:ext>
          </c:extLst>
        </c:ser>
        <c:dLbls>
          <c:showLegendKey val="0"/>
          <c:showVal val="0"/>
          <c:showCatName val="0"/>
          <c:showSerName val="0"/>
          <c:showPercent val="0"/>
          <c:showBubbleSize val="0"/>
        </c:dLbls>
        <c:smooth val="0"/>
        <c:axId val="2073935040"/>
        <c:axId val="2073334960"/>
      </c:lineChart>
      <c:dateAx>
        <c:axId val="20739350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rgbClr val="767171"/>
                </a:solidFill>
                <a:latin typeface="+mn-lt"/>
                <a:ea typeface="+mn-ea"/>
                <a:cs typeface="+mn-cs"/>
              </a:defRPr>
            </a:pPr>
            <a:endParaRPr lang="zh-TW"/>
          </a:p>
        </c:txPr>
        <c:crossAx val="2073334960"/>
        <c:crosses val="autoZero"/>
        <c:auto val="1"/>
        <c:lblOffset val="100"/>
        <c:baseTimeUnit val="months"/>
      </c:dateAx>
      <c:valAx>
        <c:axId val="207333496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25000"/>
                  </a:schemeClr>
                </a:solidFill>
                <a:latin typeface="+mn-lt"/>
                <a:ea typeface="+mn-ea"/>
                <a:cs typeface="+mn-cs"/>
              </a:defRPr>
            </a:pPr>
            <a:endParaRPr lang="zh-TW"/>
          </a:p>
        </c:txPr>
        <c:crossAx val="207393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767171"/>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solidFill>
            <a:srgbClr val="767171"/>
          </a:solidFill>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b="1" i="0">
                <a:latin typeface="微軟正黑體" panose="020B0604030504040204" pitchFamily="34" charset="-120"/>
                <a:ea typeface="微軟正黑體" panose="020B0604030504040204" pitchFamily="34" charset="-120"/>
              </a:rPr>
              <a:t>健鼎年營收與毛利率持續上升</a:t>
            </a:r>
            <a:endParaRPr lang="zh-TW" b="1" i="0">
              <a:latin typeface="微軟正黑體" panose="020B0604030504040204" pitchFamily="34" charset="-120"/>
              <a:ea typeface="微軟正黑體" panose="020B0604030504040204" pitchFamily="34" charset="-12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v>年營收</c:v>
          </c:tx>
          <c:spPr>
            <a:solidFill>
              <a:schemeClr val="accent5">
                <a:shade val="76000"/>
              </a:schemeClr>
            </a:solidFill>
            <a:ln>
              <a:noFill/>
            </a:ln>
            <a:effectLst/>
          </c:spPr>
          <c:invertIfNegative val="0"/>
          <c:cat>
            <c:numRef>
              <c:f>工作表4!$B$17:$F$17</c:f>
              <c:numCache>
                <c:formatCode>General</c:formatCode>
                <c:ptCount val="5"/>
                <c:pt idx="0">
                  <c:v>2012</c:v>
                </c:pt>
                <c:pt idx="1">
                  <c:v>2013</c:v>
                </c:pt>
                <c:pt idx="2">
                  <c:v>2014</c:v>
                </c:pt>
                <c:pt idx="3">
                  <c:v>2015</c:v>
                </c:pt>
                <c:pt idx="4">
                  <c:v>2016</c:v>
                </c:pt>
              </c:numCache>
            </c:numRef>
          </c:cat>
          <c:val>
            <c:numRef>
              <c:f>工作表4!$B$18:$F$18</c:f>
              <c:numCache>
                <c:formatCode>#,##0</c:formatCode>
                <c:ptCount val="5"/>
                <c:pt idx="0">
                  <c:v>39120539</c:v>
                </c:pt>
                <c:pt idx="1">
                  <c:v>40771697</c:v>
                </c:pt>
                <c:pt idx="2">
                  <c:v>42433278</c:v>
                </c:pt>
                <c:pt idx="3">
                  <c:v>43382817</c:v>
                </c:pt>
                <c:pt idx="4">
                  <c:v>43512927</c:v>
                </c:pt>
              </c:numCache>
            </c:numRef>
          </c:val>
          <c:extLst>
            <c:ext xmlns:c16="http://schemas.microsoft.com/office/drawing/2014/chart" uri="{C3380CC4-5D6E-409C-BE32-E72D297353CC}">
              <c16:uniqueId val="{00000000-25CE-41EC-AF5E-7FBF8BDDF336}"/>
            </c:ext>
          </c:extLst>
        </c:ser>
        <c:dLbls>
          <c:showLegendKey val="0"/>
          <c:showVal val="0"/>
          <c:showCatName val="0"/>
          <c:showSerName val="0"/>
          <c:showPercent val="0"/>
          <c:showBubbleSize val="0"/>
        </c:dLbls>
        <c:gapWidth val="150"/>
        <c:axId val="407122400"/>
        <c:axId val="407111584"/>
      </c:barChart>
      <c:lineChart>
        <c:grouping val="standard"/>
        <c:varyColors val="0"/>
        <c:ser>
          <c:idx val="1"/>
          <c:order val="1"/>
          <c:tx>
            <c:strRef>
              <c:f>工作表4!$A$20</c:f>
              <c:strCache>
                <c:ptCount val="1"/>
                <c:pt idx="0">
                  <c:v>毛利率</c:v>
                </c:pt>
              </c:strCache>
            </c:strRef>
          </c:tx>
          <c:spPr>
            <a:ln w="28575" cap="rnd">
              <a:solidFill>
                <a:schemeClr val="accent5">
                  <a:tint val="77000"/>
                </a:schemeClr>
              </a:solidFill>
              <a:round/>
            </a:ln>
            <a:effectLst/>
          </c:spPr>
          <c:marker>
            <c:symbol val="none"/>
          </c:marker>
          <c:cat>
            <c:numRef>
              <c:f>工作表4!$B$17:$F$17</c:f>
              <c:numCache>
                <c:formatCode>General</c:formatCode>
                <c:ptCount val="5"/>
                <c:pt idx="0">
                  <c:v>2012</c:v>
                </c:pt>
                <c:pt idx="1">
                  <c:v>2013</c:v>
                </c:pt>
                <c:pt idx="2">
                  <c:v>2014</c:v>
                </c:pt>
                <c:pt idx="3">
                  <c:v>2015</c:v>
                </c:pt>
                <c:pt idx="4">
                  <c:v>2016</c:v>
                </c:pt>
              </c:numCache>
            </c:numRef>
          </c:cat>
          <c:val>
            <c:numRef>
              <c:f>工作表4!$B$20:$F$20</c:f>
              <c:numCache>
                <c:formatCode>0.00%</c:formatCode>
                <c:ptCount val="5"/>
                <c:pt idx="0">
                  <c:v>0.17044857178475992</c:v>
                </c:pt>
                <c:pt idx="1">
                  <c:v>0.14477383661514015</c:v>
                </c:pt>
                <c:pt idx="2">
                  <c:v>0.15700333120622922</c:v>
                </c:pt>
                <c:pt idx="3">
                  <c:v>0.15659112224086325</c:v>
                </c:pt>
                <c:pt idx="4">
                  <c:v>0.17966001229933348</c:v>
                </c:pt>
              </c:numCache>
            </c:numRef>
          </c:val>
          <c:smooth val="0"/>
          <c:extLst>
            <c:ext xmlns:c16="http://schemas.microsoft.com/office/drawing/2014/chart" uri="{C3380CC4-5D6E-409C-BE32-E72D297353CC}">
              <c16:uniqueId val="{00000001-25CE-41EC-AF5E-7FBF8BDDF336}"/>
            </c:ext>
          </c:extLst>
        </c:ser>
        <c:dLbls>
          <c:showLegendKey val="0"/>
          <c:showVal val="0"/>
          <c:showCatName val="0"/>
          <c:showSerName val="0"/>
          <c:showPercent val="0"/>
          <c:showBubbleSize val="0"/>
        </c:dLbls>
        <c:marker val="1"/>
        <c:smooth val="0"/>
        <c:axId val="407114496"/>
        <c:axId val="407113664"/>
      </c:lineChart>
      <c:catAx>
        <c:axId val="40712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07111584"/>
        <c:crosses val="autoZero"/>
        <c:auto val="1"/>
        <c:lblAlgn val="ctr"/>
        <c:lblOffset val="100"/>
        <c:noMultiLvlLbl val="0"/>
      </c:catAx>
      <c:valAx>
        <c:axId val="4071115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07122400"/>
        <c:crosses val="autoZero"/>
        <c:crossBetween val="between"/>
      </c:valAx>
      <c:valAx>
        <c:axId val="40711366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07114496"/>
        <c:crosses val="max"/>
        <c:crossBetween val="between"/>
      </c:valAx>
      <c:catAx>
        <c:axId val="407114496"/>
        <c:scaling>
          <c:orientation val="minMax"/>
        </c:scaling>
        <c:delete val="1"/>
        <c:axPos val="b"/>
        <c:numFmt formatCode="General" sourceLinked="1"/>
        <c:majorTickMark val="none"/>
        <c:minorTickMark val="none"/>
        <c:tickLblPos val="nextTo"/>
        <c:crossAx val="4071136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247594050743705E-2"/>
          <c:y val="9.5803333090263204E-2"/>
          <c:w val="0.890196850393701"/>
          <c:h val="0.72330142737998604"/>
        </c:manualLayout>
      </c:layout>
      <c:barChart>
        <c:barDir val="col"/>
        <c:grouping val="clustered"/>
        <c:varyColors val="0"/>
        <c:ser>
          <c:idx val="0"/>
          <c:order val="0"/>
          <c:tx>
            <c:strRef>
              <c:f>'[有的沒的資料圖表1705.xlsx]Automotive Display Shipment'!$B$1</c:f>
              <c:strCache>
                <c:ptCount val="1"/>
                <c:pt idx="0">
                  <c:v>TFT LCD</c:v>
                </c:pt>
              </c:strCache>
            </c:strRef>
          </c:tx>
          <c:spPr>
            <a:solidFill>
              <a:srgbClr val="002060"/>
            </a:solidFill>
            <a:ln>
              <a:noFill/>
            </a:ln>
            <a:effectLst/>
          </c:spPr>
          <c:invertIfNegative val="0"/>
          <c:cat>
            <c:numRef>
              <c:f>'[有的沒的資料圖表1705.xlsx]Automotive Display Shipment'!$A$2:$A$9</c:f>
              <c:numCache>
                <c:formatCode>General</c:formatCode>
                <c:ptCount val="8"/>
                <c:pt idx="0">
                  <c:v>2015</c:v>
                </c:pt>
                <c:pt idx="1">
                  <c:v>2016</c:v>
                </c:pt>
                <c:pt idx="2">
                  <c:v>2017</c:v>
                </c:pt>
                <c:pt idx="3">
                  <c:v>2018</c:v>
                </c:pt>
                <c:pt idx="4">
                  <c:v>2019</c:v>
                </c:pt>
                <c:pt idx="5">
                  <c:v>2020</c:v>
                </c:pt>
                <c:pt idx="6">
                  <c:v>2021</c:v>
                </c:pt>
                <c:pt idx="7">
                  <c:v>2022</c:v>
                </c:pt>
              </c:numCache>
            </c:numRef>
          </c:cat>
          <c:val>
            <c:numRef>
              <c:f>'[有的沒的資料圖表1705.xlsx]Automotive Display Shipment'!$B$2:$B$9</c:f>
              <c:numCache>
                <c:formatCode>General</c:formatCode>
                <c:ptCount val="8"/>
                <c:pt idx="0">
                  <c:v>119.348730091414</c:v>
                </c:pt>
                <c:pt idx="1">
                  <c:v>134.81027942700899</c:v>
                </c:pt>
                <c:pt idx="2">
                  <c:v>152.20452242955389</c:v>
                </c:pt>
                <c:pt idx="3">
                  <c:v>167.021840542832</c:v>
                </c:pt>
                <c:pt idx="4">
                  <c:v>177.973771322212</c:v>
                </c:pt>
                <c:pt idx="5">
                  <c:v>187.637239656959</c:v>
                </c:pt>
                <c:pt idx="6">
                  <c:v>195.36801432475701</c:v>
                </c:pt>
                <c:pt idx="7">
                  <c:v>201.166095325605</c:v>
                </c:pt>
              </c:numCache>
            </c:numRef>
          </c:val>
          <c:extLst>
            <c:ext xmlns:c16="http://schemas.microsoft.com/office/drawing/2014/chart" uri="{C3380CC4-5D6E-409C-BE32-E72D297353CC}">
              <c16:uniqueId val="{00000000-9E46-4104-919D-3CD1DDD3D452}"/>
            </c:ext>
          </c:extLst>
        </c:ser>
        <c:ser>
          <c:idx val="1"/>
          <c:order val="1"/>
          <c:tx>
            <c:strRef>
              <c:f>'[有的沒的資料圖表1705.xlsx]Automotive Display Shipment'!$C$1</c:f>
              <c:strCache>
                <c:ptCount val="1"/>
                <c:pt idx="0">
                  <c:v>PM LCD</c:v>
                </c:pt>
              </c:strCache>
            </c:strRef>
          </c:tx>
          <c:spPr>
            <a:solidFill>
              <a:schemeClr val="accent5">
                <a:lumMod val="60000"/>
                <a:lumOff val="40000"/>
              </a:schemeClr>
            </a:solidFill>
            <a:ln>
              <a:noFill/>
            </a:ln>
            <a:effectLst/>
          </c:spPr>
          <c:invertIfNegative val="0"/>
          <c:cat>
            <c:numRef>
              <c:f>'[有的沒的資料圖表1705.xlsx]Automotive Display Shipment'!$A$2:$A$9</c:f>
              <c:numCache>
                <c:formatCode>General</c:formatCode>
                <c:ptCount val="8"/>
                <c:pt idx="0">
                  <c:v>2015</c:v>
                </c:pt>
                <c:pt idx="1">
                  <c:v>2016</c:v>
                </c:pt>
                <c:pt idx="2">
                  <c:v>2017</c:v>
                </c:pt>
                <c:pt idx="3">
                  <c:v>2018</c:v>
                </c:pt>
                <c:pt idx="4">
                  <c:v>2019</c:v>
                </c:pt>
                <c:pt idx="5">
                  <c:v>2020</c:v>
                </c:pt>
                <c:pt idx="6">
                  <c:v>2021</c:v>
                </c:pt>
                <c:pt idx="7">
                  <c:v>2022</c:v>
                </c:pt>
              </c:numCache>
            </c:numRef>
          </c:cat>
          <c:val>
            <c:numRef>
              <c:f>'[有的沒的資料圖表1705.xlsx]Automotive Display Shipment'!$C$2:$C$9</c:f>
              <c:numCache>
                <c:formatCode>General</c:formatCode>
                <c:ptCount val="8"/>
                <c:pt idx="0">
                  <c:v>95.346220902837004</c:v>
                </c:pt>
                <c:pt idx="1">
                  <c:v>101.78853312600199</c:v>
                </c:pt>
                <c:pt idx="2">
                  <c:v>99.211608236735003</c:v>
                </c:pt>
                <c:pt idx="3">
                  <c:v>99.211608236735998</c:v>
                </c:pt>
                <c:pt idx="4">
                  <c:v>98.567377014418923</c:v>
                </c:pt>
                <c:pt idx="5">
                  <c:v>95.990452125152984</c:v>
                </c:pt>
                <c:pt idx="6">
                  <c:v>93.413527235886946</c:v>
                </c:pt>
                <c:pt idx="7">
                  <c:v>94.057758458203978</c:v>
                </c:pt>
              </c:numCache>
            </c:numRef>
          </c:val>
          <c:extLst>
            <c:ext xmlns:c16="http://schemas.microsoft.com/office/drawing/2014/chart" uri="{C3380CC4-5D6E-409C-BE32-E72D297353CC}">
              <c16:uniqueId val="{00000001-9E46-4104-919D-3CD1DDD3D452}"/>
            </c:ext>
          </c:extLst>
        </c:ser>
        <c:ser>
          <c:idx val="2"/>
          <c:order val="2"/>
          <c:tx>
            <c:strRef>
              <c:f>'[有的沒的資料圖表1705.xlsx]Automotive Display Shipment'!$D$1</c:f>
              <c:strCache>
                <c:ptCount val="1"/>
                <c:pt idx="0">
                  <c:v>OLED</c:v>
                </c:pt>
              </c:strCache>
            </c:strRef>
          </c:tx>
          <c:spPr>
            <a:solidFill>
              <a:srgbClr val="0070C0"/>
            </a:solidFill>
            <a:ln>
              <a:noFill/>
            </a:ln>
            <a:effectLst/>
          </c:spPr>
          <c:invertIfNegative val="0"/>
          <c:cat>
            <c:numRef>
              <c:f>'[有的沒的資料圖表1705.xlsx]Automotive Display Shipment'!$A$2:$A$9</c:f>
              <c:numCache>
                <c:formatCode>General</c:formatCode>
                <c:ptCount val="8"/>
                <c:pt idx="0">
                  <c:v>2015</c:v>
                </c:pt>
                <c:pt idx="1">
                  <c:v>2016</c:v>
                </c:pt>
                <c:pt idx="2">
                  <c:v>2017</c:v>
                </c:pt>
                <c:pt idx="3">
                  <c:v>2018</c:v>
                </c:pt>
                <c:pt idx="4">
                  <c:v>2019</c:v>
                </c:pt>
                <c:pt idx="5">
                  <c:v>2020</c:v>
                </c:pt>
                <c:pt idx="6">
                  <c:v>2021</c:v>
                </c:pt>
                <c:pt idx="7">
                  <c:v>2022</c:v>
                </c:pt>
              </c:numCache>
            </c:numRef>
          </c:cat>
          <c:val>
            <c:numRef>
              <c:f>'[有的沒的資料圖表1705.xlsx]Automotive Display Shipment'!$D$2:$D$9</c:f>
              <c:numCache>
                <c:formatCode>General</c:formatCode>
                <c:ptCount val="8"/>
                <c:pt idx="0">
                  <c:v>4.5096185562149982</c:v>
                </c:pt>
                <c:pt idx="1">
                  <c:v>3.8653873338980129</c:v>
                </c:pt>
                <c:pt idx="2">
                  <c:v>3.8653873338989801</c:v>
                </c:pt>
                <c:pt idx="3">
                  <c:v>2.5769248892660239</c:v>
                </c:pt>
                <c:pt idx="4">
                  <c:v>3.2211561115830141</c:v>
                </c:pt>
                <c:pt idx="5">
                  <c:v>3.2211561115830141</c:v>
                </c:pt>
                <c:pt idx="6">
                  <c:v>4.5096185562149982</c:v>
                </c:pt>
                <c:pt idx="7">
                  <c:v>2.5769248892660239</c:v>
                </c:pt>
              </c:numCache>
            </c:numRef>
          </c:val>
          <c:extLst>
            <c:ext xmlns:c16="http://schemas.microsoft.com/office/drawing/2014/chart" uri="{C3380CC4-5D6E-409C-BE32-E72D297353CC}">
              <c16:uniqueId val="{00000002-9E46-4104-919D-3CD1DDD3D452}"/>
            </c:ext>
          </c:extLst>
        </c:ser>
        <c:dLbls>
          <c:showLegendKey val="0"/>
          <c:showVal val="0"/>
          <c:showCatName val="0"/>
          <c:showSerName val="0"/>
          <c:showPercent val="0"/>
          <c:showBubbleSize val="0"/>
        </c:dLbls>
        <c:gapWidth val="219"/>
        <c:overlap val="-27"/>
        <c:axId val="-451098512"/>
        <c:axId val="-414807520"/>
      </c:barChart>
      <c:catAx>
        <c:axId val="-45109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TW"/>
          </a:p>
        </c:txPr>
        <c:crossAx val="-414807520"/>
        <c:crosses val="autoZero"/>
        <c:auto val="1"/>
        <c:lblAlgn val="ctr"/>
        <c:lblOffset val="100"/>
        <c:noMultiLvlLbl val="0"/>
      </c:catAx>
      <c:valAx>
        <c:axId val="-41480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crossAx val="-451098512"/>
        <c:crosses val="autoZero"/>
        <c:crossBetween val="between"/>
      </c:valAx>
      <c:spPr>
        <a:noFill/>
        <a:ln>
          <a:noFill/>
        </a:ln>
        <a:effectLst/>
      </c:spPr>
    </c:plotArea>
    <c:legend>
      <c:legendPos val="b"/>
      <c:layout>
        <c:manualLayout>
          <c:xMode val="edge"/>
          <c:yMode val="edge"/>
          <c:x val="0.19244183949850399"/>
          <c:y val="0.86330189758137199"/>
          <c:w val="0.64411575104362695"/>
          <c:h val="7.812554680664919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30817042030301"/>
          <c:y val="0.12273080329470799"/>
          <c:w val="0.77203698077886196"/>
          <c:h val="0.74745854108634702"/>
        </c:manualLayout>
      </c:layout>
      <c:barChart>
        <c:barDir val="col"/>
        <c:grouping val="clustered"/>
        <c:varyColors val="0"/>
        <c:ser>
          <c:idx val="0"/>
          <c:order val="0"/>
          <c:tx>
            <c:strRef>
              <c:f>'[有的沒的資料圖表1705.xlsx]汽車產量&amp;顯示器'!$B$1</c:f>
              <c:strCache>
                <c:ptCount val="1"/>
                <c:pt idx="0">
                  <c:v>汽車產量</c:v>
                </c:pt>
              </c:strCache>
            </c:strRef>
          </c:tx>
          <c:spPr>
            <a:solidFill>
              <a:schemeClr val="bg2">
                <a:lumMod val="25000"/>
              </a:schemeClr>
            </a:solidFill>
            <a:ln>
              <a:noFill/>
            </a:ln>
            <a:effectLst/>
          </c:spPr>
          <c:invertIfNegative val="0"/>
          <c:cat>
            <c:numRef>
              <c:f>'[有的沒的資料圖表1705.xlsx]汽車產量&amp;顯示器'!$A$2:$A$4</c:f>
              <c:numCache>
                <c:formatCode>General</c:formatCode>
                <c:ptCount val="3"/>
                <c:pt idx="0">
                  <c:v>2012</c:v>
                </c:pt>
                <c:pt idx="1">
                  <c:v>2015</c:v>
                </c:pt>
                <c:pt idx="2">
                  <c:v>2020</c:v>
                </c:pt>
              </c:numCache>
            </c:numRef>
          </c:cat>
          <c:val>
            <c:numRef>
              <c:f>'[有的沒的資料圖表1705.xlsx]汽車產量&amp;顯示器'!$B$2:$B$4</c:f>
              <c:numCache>
                <c:formatCode>General</c:formatCode>
                <c:ptCount val="3"/>
                <c:pt idx="0">
                  <c:v>85.002542647126745</c:v>
                </c:pt>
                <c:pt idx="1">
                  <c:v>94.420661704652204</c:v>
                </c:pt>
                <c:pt idx="2">
                  <c:v>105.090071348219</c:v>
                </c:pt>
              </c:numCache>
            </c:numRef>
          </c:val>
          <c:extLst>
            <c:ext xmlns:c16="http://schemas.microsoft.com/office/drawing/2014/chart" uri="{C3380CC4-5D6E-409C-BE32-E72D297353CC}">
              <c16:uniqueId val="{00000000-E02B-4DF9-B150-935921040FE5}"/>
            </c:ext>
          </c:extLst>
        </c:ser>
        <c:dLbls>
          <c:showLegendKey val="0"/>
          <c:showVal val="0"/>
          <c:showCatName val="0"/>
          <c:showSerName val="0"/>
          <c:showPercent val="0"/>
          <c:showBubbleSize val="0"/>
        </c:dLbls>
        <c:gapWidth val="180"/>
        <c:axId val="-465911440"/>
        <c:axId val="-1879645824"/>
      </c:barChart>
      <c:lineChart>
        <c:grouping val="standard"/>
        <c:varyColors val="0"/>
        <c:ser>
          <c:idx val="1"/>
          <c:order val="1"/>
          <c:tx>
            <c:strRef>
              <c:f>'[有的沒的資料圖表1705.xlsx]汽車產量&amp;顯示器'!$C$1</c:f>
              <c:strCache>
                <c:ptCount val="1"/>
                <c:pt idx="0">
                  <c:v>每輛汽車顯示器數量</c:v>
                </c:pt>
              </c:strCache>
            </c:strRef>
          </c:tx>
          <c:spPr>
            <a:ln w="28575" cap="rnd">
              <a:solidFill>
                <a:schemeClr val="bg2">
                  <a:lumMod val="75000"/>
                </a:schemeClr>
              </a:solidFill>
              <a:round/>
            </a:ln>
            <a:effectLst/>
          </c:spPr>
          <c:marker>
            <c:symbol val="none"/>
          </c:marker>
          <c:val>
            <c:numRef>
              <c:f>'[有的沒的資料圖表1705.xlsx]汽車產量&amp;顯示器'!$C$2:$C$4</c:f>
              <c:numCache>
                <c:formatCode>General</c:formatCode>
                <c:ptCount val="3"/>
                <c:pt idx="0">
                  <c:v>0.63586756513242204</c:v>
                </c:pt>
                <c:pt idx="1">
                  <c:v>0.86833386647168997</c:v>
                </c:pt>
                <c:pt idx="2">
                  <c:v>1.180419408147974</c:v>
                </c:pt>
              </c:numCache>
            </c:numRef>
          </c:val>
          <c:smooth val="0"/>
          <c:extLst>
            <c:ext xmlns:c16="http://schemas.microsoft.com/office/drawing/2014/chart" uri="{C3380CC4-5D6E-409C-BE32-E72D297353CC}">
              <c16:uniqueId val="{00000001-E02B-4DF9-B150-935921040FE5}"/>
            </c:ext>
          </c:extLst>
        </c:ser>
        <c:dLbls>
          <c:showLegendKey val="0"/>
          <c:showVal val="0"/>
          <c:showCatName val="0"/>
          <c:showSerName val="0"/>
          <c:showPercent val="0"/>
          <c:showBubbleSize val="0"/>
        </c:dLbls>
        <c:marker val="1"/>
        <c:smooth val="0"/>
        <c:axId val="-414409760"/>
        <c:axId val="-415130304"/>
      </c:lineChart>
      <c:catAx>
        <c:axId val="-46591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crossAx val="-1879645824"/>
        <c:crosses val="autoZero"/>
        <c:auto val="1"/>
        <c:lblAlgn val="ctr"/>
        <c:lblOffset val="100"/>
        <c:noMultiLvlLbl val="0"/>
      </c:catAx>
      <c:valAx>
        <c:axId val="-187964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crossAx val="-465911440"/>
        <c:crosses val="autoZero"/>
        <c:crossBetween val="between"/>
      </c:valAx>
      <c:valAx>
        <c:axId val="-4151303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crossAx val="-414409760"/>
        <c:crosses val="max"/>
        <c:crossBetween val="between"/>
        <c:minorUnit val="0.22"/>
      </c:valAx>
      <c:catAx>
        <c:axId val="-414409760"/>
        <c:scaling>
          <c:orientation val="minMax"/>
        </c:scaling>
        <c:delete val="1"/>
        <c:axPos val="b"/>
        <c:numFmt formatCode="General" sourceLinked="1"/>
        <c:majorTickMark val="out"/>
        <c:minorTickMark val="none"/>
        <c:tickLblPos val="nextTo"/>
        <c:crossAx val="-41513030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600" b="1">
                <a:latin typeface="Microsoft YaHei" panose="020B0503020204020204" pitchFamily="34" charset="-122"/>
                <a:ea typeface="Microsoft YaHei" panose="020B0503020204020204" pitchFamily="34" charset="-122"/>
              </a:rPr>
              <a:t>健鼎</a:t>
            </a:r>
            <a:r>
              <a:rPr lang="en-US" altLang="zh-TW" sz="1600" b="1">
                <a:latin typeface="Microsoft YaHei" panose="020B0503020204020204" pitchFamily="34" charset="-122"/>
                <a:ea typeface="Microsoft YaHei" panose="020B0503020204020204" pitchFamily="34" charset="-122"/>
              </a:rPr>
              <a:t>2017Q3</a:t>
            </a:r>
            <a:r>
              <a:rPr lang="zh-TW" altLang="en-US" sz="1600" b="1">
                <a:latin typeface="Microsoft YaHei" panose="020B0503020204020204" pitchFamily="34" charset="-122"/>
                <a:ea typeface="Microsoft YaHei" panose="020B0503020204020204" pitchFamily="34" charset="-122"/>
              </a:rPr>
              <a:t>產品營收佔比</a:t>
            </a:r>
            <a:endParaRPr lang="zh-TW" sz="1600" b="1">
              <a:latin typeface="Microsoft YaHei" panose="020B0503020204020204" pitchFamily="34" charset="-122"/>
              <a:ea typeface="Microsoft YaHei" panose="020B0503020204020204" pitchFamily="34" charset="-122"/>
            </a:endParaRPr>
          </a:p>
        </c:rich>
      </c:tx>
      <c:layout>
        <c:manualLayout>
          <c:xMode val="edge"/>
          <c:yMode val="edge"/>
          <c:x val="0.245966045472887"/>
          <c:y val="1.43061819900394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23375102741328499"/>
          <c:y val="0.18328315853999699"/>
          <c:w val="0.58046663081255701"/>
          <c:h val="0.54228316775357499"/>
        </c:manualLayout>
      </c:layout>
      <c:doughnutChart>
        <c:varyColors val="1"/>
        <c:ser>
          <c:idx val="0"/>
          <c:order val="0"/>
          <c:dPt>
            <c:idx val="0"/>
            <c:bubble3D val="0"/>
            <c:spPr>
              <a:solidFill>
                <a:schemeClr val="accent5">
                  <a:shade val="47000"/>
                </a:schemeClr>
              </a:solidFill>
              <a:ln w="19050">
                <a:solidFill>
                  <a:schemeClr val="lt1"/>
                </a:solidFill>
              </a:ln>
              <a:effectLst/>
            </c:spPr>
            <c:extLst>
              <c:ext xmlns:c16="http://schemas.microsoft.com/office/drawing/2014/chart" uri="{C3380CC4-5D6E-409C-BE32-E72D297353CC}">
                <c16:uniqueId val="{00000001-497B-45CF-9886-66F3C5B5377E}"/>
              </c:ext>
            </c:extLst>
          </c:dPt>
          <c:dPt>
            <c:idx val="1"/>
            <c:bubble3D val="0"/>
            <c:spPr>
              <a:solidFill>
                <a:schemeClr val="accent5">
                  <a:shade val="65000"/>
                </a:schemeClr>
              </a:solidFill>
              <a:ln w="19050">
                <a:solidFill>
                  <a:schemeClr val="lt1"/>
                </a:solidFill>
              </a:ln>
              <a:effectLst/>
            </c:spPr>
            <c:extLst>
              <c:ext xmlns:c16="http://schemas.microsoft.com/office/drawing/2014/chart" uri="{C3380CC4-5D6E-409C-BE32-E72D297353CC}">
                <c16:uniqueId val="{00000005-497B-45CF-9886-66F3C5B5377E}"/>
              </c:ext>
            </c:extLst>
          </c:dPt>
          <c:dPt>
            <c:idx val="2"/>
            <c:bubble3D val="0"/>
            <c:spPr>
              <a:solidFill>
                <a:schemeClr val="accent5">
                  <a:shade val="82000"/>
                </a:schemeClr>
              </a:solidFill>
              <a:ln w="19050">
                <a:solidFill>
                  <a:schemeClr val="lt1"/>
                </a:solidFill>
              </a:ln>
              <a:effectLst/>
            </c:spPr>
            <c:extLst>
              <c:ext xmlns:c16="http://schemas.microsoft.com/office/drawing/2014/chart" uri="{C3380CC4-5D6E-409C-BE32-E72D297353CC}">
                <c16:uniqueId val="{00000004-497B-45CF-9886-66F3C5B5377E}"/>
              </c:ext>
            </c:extLst>
          </c:dPt>
          <c:dPt>
            <c:idx val="3"/>
            <c:bubble3D val="0"/>
            <c:explosion val="14"/>
            <c:spPr>
              <a:solidFill>
                <a:schemeClr val="accent5"/>
              </a:solidFill>
              <a:ln w="19050">
                <a:solidFill>
                  <a:schemeClr val="lt1"/>
                </a:solidFill>
              </a:ln>
              <a:effectLst/>
            </c:spPr>
            <c:extLst>
              <c:ext xmlns:c16="http://schemas.microsoft.com/office/drawing/2014/chart" uri="{C3380CC4-5D6E-409C-BE32-E72D297353CC}">
                <c16:uniqueId val="{00000006-497B-45CF-9886-66F3C5B5377E}"/>
              </c:ext>
            </c:extLst>
          </c:dPt>
          <c:dPt>
            <c:idx val="4"/>
            <c:bubble3D val="0"/>
            <c:explosion val="12"/>
            <c:spPr>
              <a:solidFill>
                <a:schemeClr val="accent5">
                  <a:tint val="83000"/>
                </a:schemeClr>
              </a:solidFill>
              <a:ln w="19050">
                <a:solidFill>
                  <a:schemeClr val="lt1"/>
                </a:solidFill>
              </a:ln>
              <a:effectLst/>
            </c:spPr>
            <c:extLst>
              <c:ext xmlns:c16="http://schemas.microsoft.com/office/drawing/2014/chart" uri="{C3380CC4-5D6E-409C-BE32-E72D297353CC}">
                <c16:uniqueId val="{00000009-DD09-447B-9E33-E6D0EC870018}"/>
              </c:ext>
            </c:extLst>
          </c:dPt>
          <c:dPt>
            <c:idx val="5"/>
            <c:bubble3D val="0"/>
            <c:spPr>
              <a:solidFill>
                <a:schemeClr val="accent5">
                  <a:tint val="65000"/>
                </a:schemeClr>
              </a:solidFill>
              <a:ln w="19050">
                <a:solidFill>
                  <a:schemeClr val="lt1"/>
                </a:solidFill>
              </a:ln>
              <a:effectLst/>
            </c:spPr>
            <c:extLst>
              <c:ext xmlns:c16="http://schemas.microsoft.com/office/drawing/2014/chart" uri="{C3380CC4-5D6E-409C-BE32-E72D297353CC}">
                <c16:uniqueId val="{0000000B-DD09-447B-9E33-E6D0EC870018}"/>
              </c:ext>
            </c:extLst>
          </c:dPt>
          <c:dPt>
            <c:idx val="6"/>
            <c:bubble3D val="0"/>
            <c:spPr>
              <a:solidFill>
                <a:schemeClr val="accent5">
                  <a:tint val="48000"/>
                </a:schemeClr>
              </a:solidFill>
              <a:ln w="19050">
                <a:solidFill>
                  <a:schemeClr val="lt1"/>
                </a:solidFill>
              </a:ln>
              <a:effectLst/>
            </c:spPr>
            <c:extLst>
              <c:ext xmlns:c16="http://schemas.microsoft.com/office/drawing/2014/chart" uri="{C3380CC4-5D6E-409C-BE32-E72D297353CC}">
                <c16:uniqueId val="{0000000D-DD09-447B-9E33-E6D0EC870018}"/>
              </c:ext>
            </c:extLst>
          </c:dPt>
          <c:dLbls>
            <c:dLbl>
              <c:idx val="0"/>
              <c:tx>
                <c:rich>
                  <a:bodyPr/>
                  <a:lstStyle/>
                  <a:p>
                    <a:fld id="{99F20606-CC92-4293-8134-5EE052D9114D}"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97B-45CF-9886-66F3C5B5377E}"/>
                </c:ext>
              </c:extLst>
            </c:dLbl>
            <c:dLbl>
              <c:idx val="1"/>
              <c:tx>
                <c:rich>
                  <a:bodyPr/>
                  <a:lstStyle/>
                  <a:p>
                    <a:fld id="{18FE2197-F957-4EE3-8950-58C15E60BD9C}"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97B-45CF-9886-66F3C5B5377E}"/>
                </c:ext>
              </c:extLst>
            </c:dLbl>
            <c:dLbl>
              <c:idx val="2"/>
              <c:tx>
                <c:rich>
                  <a:bodyPr/>
                  <a:lstStyle/>
                  <a:p>
                    <a:fld id="{D24FF1A6-3C58-4401-A5F5-BA155D7CA29E}" type="PERCENTAGE">
                      <a:rPr lang="en-US" altLang="zh-TW" sz="1100">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97B-45CF-9886-66F3C5B5377E}"/>
                </c:ext>
              </c:extLst>
            </c:dLbl>
            <c:dLbl>
              <c:idx val="3"/>
              <c:tx>
                <c:rich>
                  <a:bodyPr/>
                  <a:lstStyle/>
                  <a:p>
                    <a:fld id="{A4265E31-9250-4827-86C6-887A6822C550}" type="PERCENTAGE">
                      <a:rPr lang="en-US" altLang="zh-TW">
                        <a:solidFill>
                          <a:schemeClr val="bg1"/>
                        </a:solidFill>
                      </a:rPr>
                      <a:pPr/>
                      <a:t>[百分比]</a:t>
                    </a:fld>
                    <a:endParaRPr lang="zh-TW" alt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97B-45CF-9886-66F3C5B5377E}"/>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[車載市場廠廠.xlsx]工作表1!$E$40:$E$46</c:f>
              <c:strCache>
                <c:ptCount val="7"/>
                <c:pt idx="0">
                  <c:v>汽車板</c:v>
                </c:pt>
                <c:pt idx="1">
                  <c:v>手機</c:v>
                </c:pt>
                <c:pt idx="2">
                  <c:v>TFT-LCD</c:v>
                </c:pt>
                <c:pt idx="3">
                  <c:v>伺服器及網通板</c:v>
                </c:pt>
                <c:pt idx="4">
                  <c:v>DRAM</c:v>
                </c:pt>
                <c:pt idx="5">
                  <c:v>筆電</c:v>
                </c:pt>
                <c:pt idx="6">
                  <c:v>其他</c:v>
                </c:pt>
              </c:strCache>
            </c:strRef>
          </c:cat>
          <c:val>
            <c:numRef>
              <c:f>[車載市場廠廠.xlsx]工作表1!$F$40:$F$46</c:f>
              <c:numCache>
                <c:formatCode>0.00%</c:formatCode>
                <c:ptCount val="7"/>
                <c:pt idx="0">
                  <c:v>0.2</c:v>
                </c:pt>
                <c:pt idx="1">
                  <c:v>0.193</c:v>
                </c:pt>
                <c:pt idx="2">
                  <c:v>0.16900000000000001</c:v>
                </c:pt>
                <c:pt idx="3">
                  <c:v>0.14099999999999999</c:v>
                </c:pt>
                <c:pt idx="4">
                  <c:v>0.113</c:v>
                </c:pt>
                <c:pt idx="5" formatCode="0%">
                  <c:v>0.12</c:v>
                </c:pt>
                <c:pt idx="6">
                  <c:v>6.3999999999999904E-2</c:v>
                </c:pt>
              </c:numCache>
            </c:numRef>
          </c:val>
          <c:extLst>
            <c:ext xmlns:c16="http://schemas.microsoft.com/office/drawing/2014/chart" uri="{C3380CC4-5D6E-409C-BE32-E72D297353CC}">
              <c16:uniqueId val="{00000000-497B-45CF-9886-66F3C5B5377E}"/>
            </c:ext>
          </c:extLst>
        </c:ser>
        <c:dLbls>
          <c:showLegendKey val="0"/>
          <c:showVal val="0"/>
          <c:showCatName val="0"/>
          <c:showSerName val="0"/>
          <c:showPercent val="1"/>
          <c:showBubbleSize val="0"/>
          <c:showLeaderLines val="1"/>
        </c:dLbls>
        <c:firstSliceAng val="0"/>
        <c:holeSize val="51"/>
      </c:doughnutChart>
      <c:spPr>
        <a:noFill/>
        <a:ln>
          <a:noFill/>
        </a:ln>
        <a:effectLst/>
      </c:spPr>
    </c:plotArea>
    <c:legend>
      <c:legendPos val="b"/>
      <c:layout>
        <c:manualLayout>
          <c:xMode val="edge"/>
          <c:yMode val="edge"/>
          <c:x val="5.3298539599031299E-3"/>
          <c:y val="0.81070342097579395"/>
          <c:w val="0.97868058416038695"/>
          <c:h val="0.1547652776827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zh-TW" altLang="en-US" sz="2000" b="1" dirty="0"/>
              <a:t>全球伺服器出貨量穩定成長</a:t>
            </a:r>
          </a:p>
        </c:rich>
      </c:tx>
      <c:layout>
        <c:manualLayout>
          <c:xMode val="edge"/>
          <c:yMode val="edge"/>
          <c:x val="0.15377205144193301"/>
          <c:y val="3.7990722400637597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6.3636497049907495E-2"/>
          <c:y val="0.22543597161752699"/>
          <c:w val="0.91853597313492097"/>
          <c:h val="0.56625770218808102"/>
        </c:manualLayout>
      </c:layout>
      <c:barChart>
        <c:barDir val="col"/>
        <c:grouping val="clustered"/>
        <c:varyColors val="0"/>
        <c:ser>
          <c:idx val="1"/>
          <c:order val="0"/>
          <c:tx>
            <c:strRef>
              <c:f>[健鼎財務資料_TEJ.xlsx]工作表4!$K$1</c:f>
              <c:strCache>
                <c:ptCount val="1"/>
                <c:pt idx="0">
                  <c:v>全球伺服器出貨量</c:v>
                </c:pt>
              </c:strCache>
            </c:strRef>
          </c:tx>
          <c:spPr>
            <a:solidFill>
              <a:schemeClr val="accent3"/>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[健鼎財務資料_TEJ.xlsx]工作表4!$J$2:$J$9</c:f>
              <c:numCache>
                <c:formatCode>General</c:formatCode>
                <c:ptCount val="8"/>
                <c:pt idx="0">
                  <c:v>2013</c:v>
                </c:pt>
                <c:pt idx="1">
                  <c:v>2014</c:v>
                </c:pt>
                <c:pt idx="2">
                  <c:v>2015</c:v>
                </c:pt>
                <c:pt idx="3">
                  <c:v>2016</c:v>
                </c:pt>
                <c:pt idx="4">
                  <c:v>2017</c:v>
                </c:pt>
                <c:pt idx="5">
                  <c:v>2018</c:v>
                </c:pt>
                <c:pt idx="6">
                  <c:v>2019</c:v>
                </c:pt>
                <c:pt idx="7">
                  <c:v>2020</c:v>
                </c:pt>
              </c:numCache>
            </c:numRef>
          </c:cat>
          <c:val>
            <c:numRef>
              <c:f>[健鼎財務資料_TEJ.xlsx]工作表4!$K$2:$K$9</c:f>
              <c:numCache>
                <c:formatCode>General</c:formatCode>
                <c:ptCount val="8"/>
                <c:pt idx="0">
                  <c:v>8987.6543209876399</c:v>
                </c:pt>
                <c:pt idx="1">
                  <c:v>9246.91358024691</c:v>
                </c:pt>
                <c:pt idx="2">
                  <c:v>9679.0123456790097</c:v>
                </c:pt>
                <c:pt idx="3">
                  <c:v>9938.2716049382689</c:v>
                </c:pt>
                <c:pt idx="4">
                  <c:v>10283.950617283899</c:v>
                </c:pt>
                <c:pt idx="5">
                  <c:v>10888.8888888888</c:v>
                </c:pt>
                <c:pt idx="6">
                  <c:v>11407.4074074074</c:v>
                </c:pt>
                <c:pt idx="7">
                  <c:v>12012.3456790123</c:v>
                </c:pt>
              </c:numCache>
            </c:numRef>
          </c:val>
          <c:extLst>
            <c:ext xmlns:c16="http://schemas.microsoft.com/office/drawing/2014/chart" uri="{C3380CC4-5D6E-409C-BE32-E72D297353CC}">
              <c16:uniqueId val="{00000000-7880-4D23-9EE3-E8C015CC7945}"/>
            </c:ext>
          </c:extLst>
        </c:ser>
        <c:dLbls>
          <c:dLblPos val="outEnd"/>
          <c:showLegendKey val="0"/>
          <c:showVal val="1"/>
          <c:showCatName val="0"/>
          <c:showSerName val="0"/>
          <c:showPercent val="0"/>
          <c:showBubbleSize val="0"/>
        </c:dLbls>
        <c:gapWidth val="219"/>
        <c:overlap val="-27"/>
        <c:axId val="-2135540464"/>
        <c:axId val="-2135524016"/>
      </c:barChart>
      <c:catAx>
        <c:axId val="-213554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2135524016"/>
        <c:crosses val="autoZero"/>
        <c:auto val="1"/>
        <c:lblAlgn val="ctr"/>
        <c:lblOffset val="100"/>
        <c:noMultiLvlLbl val="0"/>
      </c:catAx>
      <c:valAx>
        <c:axId val="-2135524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2135540464"/>
        <c:crosses val="autoZero"/>
        <c:crossBetween val="between"/>
      </c:valAx>
      <c:spPr>
        <a:noFill/>
        <a:ln>
          <a:noFill/>
        </a:ln>
        <a:effectLst/>
      </c:spPr>
    </c:plotArea>
    <c:legend>
      <c:legendPos val="b"/>
      <c:layout>
        <c:manualLayout>
          <c:xMode val="edge"/>
          <c:yMode val="edge"/>
          <c:x val="0.30155430673627398"/>
          <c:y val="0.87303232651859697"/>
          <c:w val="0.41904996825608698"/>
          <c:h val="5.298239325098900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資料中心市場規模</a:t>
            </a:r>
            <a:r>
              <a:rPr lang="en-US" altLang="zh-TW"/>
              <a:t>($</a:t>
            </a:r>
            <a:r>
              <a:rPr lang="zh-TW" altLang="en-US"/>
              <a:t> </a:t>
            </a:r>
            <a:r>
              <a:rPr lang="en-US" altLang="zh-TW"/>
              <a:t>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55531496062992E-2"/>
          <c:y val="0.15379629629629599"/>
          <c:w val="0.79835192475940497"/>
          <c:h val="0.64894558270074998"/>
        </c:manualLayout>
      </c:layout>
      <c:barChart>
        <c:barDir val="col"/>
        <c:grouping val="clustered"/>
        <c:varyColors val="0"/>
        <c:ser>
          <c:idx val="0"/>
          <c:order val="0"/>
          <c:tx>
            <c:v>市場規模</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[有的沒的資料圖表12.12.xlsx]工作表1!$A$3:$A$7</c:f>
              <c:numCache>
                <c:formatCode>General</c:formatCode>
                <c:ptCount val="5"/>
                <c:pt idx="0">
                  <c:v>2015</c:v>
                </c:pt>
                <c:pt idx="1">
                  <c:v>2016</c:v>
                </c:pt>
                <c:pt idx="2">
                  <c:v>2017</c:v>
                </c:pt>
                <c:pt idx="3">
                  <c:v>2018</c:v>
                </c:pt>
                <c:pt idx="4">
                  <c:v>2019</c:v>
                </c:pt>
              </c:numCache>
            </c:numRef>
          </c:cat>
          <c:val>
            <c:numRef>
              <c:f>[有的沒的資料圖表12.12.xlsx]工作表1!$B$3:$B$7</c:f>
              <c:numCache>
                <c:formatCode>0.00</c:formatCode>
                <c:ptCount val="5"/>
                <c:pt idx="0">
                  <c:v>3.65397923875432</c:v>
                </c:pt>
                <c:pt idx="1">
                  <c:v>4.2629757785467008</c:v>
                </c:pt>
                <c:pt idx="2">
                  <c:v>5.0380622837370197</c:v>
                </c:pt>
                <c:pt idx="3">
                  <c:v>6.1176470588235201</c:v>
                </c:pt>
                <c:pt idx="4">
                  <c:v>7.5294117647058796</c:v>
                </c:pt>
              </c:numCache>
            </c:numRef>
          </c:val>
          <c:extLst>
            <c:ext xmlns:c16="http://schemas.microsoft.com/office/drawing/2014/chart" uri="{C3380CC4-5D6E-409C-BE32-E72D297353CC}">
              <c16:uniqueId val="{00000000-DCBC-4A3E-B861-F4D24C84E0B4}"/>
            </c:ext>
          </c:extLst>
        </c:ser>
        <c:dLbls>
          <c:showLegendKey val="0"/>
          <c:showVal val="0"/>
          <c:showCatName val="0"/>
          <c:showSerName val="0"/>
          <c:showPercent val="0"/>
          <c:showBubbleSize val="0"/>
        </c:dLbls>
        <c:gapWidth val="219"/>
        <c:overlap val="-27"/>
        <c:axId val="-2137137472"/>
        <c:axId val="2072031264"/>
      </c:barChart>
      <c:lineChart>
        <c:grouping val="standard"/>
        <c:varyColors val="0"/>
        <c:ser>
          <c:idx val="1"/>
          <c:order val="1"/>
          <c:tx>
            <c:v>YoY</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[有的沒的資料圖表12.12.xlsx]工作表1!$C$3:$C$7</c:f>
              <c:numCache>
                <c:formatCode>0.00%</c:formatCode>
                <c:ptCount val="5"/>
                <c:pt idx="0">
                  <c:v>0.168141592920352</c:v>
                </c:pt>
                <c:pt idx="1">
                  <c:v>0.16666666666666699</c:v>
                </c:pt>
                <c:pt idx="2">
                  <c:v>0.18181818181818199</c:v>
                </c:pt>
                <c:pt idx="3">
                  <c:v>0.214285714285714</c:v>
                </c:pt>
                <c:pt idx="4">
                  <c:v>0.230769230769232</c:v>
                </c:pt>
              </c:numCache>
            </c:numRef>
          </c:val>
          <c:smooth val="0"/>
          <c:extLst>
            <c:ext xmlns:c16="http://schemas.microsoft.com/office/drawing/2014/chart" uri="{C3380CC4-5D6E-409C-BE32-E72D297353CC}">
              <c16:uniqueId val="{00000002-DCBC-4A3E-B861-F4D24C84E0B4}"/>
            </c:ext>
          </c:extLst>
        </c:ser>
        <c:dLbls>
          <c:showLegendKey val="0"/>
          <c:showVal val="0"/>
          <c:showCatName val="0"/>
          <c:showSerName val="0"/>
          <c:showPercent val="0"/>
          <c:showBubbleSize val="0"/>
        </c:dLbls>
        <c:marker val="1"/>
        <c:smooth val="0"/>
        <c:axId val="-2137106512"/>
        <c:axId val="-2137109648"/>
      </c:lineChart>
      <c:catAx>
        <c:axId val="-213713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72031264"/>
        <c:crosses val="autoZero"/>
        <c:auto val="1"/>
        <c:lblAlgn val="ctr"/>
        <c:lblOffset val="100"/>
        <c:noMultiLvlLbl val="0"/>
      </c:catAx>
      <c:valAx>
        <c:axId val="20720312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TW"/>
          </a:p>
        </c:txPr>
        <c:crossAx val="-2137137472"/>
        <c:crosses val="autoZero"/>
        <c:crossBetween val="between"/>
      </c:valAx>
      <c:valAx>
        <c:axId val="-213710964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TW"/>
          </a:p>
        </c:txPr>
        <c:crossAx val="-2137106512"/>
        <c:crosses val="max"/>
        <c:crossBetween val="between"/>
      </c:valAx>
      <c:catAx>
        <c:axId val="-2137106512"/>
        <c:scaling>
          <c:orientation val="minMax"/>
        </c:scaling>
        <c:delete val="1"/>
        <c:axPos val="b"/>
        <c:majorTickMark val="out"/>
        <c:minorTickMark val="none"/>
        <c:tickLblPos val="nextTo"/>
        <c:crossAx val="-21371096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withinLinear" id="18">
  <a:schemeClr val="accent5"/>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7A6982-B94B-4F78-8D49-1546ED69EABC}" type="doc">
      <dgm:prSet loTypeId="urn:microsoft.com/office/officeart/2005/8/layout/hProcess11" loCatId="process" qsTypeId="urn:microsoft.com/office/officeart/2005/8/quickstyle/simple3" qsCatId="simple" csTypeId="urn:microsoft.com/office/officeart/2005/8/colors/colorful5" csCatId="colorful" phldr="1"/>
      <dgm:spPr/>
    </dgm:pt>
    <dgm:pt modelId="{09E708B9-1823-4690-A6A4-7C9C0FED2BA3}">
      <dgm:prSet phldrT="[文字]" custT="1"/>
      <dgm:spPr/>
      <dgm:t>
        <a:bodyPr/>
        <a:lstStyle/>
        <a:p>
          <a:r>
            <a:rPr lang="en-US" altLang="zh-TW" sz="2000" dirty="0" err="1"/>
            <a:t>Roomley</a:t>
          </a:r>
          <a:endParaRPr lang="en-US" altLang="zh-TW" sz="2000" dirty="0"/>
        </a:p>
        <a:p>
          <a:r>
            <a:rPr lang="en-US" altLang="zh-TW" sz="2000" dirty="0">
              <a:latin typeface="Calibri" panose="020F0502020204030204"/>
              <a:ea typeface="新細明體" panose="02020500000000000000" pitchFamily="18" charset="-120"/>
            </a:rPr>
            <a:t>(6L</a:t>
          </a:r>
          <a:r>
            <a:rPr lang="en-US" altLang="zh-TW" sz="2000" dirty="0"/>
            <a:t>~</a:t>
          </a:r>
          <a:r>
            <a:rPr lang="en-US" altLang="zh-TW" sz="2000" dirty="0">
              <a:latin typeface="Calibri" panose="020F0502020204030204"/>
              <a:ea typeface="新細明體" panose="02020500000000000000" pitchFamily="18" charset="-120"/>
            </a:rPr>
            <a:t>8L)</a:t>
          </a:r>
          <a:endParaRPr lang="zh-TW" altLang="en-US" sz="2000" dirty="0"/>
        </a:p>
      </dgm:t>
    </dgm:pt>
    <dgm:pt modelId="{C79A310D-1711-45E0-9F8F-188EE8618E5F}" type="parTrans" cxnId="{E33490EF-B204-4BD1-B3A2-0984A2F2B278}">
      <dgm:prSet/>
      <dgm:spPr/>
      <dgm:t>
        <a:bodyPr/>
        <a:lstStyle/>
        <a:p>
          <a:endParaRPr lang="zh-TW" altLang="en-US"/>
        </a:p>
      </dgm:t>
    </dgm:pt>
    <dgm:pt modelId="{F15EB5E5-79F2-4268-B955-9CA6C4CCAC3F}" type="sibTrans" cxnId="{E33490EF-B204-4BD1-B3A2-0984A2F2B278}">
      <dgm:prSet/>
      <dgm:spPr/>
      <dgm:t>
        <a:bodyPr/>
        <a:lstStyle/>
        <a:p>
          <a:endParaRPr lang="zh-TW" altLang="en-US"/>
        </a:p>
      </dgm:t>
    </dgm:pt>
    <dgm:pt modelId="{B8102527-80BD-4E49-9486-C7EA691EBD86}">
      <dgm:prSet phldrT="[文字]" custT="1"/>
      <dgm:spPr/>
      <dgm:t>
        <a:bodyPr/>
        <a:lstStyle/>
        <a:p>
          <a:r>
            <a:rPr lang="en-US" altLang="zh-TW" sz="1800" dirty="0" err="1"/>
            <a:t>Grantley</a:t>
          </a:r>
          <a:endParaRPr lang="en-US" altLang="zh-TW" sz="1800" dirty="0"/>
        </a:p>
        <a:p>
          <a:r>
            <a:rPr lang="en-US" altLang="zh-TW" sz="1800" dirty="0"/>
            <a:t>(8L~12L)</a:t>
          </a:r>
        </a:p>
        <a:p>
          <a:r>
            <a:rPr lang="en-US" altLang="zh-TW" sz="1800" dirty="0"/>
            <a:t>4</a:t>
          </a:r>
          <a:r>
            <a:rPr lang="zh-TW" altLang="en-US" sz="1800" dirty="0"/>
            <a:t>個</a:t>
          </a:r>
          <a:r>
            <a:rPr lang="en-US" altLang="zh-TW" sz="1800" dirty="0"/>
            <a:t>DDR4</a:t>
          </a:r>
          <a:r>
            <a:rPr lang="zh-TW" altLang="en-US" sz="1800" dirty="0"/>
            <a:t>通道</a:t>
          </a:r>
        </a:p>
      </dgm:t>
    </dgm:pt>
    <dgm:pt modelId="{3CC573D4-8BB3-4EE8-A7D2-2EAE0D08A596}" type="parTrans" cxnId="{86678709-C446-48AD-AF1A-14F535A1B804}">
      <dgm:prSet/>
      <dgm:spPr/>
      <dgm:t>
        <a:bodyPr/>
        <a:lstStyle/>
        <a:p>
          <a:endParaRPr lang="zh-TW" altLang="en-US"/>
        </a:p>
      </dgm:t>
    </dgm:pt>
    <dgm:pt modelId="{C41113D8-615C-4BF9-BEFB-B00EFF6A7202}" type="sibTrans" cxnId="{86678709-C446-48AD-AF1A-14F535A1B804}">
      <dgm:prSet/>
      <dgm:spPr/>
      <dgm:t>
        <a:bodyPr/>
        <a:lstStyle/>
        <a:p>
          <a:endParaRPr lang="zh-TW" altLang="en-US"/>
        </a:p>
      </dgm:t>
    </dgm:pt>
    <dgm:pt modelId="{1D2D030C-263B-4D4C-9631-2E95FAD24BDB}">
      <dgm:prSet phldrT="[文字]" custT="1"/>
      <dgm:spPr/>
      <dgm:t>
        <a:bodyPr/>
        <a:lstStyle/>
        <a:p>
          <a:r>
            <a:rPr lang="en-US" altLang="zh-TW" sz="2000" dirty="0" err="1"/>
            <a:t>Purley</a:t>
          </a:r>
          <a:endParaRPr lang="en-US" altLang="zh-TW" sz="2000" dirty="0"/>
        </a:p>
        <a:p>
          <a:r>
            <a:rPr lang="en-US" altLang="zh-TW" sz="1800" dirty="0"/>
            <a:t>(10L~14L)</a:t>
          </a:r>
        </a:p>
        <a:p>
          <a:r>
            <a:rPr lang="en-US" altLang="zh-TW" sz="1800" dirty="0"/>
            <a:t>6</a:t>
          </a:r>
          <a:r>
            <a:rPr lang="zh-TW" altLang="en-US" sz="1800" dirty="0"/>
            <a:t>個</a:t>
          </a:r>
          <a:r>
            <a:rPr lang="en-US" altLang="zh-TW" sz="1800" dirty="0"/>
            <a:t>DDR4</a:t>
          </a:r>
          <a:r>
            <a:rPr lang="zh-TW" altLang="en-US" sz="1800" dirty="0"/>
            <a:t>通道</a:t>
          </a:r>
        </a:p>
      </dgm:t>
    </dgm:pt>
    <dgm:pt modelId="{0EDD3786-CB56-4C8B-AF7B-756185728B45}" type="parTrans" cxnId="{AF69F86D-D7F8-48F5-8EA2-308E8505FBAF}">
      <dgm:prSet/>
      <dgm:spPr/>
      <dgm:t>
        <a:bodyPr/>
        <a:lstStyle/>
        <a:p>
          <a:endParaRPr lang="zh-TW" altLang="en-US"/>
        </a:p>
      </dgm:t>
    </dgm:pt>
    <dgm:pt modelId="{C5B85E66-84A9-4FA1-9C6A-AAE7838C0404}" type="sibTrans" cxnId="{AF69F86D-D7F8-48F5-8EA2-308E8505FBAF}">
      <dgm:prSet/>
      <dgm:spPr/>
      <dgm:t>
        <a:bodyPr/>
        <a:lstStyle/>
        <a:p>
          <a:endParaRPr lang="zh-TW" altLang="en-US"/>
        </a:p>
      </dgm:t>
    </dgm:pt>
    <dgm:pt modelId="{1BBE5A07-E331-4F69-97B2-C1C7A3DDA453}" type="pres">
      <dgm:prSet presAssocID="{757A6982-B94B-4F78-8D49-1546ED69EABC}" presName="Name0" presStyleCnt="0">
        <dgm:presLayoutVars>
          <dgm:dir/>
          <dgm:resizeHandles val="exact"/>
        </dgm:presLayoutVars>
      </dgm:prSet>
      <dgm:spPr/>
    </dgm:pt>
    <dgm:pt modelId="{FBD6BF45-8476-41A8-B74F-8B111098D7C4}" type="pres">
      <dgm:prSet presAssocID="{757A6982-B94B-4F78-8D49-1546ED69EABC}" presName="arrow" presStyleLbl="bgShp" presStyleIdx="0" presStyleCnt="1"/>
      <dgm:spPr/>
    </dgm:pt>
    <dgm:pt modelId="{086F9D07-C97E-4816-8E86-D231ACCE0744}" type="pres">
      <dgm:prSet presAssocID="{757A6982-B94B-4F78-8D49-1546ED69EABC}" presName="points" presStyleCnt="0"/>
      <dgm:spPr/>
    </dgm:pt>
    <dgm:pt modelId="{FF3C9469-B64C-4C0F-8991-0F551F2BF482}" type="pres">
      <dgm:prSet presAssocID="{09E708B9-1823-4690-A6A4-7C9C0FED2BA3}" presName="compositeA" presStyleCnt="0"/>
      <dgm:spPr/>
    </dgm:pt>
    <dgm:pt modelId="{6DF86633-BD24-48F2-A949-2511A43565F0}" type="pres">
      <dgm:prSet presAssocID="{09E708B9-1823-4690-A6A4-7C9C0FED2BA3}" presName="textA" presStyleLbl="revTx" presStyleIdx="0" presStyleCnt="3">
        <dgm:presLayoutVars>
          <dgm:bulletEnabled val="1"/>
        </dgm:presLayoutVars>
      </dgm:prSet>
      <dgm:spPr/>
      <dgm:t>
        <a:bodyPr/>
        <a:lstStyle/>
        <a:p>
          <a:endParaRPr lang="zh-TW" altLang="en-US"/>
        </a:p>
      </dgm:t>
    </dgm:pt>
    <dgm:pt modelId="{3AC2E6CD-EE88-4F77-97A7-E64DA76CE8B6}" type="pres">
      <dgm:prSet presAssocID="{09E708B9-1823-4690-A6A4-7C9C0FED2BA3}" presName="circleA" presStyleLbl="node1" presStyleIdx="0" presStyleCnt="3"/>
      <dgm:spPr/>
    </dgm:pt>
    <dgm:pt modelId="{47391081-D084-4CF7-9C0D-DD0D4AA2B626}" type="pres">
      <dgm:prSet presAssocID="{09E708B9-1823-4690-A6A4-7C9C0FED2BA3}" presName="spaceA" presStyleCnt="0"/>
      <dgm:spPr/>
    </dgm:pt>
    <dgm:pt modelId="{61E99C51-2287-412F-BC5C-98269F8851B0}" type="pres">
      <dgm:prSet presAssocID="{F15EB5E5-79F2-4268-B955-9CA6C4CCAC3F}" presName="space" presStyleCnt="0"/>
      <dgm:spPr/>
    </dgm:pt>
    <dgm:pt modelId="{2C1E3AA2-F409-4DE1-9B3E-1D8CDD367666}" type="pres">
      <dgm:prSet presAssocID="{B8102527-80BD-4E49-9486-C7EA691EBD86}" presName="compositeB" presStyleCnt="0"/>
      <dgm:spPr/>
    </dgm:pt>
    <dgm:pt modelId="{F68AD6D1-0D04-4AE1-9FCC-38BEED29C071}" type="pres">
      <dgm:prSet presAssocID="{B8102527-80BD-4E49-9486-C7EA691EBD86}" presName="textB" presStyleLbl="revTx" presStyleIdx="1" presStyleCnt="3">
        <dgm:presLayoutVars>
          <dgm:bulletEnabled val="1"/>
        </dgm:presLayoutVars>
      </dgm:prSet>
      <dgm:spPr/>
      <dgm:t>
        <a:bodyPr/>
        <a:lstStyle/>
        <a:p>
          <a:endParaRPr lang="zh-TW" altLang="en-US"/>
        </a:p>
      </dgm:t>
    </dgm:pt>
    <dgm:pt modelId="{85BBF36E-B9C5-4175-92F9-182AF8EB6C00}" type="pres">
      <dgm:prSet presAssocID="{B8102527-80BD-4E49-9486-C7EA691EBD86}" presName="circleB" presStyleLbl="node1" presStyleIdx="1" presStyleCnt="3"/>
      <dgm:spPr/>
    </dgm:pt>
    <dgm:pt modelId="{1AA4BD18-49D4-4D55-B810-986C50792A23}" type="pres">
      <dgm:prSet presAssocID="{B8102527-80BD-4E49-9486-C7EA691EBD86}" presName="spaceB" presStyleCnt="0"/>
      <dgm:spPr/>
    </dgm:pt>
    <dgm:pt modelId="{3B0B5315-795A-4B54-9499-E34A85CE67E1}" type="pres">
      <dgm:prSet presAssocID="{C41113D8-615C-4BF9-BEFB-B00EFF6A7202}" presName="space" presStyleCnt="0"/>
      <dgm:spPr/>
    </dgm:pt>
    <dgm:pt modelId="{C0B226DB-8A1A-45B0-A3DF-F2BD5C5BBC18}" type="pres">
      <dgm:prSet presAssocID="{1D2D030C-263B-4D4C-9631-2E95FAD24BDB}" presName="compositeA" presStyleCnt="0"/>
      <dgm:spPr/>
    </dgm:pt>
    <dgm:pt modelId="{8A117693-1136-4C7A-9F37-BE4F66D79992}" type="pres">
      <dgm:prSet presAssocID="{1D2D030C-263B-4D4C-9631-2E95FAD24BDB}" presName="textA" presStyleLbl="revTx" presStyleIdx="2" presStyleCnt="3">
        <dgm:presLayoutVars>
          <dgm:bulletEnabled val="1"/>
        </dgm:presLayoutVars>
      </dgm:prSet>
      <dgm:spPr/>
      <dgm:t>
        <a:bodyPr/>
        <a:lstStyle/>
        <a:p>
          <a:endParaRPr lang="zh-TW" altLang="en-US"/>
        </a:p>
      </dgm:t>
    </dgm:pt>
    <dgm:pt modelId="{651A8C6E-312A-425B-95AF-51859B240CC7}" type="pres">
      <dgm:prSet presAssocID="{1D2D030C-263B-4D4C-9631-2E95FAD24BDB}" presName="circleA" presStyleLbl="node1" presStyleIdx="2" presStyleCnt="3"/>
      <dgm:spPr/>
    </dgm:pt>
    <dgm:pt modelId="{A71948A8-BCC6-4929-9803-BB8479450CA4}" type="pres">
      <dgm:prSet presAssocID="{1D2D030C-263B-4D4C-9631-2E95FAD24BDB}" presName="spaceA" presStyleCnt="0"/>
      <dgm:spPr/>
    </dgm:pt>
  </dgm:ptLst>
  <dgm:cxnLst>
    <dgm:cxn modelId="{AF69F86D-D7F8-48F5-8EA2-308E8505FBAF}" srcId="{757A6982-B94B-4F78-8D49-1546ED69EABC}" destId="{1D2D030C-263B-4D4C-9631-2E95FAD24BDB}" srcOrd="2" destOrd="0" parTransId="{0EDD3786-CB56-4C8B-AF7B-756185728B45}" sibTransId="{C5B85E66-84A9-4FA1-9C6A-AAE7838C0404}"/>
    <dgm:cxn modelId="{38171F56-639A-914D-9D76-8DE3F4FDE574}" type="presOf" srcId="{09E708B9-1823-4690-A6A4-7C9C0FED2BA3}" destId="{6DF86633-BD24-48F2-A949-2511A43565F0}" srcOrd="0" destOrd="0" presId="urn:microsoft.com/office/officeart/2005/8/layout/hProcess11"/>
    <dgm:cxn modelId="{A103206A-99C7-7144-82CD-E4181BE51679}" type="presOf" srcId="{B8102527-80BD-4E49-9486-C7EA691EBD86}" destId="{F68AD6D1-0D04-4AE1-9FCC-38BEED29C071}" srcOrd="0" destOrd="0" presId="urn:microsoft.com/office/officeart/2005/8/layout/hProcess11"/>
    <dgm:cxn modelId="{E33490EF-B204-4BD1-B3A2-0984A2F2B278}" srcId="{757A6982-B94B-4F78-8D49-1546ED69EABC}" destId="{09E708B9-1823-4690-A6A4-7C9C0FED2BA3}" srcOrd="0" destOrd="0" parTransId="{C79A310D-1711-45E0-9F8F-188EE8618E5F}" sibTransId="{F15EB5E5-79F2-4268-B955-9CA6C4CCAC3F}"/>
    <dgm:cxn modelId="{86678709-C446-48AD-AF1A-14F535A1B804}" srcId="{757A6982-B94B-4F78-8D49-1546ED69EABC}" destId="{B8102527-80BD-4E49-9486-C7EA691EBD86}" srcOrd="1" destOrd="0" parTransId="{3CC573D4-8BB3-4EE8-A7D2-2EAE0D08A596}" sibTransId="{C41113D8-615C-4BF9-BEFB-B00EFF6A7202}"/>
    <dgm:cxn modelId="{01A94813-896E-6042-9F31-947B9544E70E}" type="presOf" srcId="{757A6982-B94B-4F78-8D49-1546ED69EABC}" destId="{1BBE5A07-E331-4F69-97B2-C1C7A3DDA453}" srcOrd="0" destOrd="0" presId="urn:microsoft.com/office/officeart/2005/8/layout/hProcess11"/>
    <dgm:cxn modelId="{A41E9AF2-B58A-3E4C-9D97-DAEB11BF24D0}" type="presOf" srcId="{1D2D030C-263B-4D4C-9631-2E95FAD24BDB}" destId="{8A117693-1136-4C7A-9F37-BE4F66D79992}" srcOrd="0" destOrd="0" presId="urn:microsoft.com/office/officeart/2005/8/layout/hProcess11"/>
    <dgm:cxn modelId="{312E7503-F3A4-9340-8A4B-4EB5007C7ED0}" type="presParOf" srcId="{1BBE5A07-E331-4F69-97B2-C1C7A3DDA453}" destId="{FBD6BF45-8476-41A8-B74F-8B111098D7C4}" srcOrd="0" destOrd="0" presId="urn:microsoft.com/office/officeart/2005/8/layout/hProcess11"/>
    <dgm:cxn modelId="{EC4A7AAF-DC56-6F4F-9EF1-CB5D5B27AE94}" type="presParOf" srcId="{1BBE5A07-E331-4F69-97B2-C1C7A3DDA453}" destId="{086F9D07-C97E-4816-8E86-D231ACCE0744}" srcOrd="1" destOrd="0" presId="urn:microsoft.com/office/officeart/2005/8/layout/hProcess11"/>
    <dgm:cxn modelId="{B85DB099-F83C-5848-ADA9-CC63ADB164F1}" type="presParOf" srcId="{086F9D07-C97E-4816-8E86-D231ACCE0744}" destId="{FF3C9469-B64C-4C0F-8991-0F551F2BF482}" srcOrd="0" destOrd="0" presId="urn:microsoft.com/office/officeart/2005/8/layout/hProcess11"/>
    <dgm:cxn modelId="{2F925F45-87E7-2443-A202-C75C4CADB948}" type="presParOf" srcId="{FF3C9469-B64C-4C0F-8991-0F551F2BF482}" destId="{6DF86633-BD24-48F2-A949-2511A43565F0}" srcOrd="0" destOrd="0" presId="urn:microsoft.com/office/officeart/2005/8/layout/hProcess11"/>
    <dgm:cxn modelId="{C46C1102-B285-CC47-B581-61E4E4ECE54F}" type="presParOf" srcId="{FF3C9469-B64C-4C0F-8991-0F551F2BF482}" destId="{3AC2E6CD-EE88-4F77-97A7-E64DA76CE8B6}" srcOrd="1" destOrd="0" presId="urn:microsoft.com/office/officeart/2005/8/layout/hProcess11"/>
    <dgm:cxn modelId="{9D544E5E-869B-0249-B283-D879547FA026}" type="presParOf" srcId="{FF3C9469-B64C-4C0F-8991-0F551F2BF482}" destId="{47391081-D084-4CF7-9C0D-DD0D4AA2B626}" srcOrd="2" destOrd="0" presId="urn:microsoft.com/office/officeart/2005/8/layout/hProcess11"/>
    <dgm:cxn modelId="{15CE57EB-013E-D545-A659-8EDF753EEC07}" type="presParOf" srcId="{086F9D07-C97E-4816-8E86-D231ACCE0744}" destId="{61E99C51-2287-412F-BC5C-98269F8851B0}" srcOrd="1" destOrd="0" presId="urn:microsoft.com/office/officeart/2005/8/layout/hProcess11"/>
    <dgm:cxn modelId="{DBE9B864-7E7C-0241-B140-820373F2515D}" type="presParOf" srcId="{086F9D07-C97E-4816-8E86-D231ACCE0744}" destId="{2C1E3AA2-F409-4DE1-9B3E-1D8CDD367666}" srcOrd="2" destOrd="0" presId="urn:microsoft.com/office/officeart/2005/8/layout/hProcess11"/>
    <dgm:cxn modelId="{391445FE-DBE2-594F-9755-B26161894155}" type="presParOf" srcId="{2C1E3AA2-F409-4DE1-9B3E-1D8CDD367666}" destId="{F68AD6D1-0D04-4AE1-9FCC-38BEED29C071}" srcOrd="0" destOrd="0" presId="urn:microsoft.com/office/officeart/2005/8/layout/hProcess11"/>
    <dgm:cxn modelId="{EDF8B4C1-D6B8-FA48-8339-839870068244}" type="presParOf" srcId="{2C1E3AA2-F409-4DE1-9B3E-1D8CDD367666}" destId="{85BBF36E-B9C5-4175-92F9-182AF8EB6C00}" srcOrd="1" destOrd="0" presId="urn:microsoft.com/office/officeart/2005/8/layout/hProcess11"/>
    <dgm:cxn modelId="{DDA87097-B619-4041-89CA-8A6D4A94E783}" type="presParOf" srcId="{2C1E3AA2-F409-4DE1-9B3E-1D8CDD367666}" destId="{1AA4BD18-49D4-4D55-B810-986C50792A23}" srcOrd="2" destOrd="0" presId="urn:microsoft.com/office/officeart/2005/8/layout/hProcess11"/>
    <dgm:cxn modelId="{9DE8E17F-64B1-E647-9EA7-234972B823A3}" type="presParOf" srcId="{086F9D07-C97E-4816-8E86-D231ACCE0744}" destId="{3B0B5315-795A-4B54-9499-E34A85CE67E1}" srcOrd="3" destOrd="0" presId="urn:microsoft.com/office/officeart/2005/8/layout/hProcess11"/>
    <dgm:cxn modelId="{052C3A9A-F5E3-CA42-BCD2-6131C7E0A4A4}" type="presParOf" srcId="{086F9D07-C97E-4816-8E86-D231ACCE0744}" destId="{C0B226DB-8A1A-45B0-A3DF-F2BD5C5BBC18}" srcOrd="4" destOrd="0" presId="urn:microsoft.com/office/officeart/2005/8/layout/hProcess11"/>
    <dgm:cxn modelId="{9380118E-5E67-224D-8C58-F31AE70F0C3C}" type="presParOf" srcId="{C0B226DB-8A1A-45B0-A3DF-F2BD5C5BBC18}" destId="{8A117693-1136-4C7A-9F37-BE4F66D79992}" srcOrd="0" destOrd="0" presId="urn:microsoft.com/office/officeart/2005/8/layout/hProcess11"/>
    <dgm:cxn modelId="{8BF816A3-3804-8044-A434-A6AF8D7618A3}" type="presParOf" srcId="{C0B226DB-8A1A-45B0-A3DF-F2BD5C5BBC18}" destId="{651A8C6E-312A-425B-95AF-51859B240CC7}" srcOrd="1" destOrd="0" presId="urn:microsoft.com/office/officeart/2005/8/layout/hProcess11"/>
    <dgm:cxn modelId="{14067D2B-7ADF-D44C-8614-B635B33E38B0}" type="presParOf" srcId="{C0B226DB-8A1A-45B0-A3DF-F2BD5C5BBC18}" destId="{A71948A8-BCC6-4929-9803-BB8479450CA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6BF45-8476-41A8-B74F-8B111098D7C4}">
      <dsp:nvSpPr>
        <dsp:cNvPr id="0" name=""/>
        <dsp:cNvSpPr/>
      </dsp:nvSpPr>
      <dsp:spPr>
        <a:xfrm>
          <a:off x="0" y="629786"/>
          <a:ext cx="7753350" cy="839715"/>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DF86633-BD24-48F2-A949-2511A43565F0}">
      <dsp:nvSpPr>
        <dsp:cNvPr id="0" name=""/>
        <dsp:cNvSpPr/>
      </dsp:nvSpPr>
      <dsp:spPr>
        <a:xfrm>
          <a:off x="3407" y="0"/>
          <a:ext cx="2248774" cy="839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altLang="zh-TW" sz="2000" kern="1200" dirty="0" err="1"/>
            <a:t>Roomley</a:t>
          </a:r>
          <a:endParaRPr lang="en-US" altLang="zh-TW" sz="2000" kern="1200" dirty="0"/>
        </a:p>
        <a:p>
          <a:pPr lvl="0" algn="ctr" defTabSz="889000">
            <a:lnSpc>
              <a:spcPct val="90000"/>
            </a:lnSpc>
            <a:spcBef>
              <a:spcPct val="0"/>
            </a:spcBef>
            <a:spcAft>
              <a:spcPct val="35000"/>
            </a:spcAft>
          </a:pPr>
          <a:r>
            <a:rPr lang="en-US" altLang="zh-TW" sz="2000" kern="1200" dirty="0">
              <a:latin typeface="Calibri" panose="020F0502020204030204"/>
              <a:ea typeface="新細明體" panose="02020500000000000000" pitchFamily="18" charset="-120"/>
            </a:rPr>
            <a:t>(6L</a:t>
          </a:r>
          <a:r>
            <a:rPr lang="en-US" altLang="zh-TW" sz="2000" kern="1200" dirty="0"/>
            <a:t>~</a:t>
          </a:r>
          <a:r>
            <a:rPr lang="en-US" altLang="zh-TW" sz="2000" kern="1200" dirty="0">
              <a:latin typeface="Calibri" panose="020F0502020204030204"/>
              <a:ea typeface="新細明體" panose="02020500000000000000" pitchFamily="18" charset="-120"/>
            </a:rPr>
            <a:t>8L)</a:t>
          </a:r>
          <a:endParaRPr lang="zh-TW" altLang="en-US" sz="2000" kern="1200" dirty="0"/>
        </a:p>
      </dsp:txBody>
      <dsp:txXfrm>
        <a:off x="3407" y="0"/>
        <a:ext cx="2248774" cy="839715"/>
      </dsp:txXfrm>
    </dsp:sp>
    <dsp:sp modelId="{3AC2E6CD-EE88-4F77-97A7-E64DA76CE8B6}">
      <dsp:nvSpPr>
        <dsp:cNvPr id="0" name=""/>
        <dsp:cNvSpPr/>
      </dsp:nvSpPr>
      <dsp:spPr>
        <a:xfrm>
          <a:off x="1022829" y="944680"/>
          <a:ext cx="209928" cy="209928"/>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68AD6D1-0D04-4AE1-9FCC-38BEED29C071}">
      <dsp:nvSpPr>
        <dsp:cNvPr id="0" name=""/>
        <dsp:cNvSpPr/>
      </dsp:nvSpPr>
      <dsp:spPr>
        <a:xfrm>
          <a:off x="2364620" y="1259573"/>
          <a:ext cx="2248774" cy="839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altLang="zh-TW" sz="1800" kern="1200" dirty="0" err="1"/>
            <a:t>Grantley</a:t>
          </a:r>
          <a:endParaRPr lang="en-US" altLang="zh-TW" sz="1800" kern="1200" dirty="0"/>
        </a:p>
        <a:p>
          <a:pPr lvl="0" algn="ctr" defTabSz="800100">
            <a:lnSpc>
              <a:spcPct val="90000"/>
            </a:lnSpc>
            <a:spcBef>
              <a:spcPct val="0"/>
            </a:spcBef>
            <a:spcAft>
              <a:spcPct val="35000"/>
            </a:spcAft>
          </a:pPr>
          <a:r>
            <a:rPr lang="en-US" altLang="zh-TW" sz="1800" kern="1200" dirty="0"/>
            <a:t>(8L~12L)</a:t>
          </a:r>
        </a:p>
        <a:p>
          <a:pPr lvl="0" algn="ctr" defTabSz="800100">
            <a:lnSpc>
              <a:spcPct val="90000"/>
            </a:lnSpc>
            <a:spcBef>
              <a:spcPct val="0"/>
            </a:spcBef>
            <a:spcAft>
              <a:spcPct val="35000"/>
            </a:spcAft>
          </a:pPr>
          <a:r>
            <a:rPr lang="en-US" altLang="zh-TW" sz="1800" kern="1200" dirty="0"/>
            <a:t>4</a:t>
          </a:r>
          <a:r>
            <a:rPr lang="zh-TW" altLang="en-US" sz="1800" kern="1200" dirty="0"/>
            <a:t>個</a:t>
          </a:r>
          <a:r>
            <a:rPr lang="en-US" altLang="zh-TW" sz="1800" kern="1200" dirty="0"/>
            <a:t>DDR4</a:t>
          </a:r>
          <a:r>
            <a:rPr lang="zh-TW" altLang="en-US" sz="1800" kern="1200" dirty="0"/>
            <a:t>通道</a:t>
          </a:r>
        </a:p>
      </dsp:txBody>
      <dsp:txXfrm>
        <a:off x="2364620" y="1259573"/>
        <a:ext cx="2248774" cy="839715"/>
      </dsp:txXfrm>
    </dsp:sp>
    <dsp:sp modelId="{85BBF36E-B9C5-4175-92F9-182AF8EB6C00}">
      <dsp:nvSpPr>
        <dsp:cNvPr id="0" name=""/>
        <dsp:cNvSpPr/>
      </dsp:nvSpPr>
      <dsp:spPr>
        <a:xfrm>
          <a:off x="3384043" y="944680"/>
          <a:ext cx="209928" cy="209928"/>
        </a:xfrm>
        <a:prstGeom prst="ellips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117693-1136-4C7A-9F37-BE4F66D79992}">
      <dsp:nvSpPr>
        <dsp:cNvPr id="0" name=""/>
        <dsp:cNvSpPr/>
      </dsp:nvSpPr>
      <dsp:spPr>
        <a:xfrm>
          <a:off x="4725833" y="0"/>
          <a:ext cx="2248774" cy="839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altLang="zh-TW" sz="2000" kern="1200" dirty="0" err="1"/>
            <a:t>Purley</a:t>
          </a:r>
          <a:endParaRPr lang="en-US" altLang="zh-TW" sz="2000" kern="1200" dirty="0"/>
        </a:p>
        <a:p>
          <a:pPr lvl="0" algn="ctr" defTabSz="889000">
            <a:lnSpc>
              <a:spcPct val="90000"/>
            </a:lnSpc>
            <a:spcBef>
              <a:spcPct val="0"/>
            </a:spcBef>
            <a:spcAft>
              <a:spcPct val="35000"/>
            </a:spcAft>
          </a:pPr>
          <a:r>
            <a:rPr lang="en-US" altLang="zh-TW" sz="1800" kern="1200" dirty="0"/>
            <a:t>(10L~14L)</a:t>
          </a:r>
        </a:p>
        <a:p>
          <a:pPr lvl="0" algn="ctr" defTabSz="889000">
            <a:lnSpc>
              <a:spcPct val="90000"/>
            </a:lnSpc>
            <a:spcBef>
              <a:spcPct val="0"/>
            </a:spcBef>
            <a:spcAft>
              <a:spcPct val="35000"/>
            </a:spcAft>
          </a:pPr>
          <a:r>
            <a:rPr lang="en-US" altLang="zh-TW" sz="1800" kern="1200" dirty="0"/>
            <a:t>6</a:t>
          </a:r>
          <a:r>
            <a:rPr lang="zh-TW" altLang="en-US" sz="1800" kern="1200" dirty="0"/>
            <a:t>個</a:t>
          </a:r>
          <a:r>
            <a:rPr lang="en-US" altLang="zh-TW" sz="1800" kern="1200" dirty="0"/>
            <a:t>DDR4</a:t>
          </a:r>
          <a:r>
            <a:rPr lang="zh-TW" altLang="en-US" sz="1800" kern="1200" dirty="0"/>
            <a:t>通道</a:t>
          </a:r>
        </a:p>
      </dsp:txBody>
      <dsp:txXfrm>
        <a:off x="4725833" y="0"/>
        <a:ext cx="2248774" cy="839715"/>
      </dsp:txXfrm>
    </dsp:sp>
    <dsp:sp modelId="{651A8C6E-312A-425B-95AF-51859B240CC7}">
      <dsp:nvSpPr>
        <dsp:cNvPr id="0" name=""/>
        <dsp:cNvSpPr/>
      </dsp:nvSpPr>
      <dsp:spPr>
        <a:xfrm>
          <a:off x="5745256" y="944680"/>
          <a:ext cx="209928" cy="209928"/>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208239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汽車顯示面板市場出貨量將由</a:t>
            </a:r>
            <a:r>
              <a:rPr lang="en-US" altLang="zh-TW" dirty="0"/>
              <a:t>2016</a:t>
            </a:r>
            <a:r>
              <a:rPr lang="zh-TW" altLang="en-US" dirty="0"/>
              <a:t>年的</a:t>
            </a:r>
            <a:r>
              <a:rPr lang="en-US" altLang="zh-TW" dirty="0"/>
              <a:t>1.35</a:t>
            </a:r>
            <a:r>
              <a:rPr lang="zh-TW" altLang="en-US" dirty="0"/>
              <a:t>億片增長至</a:t>
            </a:r>
            <a:r>
              <a:rPr lang="en-US" altLang="zh-TW" dirty="0"/>
              <a:t>2022</a:t>
            </a:r>
            <a:r>
              <a:rPr lang="zh-TW" altLang="en-US" dirty="0"/>
              <a:t>年的</a:t>
            </a:r>
            <a:r>
              <a:rPr lang="en-US" altLang="zh-TW" dirty="0"/>
              <a:t>2</a:t>
            </a:r>
            <a:r>
              <a:rPr lang="zh-TW" altLang="en-US" dirty="0"/>
              <a:t>億片。</a:t>
            </a:r>
            <a:r>
              <a:rPr lang="en-US" altLang="zh-TW" dirty="0"/>
              <a:t>TFT-LCD</a:t>
            </a:r>
            <a:r>
              <a:rPr lang="zh-TW" altLang="en-US" dirty="0"/>
              <a:t>技術將占據汽車顯示器整體市場出貨量的</a:t>
            </a:r>
            <a:r>
              <a:rPr lang="en-US" altLang="zh-TW" dirty="0"/>
              <a:t>67%</a:t>
            </a:r>
            <a:r>
              <a:rPr lang="zh-TW" altLang="en-US" dirty="0"/>
              <a:t>以上。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OLED</a:t>
            </a:r>
            <a:r>
              <a:rPr lang="zh-TW" altLang="en-US" dirty="0"/>
              <a:t>不適合應用在車載應用，因為車用產品要求耐高溫、可靠度等問題，</a:t>
            </a:r>
            <a:r>
              <a:rPr lang="en-US" altLang="zh-TW" dirty="0"/>
              <a:t>OLED</a:t>
            </a:r>
            <a:r>
              <a:rPr lang="zh-TW" altLang="en-US" dirty="0"/>
              <a:t>採用發光材料，有先天上壽命問題，根本不敵</a:t>
            </a:r>
            <a:r>
              <a:rPr lang="en-US" altLang="zh-TW" dirty="0"/>
              <a:t>TFT</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夏普預測，到</a:t>
            </a:r>
            <a:r>
              <a:rPr lang="en-US" altLang="zh-TW" dirty="0"/>
              <a:t>2020</a:t>
            </a:r>
            <a:r>
              <a:rPr lang="zh-TW" altLang="en-US" dirty="0"/>
              <a:t>年，車載顯示器市場中面向</a:t>
            </a:r>
            <a:r>
              <a:rPr lang="en-US" altLang="zh-TW" dirty="0"/>
              <a:t>CID</a:t>
            </a:r>
            <a:r>
              <a:rPr lang="zh-TW" altLang="en-US" dirty="0"/>
              <a:t>和儀表群的顯示屏的配備數量將超過</a:t>
            </a:r>
            <a:r>
              <a:rPr lang="en-US" altLang="zh-TW" dirty="0"/>
              <a:t>1</a:t>
            </a:r>
            <a:r>
              <a:rPr lang="zh-TW" altLang="en-US" dirty="0"/>
              <a:t>億個</a:t>
            </a:r>
            <a:r>
              <a:rPr lang="en-US" altLang="zh-TW" dirty="0"/>
              <a:t>/</a:t>
            </a:r>
            <a:r>
              <a:rPr lang="zh-TW" altLang="en-US" dirty="0"/>
              <a:t>年。這個數字超過了汽車的年產量，也就是說，一輛車將普遍配備多台車載顯示器。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106358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今年</a:t>
            </a:r>
            <a:r>
              <a:rPr lang="zh-TW" altLang="en-US" dirty="0"/>
              <a:t>前三季京東方在智慧手機液晶顯示幕、平板電腦顯示幕、筆記型電腦顯示幕的出貨量均位列全球第一；而顯示器顯示幕、電視顯示幕出貨量則居全球第二</a:t>
            </a:r>
            <a:r>
              <a:rPr lang="zh-TW" altLang="en-US" dirty="0" smtClean="0"/>
              <a:t>。</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面板是從大片玻璃基板切割而成，新世代廠房的玻璃基板越大，越能切割出更多片面板，或產出更大尺寸的面板；</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若能達到經濟規模，就能達到提高產能、降低成本的效果。</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玻璃基板尺寸達</a:t>
            </a:r>
            <a:r>
              <a:rPr lang="en-US" altLang="zh-TW" dirty="0" smtClean="0"/>
              <a:t>3370x2940mm</a:t>
            </a:r>
            <a:r>
              <a:rPr lang="zh-TW" altLang="en-US" dirty="0" smtClean="0"/>
              <a:t>，面積足足比目前主流</a:t>
            </a:r>
            <a:r>
              <a:rPr lang="en-US" altLang="zh-TW" dirty="0" smtClean="0"/>
              <a:t>8.5</a:t>
            </a:r>
            <a:r>
              <a:rPr lang="zh-TW" altLang="en-US" dirty="0" smtClean="0"/>
              <a:t>代線的</a:t>
            </a:r>
            <a:r>
              <a:rPr lang="en-US" altLang="zh-TW" dirty="0" smtClean="0"/>
              <a:t>2500x2200mm</a:t>
            </a:r>
            <a:r>
              <a:rPr lang="zh-TW" altLang="en-US" dirty="0" smtClean="0"/>
              <a:t>多出</a:t>
            </a:r>
            <a:r>
              <a:rPr lang="en-US" altLang="zh-TW" dirty="0" smtClean="0"/>
              <a:t>80%</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友達在台灣興建的</a:t>
            </a:r>
            <a:r>
              <a:rPr lang="en-US" altLang="zh-TW" sz="1200" b="0" i="0" kern="1200" dirty="0" smtClean="0">
                <a:solidFill>
                  <a:schemeClr val="tx1"/>
                </a:solidFill>
                <a:effectLst/>
                <a:latin typeface="+mn-lt"/>
                <a:ea typeface="+mn-ea"/>
                <a:cs typeface="+mn-cs"/>
              </a:rPr>
              <a:t>8.5</a:t>
            </a:r>
            <a:r>
              <a:rPr lang="zh-TW" altLang="en-US" sz="1200" b="0" i="0" kern="1200" dirty="0" smtClean="0">
                <a:solidFill>
                  <a:schemeClr val="tx1"/>
                </a:solidFill>
                <a:effectLst/>
                <a:latin typeface="+mn-lt"/>
                <a:ea typeface="+mn-ea"/>
                <a:cs typeface="+mn-cs"/>
              </a:rPr>
              <a:t>代廠，玻璃基板尺寸寬</a:t>
            </a:r>
            <a:r>
              <a:rPr lang="en-US" altLang="zh-TW" sz="1200" b="0" i="0" kern="1200" dirty="0" smtClean="0">
                <a:solidFill>
                  <a:schemeClr val="tx1"/>
                </a:solidFill>
                <a:effectLst/>
                <a:latin typeface="+mn-lt"/>
                <a:ea typeface="+mn-ea"/>
                <a:cs typeface="+mn-cs"/>
              </a:rPr>
              <a:t>220</a:t>
            </a:r>
            <a:r>
              <a:rPr lang="zh-TW" altLang="en-US" sz="1200" b="0" i="0" kern="1200" dirty="0" smtClean="0">
                <a:solidFill>
                  <a:schemeClr val="tx1"/>
                </a:solidFill>
                <a:effectLst/>
                <a:latin typeface="+mn-lt"/>
                <a:ea typeface="+mn-ea"/>
                <a:cs typeface="+mn-cs"/>
              </a:rPr>
              <a:t>公分、長</a:t>
            </a:r>
            <a:r>
              <a:rPr lang="en-US" altLang="zh-TW" sz="1200" b="0" i="0" kern="1200" dirty="0" smtClean="0">
                <a:solidFill>
                  <a:schemeClr val="tx1"/>
                </a:solidFill>
                <a:effectLst/>
                <a:latin typeface="+mn-lt"/>
                <a:ea typeface="+mn-ea"/>
                <a:cs typeface="+mn-cs"/>
              </a:rPr>
              <a:t>250</a:t>
            </a:r>
            <a:r>
              <a:rPr lang="zh-TW" altLang="en-US" sz="1200" b="0" i="0" kern="1200" dirty="0" smtClean="0">
                <a:solidFill>
                  <a:schemeClr val="tx1"/>
                </a:solidFill>
                <a:effectLst/>
                <a:latin typeface="+mn-lt"/>
                <a:ea typeface="+mn-ea"/>
                <a:cs typeface="+mn-cs"/>
              </a:rPr>
              <a:t>公分，相當於一張撞球檯。可切割六片</a:t>
            </a:r>
            <a:r>
              <a:rPr lang="en-US" altLang="zh-TW" sz="1200" b="0" i="0" kern="1200" dirty="0" smtClean="0">
                <a:solidFill>
                  <a:schemeClr val="tx1"/>
                </a:solidFill>
                <a:effectLst/>
                <a:latin typeface="+mn-lt"/>
                <a:ea typeface="+mn-ea"/>
                <a:cs typeface="+mn-cs"/>
              </a:rPr>
              <a:t>55</a:t>
            </a:r>
            <a:r>
              <a:rPr lang="zh-TW" altLang="en-US" sz="1200" b="0" i="0" kern="1200" dirty="0" smtClean="0">
                <a:solidFill>
                  <a:schemeClr val="tx1"/>
                </a:solidFill>
                <a:effectLst/>
                <a:latin typeface="+mn-lt"/>
                <a:ea typeface="+mn-ea"/>
                <a:cs typeface="+mn-cs"/>
              </a:rPr>
              <a:t>吋或八片</a:t>
            </a:r>
            <a:r>
              <a:rPr lang="en-US" altLang="zh-TW" sz="1200" b="0" i="0" kern="1200" dirty="0" smtClean="0">
                <a:solidFill>
                  <a:schemeClr val="tx1"/>
                </a:solidFill>
                <a:effectLst/>
                <a:latin typeface="+mn-lt"/>
                <a:ea typeface="+mn-ea"/>
                <a:cs typeface="+mn-cs"/>
              </a:rPr>
              <a:t>46</a:t>
            </a:r>
            <a:r>
              <a:rPr lang="zh-TW" altLang="en-US" sz="1200" b="0" i="0" kern="1200" dirty="0" smtClean="0">
                <a:solidFill>
                  <a:schemeClr val="tx1"/>
                </a:solidFill>
                <a:effectLst/>
                <a:latin typeface="+mn-lt"/>
                <a:ea typeface="+mn-ea"/>
                <a:cs typeface="+mn-cs"/>
              </a:rPr>
              <a:t>吋面板，主要用生產更大型的面板。</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408537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根據工研院</a:t>
            </a:r>
            <a:r>
              <a:rPr lang="en-US" altLang="zh-TW" sz="1200" b="0" i="0" kern="1200" dirty="0">
                <a:solidFill>
                  <a:schemeClr val="tx1"/>
                </a:solidFill>
                <a:effectLst/>
                <a:latin typeface="+mn-lt"/>
                <a:ea typeface="+mn-ea"/>
                <a:cs typeface="+mn-cs"/>
              </a:rPr>
              <a:t>IEK</a:t>
            </a:r>
            <a:r>
              <a:rPr lang="zh-TW" altLang="en-US" sz="1200" b="0" i="0" kern="1200" dirty="0">
                <a:solidFill>
                  <a:schemeClr val="tx1"/>
                </a:solidFill>
                <a:effectLst/>
                <a:latin typeface="+mn-lt"/>
                <a:ea typeface="+mn-ea"/>
                <a:cs typeface="+mn-cs"/>
              </a:rPr>
              <a:t>預估，全球資料中心資訊硬體支出從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年，整體市場產值將以年複合成長率</a:t>
            </a:r>
            <a:r>
              <a:rPr lang="en-US" altLang="zh-TW" sz="1200" b="0" i="0" kern="1200" dirty="0">
                <a:solidFill>
                  <a:schemeClr val="tx1"/>
                </a:solidFill>
                <a:effectLst/>
                <a:latin typeface="+mn-lt"/>
                <a:ea typeface="+mn-ea"/>
                <a:cs typeface="+mn-cs"/>
              </a:rPr>
              <a:t>6%</a:t>
            </a:r>
            <a:r>
              <a:rPr lang="zh-TW" altLang="en-US" sz="1200" b="0" i="0" kern="1200" dirty="0">
                <a:solidFill>
                  <a:schemeClr val="tx1"/>
                </a:solidFill>
                <a:effectLst/>
                <a:latin typeface="+mn-lt"/>
                <a:ea typeface="+mn-ea"/>
                <a:cs typeface="+mn-cs"/>
              </a:rPr>
              <a:t>的速度持續增長。從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年複合成長率來看，伺服器支出為</a:t>
            </a:r>
            <a:r>
              <a:rPr lang="en-US" altLang="zh-TW" sz="1200" b="0" i="0" kern="1200" dirty="0">
                <a:solidFill>
                  <a:schemeClr val="tx1"/>
                </a:solidFill>
                <a:effectLst/>
                <a:latin typeface="+mn-lt"/>
                <a:ea typeface="+mn-ea"/>
                <a:cs typeface="+mn-cs"/>
              </a:rPr>
              <a:t>0.3%</a:t>
            </a:r>
            <a:r>
              <a:rPr lang="zh-TW" altLang="en-US" sz="1200" b="0" i="0" kern="1200" dirty="0">
                <a:solidFill>
                  <a:schemeClr val="tx1"/>
                </a:solidFill>
                <a:effectLst/>
                <a:latin typeface="+mn-lt"/>
                <a:ea typeface="+mn-ea"/>
                <a:cs typeface="+mn-cs"/>
              </a:rPr>
              <a:t>、儲存設備支出為</a:t>
            </a:r>
            <a:r>
              <a:rPr lang="en-US" altLang="zh-TW" sz="1200" b="0" i="0" kern="1200" dirty="0">
                <a:solidFill>
                  <a:schemeClr val="tx1"/>
                </a:solidFill>
                <a:effectLst/>
                <a:latin typeface="+mn-lt"/>
                <a:ea typeface="+mn-ea"/>
                <a:cs typeface="+mn-cs"/>
              </a:rPr>
              <a:t>11%</a:t>
            </a:r>
            <a:r>
              <a:rPr lang="zh-TW" altLang="en-US" sz="1200" b="0" i="0" kern="1200" dirty="0">
                <a:solidFill>
                  <a:schemeClr val="tx1"/>
                </a:solidFill>
                <a:effectLst/>
                <a:latin typeface="+mn-lt"/>
                <a:ea typeface="+mn-ea"/>
                <a:cs typeface="+mn-cs"/>
              </a:rPr>
              <a:t>、網通設備支出則為</a:t>
            </a:r>
            <a:r>
              <a:rPr lang="en-US" altLang="zh-TW" sz="1200" b="0" i="0" kern="1200" dirty="0">
                <a:solidFill>
                  <a:schemeClr val="tx1"/>
                </a:solidFill>
                <a:effectLst/>
                <a:latin typeface="+mn-lt"/>
                <a:ea typeface="+mn-ea"/>
                <a:cs typeface="+mn-cs"/>
              </a:rPr>
              <a:t>9%</a:t>
            </a:r>
            <a:r>
              <a:rPr lang="zh-TW" altLang="en-US" sz="1200" b="0" i="0" kern="1200" dirty="0">
                <a:solidFill>
                  <a:schemeClr val="tx1"/>
                </a:solidFill>
                <a:effectLst/>
                <a:latin typeface="+mn-lt"/>
                <a:ea typeface="+mn-ea"/>
                <a:cs typeface="+mn-cs"/>
              </a:rPr>
              <a:t>。全球資料中心管理軟體整體產值受到資料中心內軟體重要性不斷升高影響，預計從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年將以高達</a:t>
            </a:r>
            <a:r>
              <a:rPr lang="en-US" altLang="zh-TW" sz="1200" b="0" i="0" kern="1200" dirty="0">
                <a:solidFill>
                  <a:schemeClr val="tx1"/>
                </a:solidFill>
                <a:effectLst/>
                <a:latin typeface="+mn-lt"/>
                <a:ea typeface="+mn-ea"/>
                <a:cs typeface="+mn-cs"/>
              </a:rPr>
              <a:t>25%</a:t>
            </a:r>
            <a:r>
              <a:rPr lang="zh-TW" altLang="en-US" sz="1200" b="0" i="0" kern="1200" dirty="0">
                <a:solidFill>
                  <a:schemeClr val="tx1"/>
                </a:solidFill>
                <a:effectLst/>
                <a:latin typeface="+mn-lt"/>
                <a:ea typeface="+mn-ea"/>
                <a:cs typeface="+mn-cs"/>
              </a:rPr>
              <a:t>年複合成長率增加。全球資料中心管理軟體中，預計</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年年複合成長率，私有雲內管理軟體達</a:t>
            </a:r>
            <a:r>
              <a:rPr lang="en-US" altLang="zh-TW" sz="1200" b="0" i="0" kern="1200" dirty="0">
                <a:solidFill>
                  <a:schemeClr val="tx1"/>
                </a:solidFill>
                <a:effectLst/>
                <a:latin typeface="+mn-lt"/>
                <a:ea typeface="+mn-ea"/>
                <a:cs typeface="+mn-cs"/>
              </a:rPr>
              <a:t>21%</a:t>
            </a:r>
            <a:r>
              <a:rPr lang="zh-TW" altLang="en-US" sz="1200" b="0" i="0" kern="1200" dirty="0">
                <a:solidFill>
                  <a:schemeClr val="tx1"/>
                </a:solidFill>
                <a:effectLst/>
                <a:latin typeface="+mn-lt"/>
                <a:ea typeface="+mn-ea"/>
                <a:cs typeface="+mn-cs"/>
              </a:rPr>
              <a:t>，公有雲內管理軟體高達</a:t>
            </a:r>
            <a:r>
              <a:rPr lang="en-US" altLang="zh-TW" sz="1200" b="0" i="0" kern="1200" dirty="0">
                <a:solidFill>
                  <a:schemeClr val="tx1"/>
                </a:solidFill>
                <a:effectLst/>
                <a:latin typeface="+mn-lt"/>
                <a:ea typeface="+mn-ea"/>
                <a:cs typeface="+mn-cs"/>
              </a:rPr>
              <a:t>32%</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伺服器與</a:t>
            </a:r>
            <a:r>
              <a:rPr lang="en-US" altLang="zh-TW" b="0" dirty="0"/>
              <a:t>PC</a:t>
            </a:r>
            <a:r>
              <a:rPr lang="zh-TW" altLang="en-US" b="0" dirty="0"/>
              <a:t>機的不同點很多，例如</a:t>
            </a:r>
            <a:r>
              <a:rPr lang="en-US" altLang="zh-TW" b="0" dirty="0"/>
              <a:t>PC</a:t>
            </a:r>
            <a:r>
              <a:rPr lang="zh-TW" altLang="en-US" b="0" dirty="0"/>
              <a:t>機在一個時刻通常只為一個使用者服務。伺服器與主機不同，主機是透過終端給使用者使用的，伺服器是透過網路給客戶端使用者使用的。</a:t>
            </a:r>
          </a:p>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78900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20000"/>
              </a:lnSpc>
            </a:pPr>
            <a:r>
              <a:rPr lang="zh-TW" altLang="en-US" dirty="0"/>
              <a:t>處理器、記憶體</a:t>
            </a:r>
            <a:r>
              <a:rPr lang="zh-TW" altLang="en-US" b="0" dirty="0"/>
              <a:t>、晶元組、</a:t>
            </a:r>
            <a:r>
              <a:rPr lang="en-US" altLang="zh-TW" b="0" dirty="0"/>
              <a:t>I/O</a:t>
            </a:r>
            <a:r>
              <a:rPr lang="zh-TW" altLang="en-US" b="0" dirty="0"/>
              <a:t>匯流排、</a:t>
            </a:r>
            <a:r>
              <a:rPr lang="en-US" altLang="zh-TW" b="0" dirty="0"/>
              <a:t>I/O</a:t>
            </a:r>
            <a:r>
              <a:rPr lang="zh-TW" altLang="en-US" b="0" dirty="0"/>
              <a:t>設備、電源、機箱和相關軟體</a:t>
            </a:r>
            <a:endParaRPr lang="en-US" altLang="zh-TW" b="0" dirty="0"/>
          </a:p>
          <a:p>
            <a:r>
              <a:rPr lang="zh-TW" altLang="en-US" sz="1200" b="0" i="0" kern="1200" dirty="0">
                <a:solidFill>
                  <a:schemeClr val="tx1"/>
                </a:solidFill>
                <a:effectLst/>
                <a:latin typeface="+mn-lt"/>
                <a:ea typeface="+mn-ea"/>
                <a:cs typeface="+mn-cs"/>
              </a:rPr>
              <a:t>全球伺服器市場超過</a:t>
            </a:r>
            <a:r>
              <a:rPr lang="en-US" altLang="zh-TW" sz="1200" b="0" i="0" kern="1200" dirty="0">
                <a:solidFill>
                  <a:schemeClr val="tx1"/>
                </a:solidFill>
                <a:effectLst/>
                <a:latin typeface="+mn-lt"/>
                <a:ea typeface="+mn-ea"/>
                <a:cs typeface="+mn-cs"/>
              </a:rPr>
              <a:t>85%</a:t>
            </a:r>
            <a:r>
              <a:rPr lang="zh-TW" altLang="en-US" sz="1200" b="0" i="0" kern="1200" dirty="0">
                <a:solidFill>
                  <a:schemeClr val="tx1"/>
                </a:solidFill>
                <a:effectLst/>
                <a:latin typeface="+mn-lt"/>
                <a:ea typeface="+mn-ea"/>
                <a:cs typeface="+mn-cs"/>
              </a:rPr>
              <a:t>的產值來自前五大品牌</a:t>
            </a:r>
            <a:r>
              <a:rPr lang="en-US" altLang="zh-TW" sz="1200" b="0" i="0" kern="1200" dirty="0">
                <a:solidFill>
                  <a:schemeClr val="tx1"/>
                </a:solidFill>
                <a:effectLst/>
                <a:latin typeface="+mn-lt"/>
                <a:ea typeface="+mn-ea"/>
                <a:cs typeface="+mn-cs"/>
              </a:rPr>
              <a:t>IBM</a:t>
            </a:r>
            <a:r>
              <a:rPr lang="zh-TW" altLang="en-US" sz="1200" b="0" i="0" kern="1200" dirty="0">
                <a:solidFill>
                  <a:schemeClr val="tx1"/>
                </a:solidFill>
                <a:effectLst/>
                <a:latin typeface="+mn-lt"/>
                <a:ea typeface="+mn-ea"/>
                <a:cs typeface="+mn-cs"/>
              </a:rPr>
              <a:t>、惠普、戴爾、</a:t>
            </a:r>
            <a:r>
              <a:rPr lang="en-US" altLang="zh-TW" sz="1200" b="0" i="0" kern="1200" dirty="0">
                <a:solidFill>
                  <a:schemeClr val="tx1"/>
                </a:solidFill>
                <a:effectLst/>
                <a:latin typeface="+mn-lt"/>
                <a:ea typeface="+mn-ea"/>
                <a:cs typeface="+mn-cs"/>
              </a:rPr>
              <a:t>Oracle/Sun</a:t>
            </a:r>
            <a:r>
              <a:rPr lang="zh-TW" altLang="en-US" sz="1200" b="0" i="0" kern="1200" dirty="0">
                <a:solidFill>
                  <a:schemeClr val="tx1"/>
                </a:solidFill>
                <a:effectLst/>
                <a:latin typeface="+mn-lt"/>
                <a:ea typeface="+mn-ea"/>
                <a:cs typeface="+mn-cs"/>
              </a:rPr>
              <a:t>、富士通</a:t>
            </a:r>
            <a:r>
              <a:rPr lang="en-US" altLang="zh-TW" sz="1200" b="0" i="0" kern="1200" dirty="0">
                <a:solidFill>
                  <a:schemeClr val="tx1"/>
                </a:solidFill>
                <a:effectLst/>
                <a:latin typeface="+mn-lt"/>
                <a:ea typeface="+mn-ea"/>
                <a:cs typeface="+mn-cs"/>
              </a:rPr>
              <a:t>(Fujitsu)</a:t>
            </a:r>
            <a:r>
              <a:rPr lang="zh-TW" altLang="en-US" sz="1200" b="0" i="0" kern="1200" dirty="0">
                <a:solidFill>
                  <a:schemeClr val="tx1"/>
                </a:solidFill>
                <a:effectLst/>
                <a:latin typeface="+mn-lt"/>
                <a:ea typeface="+mn-ea"/>
                <a:cs typeface="+mn-cs"/>
              </a:rPr>
              <a:t>所貢獻</a:t>
            </a:r>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84543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aseline="0" dirty="0"/>
              <a:t>而中國廠商：百度、阿里巴巴、騰訊在伺服器上的資本支出從</a:t>
            </a:r>
            <a:r>
              <a:rPr lang="en-US" altLang="zh-TW" baseline="0" dirty="0"/>
              <a:t>2015~2017</a:t>
            </a:r>
            <a:r>
              <a:rPr lang="zh-TW" altLang="en-US" baseline="0" dirty="0"/>
              <a:t>年的年增率分別為</a:t>
            </a:r>
            <a:r>
              <a:rPr lang="en-US" altLang="zh-TW" baseline="0" dirty="0"/>
              <a:t>26%</a:t>
            </a:r>
            <a:r>
              <a:rPr lang="zh-TW" altLang="en-US" baseline="0" dirty="0"/>
              <a:t>、</a:t>
            </a:r>
            <a:r>
              <a:rPr lang="en-US" altLang="zh-TW" baseline="0" dirty="0"/>
              <a:t>56%</a:t>
            </a:r>
            <a:r>
              <a:rPr lang="zh-TW" altLang="en-US" baseline="0" dirty="0"/>
              <a:t>、</a:t>
            </a:r>
            <a:r>
              <a:rPr lang="en-US" altLang="zh-TW" baseline="0" dirty="0"/>
              <a:t>41%</a:t>
            </a:r>
            <a:r>
              <a:rPr lang="zh-TW" altLang="en-US" baseline="0" dirty="0"/>
              <a:t>，</a:t>
            </a:r>
            <a:r>
              <a:rPr lang="zh-TW" altLang="zh-TW" sz="1200" kern="1200" dirty="0">
                <a:solidFill>
                  <a:schemeClr val="tx1"/>
                </a:solidFill>
                <a:effectLst/>
                <a:latin typeface="+mn-lt"/>
                <a:ea typeface="+mn-ea"/>
                <a:cs typeface="+mn-cs"/>
              </a:rPr>
              <a:t>目前</a:t>
            </a:r>
            <a:r>
              <a:rPr lang="zh-TW" altLang="en-US" sz="1200" kern="1200" dirty="0">
                <a:solidFill>
                  <a:schemeClr val="tx1"/>
                </a:solidFill>
                <a:effectLst/>
                <a:latin typeface="+mn-lt"/>
                <a:ea typeface="+mn-ea"/>
                <a:cs typeface="+mn-cs"/>
              </a:rPr>
              <a:t>健鼎</a:t>
            </a:r>
            <a:r>
              <a:rPr lang="zh-TW" altLang="zh-TW" sz="1200" kern="1200" dirty="0">
                <a:solidFill>
                  <a:schemeClr val="tx1"/>
                </a:solidFill>
                <a:effectLst/>
                <a:latin typeface="+mn-lt"/>
                <a:ea typeface="+mn-ea"/>
                <a:cs typeface="+mn-cs"/>
              </a:rPr>
              <a:t>沒有</a:t>
            </a:r>
            <a:r>
              <a:rPr lang="zh-TW" altLang="en-US" sz="1200" kern="1200" dirty="0">
                <a:solidFill>
                  <a:schemeClr val="tx1"/>
                </a:solidFill>
                <a:effectLst/>
                <a:latin typeface="+mn-lt"/>
                <a:ea typeface="+mn-ea"/>
                <a:cs typeface="+mn-cs"/>
              </a:rPr>
              <a:t>還未進攻中國市場</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但目前</a:t>
            </a:r>
            <a:r>
              <a:rPr lang="zh-TW" altLang="zh-TW" sz="1200" kern="1200" dirty="0">
                <a:solidFill>
                  <a:schemeClr val="tx1"/>
                </a:solidFill>
                <a:effectLst/>
                <a:latin typeface="+mn-lt"/>
                <a:ea typeface="+mn-ea"/>
                <a:cs typeface="+mn-cs"/>
              </a:rPr>
              <a:t>正在跟華為洽談</a:t>
            </a:r>
            <a:r>
              <a:rPr lang="zh-TW" altLang="en-US" sz="1200" kern="1200" dirty="0">
                <a:solidFill>
                  <a:schemeClr val="tx1"/>
                </a:solidFill>
                <a:effectLst/>
                <a:latin typeface="+mn-lt"/>
                <a:ea typeface="+mn-ea"/>
                <a:cs typeface="+mn-cs"/>
              </a:rPr>
              <a:t>做計劃，相信成功後，將對健鼎營收有所助益。</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資料中心流量在</a:t>
            </a:r>
            <a:r>
              <a:rPr lang="en-US" altLang="zh-TW" sz="1200" b="0" i="0" kern="1200" dirty="0">
                <a:solidFill>
                  <a:schemeClr val="tx1"/>
                </a:solidFill>
                <a:effectLst/>
                <a:latin typeface="+mn-lt"/>
                <a:ea typeface="+mn-ea"/>
                <a:cs typeface="+mn-cs"/>
              </a:rPr>
              <a:t>2016</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2021</a:t>
            </a:r>
            <a:r>
              <a:rPr lang="zh-TW" altLang="en-US" sz="1200" b="0" i="0" kern="1200" dirty="0">
                <a:solidFill>
                  <a:schemeClr val="tx1"/>
                </a:solidFill>
                <a:effectLst/>
                <a:latin typeface="+mn-lt"/>
                <a:ea typeface="+mn-ea"/>
                <a:cs typeface="+mn-cs"/>
              </a:rPr>
              <a:t>年的年複合成長率（</a:t>
            </a:r>
            <a:r>
              <a:rPr lang="en-US" altLang="zh-TW" sz="1200" b="0" i="0" kern="1200" dirty="0">
                <a:solidFill>
                  <a:schemeClr val="tx1"/>
                </a:solidFill>
                <a:effectLst/>
                <a:latin typeface="+mn-lt"/>
                <a:ea typeface="+mn-ea"/>
                <a:cs typeface="+mn-cs"/>
              </a:rPr>
              <a:t>CAGR</a:t>
            </a:r>
            <a:r>
              <a:rPr lang="zh-TW" altLang="en-US" sz="1200" b="0" i="0" kern="1200" dirty="0">
                <a:solidFill>
                  <a:schemeClr val="tx1"/>
                </a:solidFill>
                <a:effectLst/>
                <a:latin typeface="+mn-lt"/>
                <a:ea typeface="+mn-ea"/>
                <a:cs typeface="+mn-cs"/>
              </a:rPr>
              <a:t>）高達</a:t>
            </a:r>
            <a:r>
              <a:rPr lang="en-US" altLang="zh-TW" sz="1200" b="0" i="0" kern="1200" dirty="0">
                <a:solidFill>
                  <a:schemeClr val="tx1"/>
                </a:solidFill>
                <a:effectLst/>
                <a:latin typeface="+mn-lt"/>
                <a:ea typeface="+mn-ea"/>
                <a:cs typeface="+mn-cs"/>
              </a:rPr>
              <a:t>20%</a:t>
            </a:r>
            <a:r>
              <a:rPr lang="zh-TW" altLang="en-US" sz="1200" b="0" i="0" kern="1200" dirty="0">
                <a:solidFill>
                  <a:schemeClr val="tx1"/>
                </a:solidFill>
                <a:effectLst/>
                <a:latin typeface="+mn-lt"/>
                <a:ea typeface="+mn-ea"/>
                <a:cs typeface="+mn-cs"/>
              </a:rPr>
              <a:t>，其中，例如：</a:t>
            </a:r>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Amazon</a:t>
            </a:r>
            <a:r>
              <a:rPr lang="zh-TW" altLang="en-US" sz="1200" b="0" i="0" kern="1200" dirty="0">
                <a:solidFill>
                  <a:schemeClr val="tx1"/>
                </a:solidFill>
                <a:effectLst/>
                <a:latin typeface="+mn-lt"/>
                <a:ea typeface="+mn-ea"/>
                <a:cs typeface="+mn-cs"/>
              </a:rPr>
              <a:t>（亞馬遜）這類超大型雲端資料中心的流量負載量，複合成長率將高達</a:t>
            </a:r>
            <a:r>
              <a:rPr lang="en-US" altLang="zh-TW" sz="1200" b="0" i="0" kern="1200" dirty="0">
                <a:solidFill>
                  <a:schemeClr val="tx1"/>
                </a:solidFill>
                <a:effectLst/>
                <a:latin typeface="+mn-lt"/>
                <a:ea typeface="+mn-ea"/>
                <a:cs typeface="+mn-cs"/>
              </a:rPr>
              <a:t>33%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2015</a:t>
            </a:r>
            <a:r>
              <a:rPr lang="zh-TW" altLang="en-US" sz="1200" b="0" i="0" kern="1200" dirty="0">
                <a:solidFill>
                  <a:schemeClr val="tx1"/>
                </a:solidFill>
                <a:effectLst/>
                <a:latin typeface="+mn-lt"/>
                <a:ea typeface="+mn-ea"/>
                <a:cs typeface="+mn-cs"/>
              </a:rPr>
              <a:t>年至</a:t>
            </a:r>
            <a:r>
              <a:rPr lang="en-US" altLang="zh-TW" sz="1200" b="0" i="0" kern="1200" dirty="0">
                <a:solidFill>
                  <a:schemeClr val="tx1"/>
                </a:solidFill>
                <a:effectLst/>
                <a:latin typeface="+mn-lt"/>
                <a:ea typeface="+mn-ea"/>
                <a:cs typeface="+mn-cs"/>
              </a:rPr>
              <a:t>2020</a:t>
            </a:r>
            <a:r>
              <a:rPr lang="zh-TW" altLang="en-US" sz="1200" b="0" i="0" kern="1200" dirty="0">
                <a:solidFill>
                  <a:schemeClr val="tx1"/>
                </a:solidFill>
                <a:effectLst/>
                <a:latin typeface="+mn-lt"/>
                <a:ea typeface="+mn-ea"/>
                <a:cs typeface="+mn-cs"/>
              </a:rPr>
              <a:t>年，超大型資料中心將從</a:t>
            </a:r>
            <a:r>
              <a:rPr lang="en-US" altLang="zh-TW" sz="1200" b="0" i="0" kern="1200" dirty="0">
                <a:solidFill>
                  <a:schemeClr val="tx1"/>
                </a:solidFill>
                <a:effectLst/>
                <a:latin typeface="+mn-lt"/>
                <a:ea typeface="+mn-ea"/>
                <a:cs typeface="+mn-cs"/>
              </a:rPr>
              <a:t>259</a:t>
            </a:r>
            <a:r>
              <a:rPr lang="zh-TW" altLang="en-US" sz="1200" b="0" i="0" kern="1200" dirty="0">
                <a:solidFill>
                  <a:schemeClr val="tx1"/>
                </a:solidFill>
                <a:effectLst/>
                <a:latin typeface="+mn-lt"/>
                <a:ea typeface="+mn-ea"/>
                <a:cs typeface="+mn-cs"/>
              </a:rPr>
              <a:t>個增加至</a:t>
            </a:r>
            <a:r>
              <a:rPr lang="en-US" altLang="zh-TW" sz="1200" b="0" i="0" kern="1200" dirty="0">
                <a:solidFill>
                  <a:schemeClr val="tx1"/>
                </a:solidFill>
                <a:effectLst/>
                <a:latin typeface="+mn-lt"/>
                <a:ea typeface="+mn-ea"/>
                <a:cs typeface="+mn-cs"/>
              </a:rPr>
              <a:t>485</a:t>
            </a:r>
            <a:r>
              <a:rPr lang="zh-TW" altLang="en-US" sz="1200" b="0" i="0" kern="1200" dirty="0">
                <a:solidFill>
                  <a:schemeClr val="tx1"/>
                </a:solidFill>
                <a:effectLst/>
                <a:latin typeface="+mn-lt"/>
                <a:ea typeface="+mn-ea"/>
                <a:cs typeface="+mn-cs"/>
              </a:rPr>
              <a:t>個。預計在未來</a:t>
            </a:r>
            <a:r>
              <a:rPr lang="en-US" altLang="zh-TW" sz="1200" b="0" i="0" kern="1200" dirty="0">
                <a:solidFill>
                  <a:schemeClr val="tx1"/>
                </a:solidFill>
                <a:effectLst/>
                <a:latin typeface="+mn-lt"/>
                <a:ea typeface="+mn-ea"/>
                <a:cs typeface="+mn-cs"/>
              </a:rPr>
              <a:t>5</a:t>
            </a:r>
            <a:r>
              <a:rPr lang="zh-TW" altLang="en-US" sz="1200" b="0" i="0" kern="1200" dirty="0">
                <a:solidFill>
                  <a:schemeClr val="tx1"/>
                </a:solidFill>
                <a:effectLst/>
                <a:latin typeface="+mn-lt"/>
                <a:ea typeface="+mn-ea"/>
                <a:cs typeface="+mn-cs"/>
              </a:rPr>
              <a:t>年，超大型資料中心的流量將會成長</a:t>
            </a:r>
            <a:r>
              <a:rPr lang="en-US" altLang="zh-TW" sz="1200" b="0" i="0" kern="1200" dirty="0">
                <a:solidFill>
                  <a:schemeClr val="tx1"/>
                </a:solidFill>
                <a:effectLst/>
                <a:latin typeface="+mn-lt"/>
                <a:ea typeface="+mn-ea"/>
                <a:cs typeface="+mn-cs"/>
              </a:rPr>
              <a:t>5</a:t>
            </a:r>
            <a:r>
              <a:rPr lang="zh-TW" altLang="en-US" sz="1200" b="0" i="0" kern="1200" dirty="0">
                <a:solidFill>
                  <a:schemeClr val="tx1"/>
                </a:solidFill>
                <a:effectLst/>
                <a:latin typeface="+mn-lt"/>
                <a:ea typeface="+mn-ea"/>
                <a:cs typeface="+mn-cs"/>
              </a:rPr>
              <a:t>倍之多。至</a:t>
            </a:r>
            <a:r>
              <a:rPr lang="en-US" altLang="zh-TW" sz="1200" b="0" i="0" kern="1200" dirty="0">
                <a:solidFill>
                  <a:schemeClr val="tx1"/>
                </a:solidFill>
                <a:effectLst/>
                <a:latin typeface="+mn-lt"/>
                <a:ea typeface="+mn-ea"/>
                <a:cs typeface="+mn-cs"/>
              </a:rPr>
              <a:t>2020</a:t>
            </a:r>
            <a:r>
              <a:rPr lang="zh-TW" altLang="en-US" sz="1200" b="0" i="0" kern="1200" dirty="0">
                <a:solidFill>
                  <a:schemeClr val="tx1"/>
                </a:solidFill>
                <a:effectLst/>
                <a:latin typeface="+mn-lt"/>
                <a:ea typeface="+mn-ea"/>
                <a:cs typeface="+mn-cs"/>
              </a:rPr>
              <a:t>年，超大型資料中心的基礎架構將佔總資料中心伺服器數量的</a:t>
            </a:r>
            <a:r>
              <a:rPr lang="en-US" altLang="zh-TW" sz="1200" b="0" i="0" kern="1200" dirty="0">
                <a:solidFill>
                  <a:schemeClr val="tx1"/>
                </a:solidFill>
                <a:effectLst/>
                <a:latin typeface="+mn-lt"/>
                <a:ea typeface="+mn-ea"/>
                <a:cs typeface="+mn-cs"/>
              </a:rPr>
              <a:t>47%</a:t>
            </a:r>
            <a:r>
              <a:rPr lang="zh-TW" altLang="en-US" sz="1200" b="0" i="0" kern="1200" dirty="0">
                <a:solidFill>
                  <a:schemeClr val="tx1"/>
                </a:solidFill>
                <a:effectLst/>
                <a:latin typeface="+mn-lt"/>
                <a:ea typeface="+mn-ea"/>
                <a:cs typeface="+mn-cs"/>
              </a:rPr>
              <a:t>，並支援</a:t>
            </a:r>
            <a:r>
              <a:rPr lang="en-US" altLang="zh-TW" sz="1200" b="0" i="0" kern="1200" dirty="0">
                <a:solidFill>
                  <a:schemeClr val="tx1"/>
                </a:solidFill>
                <a:effectLst/>
                <a:latin typeface="+mn-lt"/>
                <a:ea typeface="+mn-ea"/>
                <a:cs typeface="+mn-cs"/>
              </a:rPr>
              <a:t>53%</a:t>
            </a:r>
            <a:r>
              <a:rPr lang="zh-TW" altLang="en-US" sz="1200" b="0" i="0" kern="1200" dirty="0">
                <a:solidFill>
                  <a:schemeClr val="tx1"/>
                </a:solidFill>
                <a:effectLst/>
                <a:latin typeface="+mn-lt"/>
                <a:ea typeface="+mn-ea"/>
                <a:cs typeface="+mn-cs"/>
              </a:rPr>
              <a:t>的資料中心流量</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根據工研院</a:t>
            </a:r>
            <a:r>
              <a:rPr lang="en-US" altLang="zh-TW" sz="1200" b="0" i="0" kern="1200" dirty="0">
                <a:solidFill>
                  <a:schemeClr val="tx1"/>
                </a:solidFill>
                <a:effectLst/>
                <a:latin typeface="+mn-lt"/>
                <a:ea typeface="+mn-ea"/>
                <a:cs typeface="+mn-cs"/>
              </a:rPr>
              <a:t>IEK</a:t>
            </a:r>
            <a:r>
              <a:rPr lang="zh-TW" altLang="en-US" sz="1200" b="0" i="0" kern="1200" dirty="0">
                <a:solidFill>
                  <a:schemeClr val="tx1"/>
                </a:solidFill>
                <a:effectLst/>
                <a:latin typeface="+mn-lt"/>
                <a:ea typeface="+mn-ea"/>
                <a:cs typeface="+mn-cs"/>
              </a:rPr>
              <a:t>預估，全球資料中心資訊硬體支出從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年，整體市場產值將以年複合成長率</a:t>
            </a:r>
            <a:r>
              <a:rPr lang="en-US" altLang="zh-TW" sz="1200" b="0" i="0" kern="1200" dirty="0">
                <a:solidFill>
                  <a:schemeClr val="tx1"/>
                </a:solidFill>
                <a:effectLst/>
                <a:latin typeface="+mn-lt"/>
                <a:ea typeface="+mn-ea"/>
                <a:cs typeface="+mn-cs"/>
              </a:rPr>
              <a:t>6%</a:t>
            </a:r>
            <a:r>
              <a:rPr lang="zh-TW" altLang="en-US" sz="1200" b="0" i="0" kern="1200" dirty="0">
                <a:solidFill>
                  <a:schemeClr val="tx1"/>
                </a:solidFill>
                <a:effectLst/>
                <a:latin typeface="+mn-lt"/>
                <a:ea typeface="+mn-ea"/>
                <a:cs typeface="+mn-cs"/>
              </a:rPr>
              <a:t>的速度持續增長。從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年複合成長率來看，伺服器支出為</a:t>
            </a:r>
            <a:r>
              <a:rPr lang="en-US" altLang="zh-TW" sz="1200" b="0" i="0" kern="1200" dirty="0">
                <a:solidFill>
                  <a:schemeClr val="tx1"/>
                </a:solidFill>
                <a:effectLst/>
                <a:latin typeface="+mn-lt"/>
                <a:ea typeface="+mn-ea"/>
                <a:cs typeface="+mn-cs"/>
              </a:rPr>
              <a:t>0.3%</a:t>
            </a:r>
            <a:r>
              <a:rPr lang="zh-TW" altLang="en-US" sz="1200" b="0" i="0" kern="1200" dirty="0">
                <a:solidFill>
                  <a:schemeClr val="tx1"/>
                </a:solidFill>
                <a:effectLst/>
                <a:latin typeface="+mn-lt"/>
                <a:ea typeface="+mn-ea"/>
                <a:cs typeface="+mn-cs"/>
              </a:rPr>
              <a:t>、儲存設備支出為</a:t>
            </a:r>
            <a:r>
              <a:rPr lang="en-US" altLang="zh-TW" sz="1200" b="0" i="0" kern="1200" dirty="0">
                <a:solidFill>
                  <a:schemeClr val="tx1"/>
                </a:solidFill>
                <a:effectLst/>
                <a:latin typeface="+mn-lt"/>
                <a:ea typeface="+mn-ea"/>
                <a:cs typeface="+mn-cs"/>
              </a:rPr>
              <a:t>11%</a:t>
            </a:r>
            <a:r>
              <a:rPr lang="zh-TW" altLang="en-US" sz="1200" b="0" i="0" kern="1200" dirty="0">
                <a:solidFill>
                  <a:schemeClr val="tx1"/>
                </a:solidFill>
                <a:effectLst/>
                <a:latin typeface="+mn-lt"/>
                <a:ea typeface="+mn-ea"/>
                <a:cs typeface="+mn-cs"/>
              </a:rPr>
              <a:t>、網通設備支出則為</a:t>
            </a:r>
            <a:r>
              <a:rPr lang="en-US" altLang="zh-TW" sz="1200" b="0" i="0" kern="1200" dirty="0">
                <a:solidFill>
                  <a:schemeClr val="tx1"/>
                </a:solidFill>
                <a:effectLst/>
                <a:latin typeface="+mn-lt"/>
                <a:ea typeface="+mn-ea"/>
                <a:cs typeface="+mn-cs"/>
              </a:rPr>
              <a:t>9%</a:t>
            </a:r>
            <a:r>
              <a:rPr lang="zh-TW" altLang="en-US" sz="1200" b="0" i="0" kern="1200" dirty="0">
                <a:solidFill>
                  <a:schemeClr val="tx1"/>
                </a:solidFill>
                <a:effectLst/>
                <a:latin typeface="+mn-lt"/>
                <a:ea typeface="+mn-ea"/>
                <a:cs typeface="+mn-cs"/>
              </a:rPr>
              <a:t>。全球資料中心管理軟體整體產值受到資料中心內軟體重要性不斷升高影響，預計從</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年將以高達</a:t>
            </a:r>
            <a:r>
              <a:rPr lang="en-US" altLang="zh-TW" sz="1200" b="0" i="0" kern="1200" dirty="0">
                <a:solidFill>
                  <a:schemeClr val="tx1"/>
                </a:solidFill>
                <a:effectLst/>
                <a:latin typeface="+mn-lt"/>
                <a:ea typeface="+mn-ea"/>
                <a:cs typeface="+mn-cs"/>
              </a:rPr>
              <a:t>25%</a:t>
            </a:r>
            <a:r>
              <a:rPr lang="zh-TW" altLang="en-US" sz="1200" b="0" i="0" kern="1200" dirty="0">
                <a:solidFill>
                  <a:schemeClr val="tx1"/>
                </a:solidFill>
                <a:effectLst/>
                <a:latin typeface="+mn-lt"/>
                <a:ea typeface="+mn-ea"/>
                <a:cs typeface="+mn-cs"/>
              </a:rPr>
              <a:t>年複合成長率增加。全球資料中心管理軟體中，預計</a:t>
            </a:r>
            <a:r>
              <a:rPr lang="en-US" altLang="zh-TW" sz="1200" b="0" i="0" kern="1200" dirty="0">
                <a:solidFill>
                  <a:schemeClr val="tx1"/>
                </a:solidFill>
                <a:effectLst/>
                <a:latin typeface="+mn-lt"/>
                <a:ea typeface="+mn-ea"/>
                <a:cs typeface="+mn-cs"/>
              </a:rPr>
              <a:t>2013</a:t>
            </a:r>
            <a:r>
              <a:rPr lang="zh-TW" altLang="en-US" sz="1200" b="0" i="0" kern="1200" dirty="0">
                <a:solidFill>
                  <a:schemeClr val="tx1"/>
                </a:solidFill>
                <a:effectLst/>
                <a:latin typeface="+mn-lt"/>
                <a:ea typeface="+mn-ea"/>
                <a:cs typeface="+mn-cs"/>
              </a:rPr>
              <a:t>年到</a:t>
            </a:r>
            <a:r>
              <a:rPr lang="en-US" altLang="zh-TW" sz="1200" b="0" i="0" kern="1200" dirty="0">
                <a:solidFill>
                  <a:schemeClr val="tx1"/>
                </a:solidFill>
                <a:effectLst/>
                <a:latin typeface="+mn-lt"/>
                <a:ea typeface="+mn-ea"/>
                <a:cs typeface="+mn-cs"/>
              </a:rPr>
              <a:t>2017</a:t>
            </a:r>
            <a:r>
              <a:rPr lang="zh-TW" altLang="en-US" sz="1200" b="0" i="0" kern="1200" dirty="0">
                <a:solidFill>
                  <a:schemeClr val="tx1"/>
                </a:solidFill>
                <a:effectLst/>
                <a:latin typeface="+mn-lt"/>
                <a:ea typeface="+mn-ea"/>
                <a:cs typeface="+mn-cs"/>
              </a:rPr>
              <a:t>年年複合成長率，私有雲內管理軟體達</a:t>
            </a:r>
            <a:r>
              <a:rPr lang="en-US" altLang="zh-TW" sz="1200" b="0" i="0" kern="1200" dirty="0">
                <a:solidFill>
                  <a:schemeClr val="tx1"/>
                </a:solidFill>
                <a:effectLst/>
                <a:latin typeface="+mn-lt"/>
                <a:ea typeface="+mn-ea"/>
                <a:cs typeface="+mn-cs"/>
              </a:rPr>
              <a:t>21%</a:t>
            </a:r>
            <a:r>
              <a:rPr lang="zh-TW" altLang="en-US" sz="1200" b="0" i="0" kern="1200" dirty="0">
                <a:solidFill>
                  <a:schemeClr val="tx1"/>
                </a:solidFill>
                <a:effectLst/>
                <a:latin typeface="+mn-lt"/>
                <a:ea typeface="+mn-ea"/>
                <a:cs typeface="+mn-cs"/>
              </a:rPr>
              <a:t>，公有雲內管理軟體高達</a:t>
            </a:r>
            <a:r>
              <a:rPr lang="en-US" altLang="zh-TW" sz="1200" b="0" i="0" kern="1200" dirty="0">
                <a:solidFill>
                  <a:schemeClr val="tx1"/>
                </a:solidFill>
                <a:effectLst/>
                <a:latin typeface="+mn-lt"/>
                <a:ea typeface="+mn-ea"/>
                <a:cs typeface="+mn-cs"/>
              </a:rPr>
              <a:t>32%</a:t>
            </a:r>
            <a:r>
              <a:rPr lang="zh-TW" altLang="en-US" sz="1200" b="0" i="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1800708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673950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1530726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Microsoft YaHei" panose="020B0503020204020204" pitchFamily="34" charset="-122"/>
                <a:ea typeface="Microsoft YaHei" panose="020B0503020204020204" pitchFamily="34" charset="-122"/>
              </a:rPr>
              <a:t>公司規模較小，或是技術管理能力不足的廠商，難以通過客戶的驗證。</a:t>
            </a:r>
            <a:endParaRPr lang="en-US" altLang="zh-TW"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mn-ea"/>
              </a:rPr>
              <a:t>對所有記憶體進行測試，使用高溫、高電壓來模擬三個月的重度使用情況</a:t>
            </a:r>
            <a:endParaRPr lang="en-US" altLang="zh-TW"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342621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3066336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204431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8719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586695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計劃從</a:t>
            </a:r>
            <a:r>
              <a:rPr lang="en-US" altLang="zh-TW" dirty="0" smtClean="0"/>
              <a:t>2018</a:t>
            </a:r>
            <a:r>
              <a:rPr lang="zh-TW" altLang="en-US" dirty="0" smtClean="0"/>
              <a:t>年規定所有汽車製造商都生產及銷售一定配額的新能源汽車，目前正在進行調整</a:t>
            </a:r>
            <a:endParaRPr lang="en-US" altLang="zh-TW" dirty="0" smtClean="0"/>
          </a:p>
          <a:p>
            <a:r>
              <a:rPr lang="zh-TW" altLang="en-US" dirty="0" smtClean="0"/>
              <a:t>比亞迪、北汽的新能源車行是中國境內最多的。</a:t>
            </a: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404048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計劃從</a:t>
            </a:r>
            <a:r>
              <a:rPr lang="en-US" altLang="zh-TW" dirty="0" smtClean="0"/>
              <a:t>2018</a:t>
            </a:r>
            <a:r>
              <a:rPr lang="zh-TW" altLang="en-US" dirty="0" smtClean="0"/>
              <a:t>年規定所有汽車製造商都生產及銷售一定配額的新能源汽車，目前正在進行調整</a:t>
            </a:r>
            <a:endParaRPr lang="en-US" altLang="zh-TW" dirty="0" smtClean="0"/>
          </a:p>
          <a:p>
            <a:r>
              <a:rPr lang="zh-TW" altLang="en-US" dirty="0" smtClean="0"/>
              <a:t>比亞迪、北汽的新能源車行是中國境內最多的。</a:t>
            </a: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52695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以阿里巴巴</a:t>
            </a:r>
            <a:r>
              <a:rPr lang="en-US" altLang="zh-TW" sz="1200" b="0" i="0" kern="1200" dirty="0">
                <a:solidFill>
                  <a:schemeClr val="tx1"/>
                </a:solidFill>
                <a:effectLst/>
                <a:latin typeface="+mn-lt"/>
                <a:ea typeface="+mn-ea"/>
                <a:cs typeface="+mn-cs"/>
              </a:rPr>
              <a:t>11</a:t>
            </a:r>
            <a:r>
              <a:rPr lang="zh-TW" altLang="en-US" sz="1200" b="0" i="0" kern="1200" dirty="0">
                <a:solidFill>
                  <a:schemeClr val="tx1"/>
                </a:solidFill>
                <a:effectLst/>
                <a:latin typeface="+mn-lt"/>
                <a:ea typeface="+mn-ea"/>
                <a:cs typeface="+mn-cs"/>
              </a:rPr>
              <a:t>層樓高的數據中心為例，這樣一個數據中心約可容納</a:t>
            </a:r>
            <a:r>
              <a:rPr lang="en-US" altLang="zh-TW" sz="1200" b="0" i="0" kern="1200" dirty="0">
                <a:solidFill>
                  <a:schemeClr val="tx1"/>
                </a:solidFill>
                <a:effectLst/>
                <a:latin typeface="+mn-lt"/>
                <a:ea typeface="+mn-ea"/>
                <a:cs typeface="+mn-cs"/>
              </a:rPr>
              <a:t>5</a:t>
            </a:r>
            <a:r>
              <a:rPr lang="zh-TW" altLang="en-US" sz="1200" b="0" i="0" kern="1200" dirty="0">
                <a:solidFill>
                  <a:schemeClr val="tx1"/>
                </a:solidFill>
                <a:effectLst/>
                <a:latin typeface="+mn-lt"/>
                <a:ea typeface="+mn-ea"/>
                <a:cs typeface="+mn-cs"/>
              </a:rPr>
              <a:t>萬台伺服器。</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56362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12</a:t>
            </a:r>
            <a:r>
              <a:rPr lang="zh-TW" altLang="en-US" dirty="0"/>
              <a:t>個月目標價</a:t>
            </a:r>
            <a:endParaRPr lang="en-US" altLang="zh-TW" dirty="0"/>
          </a:p>
          <a:p>
            <a:r>
              <a:rPr lang="zh-TW" altLang="en-US" dirty="0"/>
              <a:t>資本市場</a:t>
            </a:r>
            <a:endParaRPr lang="en-US" altLang="zh-TW" dirty="0"/>
          </a:p>
          <a:p>
            <a:r>
              <a:rPr lang="zh-TW" altLang="en-US" dirty="0"/>
              <a:t>關鍵假設</a:t>
            </a:r>
            <a:endParaRPr lang="en-US" altLang="zh-TW" dirty="0"/>
          </a:p>
          <a:p>
            <a:r>
              <a:rPr lang="zh-TW" altLang="en-US" dirty="0"/>
              <a:t>財務數據</a:t>
            </a:r>
            <a:endParaRPr lang="en-US" altLang="zh-TW" dirty="0"/>
          </a:p>
          <a:p>
            <a:r>
              <a:rPr lang="zh-TW" altLang="en-US" dirty="0"/>
              <a:t>前五後三</a:t>
            </a:r>
            <a:r>
              <a:rPr lang="en-US" altLang="zh-TW" dirty="0"/>
              <a:t>GROSS PROFIT</a:t>
            </a:r>
          </a:p>
          <a:p>
            <a:endParaRPr lang="en-US" altLang="zh-TW" dirty="0"/>
          </a:p>
          <a:p>
            <a:r>
              <a:rPr lang="zh-TW" altLang="en-US" dirty="0"/>
              <a:t>投影片裡字太少</a:t>
            </a:r>
            <a:r>
              <a:rPr lang="en-US" altLang="zh-TW" dirty="0"/>
              <a:t>(</a:t>
            </a:r>
            <a:r>
              <a:rPr lang="zh-TW" altLang="en-US" dirty="0"/>
              <a:t>二分割、四分割</a:t>
            </a:r>
            <a:r>
              <a:rPr lang="en-US" altLang="zh-TW" dirty="0"/>
              <a:t>)</a:t>
            </a:r>
          </a:p>
          <a:p>
            <a:r>
              <a:rPr lang="zh-TW" altLang="en-US" dirty="0"/>
              <a:t>客戶的表現</a:t>
            </a:r>
            <a:r>
              <a:rPr lang="en-US" altLang="zh-TW" dirty="0"/>
              <a:t>(</a:t>
            </a:r>
            <a:r>
              <a:rPr lang="zh-TW" altLang="en-US" dirty="0"/>
              <a:t>營收占比</a:t>
            </a:r>
            <a:r>
              <a:rPr lang="en-US" altLang="zh-TW" dirty="0"/>
              <a:t>)</a:t>
            </a:r>
          </a:p>
          <a:p>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84102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主產品</a:t>
            </a:r>
            <a:endParaRPr kumimoji="1" lang="en-US" altLang="zh-TW" dirty="0"/>
          </a:p>
          <a:p>
            <a:r>
              <a:rPr kumimoji="1" lang="zh-TW" altLang="en-US" dirty="0"/>
              <a:t>地區產品營收拆解</a:t>
            </a:r>
            <a:endParaRPr kumimoji="1" lang="en-US" altLang="zh-TW" dirty="0"/>
          </a:p>
          <a:p>
            <a:r>
              <a:rPr kumimoji="1" lang="zh-TW" altLang="en-US" dirty="0"/>
              <a:t>基本財務資訊</a:t>
            </a:r>
            <a:endParaRPr kumimoji="1" lang="en-US" altLang="zh-TW" dirty="0"/>
          </a:p>
          <a:p>
            <a:r>
              <a:rPr kumimoji="1" lang="zh-TW" altLang="en-US" dirty="0"/>
              <a:t>客戶拆解</a:t>
            </a:r>
            <a:endParaRPr kumimoji="1" lang="en-US" altLang="zh-TW" dirty="0"/>
          </a:p>
          <a:p>
            <a:r>
              <a:rPr kumimoji="1" lang="zh-TW" altLang="en-US" dirty="0"/>
              <a:t>希望看完第</a:t>
            </a:r>
            <a:r>
              <a:rPr kumimoji="1" lang="en-US" altLang="zh-TW" dirty="0"/>
              <a:t>6</a:t>
            </a:r>
            <a:r>
              <a:rPr kumimoji="1" lang="zh-TW" altLang="en-US" dirty="0"/>
              <a:t>頁就能知道公司</a:t>
            </a:r>
            <a:endParaRPr kumimoji="1" lang="en-US" altLang="zh-TW" dirty="0"/>
          </a:p>
          <a:p>
            <a:r>
              <a:rPr kumimoji="1" lang="zh-TW" altLang="en-US" dirty="0"/>
              <a:t>汽車板手機佔最重</a:t>
            </a:r>
            <a:endParaRPr kumimoji="1" lang="en-US" altLang="zh-TW" dirty="0"/>
          </a:p>
          <a:p>
            <a:r>
              <a:rPr kumimoji="1" lang="zh-TW" altLang="en-US" dirty="0"/>
              <a:t>簡單介紹一下產品</a:t>
            </a:r>
            <a:endParaRPr kumimoji="1" lang="en-US" altLang="zh-TW" dirty="0"/>
          </a:p>
          <a:p>
            <a:r>
              <a:rPr kumimoji="1" lang="zh-TW" altLang="en-US" dirty="0"/>
              <a:t>產品類別、產品類型、這個產品對應上下游</a:t>
            </a:r>
            <a:endParaRPr kumimoji="1" lang="en-US" altLang="zh-TW" dirty="0"/>
          </a:p>
          <a:p>
            <a:r>
              <a:rPr kumimoji="1" lang="zh-TW" altLang="en-US" dirty="0"/>
              <a:t>第</a:t>
            </a:r>
            <a:r>
              <a:rPr kumimoji="1" lang="en-US" altLang="zh-TW" dirty="0"/>
              <a:t>7</a:t>
            </a:r>
            <a:r>
              <a:rPr kumimoji="1" lang="zh-TW" altLang="en-US" dirty="0"/>
              <a:t>頁產品可以稍微說得細一點、具體應用</a:t>
            </a:r>
            <a:r>
              <a:rPr kumimoji="1" lang="en-US" altLang="zh-TW" dirty="0"/>
              <a:t>FOCUS</a:t>
            </a:r>
            <a:r>
              <a:rPr kumimoji="1" lang="zh-TW" altLang="en-US" dirty="0"/>
              <a:t>在什麼產品要說清楚</a:t>
            </a:r>
            <a:endParaRPr kumimoji="1" lang="en-US" altLang="zh-TW" dirty="0"/>
          </a:p>
          <a:p>
            <a:endParaRPr kumimoji="1"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60476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各個場產能狀況跟營收貢獻</a:t>
            </a:r>
            <a:endParaRPr kumimoji="1" lang="en-US" altLang="zh-TW" dirty="0"/>
          </a:p>
          <a:p>
            <a:r>
              <a:rPr kumimoji="1" lang="zh-TW" altLang="en-US" dirty="0"/>
              <a:t>生產重鎮 市場貢獻</a:t>
            </a:r>
            <a:endParaRPr kumimoji="1" lang="en-US" altLang="zh-TW" dirty="0"/>
          </a:p>
          <a:p>
            <a:endParaRPr kumimoji="1" lang="en-US" altLang="zh-TW" dirty="0"/>
          </a:p>
          <a:p>
            <a:endParaRPr kumimoji="1" lang="en-US" altLang="zh-TW"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44797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用多家產品不能</a:t>
            </a:r>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149379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插入一頁動能統整</a:t>
            </a:r>
            <a:endParaRPr lang="en-US" altLang="zh-TW"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95540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2011</a:t>
            </a:r>
            <a:r>
              <a:rPr lang="zh-TW" altLang="en-US" dirty="0" smtClean="0"/>
              <a:t>跨入車用板</a:t>
            </a:r>
            <a:endParaRPr lang="zh-TW" altLang="en-US"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797804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ADAS</a:t>
            </a:r>
            <a:r>
              <a:rPr lang="zh-TW" altLang="en-US" dirty="0" smtClean="0"/>
              <a:t>中所有偵測與通訊的資訊顯示，皆須仰賴面板顯示。</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其中</a:t>
            </a:r>
            <a:r>
              <a:rPr lang="zh-TW" altLang="en-US" dirty="0"/>
              <a:t>，中央資訊顯示器</a:t>
            </a:r>
            <a:r>
              <a:rPr lang="en-US" altLang="zh-TW" dirty="0"/>
              <a:t>(CID)</a:t>
            </a:r>
            <a:r>
              <a:rPr lang="zh-TW" altLang="en-US" dirty="0"/>
              <a:t>占比最高</a:t>
            </a:r>
            <a:r>
              <a:rPr lang="en-US" altLang="zh-TW" dirty="0"/>
              <a:t>(67%)</a:t>
            </a:r>
            <a:r>
              <a:rPr lang="zh-TW" altLang="en-US" dirty="0"/>
              <a:t>，儀表板</a:t>
            </a:r>
            <a:r>
              <a:rPr lang="en-US" altLang="zh-TW" dirty="0"/>
              <a:t>(Instrument Cluster)27%</a:t>
            </a:r>
            <a:r>
              <a:rPr lang="zh-TW" altLang="en-US" dirty="0"/>
              <a:t>次之；整體而言，中央資訊顯示器與儀表板兩部分，不僅成長率高，更占了車用面板九成以上出貨量。</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2017 </a:t>
            </a:r>
            <a:r>
              <a:rPr lang="zh-TW" altLang="en-US" dirty="0"/>
              <a:t>年的全球新車在標配中搭載車用面板的比例已經有 </a:t>
            </a:r>
            <a:r>
              <a:rPr lang="en-US" altLang="zh-TW" dirty="0"/>
              <a:t>13%</a:t>
            </a:r>
            <a:r>
              <a:rPr lang="zh-TW" altLang="en-US" dirty="0"/>
              <a:t>，預估 </a:t>
            </a:r>
            <a:r>
              <a:rPr lang="en-US" altLang="zh-TW" dirty="0"/>
              <a:t>2020 </a:t>
            </a:r>
            <a:r>
              <a:rPr lang="zh-TW" altLang="en-US" dirty="0"/>
              <a:t>年將達到 </a:t>
            </a:r>
            <a:r>
              <a:rPr lang="en-US" altLang="zh-TW" dirty="0"/>
              <a:t>18%</a:t>
            </a:r>
            <a:r>
              <a:rPr lang="zh-TW" altLang="en-US" dirty="0"/>
              <a:t>。</a:t>
            </a:r>
            <a:endParaRPr lang="en-US" altLang="zh-TW" dirty="0"/>
          </a:p>
        </p:txBody>
      </p:sp>
      <p:sp>
        <p:nvSpPr>
          <p:cNvPr id="4" name="投影片編號版面配置區 3"/>
          <p:cNvSpPr>
            <a:spLocks noGrp="1"/>
          </p:cNvSpPr>
          <p:nvPr>
            <p:ph type="sldNum" sz="quarter" idx="10"/>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207479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932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43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344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FBBA2E4A-24A5-459C-A002-DBDCB0CE0C4A}"/>
              </a:ext>
            </a:extLst>
          </p:cNvPr>
          <p:cNvSpPr/>
          <p:nvPr userDrawn="1"/>
        </p:nvSpPr>
        <p:spPr>
          <a:xfrm>
            <a:off x="557876" y="2381288"/>
            <a:ext cx="1596352" cy="1596352"/>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9166795-4351-4661-AB7D-55287F67328F}"/>
              </a:ext>
            </a:extLst>
          </p:cNvPr>
          <p:cNvSpPr/>
          <p:nvPr userDrawn="1"/>
        </p:nvSpPr>
        <p:spPr>
          <a:xfrm>
            <a:off x="1638568" y="3461980"/>
            <a:ext cx="515660" cy="51566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315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椭圆 3">
            <a:extLst>
              <a:ext uri="{FF2B5EF4-FFF2-40B4-BE49-F238E27FC236}">
                <a16:creationId xmlns:a16="http://schemas.microsoft.com/office/drawing/2014/main" id="{87E44A0B-4DB9-4311-AB13-3A826C915187}"/>
              </a:ext>
            </a:extLst>
          </p:cNvPr>
          <p:cNvSpPr/>
          <p:nvPr userDrawn="1"/>
        </p:nvSpPr>
        <p:spPr>
          <a:xfrm>
            <a:off x="546484" y="2381288"/>
            <a:ext cx="1596352" cy="1596352"/>
          </a:xfrm>
          <a:prstGeom prst="ellipse">
            <a:avLst/>
          </a:prstGeom>
          <a:solidFill>
            <a:srgbClr val="94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AECF"/>
              </a:solidFill>
            </a:endParaRPr>
          </a:p>
        </p:txBody>
      </p:sp>
      <p:sp>
        <p:nvSpPr>
          <p:cNvPr id="3" name="椭圆 3">
            <a:extLst>
              <a:ext uri="{FF2B5EF4-FFF2-40B4-BE49-F238E27FC236}">
                <a16:creationId xmlns:a16="http://schemas.microsoft.com/office/drawing/2014/main" id="{91E07986-0D63-4C9E-9998-0FAAECF10044}"/>
              </a:ext>
            </a:extLst>
          </p:cNvPr>
          <p:cNvSpPr/>
          <p:nvPr userDrawn="1"/>
        </p:nvSpPr>
        <p:spPr>
          <a:xfrm>
            <a:off x="1594196" y="3429000"/>
            <a:ext cx="548640" cy="548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303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390650" y="136524"/>
            <a:ext cx="7886700" cy="1325563"/>
          </a:xfrm>
        </p:spPr>
        <p:txBody>
          <a:bodyPr>
            <a:normAutofit/>
          </a:bodyPr>
          <a:lstStyle>
            <a:lvl1pPr>
              <a:defRPr sz="3600" b="1">
                <a:solidFill>
                  <a:schemeClr val="bg2">
                    <a:lumMod val="50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555867"/>
            <a:ext cx="7886700" cy="4351338"/>
          </a:xfrm>
        </p:spPr>
        <p:txBody>
          <a:bodyPr/>
          <a:lstStyle>
            <a:lvl1pPr>
              <a:defRPr b="1">
                <a:solidFill>
                  <a:schemeClr val="tx1">
                    <a:lumMod val="65000"/>
                    <a:lumOff val="35000"/>
                  </a:schemeClr>
                </a:solidFill>
              </a:defRPr>
            </a:lvl1pPr>
            <a:lvl2pPr>
              <a:defRPr b="1">
                <a:solidFill>
                  <a:schemeClr val="tx1">
                    <a:lumMod val="65000"/>
                    <a:lumOff val="35000"/>
                  </a:schemeClr>
                </a:solidFill>
              </a:defRPr>
            </a:lvl2pPr>
            <a:lvl3pPr>
              <a:defRPr b="1">
                <a:solidFill>
                  <a:schemeClr val="tx1">
                    <a:lumMod val="65000"/>
                    <a:lumOff val="35000"/>
                  </a:schemeClr>
                </a:solidFill>
              </a:defRPr>
            </a:lvl3pPr>
            <a:lvl4pPr>
              <a:defRPr b="1">
                <a:solidFill>
                  <a:schemeClr val="tx1">
                    <a:lumMod val="65000"/>
                    <a:lumOff val="35000"/>
                  </a:schemeClr>
                </a:solidFill>
              </a:defRPr>
            </a:lvl4pPr>
            <a:lvl5pPr>
              <a:defRPr b="1">
                <a:solidFill>
                  <a:schemeClr val="tx1">
                    <a:lumMod val="65000"/>
                    <a:lumOff val="35000"/>
                  </a:schemeClr>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椭圆 16">
            <a:extLst>
              <a:ext uri="{FF2B5EF4-FFF2-40B4-BE49-F238E27FC236}">
                <a16:creationId xmlns:a16="http://schemas.microsoft.com/office/drawing/2014/main" id="{48C1CE17-283F-4568-9E9D-B0D0F8B1B8DD}"/>
              </a:ext>
            </a:extLst>
          </p:cNvPr>
          <p:cNvSpPr/>
          <p:nvPr userDrawn="1"/>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17">
            <a:extLst>
              <a:ext uri="{FF2B5EF4-FFF2-40B4-BE49-F238E27FC236}">
                <a16:creationId xmlns:a16="http://schemas.microsoft.com/office/drawing/2014/main" id="{5309FE91-F5A7-4CAC-B8E9-466A51F920F3}"/>
              </a:ext>
            </a:extLst>
          </p:cNvPr>
          <p:cNvSpPr/>
          <p:nvPr userDrawn="1"/>
        </p:nvSpPr>
        <p:spPr>
          <a:xfrm>
            <a:off x="434237" y="31414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469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053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77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6465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551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952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011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528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769C214-A5B9-419D-B362-4AA12862F6C5}"/>
              </a:ext>
            </a:extLst>
          </p:cNvPr>
          <p:cNvPicPr>
            <a:picLocks noChangeAspect="1"/>
          </p:cNvPicPr>
          <p:nvPr userDrawn="1"/>
        </p:nvPicPr>
        <p:blipFill rotWithShape="1">
          <a:blip r:embed="rId16"/>
          <a:srcRect l="7866" r="7866"/>
          <a:stretch/>
        </p:blipFill>
        <p:spPr>
          <a:xfrm>
            <a:off x="-1" y="0"/>
            <a:ext cx="9144001"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0456468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4" r:id="rId12"/>
    <p:sldLayoutId id="2147483649" r:id="rId13"/>
    <p:sldLayoutId id="2147483665" r:id="rId14"/>
  </p:sldLayoutIdLst>
  <p:hf hdr="0" ftr="0" dt="0"/>
  <p:txStyles>
    <p:titleStyle>
      <a:lvl1pPr algn="l" defTabSz="914400" rtl="0" eaLnBrk="1" latinLnBrk="0" hangingPunct="1">
        <a:lnSpc>
          <a:spcPct val="90000"/>
        </a:lnSpc>
        <a:spcBef>
          <a:spcPct val="0"/>
        </a:spcBef>
        <a:buNone/>
        <a:defRPr lang="en-US" altLang="en-US" sz="3600" b="1" kern="1200" dirty="0">
          <a:solidFill>
            <a:schemeClr val="bg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3.wdp"/><Relationship Id="rId3" Type="http://schemas.openxmlformats.org/officeDocument/2006/relationships/image" Target="../media/image14.jpe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3522323" y="2537700"/>
            <a:ext cx="5621677" cy="43203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nvSpPr>
        <p:spPr>
          <a:xfrm>
            <a:off x="-41594" y="0"/>
            <a:ext cx="9649658" cy="499872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p:cNvSpPr txBox="1"/>
          <p:nvPr/>
        </p:nvSpPr>
        <p:spPr>
          <a:xfrm>
            <a:off x="552766" y="1866789"/>
            <a:ext cx="1396536" cy="507831"/>
          </a:xfrm>
          <a:prstGeom prst="rect">
            <a:avLst/>
          </a:prstGeom>
          <a:noFill/>
        </p:spPr>
        <p:txBody>
          <a:bodyPr wrap="none" rtlCol="0">
            <a:spAutoFit/>
          </a:bodyPr>
          <a:lstStyle/>
          <a:p>
            <a:r>
              <a:rPr lang="zh-TW" altLang="en-US" sz="2700" b="1" dirty="0">
                <a:solidFill>
                  <a:schemeClr val="bg1"/>
                </a:solidFill>
                <a:latin typeface="微軟正黑體" panose="020B0604030504040204" pitchFamily="34" charset="-120"/>
              </a:rPr>
              <a:t>第七組  </a:t>
            </a:r>
            <a:endParaRPr lang="zh-CN" altLang="en-US" sz="2700" b="1" dirty="0">
              <a:solidFill>
                <a:schemeClr val="bg1"/>
              </a:solidFill>
              <a:latin typeface="微軟正黑體" panose="020B0604030504040204" pitchFamily="34" charset="-120"/>
            </a:endParaRPr>
          </a:p>
        </p:txBody>
      </p:sp>
      <p:sp>
        <p:nvSpPr>
          <p:cNvPr id="10" name="矩形 9"/>
          <p:cNvSpPr/>
          <p:nvPr/>
        </p:nvSpPr>
        <p:spPr>
          <a:xfrm>
            <a:off x="552766" y="988128"/>
            <a:ext cx="5474576" cy="715581"/>
          </a:xfrm>
          <a:prstGeom prst="rect">
            <a:avLst/>
          </a:prstGeom>
        </p:spPr>
        <p:txBody>
          <a:bodyPr wrap="none">
            <a:spAutoFit/>
          </a:bodyPr>
          <a:lstStyle/>
          <a:p>
            <a:r>
              <a:rPr lang="en-US" altLang="zh-CN" sz="405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ECM</a:t>
            </a:r>
            <a:r>
              <a:rPr lang="zh-TW" altLang="en-US" sz="405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個股研究報告</a:t>
            </a:r>
            <a:r>
              <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健鼎</a:t>
            </a:r>
            <a:r>
              <a:rPr lang="en-US" altLang="zh-CN"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endParaRPr lang="zh-CN" altLang="en-US" sz="405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14" name="矩形 13"/>
          <p:cNvSpPr/>
          <p:nvPr/>
        </p:nvSpPr>
        <p:spPr>
          <a:xfrm>
            <a:off x="1348373" y="4118606"/>
            <a:ext cx="184731" cy="300082"/>
          </a:xfrm>
          <a:prstGeom prst="rect">
            <a:avLst/>
          </a:prstGeom>
        </p:spPr>
        <p:txBody>
          <a:bodyPr wrap="none">
            <a:spAutoFit/>
          </a:bodyPr>
          <a:lstStyle/>
          <a:p>
            <a:endParaRPr lang="zh-CN" altLang="en-US" sz="1350" dirty="0">
              <a:solidFill>
                <a:schemeClr val="bg1"/>
              </a:solidFill>
            </a:endParaRPr>
          </a:p>
        </p:txBody>
      </p:sp>
      <p:sp>
        <p:nvSpPr>
          <p:cNvPr id="5" name="文字方塊 4"/>
          <p:cNvSpPr txBox="1"/>
          <p:nvPr/>
        </p:nvSpPr>
        <p:spPr>
          <a:xfrm>
            <a:off x="497708" y="3296980"/>
            <a:ext cx="8571054" cy="2062103"/>
          </a:xfrm>
          <a:prstGeom prst="rect">
            <a:avLst/>
          </a:prstGeom>
          <a:noFill/>
        </p:spPr>
        <p:txBody>
          <a:bodyPr wrap="square" rtlCol="0">
            <a:spAutoFit/>
          </a:bodyPr>
          <a:lstStyle/>
          <a:p>
            <a:r>
              <a:rPr lang="en-US" altLang="zh-TW" sz="3200" dirty="0" smtClean="0">
                <a:latin typeface="Microsoft YaHei" panose="020B0503020204020204" pitchFamily="34" charset="-122"/>
                <a:ea typeface="Microsoft YaHei" panose="020B0503020204020204" pitchFamily="34" charset="-122"/>
              </a:rPr>
              <a:t>Mentor</a:t>
            </a:r>
            <a:r>
              <a:rPr lang="zh-TW" altLang="en-US" sz="3200" dirty="0" smtClean="0">
                <a:latin typeface="Microsoft YaHei" panose="020B0503020204020204" pitchFamily="34" charset="-122"/>
                <a:ea typeface="Microsoft YaHei" panose="020B0503020204020204" pitchFamily="34" charset="-122"/>
              </a:rPr>
              <a:t>：黃彥凱 黃楷瀚</a:t>
            </a:r>
            <a:endParaRPr lang="en-US" altLang="zh-TW" sz="3200" dirty="0" smtClean="0">
              <a:latin typeface="Microsoft YaHei" panose="020B0503020204020204" pitchFamily="34" charset="-122"/>
              <a:ea typeface="Microsoft YaHei" panose="020B0503020204020204" pitchFamily="34" charset="-122"/>
            </a:endParaRPr>
          </a:p>
          <a:p>
            <a:endParaRPr lang="en-US" altLang="zh-TW" sz="3200" dirty="0" smtClean="0">
              <a:latin typeface="Microsoft YaHei" panose="020B0503020204020204" pitchFamily="34" charset="-122"/>
              <a:ea typeface="Microsoft YaHei" panose="020B0503020204020204" pitchFamily="34" charset="-122"/>
            </a:endParaRPr>
          </a:p>
          <a:p>
            <a:r>
              <a:rPr lang="zh-TW" altLang="en-US" sz="3200" dirty="0" smtClean="0">
                <a:latin typeface="Microsoft YaHei" panose="020B0503020204020204" pitchFamily="34" charset="-122"/>
                <a:ea typeface="Microsoft YaHei" panose="020B0503020204020204" pitchFamily="34" charset="-122"/>
              </a:rPr>
              <a:t>組員</a:t>
            </a:r>
            <a:r>
              <a:rPr lang="zh-TW" altLang="en-US" sz="3200" dirty="0" smtClean="0">
                <a:latin typeface="Microsoft YaHei" panose="020B0503020204020204" pitchFamily="34" charset="-122"/>
                <a:ea typeface="Microsoft YaHei" panose="020B0503020204020204" pitchFamily="34" charset="-122"/>
              </a:rPr>
              <a:t>：楊東翰 黃</a:t>
            </a:r>
            <a:r>
              <a:rPr lang="zh-TW" altLang="en-US" sz="3200" dirty="0" smtClean="0">
                <a:latin typeface="Microsoft YaHei" panose="020B0503020204020204" pitchFamily="34" charset="-122"/>
                <a:ea typeface="Microsoft YaHei" panose="020B0503020204020204" pitchFamily="34" charset="-122"/>
              </a:rPr>
              <a:t>譯德 鄒鞬隆 馬健原 </a:t>
            </a:r>
            <a:r>
              <a:rPr lang="zh-TW" altLang="en-US" sz="3200" dirty="0" smtClean="0">
                <a:latin typeface="Microsoft YaHei" panose="020B0503020204020204" pitchFamily="34" charset="-122"/>
                <a:ea typeface="Microsoft YaHei" panose="020B0503020204020204" pitchFamily="34" charset="-122"/>
              </a:rPr>
              <a:t>王昱雯</a:t>
            </a:r>
            <a:endParaRPr lang="en-US" altLang="zh-TW" sz="3200" dirty="0" smtClean="0">
              <a:latin typeface="Microsoft YaHei" panose="020B0503020204020204" pitchFamily="34" charset="-122"/>
              <a:ea typeface="Microsoft YaHei" panose="020B0503020204020204" pitchFamily="34" charset="-122"/>
            </a:endParaRPr>
          </a:p>
          <a:p>
            <a:endParaRPr lang="zh-TW" altLang="en-US" sz="3200" dirty="0">
              <a:latin typeface="Microsoft YaHei" panose="020B0503020204020204" pitchFamily="34" charset="-122"/>
              <a:ea typeface="Microsoft YaHei" panose="020B0503020204020204" pitchFamily="34" charset="-122"/>
            </a:endParaRPr>
          </a:p>
        </p:txBody>
      </p:sp>
      <p:sp>
        <p:nvSpPr>
          <p:cNvPr id="7" name="投影片編號版面配置區 6"/>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3964095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動能一：車</a:t>
            </a:r>
            <a:r>
              <a:rPr lang="zh-TW" altLang="en-US" dirty="0"/>
              <a:t>用</a:t>
            </a:r>
          </a:p>
        </p:txBody>
      </p:sp>
      <p:grpSp>
        <p:nvGrpSpPr>
          <p:cNvPr id="15" name="群組 14"/>
          <p:cNvGrpSpPr/>
          <p:nvPr/>
        </p:nvGrpSpPr>
        <p:grpSpPr>
          <a:xfrm>
            <a:off x="232475" y="1192084"/>
            <a:ext cx="8663551" cy="3029906"/>
            <a:chOff x="240223" y="2136903"/>
            <a:chExt cx="8663551" cy="2516739"/>
          </a:xfrm>
        </p:grpSpPr>
        <p:sp>
          <p:nvSpPr>
            <p:cNvPr id="4" name="圓角矩形 3"/>
            <p:cNvSpPr/>
            <p:nvPr/>
          </p:nvSpPr>
          <p:spPr>
            <a:xfrm>
              <a:off x="240223" y="2400961"/>
              <a:ext cx="8663551" cy="2252681"/>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圓角矩形 5"/>
            <p:cNvSpPr/>
            <p:nvPr/>
          </p:nvSpPr>
          <p:spPr>
            <a:xfrm>
              <a:off x="720670" y="2136903"/>
              <a:ext cx="1954367"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20670" y="2199079"/>
              <a:ext cx="1954367" cy="369332"/>
            </a:xfrm>
            <a:prstGeom prst="rect">
              <a:avLst/>
            </a:prstGeom>
            <a:noFill/>
          </p:spPr>
          <p:txBody>
            <a:bodyPr wrap="square" rtlCol="0">
              <a:spAutoFit/>
            </a:bodyPr>
            <a:lstStyle/>
            <a:p>
              <a:pPr algn="ctr"/>
              <a:r>
                <a:rPr lang="en-US" altLang="zh-TW" b="1" dirty="0" smtClean="0">
                  <a:solidFill>
                    <a:schemeClr val="bg1"/>
                  </a:solidFill>
                  <a:latin typeface="+mn-ea"/>
                </a:rPr>
                <a:t>TFT-LCD</a:t>
              </a:r>
              <a:r>
                <a:rPr lang="zh-TW" altLang="en-US" b="1" dirty="0" smtClean="0">
                  <a:solidFill>
                    <a:schemeClr val="bg1"/>
                  </a:solidFill>
                  <a:latin typeface="+mn-ea"/>
                </a:rPr>
                <a:t>基板</a:t>
              </a:r>
              <a:endParaRPr lang="zh-TW" altLang="en-US" b="1" dirty="0">
                <a:solidFill>
                  <a:schemeClr val="bg1"/>
                </a:solidFill>
                <a:latin typeface="+mn-ea"/>
              </a:endParaRPr>
            </a:p>
          </p:txBody>
        </p:sp>
        <p:sp>
          <p:nvSpPr>
            <p:cNvPr id="10" name="文字方塊 9"/>
            <p:cNvSpPr txBox="1"/>
            <p:nvPr/>
          </p:nvSpPr>
          <p:spPr>
            <a:xfrm>
              <a:off x="426202" y="2566196"/>
              <a:ext cx="8276095" cy="2083015"/>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smtClean="0">
                  <a:latin typeface="+mn-ea"/>
                </a:rPr>
                <a:t>全</a:t>
              </a:r>
              <a:r>
                <a:rPr lang="zh-TW" altLang="en-US" b="1" dirty="0">
                  <a:latin typeface="+mn-ea"/>
                </a:rPr>
                <a:t>名</a:t>
              </a:r>
              <a:r>
                <a:rPr lang="zh-TW" altLang="en-US" b="1" dirty="0" smtClean="0">
                  <a:latin typeface="+mn-ea"/>
                </a:rPr>
                <a:t>：</a:t>
              </a:r>
              <a:r>
                <a:rPr lang="zh-TW" altLang="en-US" dirty="0">
                  <a:latin typeface="+mn-ea"/>
                </a:rPr>
                <a:t>薄膜電晶體</a:t>
              </a:r>
              <a:r>
                <a:rPr lang="zh-TW" altLang="en-US" dirty="0" smtClean="0">
                  <a:latin typeface="+mn-ea"/>
                </a:rPr>
                <a:t>液晶顯示器</a:t>
              </a:r>
              <a:endParaRPr lang="en-US" altLang="zh-TW" b="1" dirty="0" smtClean="0">
                <a:latin typeface="+mn-ea"/>
              </a:endParaRPr>
            </a:p>
            <a:p>
              <a:pPr marL="285750" indent="-285750">
                <a:buFont typeface="Arial" panose="020B0604020202020204" pitchFamily="34" charset="0"/>
                <a:buChar char="•"/>
              </a:pPr>
              <a:r>
                <a:rPr lang="zh-TW" altLang="en-US" b="1" dirty="0" smtClean="0">
                  <a:latin typeface="+mn-ea"/>
                </a:rPr>
                <a:t>應用：</a:t>
              </a:r>
              <a:endParaRPr lang="en-US" altLang="zh-TW" b="1" dirty="0" smtClean="0">
                <a:latin typeface="+mn-ea"/>
              </a:endParaRPr>
            </a:p>
            <a:p>
              <a:r>
                <a:rPr lang="en-US" altLang="zh-TW" dirty="0" smtClean="0">
                  <a:latin typeface="+mn-ea"/>
                </a:rPr>
                <a:t>	- </a:t>
              </a:r>
              <a:r>
                <a:rPr lang="zh-TW" altLang="en-US" dirty="0" smtClean="0">
                  <a:latin typeface="+mn-ea"/>
                </a:rPr>
                <a:t>大尺寸</a:t>
              </a:r>
              <a:r>
                <a:rPr lang="en-US" altLang="zh-TW" dirty="0" smtClean="0">
                  <a:latin typeface="+mn-ea"/>
                </a:rPr>
                <a:t>(&gt;10</a:t>
              </a:r>
              <a:r>
                <a:rPr lang="zh-TW" altLang="en-US" dirty="0" smtClean="0">
                  <a:latin typeface="+mn-ea"/>
                </a:rPr>
                <a:t>吋</a:t>
              </a:r>
              <a:r>
                <a:rPr lang="en-US" altLang="zh-TW" dirty="0" smtClean="0">
                  <a:latin typeface="+mn-ea"/>
                </a:rPr>
                <a:t>)</a:t>
              </a:r>
              <a:r>
                <a:rPr lang="zh-TW" altLang="en-US" dirty="0" smtClean="0">
                  <a:latin typeface="+mn-ea"/>
                </a:rPr>
                <a:t>：電視、筆電</a:t>
              </a:r>
              <a:endParaRPr lang="en-US" altLang="zh-TW" dirty="0" smtClean="0">
                <a:latin typeface="+mn-ea"/>
              </a:endParaRPr>
            </a:p>
            <a:p>
              <a:r>
                <a:rPr lang="en-US" altLang="zh-TW" dirty="0" smtClean="0">
                  <a:latin typeface="+mn-ea"/>
                </a:rPr>
                <a:t>	-</a:t>
              </a:r>
              <a:r>
                <a:rPr lang="zh-TW" altLang="en-US" dirty="0" smtClean="0">
                  <a:latin typeface="+mn-ea"/>
                </a:rPr>
                <a:t> 中小尺寸</a:t>
              </a:r>
              <a:r>
                <a:rPr lang="en-US" altLang="zh-TW" dirty="0" smtClean="0">
                  <a:latin typeface="+mn-ea"/>
                </a:rPr>
                <a:t>(&lt;10</a:t>
              </a:r>
              <a:r>
                <a:rPr lang="zh-TW" altLang="en-US" dirty="0" smtClean="0">
                  <a:latin typeface="+mn-ea"/>
                </a:rPr>
                <a:t>吋</a:t>
              </a:r>
              <a:r>
                <a:rPr lang="en-US" altLang="zh-TW" dirty="0" smtClean="0">
                  <a:latin typeface="+mn-ea"/>
                </a:rPr>
                <a:t>)</a:t>
              </a:r>
              <a:r>
                <a:rPr lang="zh-TW" altLang="en-US" dirty="0" smtClean="0">
                  <a:latin typeface="+mn-ea"/>
                </a:rPr>
                <a:t>：手機、平板</a:t>
              </a:r>
              <a:endParaRPr lang="en-US" altLang="zh-TW" dirty="0" smtClean="0">
                <a:latin typeface="+mn-ea"/>
              </a:endParaRPr>
            </a:p>
            <a:p>
              <a:r>
                <a:rPr lang="en-US" altLang="zh-TW" dirty="0" smtClean="0">
                  <a:latin typeface="+mn-ea"/>
                </a:rPr>
                <a:t>	- </a:t>
              </a:r>
              <a:r>
                <a:rPr lang="zh-TW" altLang="en-US" dirty="0" smtClean="0">
                  <a:latin typeface="+mn-ea"/>
                </a:rPr>
                <a:t>健鼎主要在做</a:t>
              </a:r>
              <a:r>
                <a:rPr lang="zh-TW" altLang="en-US" b="1" dirty="0" smtClean="0">
                  <a:solidFill>
                    <a:srgbClr val="002060"/>
                  </a:solidFill>
                  <a:latin typeface="+mn-ea"/>
                </a:rPr>
                <a:t>大尺寸</a:t>
              </a:r>
              <a:r>
                <a:rPr lang="en-US" altLang="zh-TW" dirty="0" smtClean="0">
                  <a:latin typeface="+mn-ea"/>
                </a:rPr>
                <a:t>TFT-LCD</a:t>
              </a:r>
              <a:r>
                <a:rPr lang="zh-TW" altLang="en-US" dirty="0" smtClean="0">
                  <a:latin typeface="+mn-ea"/>
                </a:rPr>
                <a:t>基板</a:t>
              </a:r>
              <a:endParaRPr lang="en-US" altLang="zh-TW" b="1" dirty="0" smtClean="0">
                <a:latin typeface="+mn-ea"/>
              </a:endParaRPr>
            </a:p>
            <a:p>
              <a:pPr marL="285750" indent="-285750">
                <a:buFont typeface="Arial" panose="020B0604020202020204" pitchFamily="34" charset="0"/>
                <a:buChar char="•"/>
              </a:pPr>
              <a:r>
                <a:rPr lang="zh-TW" altLang="en-US" b="1" dirty="0" smtClean="0">
                  <a:latin typeface="+mn-ea"/>
                </a:rPr>
                <a:t>最大客戶：</a:t>
              </a:r>
              <a:r>
                <a:rPr lang="zh-TW" altLang="en-US" b="1" dirty="0" smtClean="0">
                  <a:solidFill>
                    <a:srgbClr val="002060"/>
                  </a:solidFill>
                  <a:latin typeface="+mn-ea"/>
                </a:rPr>
                <a:t>京東方</a:t>
              </a:r>
              <a:endParaRPr lang="en-US" altLang="zh-TW" dirty="0">
                <a:latin typeface="+mn-ea"/>
              </a:endParaRPr>
            </a:p>
            <a:p>
              <a:r>
                <a:rPr lang="zh-TW" altLang="en-US" dirty="0" smtClean="0">
                  <a:latin typeface="+mn-ea"/>
                </a:rPr>
                <a:t>        </a:t>
              </a:r>
              <a:r>
                <a:rPr lang="en-US" altLang="zh-TW" dirty="0" smtClean="0">
                  <a:latin typeface="+mn-ea"/>
                </a:rPr>
                <a:t>- </a:t>
              </a:r>
              <a:r>
                <a:rPr lang="zh-TW" altLang="en-US" dirty="0" smtClean="0">
                  <a:latin typeface="+mn-ea"/>
                </a:rPr>
                <a:t>佔健鼎 </a:t>
              </a:r>
              <a:r>
                <a:rPr lang="en-US" altLang="zh-TW" dirty="0" smtClean="0">
                  <a:latin typeface="+mn-ea"/>
                </a:rPr>
                <a:t>TFT-LCD </a:t>
              </a:r>
              <a:r>
                <a:rPr lang="en-US" altLang="zh-TW" b="1" u="sng" dirty="0" smtClean="0">
                  <a:solidFill>
                    <a:srgbClr val="002060"/>
                  </a:solidFill>
                  <a:latin typeface="+mn-ea"/>
                </a:rPr>
                <a:t>30%</a:t>
              </a:r>
              <a:r>
                <a:rPr lang="zh-TW" altLang="en-US" b="1" u="sng" dirty="0" smtClean="0">
                  <a:solidFill>
                    <a:srgbClr val="002060"/>
                  </a:solidFill>
                  <a:latin typeface="+mn-ea"/>
                </a:rPr>
                <a:t>以上</a:t>
              </a:r>
              <a:r>
                <a:rPr lang="zh-TW" altLang="en-US" dirty="0" smtClean="0">
                  <a:latin typeface="+mn-ea"/>
                </a:rPr>
                <a:t>營收 </a:t>
              </a:r>
              <a:endParaRPr lang="en-US" altLang="zh-TW" dirty="0" smtClean="0">
                <a:latin typeface="+mn-ea"/>
              </a:endParaRPr>
            </a:p>
            <a:p>
              <a:r>
                <a:rPr lang="en-US" altLang="zh-TW" dirty="0" smtClean="0">
                  <a:latin typeface="+mn-ea"/>
                </a:rPr>
                <a:t>	-</a:t>
              </a:r>
              <a:r>
                <a:rPr lang="zh-TW" altLang="en-US" dirty="0" smtClean="0">
                  <a:latin typeface="+mn-ea"/>
                </a:rPr>
                <a:t> 全世界最大的大尺寸面板廠，市佔率</a:t>
              </a:r>
              <a:r>
                <a:rPr lang="en-US" altLang="zh-TW" dirty="0" smtClean="0">
                  <a:latin typeface="+mn-ea"/>
                </a:rPr>
                <a:t>22</a:t>
              </a:r>
              <a:r>
                <a:rPr lang="zh-TW" altLang="en-US" dirty="0" smtClean="0">
                  <a:latin typeface="+mn-ea"/>
                </a:rPr>
                <a:t>％ </a:t>
              </a:r>
              <a:r>
                <a:rPr lang="en-US" altLang="zh-TW" dirty="0" smtClean="0">
                  <a:latin typeface="+mn-ea"/>
                </a:rPr>
                <a:t/>
              </a:r>
              <a:br>
                <a:rPr lang="en-US" altLang="zh-TW" dirty="0" smtClean="0">
                  <a:latin typeface="+mn-ea"/>
                </a:rPr>
              </a:br>
              <a:endParaRPr lang="en-US" altLang="zh-TW" dirty="0" smtClean="0">
                <a:latin typeface="+mn-ea"/>
              </a:endParaRPr>
            </a:p>
          </p:txBody>
        </p:sp>
      </p:grpSp>
      <p:pic>
        <p:nvPicPr>
          <p:cNvPr id="12" name="圖片 11"/>
          <p:cNvPicPr>
            <a:picLocks noChangeAspect="1"/>
          </p:cNvPicPr>
          <p:nvPr/>
        </p:nvPicPr>
        <p:blipFill>
          <a:blip r:embed="rId3"/>
          <a:stretch>
            <a:fillRect/>
          </a:stretch>
        </p:blipFill>
        <p:spPr>
          <a:xfrm>
            <a:off x="4613124" y="1450756"/>
            <a:ext cx="4561872" cy="2771233"/>
          </a:xfrm>
          <a:prstGeom prst="rect">
            <a:avLst/>
          </a:prstGeom>
        </p:spPr>
      </p:pic>
      <p:grpSp>
        <p:nvGrpSpPr>
          <p:cNvPr id="18" name="群組 17"/>
          <p:cNvGrpSpPr/>
          <p:nvPr/>
        </p:nvGrpSpPr>
        <p:grpSpPr>
          <a:xfrm>
            <a:off x="4524569" y="0"/>
            <a:ext cx="4395916" cy="395481"/>
            <a:chOff x="4587446" y="400050"/>
            <a:chExt cx="4395916" cy="395481"/>
          </a:xfrm>
        </p:grpSpPr>
        <p:grpSp>
          <p:nvGrpSpPr>
            <p:cNvPr id="19" name="群組 18"/>
            <p:cNvGrpSpPr/>
            <p:nvPr/>
          </p:nvGrpSpPr>
          <p:grpSpPr>
            <a:xfrm>
              <a:off x="4587446" y="400050"/>
              <a:ext cx="1098979" cy="395481"/>
              <a:chOff x="4587446" y="400050"/>
              <a:chExt cx="1098979" cy="395481"/>
            </a:xfrm>
          </p:grpSpPr>
          <p:sp>
            <p:nvSpPr>
              <p:cNvPr id="29" name="文字方塊 28"/>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30" name="矩形 2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 name="群組 19"/>
            <p:cNvGrpSpPr/>
            <p:nvPr/>
          </p:nvGrpSpPr>
          <p:grpSpPr>
            <a:xfrm>
              <a:off x="5686425" y="400050"/>
              <a:ext cx="1098979" cy="395481"/>
              <a:chOff x="4587446" y="400050"/>
              <a:chExt cx="1098979" cy="395481"/>
            </a:xfrm>
          </p:grpSpPr>
          <p:sp>
            <p:nvSpPr>
              <p:cNvPr id="27" name="文字方塊 26"/>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28" name="矩形 2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1" name="群組 20"/>
            <p:cNvGrpSpPr/>
            <p:nvPr/>
          </p:nvGrpSpPr>
          <p:grpSpPr>
            <a:xfrm>
              <a:off x="6785404" y="400050"/>
              <a:ext cx="1098979" cy="395481"/>
              <a:chOff x="4587446" y="400050"/>
              <a:chExt cx="1098979" cy="395481"/>
            </a:xfrm>
          </p:grpSpPr>
          <p:sp>
            <p:nvSpPr>
              <p:cNvPr id="25" name="文字方塊 24"/>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26" name="矩形 25"/>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2" name="群組 21"/>
            <p:cNvGrpSpPr/>
            <p:nvPr/>
          </p:nvGrpSpPr>
          <p:grpSpPr>
            <a:xfrm>
              <a:off x="7884383"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24" name="矩形 23"/>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922" y="4269886"/>
            <a:ext cx="7621214" cy="2463423"/>
          </a:xfrm>
          <a:prstGeom prst="rect">
            <a:avLst/>
          </a:prstGeom>
        </p:spPr>
      </p:pic>
      <p:sp>
        <p:nvSpPr>
          <p:cNvPr id="8" name="投影片編號版面配置區 7"/>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矩形 8"/>
          <p:cNvSpPr/>
          <p:nvPr/>
        </p:nvSpPr>
        <p:spPr>
          <a:xfrm>
            <a:off x="4256116" y="6356351"/>
            <a:ext cx="482139" cy="22732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9830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車用面板終端應用</a:t>
            </a:r>
            <a:endParaRPr lang="zh-TW" altLang="en-US" dirty="0"/>
          </a:p>
        </p:txBody>
      </p:sp>
      <p:grpSp>
        <p:nvGrpSpPr>
          <p:cNvPr id="30" name="群組 29"/>
          <p:cNvGrpSpPr/>
          <p:nvPr/>
        </p:nvGrpSpPr>
        <p:grpSpPr>
          <a:xfrm>
            <a:off x="264503" y="1322591"/>
            <a:ext cx="5069497" cy="3057715"/>
            <a:chOff x="3676650" y="2204356"/>
            <a:chExt cx="5232181" cy="2890157"/>
          </a:xfrm>
        </p:grpSpPr>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2204356"/>
              <a:ext cx="5232181" cy="2890157"/>
            </a:xfrm>
            <a:prstGeom prst="rect">
              <a:avLst/>
            </a:prstGeom>
          </p:spPr>
        </p:pic>
        <p:sp>
          <p:nvSpPr>
            <p:cNvPr id="16" name="矩形 15"/>
            <p:cNvSpPr/>
            <p:nvPr/>
          </p:nvSpPr>
          <p:spPr>
            <a:xfrm>
              <a:off x="5103729" y="2234974"/>
              <a:ext cx="3044227" cy="506187"/>
            </a:xfrm>
            <a:prstGeom prst="rect">
              <a:avLst/>
            </a:prstGeom>
            <a:solidFill>
              <a:schemeClr val="accent2">
                <a:lumMod val="40000"/>
                <a:lumOff val="60000"/>
                <a:alpha val="4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5103729" y="3037112"/>
              <a:ext cx="1088357" cy="266701"/>
            </a:xfrm>
            <a:prstGeom prst="rect">
              <a:avLst/>
            </a:prstGeom>
            <a:solidFill>
              <a:schemeClr val="accent2">
                <a:lumMod val="40000"/>
                <a:lumOff val="60000"/>
                <a:alpha val="4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6292740" y="2822803"/>
              <a:ext cx="815808" cy="428618"/>
            </a:xfrm>
            <a:prstGeom prst="rect">
              <a:avLst/>
            </a:prstGeom>
            <a:solidFill>
              <a:schemeClr val="accent2">
                <a:lumMod val="40000"/>
                <a:lumOff val="60000"/>
                <a:alpha val="4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 name="圓角矩形 4"/>
          <p:cNvSpPr/>
          <p:nvPr/>
        </p:nvSpPr>
        <p:spPr>
          <a:xfrm>
            <a:off x="5431525" y="1273607"/>
            <a:ext cx="3579472" cy="1003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516397" y="1313484"/>
            <a:ext cx="3494600" cy="923330"/>
          </a:xfrm>
          <a:prstGeom prst="rect">
            <a:avLst/>
          </a:prstGeom>
          <a:noFill/>
        </p:spPr>
        <p:txBody>
          <a:bodyPr wrap="square" rtlCol="0">
            <a:spAutoFit/>
          </a:bodyPr>
          <a:lstStyle/>
          <a:p>
            <a:r>
              <a:rPr lang="zh-TW" altLang="en-US" b="1" u="sng" dirty="0" smtClean="0">
                <a:solidFill>
                  <a:srgbClr val="002060"/>
                </a:solidFill>
              </a:rPr>
              <a:t>抬頭顯示器</a:t>
            </a:r>
            <a:r>
              <a:rPr lang="en-US" altLang="zh-TW" b="1" u="sng" dirty="0" smtClean="0">
                <a:solidFill>
                  <a:srgbClr val="002060"/>
                </a:solidFill>
              </a:rPr>
              <a:t>(HUD)</a:t>
            </a:r>
          </a:p>
          <a:p>
            <a:r>
              <a:rPr lang="zh-TW" altLang="en-US" dirty="0" smtClean="0"/>
              <a:t>佔車用面板應用：</a:t>
            </a:r>
            <a:r>
              <a:rPr lang="en-US" altLang="zh-TW" dirty="0"/>
              <a:t>4</a:t>
            </a:r>
            <a:r>
              <a:rPr lang="en-US" altLang="zh-TW" dirty="0" smtClean="0"/>
              <a:t>%</a:t>
            </a:r>
            <a:endParaRPr lang="en-US" altLang="zh-TW" dirty="0"/>
          </a:p>
          <a:p>
            <a:r>
              <a:rPr lang="en-US" altLang="zh-TW" dirty="0" smtClean="0"/>
              <a:t>2017~2021 CAGR</a:t>
            </a:r>
            <a:r>
              <a:rPr lang="zh-TW" altLang="en-US" dirty="0" smtClean="0"/>
              <a:t>：</a:t>
            </a:r>
            <a:r>
              <a:rPr lang="en-US" altLang="zh-TW" dirty="0" smtClean="0"/>
              <a:t>40.2%</a:t>
            </a:r>
            <a:r>
              <a:rPr lang="zh-TW" altLang="en-US" dirty="0" smtClean="0"/>
              <a:t> </a:t>
            </a:r>
            <a:r>
              <a:rPr lang="en-US" altLang="zh-TW" sz="1400" dirty="0" smtClean="0"/>
              <a:t>(</a:t>
            </a:r>
            <a:r>
              <a:rPr lang="zh-TW" altLang="en-US" sz="1400" dirty="0" smtClean="0"/>
              <a:t>產值</a:t>
            </a:r>
            <a:r>
              <a:rPr lang="en-US" altLang="zh-TW" sz="1400" dirty="0" smtClean="0"/>
              <a:t>)</a:t>
            </a:r>
            <a:endParaRPr lang="zh-TW" altLang="en-US" sz="1400" dirty="0"/>
          </a:p>
        </p:txBody>
      </p:sp>
      <p:sp>
        <p:nvSpPr>
          <p:cNvPr id="34" name="圓角矩形 33"/>
          <p:cNvSpPr/>
          <p:nvPr/>
        </p:nvSpPr>
        <p:spPr>
          <a:xfrm>
            <a:off x="5431525" y="2334260"/>
            <a:ext cx="3579472" cy="1003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5516397" y="2374137"/>
            <a:ext cx="3494600" cy="1200329"/>
          </a:xfrm>
          <a:prstGeom prst="rect">
            <a:avLst/>
          </a:prstGeom>
          <a:noFill/>
        </p:spPr>
        <p:txBody>
          <a:bodyPr wrap="square" rtlCol="0">
            <a:spAutoFit/>
          </a:bodyPr>
          <a:lstStyle/>
          <a:p>
            <a:r>
              <a:rPr lang="zh-TW" altLang="en-US" b="1" u="sng" dirty="0" smtClean="0">
                <a:solidFill>
                  <a:srgbClr val="002060"/>
                </a:solidFill>
              </a:rPr>
              <a:t>儀表板</a:t>
            </a:r>
            <a:r>
              <a:rPr lang="en-US" altLang="zh-TW" b="1" u="sng" dirty="0" smtClean="0">
                <a:solidFill>
                  <a:srgbClr val="002060"/>
                </a:solidFill>
              </a:rPr>
              <a:t>(Cluster)</a:t>
            </a:r>
          </a:p>
          <a:p>
            <a:r>
              <a:rPr lang="zh-TW" altLang="en-US" dirty="0" smtClean="0"/>
              <a:t>佔車用面板應用：</a:t>
            </a:r>
            <a:r>
              <a:rPr lang="en-US" altLang="zh-TW" dirty="0" smtClean="0"/>
              <a:t>27%</a:t>
            </a:r>
            <a:endParaRPr lang="en-US" altLang="zh-TW" dirty="0"/>
          </a:p>
          <a:p>
            <a:r>
              <a:rPr lang="en-US" altLang="zh-TW" dirty="0" smtClean="0"/>
              <a:t>2017~2021 CAGR</a:t>
            </a:r>
            <a:r>
              <a:rPr lang="zh-TW" altLang="en-US" dirty="0" smtClean="0"/>
              <a:t>：</a:t>
            </a:r>
            <a:r>
              <a:rPr lang="en-US" altLang="zh-TW" dirty="0" smtClean="0"/>
              <a:t>37.3</a:t>
            </a:r>
            <a:r>
              <a:rPr lang="en-US" altLang="zh-TW" dirty="0"/>
              <a:t>%</a:t>
            </a:r>
            <a:r>
              <a:rPr lang="zh-TW" altLang="en-US" dirty="0"/>
              <a:t> </a:t>
            </a:r>
            <a:r>
              <a:rPr lang="en-US" altLang="zh-TW" sz="1400" dirty="0"/>
              <a:t>(</a:t>
            </a:r>
            <a:r>
              <a:rPr lang="zh-TW" altLang="en-US" sz="1400" dirty="0" smtClean="0"/>
              <a:t>產值</a:t>
            </a:r>
            <a:r>
              <a:rPr lang="en-US" altLang="zh-TW" sz="1400" dirty="0"/>
              <a:t>)</a:t>
            </a:r>
            <a:endParaRPr lang="zh-TW" altLang="en-US" sz="1400" dirty="0"/>
          </a:p>
          <a:p>
            <a:endParaRPr lang="zh-TW" altLang="en-US" dirty="0"/>
          </a:p>
        </p:txBody>
      </p:sp>
      <p:sp>
        <p:nvSpPr>
          <p:cNvPr id="36" name="圓角矩形 35"/>
          <p:cNvSpPr/>
          <p:nvPr/>
        </p:nvSpPr>
        <p:spPr>
          <a:xfrm>
            <a:off x="5431525" y="3377222"/>
            <a:ext cx="3579472" cy="1003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5516397" y="3417099"/>
            <a:ext cx="3494600" cy="923330"/>
          </a:xfrm>
          <a:prstGeom prst="rect">
            <a:avLst/>
          </a:prstGeom>
          <a:noFill/>
        </p:spPr>
        <p:txBody>
          <a:bodyPr wrap="square" rtlCol="0">
            <a:spAutoFit/>
          </a:bodyPr>
          <a:lstStyle/>
          <a:p>
            <a:r>
              <a:rPr lang="zh-TW" altLang="en-US" b="1" u="sng" dirty="0" smtClean="0">
                <a:solidFill>
                  <a:srgbClr val="002060"/>
                </a:solidFill>
              </a:rPr>
              <a:t>中控台</a:t>
            </a:r>
            <a:r>
              <a:rPr lang="en-US" altLang="zh-TW" b="1" u="sng" dirty="0" smtClean="0">
                <a:solidFill>
                  <a:srgbClr val="002060"/>
                </a:solidFill>
              </a:rPr>
              <a:t>(CID)</a:t>
            </a:r>
          </a:p>
          <a:p>
            <a:r>
              <a:rPr lang="zh-TW" altLang="en-US" dirty="0" smtClean="0"/>
              <a:t>佔車用面板應用：</a:t>
            </a:r>
            <a:r>
              <a:rPr lang="en-US" altLang="zh-TW" dirty="0" smtClean="0"/>
              <a:t>67%</a:t>
            </a:r>
            <a:endParaRPr lang="en-US" altLang="zh-TW" dirty="0"/>
          </a:p>
          <a:p>
            <a:r>
              <a:rPr lang="en-US" altLang="zh-TW" dirty="0" smtClean="0"/>
              <a:t>2014~2021 CAGR</a:t>
            </a:r>
            <a:r>
              <a:rPr lang="zh-TW" altLang="en-US" dirty="0" smtClean="0"/>
              <a:t>：</a:t>
            </a:r>
            <a:r>
              <a:rPr lang="en-US" altLang="zh-TW" dirty="0" smtClean="0"/>
              <a:t>12.4% </a:t>
            </a:r>
            <a:r>
              <a:rPr lang="en-US" altLang="zh-TW" sz="1400" dirty="0" smtClean="0"/>
              <a:t>(</a:t>
            </a:r>
            <a:r>
              <a:rPr lang="zh-TW" altLang="en-US" sz="1400" dirty="0"/>
              <a:t>產值</a:t>
            </a:r>
            <a:r>
              <a:rPr lang="en-US" altLang="zh-TW" sz="1400" dirty="0" smtClean="0"/>
              <a:t>)</a:t>
            </a:r>
            <a:endParaRPr lang="zh-TW" altLang="en-US" sz="1400" dirty="0"/>
          </a:p>
        </p:txBody>
      </p:sp>
      <p:cxnSp>
        <p:nvCxnSpPr>
          <p:cNvPr id="39" name="直線接點 38"/>
          <p:cNvCxnSpPr/>
          <p:nvPr/>
        </p:nvCxnSpPr>
        <p:spPr>
          <a:xfrm>
            <a:off x="4069982" y="1549429"/>
            <a:ext cx="144641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1" name="直線接點 40"/>
          <p:cNvCxnSpPr/>
          <p:nvPr/>
        </p:nvCxnSpPr>
        <p:spPr>
          <a:xfrm>
            <a:off x="4069982" y="2567011"/>
            <a:ext cx="144641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4" name="直線接點 43"/>
          <p:cNvCxnSpPr/>
          <p:nvPr/>
        </p:nvCxnSpPr>
        <p:spPr>
          <a:xfrm>
            <a:off x="4069982" y="3626659"/>
            <a:ext cx="144641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直線接點 49"/>
          <p:cNvCxnSpPr/>
          <p:nvPr/>
        </p:nvCxnSpPr>
        <p:spPr>
          <a:xfrm>
            <a:off x="2427316" y="2334260"/>
            <a:ext cx="1642666" cy="129239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2" name="直線接點 51"/>
          <p:cNvCxnSpPr/>
          <p:nvPr/>
        </p:nvCxnSpPr>
        <p:spPr>
          <a:xfrm>
            <a:off x="3248649" y="2236814"/>
            <a:ext cx="821333" cy="33019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3" name="文字方塊 52"/>
          <p:cNvSpPr txBox="1"/>
          <p:nvPr/>
        </p:nvSpPr>
        <p:spPr>
          <a:xfrm>
            <a:off x="264503" y="6487064"/>
            <a:ext cx="2123836" cy="338554"/>
          </a:xfrm>
          <a:prstGeom prst="rect">
            <a:avLst/>
          </a:prstGeom>
          <a:noFill/>
        </p:spPr>
        <p:txBody>
          <a:bodyPr wrap="square" rtlCol="0">
            <a:spAutoFit/>
          </a:bodyPr>
          <a:lstStyle/>
          <a:p>
            <a:r>
              <a:rPr lang="en-US" altLang="zh-TW" sz="1600" i="1" dirty="0" smtClean="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smtClean="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smtClean="0">
                <a:solidFill>
                  <a:schemeClr val="tx1">
                    <a:lumMod val="65000"/>
                    <a:lumOff val="35000"/>
                  </a:schemeClr>
                </a:solidFill>
                <a:latin typeface="Calibri" panose="020F0502020204030204" pitchFamily="34" charset="0"/>
                <a:cs typeface="Calibri" panose="020F0502020204030204" pitchFamily="34" charset="0"/>
              </a:rPr>
              <a:t>Technavio</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5" name="圓角矩形 54"/>
          <p:cNvSpPr/>
          <p:nvPr/>
        </p:nvSpPr>
        <p:spPr>
          <a:xfrm>
            <a:off x="222784" y="4476108"/>
            <a:ext cx="3847198" cy="2010956"/>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文字方塊 55"/>
          <p:cNvSpPr txBox="1"/>
          <p:nvPr/>
        </p:nvSpPr>
        <p:spPr>
          <a:xfrm>
            <a:off x="303301" y="4744224"/>
            <a:ext cx="3823855" cy="1477328"/>
          </a:xfrm>
          <a:prstGeom prst="rect">
            <a:avLst/>
          </a:prstGeom>
          <a:noFill/>
        </p:spPr>
        <p:txBody>
          <a:bodyPr wrap="square" rtlCol="0">
            <a:spAutoFit/>
          </a:bodyPr>
          <a:lstStyle/>
          <a:p>
            <a:r>
              <a:rPr lang="zh-TW" altLang="en-US" dirty="0" smtClean="0"/>
              <a:t>車用面板成長主因：</a:t>
            </a:r>
            <a:endParaRPr lang="en-US" altLang="zh-TW" dirty="0" smtClean="0"/>
          </a:p>
          <a:p>
            <a:pPr marL="285750" indent="-285750">
              <a:buFont typeface="Arial" panose="020B0604020202020204" pitchFamily="34" charset="0"/>
              <a:buChar char="•"/>
            </a:pPr>
            <a:r>
              <a:rPr lang="zh-TW" altLang="en-US" dirty="0" smtClean="0"/>
              <a:t>多功能、智能化 → </a:t>
            </a:r>
            <a:r>
              <a:rPr lang="zh-TW" altLang="en-US" b="1" dirty="0" smtClean="0"/>
              <a:t>大尺寸</a:t>
            </a:r>
            <a:endParaRPr lang="en-US" altLang="zh-TW" b="1" dirty="0"/>
          </a:p>
          <a:p>
            <a:r>
              <a:rPr lang="zh-TW" altLang="en-US" dirty="0"/>
              <a:t> </a:t>
            </a:r>
            <a:r>
              <a:rPr lang="zh-TW" altLang="en-US" dirty="0" smtClean="0"/>
              <a:t>    </a:t>
            </a:r>
            <a:r>
              <a:rPr lang="en-US" altLang="zh-TW" dirty="0" smtClean="0"/>
              <a:t>-</a:t>
            </a:r>
            <a:r>
              <a:rPr lang="zh-TW" altLang="en-US" dirty="0" smtClean="0"/>
              <a:t> </a:t>
            </a:r>
            <a:r>
              <a:rPr lang="en-US" altLang="zh-TW" dirty="0" smtClean="0"/>
              <a:t>10</a:t>
            </a:r>
            <a:r>
              <a:rPr lang="zh-TW" altLang="en-US" dirty="0" smtClean="0"/>
              <a:t>吋以上車用面板將成為主流</a:t>
            </a:r>
            <a:endParaRPr lang="en-US" altLang="zh-TW" dirty="0" smtClean="0"/>
          </a:p>
          <a:p>
            <a:pPr marL="285750" indent="-285750">
              <a:buFont typeface="Arial" panose="020B0604020202020204" pitchFamily="34" charset="0"/>
              <a:buChar char="•"/>
            </a:pPr>
            <a:r>
              <a:rPr lang="zh-TW" altLang="en-US" dirty="0" smtClean="0"/>
              <a:t>各國相繼制定</a:t>
            </a:r>
            <a:r>
              <a:rPr lang="en-US" altLang="zh-TW" b="1" dirty="0" smtClean="0"/>
              <a:t>ADAS</a:t>
            </a:r>
            <a:r>
              <a:rPr lang="zh-TW" altLang="en-US" b="1" dirty="0"/>
              <a:t>相關</a:t>
            </a:r>
            <a:r>
              <a:rPr lang="zh-TW" altLang="en-US" b="1" dirty="0" smtClean="0"/>
              <a:t>法規 </a:t>
            </a:r>
            <a:endParaRPr lang="en-US" altLang="zh-TW" b="1" dirty="0" smtClean="0"/>
          </a:p>
          <a:p>
            <a:r>
              <a:rPr lang="en-US" altLang="zh-TW" dirty="0" smtClean="0"/>
              <a:t>     - </a:t>
            </a:r>
            <a:r>
              <a:rPr lang="zh-TW" altLang="en-US" dirty="0" smtClean="0"/>
              <a:t> </a:t>
            </a:r>
            <a:r>
              <a:rPr lang="en-US" altLang="zh-TW" dirty="0" smtClean="0"/>
              <a:t>ADAS</a:t>
            </a:r>
            <a:r>
              <a:rPr lang="zh-TW" altLang="en-US" dirty="0" smtClean="0"/>
              <a:t>產生之資訊需仰賴面板</a:t>
            </a:r>
            <a:endParaRPr lang="zh-TW" altLang="en-US" dirty="0"/>
          </a:p>
        </p:txBody>
      </p:sp>
      <p:cxnSp>
        <p:nvCxnSpPr>
          <p:cNvPr id="8" name="直線單箭頭接點 7"/>
          <p:cNvCxnSpPr/>
          <p:nvPr/>
        </p:nvCxnSpPr>
        <p:spPr>
          <a:xfrm>
            <a:off x="4567649" y="5704761"/>
            <a:ext cx="4385539" cy="0"/>
          </a:xfrm>
          <a:prstGeom prst="straightConnector1">
            <a:avLst/>
          </a:prstGeom>
          <a:ln w="28575">
            <a:solidFill>
              <a:srgbClr val="375CA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758461" y="5662163"/>
            <a:ext cx="4385539" cy="307777"/>
          </a:xfrm>
          <a:prstGeom prst="rect">
            <a:avLst/>
          </a:prstGeom>
          <a:noFill/>
        </p:spPr>
        <p:txBody>
          <a:bodyPr wrap="square" rtlCol="0">
            <a:spAutoFit/>
          </a:bodyPr>
          <a:lstStyle/>
          <a:p>
            <a:r>
              <a:rPr lang="en-US" altLang="zh-TW" sz="1400" dirty="0" smtClean="0">
                <a:solidFill>
                  <a:srgbClr val="002060"/>
                </a:solidFill>
              </a:rPr>
              <a:t>2015               2016             2017              2018</a:t>
            </a:r>
            <a:endParaRPr lang="zh-TW" altLang="en-US" sz="1400" dirty="0">
              <a:solidFill>
                <a:srgbClr val="002060"/>
              </a:solidFill>
            </a:endParaRPr>
          </a:p>
        </p:txBody>
      </p:sp>
      <p:cxnSp>
        <p:nvCxnSpPr>
          <p:cNvPr id="11" name="直線接點 10"/>
          <p:cNvCxnSpPr/>
          <p:nvPr/>
        </p:nvCxnSpPr>
        <p:spPr>
          <a:xfrm>
            <a:off x="7204116" y="5507120"/>
            <a:ext cx="0" cy="185202"/>
          </a:xfrm>
          <a:prstGeom prst="line">
            <a:avLst/>
          </a:prstGeom>
          <a:ln w="19050">
            <a:solidFill>
              <a:srgbClr val="375CA1"/>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5062817" y="5880435"/>
            <a:ext cx="0" cy="215319"/>
          </a:xfrm>
          <a:prstGeom prst="line">
            <a:avLst/>
          </a:prstGeom>
          <a:ln w="19050">
            <a:solidFill>
              <a:srgbClr val="375CA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566124" y="5254875"/>
            <a:ext cx="2208363" cy="261610"/>
          </a:xfrm>
          <a:prstGeom prst="rect">
            <a:avLst/>
          </a:prstGeom>
          <a:noFill/>
        </p:spPr>
        <p:txBody>
          <a:bodyPr wrap="square" rtlCol="0">
            <a:spAutoFit/>
          </a:bodyPr>
          <a:lstStyle/>
          <a:p>
            <a:r>
              <a:rPr lang="zh-TW" altLang="en-US" sz="1100" dirty="0" smtClean="0"/>
              <a:t>前方碰撞警示系統</a:t>
            </a:r>
            <a:endParaRPr lang="zh-TW" altLang="en-US" sz="1100" dirty="0"/>
          </a:p>
        </p:txBody>
      </p:sp>
      <p:sp>
        <p:nvSpPr>
          <p:cNvPr id="15" name="矩形 14"/>
          <p:cNvSpPr/>
          <p:nvPr/>
        </p:nvSpPr>
        <p:spPr>
          <a:xfrm>
            <a:off x="7902298" y="5251326"/>
            <a:ext cx="1031051" cy="261610"/>
          </a:xfrm>
          <a:prstGeom prst="rect">
            <a:avLst/>
          </a:prstGeom>
        </p:spPr>
        <p:txBody>
          <a:bodyPr wrap="none">
            <a:spAutoFit/>
          </a:bodyPr>
          <a:lstStyle/>
          <a:p>
            <a:r>
              <a:rPr lang="zh-TW" altLang="en-US" sz="1100" dirty="0" smtClean="0"/>
              <a:t>電子穩定系統</a:t>
            </a:r>
            <a:endParaRPr lang="zh-TW" altLang="en-US" sz="1100" dirty="0"/>
          </a:p>
        </p:txBody>
      </p:sp>
      <p:cxnSp>
        <p:nvCxnSpPr>
          <p:cNvPr id="45" name="直線接點 44"/>
          <p:cNvCxnSpPr/>
          <p:nvPr/>
        </p:nvCxnSpPr>
        <p:spPr>
          <a:xfrm>
            <a:off x="8315110" y="5507120"/>
            <a:ext cx="0" cy="185202"/>
          </a:xfrm>
          <a:prstGeom prst="line">
            <a:avLst/>
          </a:prstGeom>
          <a:ln w="19050">
            <a:solidFill>
              <a:srgbClr val="375CA1"/>
            </a:solidFill>
            <a:prstDash val="sysDash"/>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4391496" y="6114322"/>
            <a:ext cx="2208363" cy="261610"/>
          </a:xfrm>
          <a:prstGeom prst="rect">
            <a:avLst/>
          </a:prstGeom>
          <a:noFill/>
        </p:spPr>
        <p:txBody>
          <a:bodyPr wrap="square" rtlCol="0">
            <a:spAutoFit/>
          </a:bodyPr>
          <a:lstStyle/>
          <a:p>
            <a:r>
              <a:rPr lang="zh-TW" altLang="en-US" sz="1100" dirty="0" smtClean="0"/>
              <a:t>車道偏離警示系統</a:t>
            </a:r>
            <a:endParaRPr lang="zh-TW" altLang="en-US" sz="1100" dirty="0"/>
          </a:p>
        </p:txBody>
      </p:sp>
      <p:pic>
        <p:nvPicPr>
          <p:cNvPr id="23" name="圖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7894" y="4913705"/>
            <a:ext cx="408807" cy="408807"/>
          </a:xfrm>
          <a:prstGeom prst="rect">
            <a:avLst/>
          </a:prstGeom>
        </p:spPr>
      </p:pic>
      <p:pic>
        <p:nvPicPr>
          <p:cNvPr id="24" name="圖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6728" y="4875082"/>
            <a:ext cx="507049" cy="507049"/>
          </a:xfrm>
          <a:prstGeom prst="rect">
            <a:avLst/>
          </a:prstGeom>
        </p:spPr>
      </p:pic>
      <p:pic>
        <p:nvPicPr>
          <p:cNvPr id="25" name="圖片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7651" y="4466741"/>
            <a:ext cx="349293" cy="349293"/>
          </a:xfrm>
          <a:prstGeom prst="rect">
            <a:avLst/>
          </a:prstGeom>
        </p:spPr>
      </p:pic>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31660" y="5819322"/>
            <a:ext cx="387178" cy="387178"/>
          </a:xfrm>
          <a:prstGeom prst="rect">
            <a:avLst/>
          </a:prstGeom>
        </p:spPr>
      </p:pic>
      <p:sp>
        <p:nvSpPr>
          <p:cNvPr id="51" name="矩形 50"/>
          <p:cNvSpPr/>
          <p:nvPr/>
        </p:nvSpPr>
        <p:spPr>
          <a:xfrm>
            <a:off x="7970328" y="4721398"/>
            <a:ext cx="889987" cy="261610"/>
          </a:xfrm>
          <a:prstGeom prst="rect">
            <a:avLst/>
          </a:prstGeom>
        </p:spPr>
        <p:txBody>
          <a:bodyPr wrap="none">
            <a:spAutoFit/>
          </a:bodyPr>
          <a:lstStyle/>
          <a:p>
            <a:r>
              <a:rPr lang="zh-TW" altLang="en-US" sz="1100" dirty="0" smtClean="0"/>
              <a:t>倒車顯示器</a:t>
            </a:r>
            <a:endParaRPr lang="zh-TW" altLang="en-US" sz="1100" dirty="0"/>
          </a:p>
        </p:txBody>
      </p:sp>
      <p:sp>
        <p:nvSpPr>
          <p:cNvPr id="38" name="文字方塊 37"/>
          <p:cNvSpPr txBox="1"/>
          <p:nvPr/>
        </p:nvSpPr>
        <p:spPr>
          <a:xfrm>
            <a:off x="4312659" y="4480232"/>
            <a:ext cx="3823855" cy="338554"/>
          </a:xfrm>
          <a:prstGeom prst="rect">
            <a:avLst/>
          </a:prstGeom>
          <a:noFill/>
        </p:spPr>
        <p:txBody>
          <a:bodyPr wrap="square" rtlCol="0">
            <a:spAutoFit/>
          </a:bodyPr>
          <a:lstStyle/>
          <a:p>
            <a:r>
              <a:rPr lang="zh-TW" altLang="en-US" sz="1600" b="1" dirty="0" smtClean="0"/>
              <a:t>各國針對新出貨車輛規定：</a:t>
            </a:r>
            <a:endParaRPr lang="en-US" altLang="zh-TW" sz="1600" b="1" dirty="0" smtClean="0"/>
          </a:p>
        </p:txBody>
      </p:sp>
      <p:grpSp>
        <p:nvGrpSpPr>
          <p:cNvPr id="42" name="群組 41"/>
          <p:cNvGrpSpPr/>
          <p:nvPr/>
        </p:nvGrpSpPr>
        <p:grpSpPr>
          <a:xfrm>
            <a:off x="4524569" y="0"/>
            <a:ext cx="4395916" cy="395481"/>
            <a:chOff x="4587446" y="400050"/>
            <a:chExt cx="4395916" cy="395481"/>
          </a:xfrm>
        </p:grpSpPr>
        <p:grpSp>
          <p:nvGrpSpPr>
            <p:cNvPr id="43" name="群組 42"/>
            <p:cNvGrpSpPr/>
            <p:nvPr/>
          </p:nvGrpSpPr>
          <p:grpSpPr>
            <a:xfrm>
              <a:off x="4587446" y="400050"/>
              <a:ext cx="1098979" cy="395481"/>
              <a:chOff x="4587446" y="400050"/>
              <a:chExt cx="1098979" cy="395481"/>
            </a:xfrm>
          </p:grpSpPr>
          <p:sp>
            <p:nvSpPr>
              <p:cNvPr id="62" name="文字方塊 61"/>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63" name="矩形 62"/>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6" name="群組 45"/>
            <p:cNvGrpSpPr/>
            <p:nvPr/>
          </p:nvGrpSpPr>
          <p:grpSpPr>
            <a:xfrm>
              <a:off x="5686425" y="400050"/>
              <a:ext cx="1098979" cy="395481"/>
              <a:chOff x="4587446" y="400050"/>
              <a:chExt cx="1098979" cy="395481"/>
            </a:xfrm>
          </p:grpSpPr>
          <p:sp>
            <p:nvSpPr>
              <p:cNvPr id="60" name="文字方塊 59"/>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61" name="矩形 60"/>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8" name="群組 47"/>
            <p:cNvGrpSpPr/>
            <p:nvPr/>
          </p:nvGrpSpPr>
          <p:grpSpPr>
            <a:xfrm>
              <a:off x="6785404" y="400050"/>
              <a:ext cx="1098979" cy="395481"/>
              <a:chOff x="4587446" y="400050"/>
              <a:chExt cx="1098979" cy="395481"/>
            </a:xfrm>
          </p:grpSpPr>
          <p:sp>
            <p:nvSpPr>
              <p:cNvPr id="58" name="文字方塊 57"/>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59" name="矩形 5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9" name="群組 48"/>
            <p:cNvGrpSpPr/>
            <p:nvPr/>
          </p:nvGrpSpPr>
          <p:grpSpPr>
            <a:xfrm>
              <a:off x="7884383" y="400050"/>
              <a:ext cx="1098979" cy="395481"/>
              <a:chOff x="4587446" y="400050"/>
              <a:chExt cx="1098979" cy="395481"/>
            </a:xfrm>
          </p:grpSpPr>
          <p:sp>
            <p:nvSpPr>
              <p:cNvPr id="54" name="文字方塊 53"/>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57" name="矩形 5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3" name="投影片編號版面配置區 2"/>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56807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TFT-LCD</a:t>
            </a:r>
            <a:r>
              <a:rPr lang="zh-TW" altLang="en-US" dirty="0" smtClean="0"/>
              <a:t>面板將持續成長</a:t>
            </a:r>
            <a:endParaRPr lang="zh-TW" altLang="en-US" dirty="0"/>
          </a:p>
        </p:txBody>
      </p:sp>
      <p:sp>
        <p:nvSpPr>
          <p:cNvPr id="23" name="圓角矩形 22"/>
          <p:cNvSpPr/>
          <p:nvPr/>
        </p:nvSpPr>
        <p:spPr>
          <a:xfrm>
            <a:off x="254123" y="5604041"/>
            <a:ext cx="4085648" cy="654532"/>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圓角矩形 23"/>
          <p:cNvSpPr/>
          <p:nvPr/>
        </p:nvSpPr>
        <p:spPr>
          <a:xfrm>
            <a:off x="4704110" y="5604040"/>
            <a:ext cx="4217758" cy="677889"/>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p:cNvSpPr txBox="1"/>
          <p:nvPr/>
        </p:nvSpPr>
        <p:spPr>
          <a:xfrm>
            <a:off x="344691" y="5630724"/>
            <a:ext cx="3904511" cy="584775"/>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smtClean="0"/>
              <a:t>TFT-LCD</a:t>
            </a:r>
            <a:r>
              <a:rPr lang="zh-TW" altLang="en-US" sz="1600" dirty="0" smtClean="0"/>
              <a:t>面板將佔車用面板</a:t>
            </a:r>
            <a:r>
              <a:rPr lang="en-US" altLang="zh-TW" sz="1600" dirty="0" smtClean="0"/>
              <a:t>67%</a:t>
            </a:r>
            <a:r>
              <a:rPr lang="zh-TW" altLang="en-US" sz="1600" dirty="0" smtClean="0"/>
              <a:t>以上</a:t>
            </a:r>
            <a:endParaRPr lang="en-US" altLang="zh-TW" sz="1600" dirty="0" smtClean="0"/>
          </a:p>
          <a:p>
            <a:pPr marL="285750" indent="-285750">
              <a:buFont typeface="Arial" panose="020B0604020202020204" pitchFamily="34" charset="0"/>
              <a:buChar char="•"/>
            </a:pPr>
            <a:r>
              <a:rPr lang="en-US" altLang="zh-TW" sz="1600" dirty="0" smtClean="0"/>
              <a:t>OLED</a:t>
            </a:r>
            <a:r>
              <a:rPr lang="zh-TW" altLang="en-US" sz="1600" dirty="0" smtClean="0"/>
              <a:t>不耐高溫，不適合應用在車載</a:t>
            </a:r>
            <a:endParaRPr lang="zh-TW" altLang="en-US" sz="1600" dirty="0"/>
          </a:p>
        </p:txBody>
      </p:sp>
      <p:sp>
        <p:nvSpPr>
          <p:cNvPr id="25" name="文字方塊 24"/>
          <p:cNvSpPr txBox="1"/>
          <p:nvPr/>
        </p:nvSpPr>
        <p:spPr>
          <a:xfrm>
            <a:off x="4852846" y="5663939"/>
            <a:ext cx="4416617" cy="584775"/>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smtClean="0"/>
              <a:t>未來一台車將配備多台車用面板</a:t>
            </a:r>
            <a:endParaRPr lang="en-US" altLang="zh-TW" sz="1600" dirty="0" smtClean="0"/>
          </a:p>
          <a:p>
            <a:pPr marL="285750" indent="-285750">
              <a:buFont typeface="Arial" panose="020B0604020202020204" pitchFamily="34" charset="0"/>
              <a:buChar char="•"/>
            </a:pPr>
            <a:r>
              <a:rPr lang="zh-TW" altLang="en-US" sz="1600" dirty="0" smtClean="0"/>
              <a:t>車用面板的成長將高於汽車的成長</a:t>
            </a:r>
            <a:endParaRPr lang="en-US" altLang="zh-TW" sz="1600" dirty="0" smtClean="0"/>
          </a:p>
        </p:txBody>
      </p:sp>
      <p:graphicFrame>
        <p:nvGraphicFramePr>
          <p:cNvPr id="31" name="圖表 30">
            <a:extLst>
              <a:ext uri="{FF2B5EF4-FFF2-40B4-BE49-F238E27FC236}">
                <a16:creationId xmlns:a16="http://schemas.microsoft.com/office/drawing/2014/main" id="{E0029FF2-A081-4F72-8F2A-C5443BF469D1}"/>
              </a:ext>
            </a:extLst>
          </p:cNvPr>
          <p:cNvGraphicFramePr>
            <a:graphicFrameLocks/>
          </p:cNvGraphicFramePr>
          <p:nvPr>
            <p:extLst/>
          </p:nvPr>
        </p:nvGraphicFramePr>
        <p:xfrm>
          <a:off x="166547" y="1163285"/>
          <a:ext cx="4686299" cy="4714106"/>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單箭頭接點 10"/>
          <p:cNvCxnSpPr>
            <a:cxnSpLocks/>
          </p:cNvCxnSpPr>
          <p:nvPr/>
        </p:nvCxnSpPr>
        <p:spPr>
          <a:xfrm flipV="1">
            <a:off x="1634036" y="1927704"/>
            <a:ext cx="2794387" cy="7794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0476" y="1813217"/>
            <a:ext cx="2708086" cy="369332"/>
          </a:xfrm>
          <a:prstGeom prst="rect">
            <a:avLst/>
          </a:prstGeom>
          <a:noFill/>
        </p:spPr>
        <p:txBody>
          <a:bodyPr wrap="square" rtlCol="0">
            <a:spAutoFit/>
          </a:bodyPr>
          <a:lstStyle/>
          <a:p>
            <a:r>
              <a:rPr lang="en-US" altLang="zh-TW" b="1" dirty="0" smtClean="0">
                <a:solidFill>
                  <a:srgbClr val="FF0000"/>
                </a:solidFill>
                <a:latin typeface="Calibri" panose="020F0502020204030204" pitchFamily="34" charset="0"/>
                <a:cs typeface="Calibri" panose="020F0502020204030204" pitchFamily="34" charset="0"/>
              </a:rPr>
              <a:t>2017</a:t>
            </a:r>
            <a:r>
              <a:rPr lang="zh-TW" altLang="en-US" b="1" dirty="0" smtClean="0">
                <a:solidFill>
                  <a:srgbClr val="FF0000"/>
                </a:solidFill>
                <a:latin typeface="Calibri" panose="020F0502020204030204" pitchFamily="34" charset="0"/>
                <a:cs typeface="Calibri" panose="020F0502020204030204" pitchFamily="34" charset="0"/>
              </a:rPr>
              <a:t>～</a:t>
            </a:r>
            <a:r>
              <a:rPr lang="en-US" altLang="zh-TW" b="1" dirty="0">
                <a:solidFill>
                  <a:srgbClr val="FF0000"/>
                </a:solidFill>
                <a:latin typeface="Calibri" panose="020F0502020204030204" pitchFamily="34" charset="0"/>
                <a:cs typeface="Calibri" panose="020F0502020204030204" pitchFamily="34" charset="0"/>
              </a:rPr>
              <a:t>2022 CAGR: </a:t>
            </a:r>
            <a:r>
              <a:rPr lang="en-US" altLang="zh-TW" b="1" dirty="0" smtClean="0">
                <a:solidFill>
                  <a:srgbClr val="FF0000"/>
                </a:solidFill>
                <a:latin typeface="Calibri" panose="020F0502020204030204" pitchFamily="34" charset="0"/>
                <a:cs typeface="Calibri" panose="020F0502020204030204" pitchFamily="34" charset="0"/>
              </a:rPr>
              <a:t>5.9</a:t>
            </a:r>
            <a:r>
              <a:rPr lang="zh-TW" altLang="en-US" b="1" dirty="0" smtClean="0">
                <a:solidFill>
                  <a:srgbClr val="FF0000"/>
                </a:solidFill>
                <a:latin typeface="Calibri" panose="020F0502020204030204" pitchFamily="34" charset="0"/>
                <a:cs typeface="Calibri" panose="020F0502020204030204" pitchFamily="34" charset="0"/>
              </a:rPr>
              <a:t> </a:t>
            </a:r>
            <a:r>
              <a:rPr lang="en-US" altLang="zh-TW" b="1" dirty="0">
                <a:solidFill>
                  <a:srgbClr val="FF0000"/>
                </a:solidFill>
                <a:latin typeface="Calibri" panose="020F0502020204030204" pitchFamily="34" charset="0"/>
                <a:cs typeface="Calibri" panose="020F0502020204030204" pitchFamily="34" charset="0"/>
              </a:rPr>
              <a:t>%</a:t>
            </a:r>
            <a:endParaRPr lang="zh-TW" altLang="en-US" b="1" dirty="0">
              <a:solidFill>
                <a:srgbClr val="FF0000"/>
              </a:solidFill>
              <a:latin typeface="Calibri" panose="020F0502020204030204" pitchFamily="34" charset="0"/>
              <a:cs typeface="Calibri" panose="020F0502020204030204" pitchFamily="34" charset="0"/>
            </a:endParaRPr>
          </a:p>
        </p:txBody>
      </p:sp>
      <p:sp>
        <p:nvSpPr>
          <p:cNvPr id="35" name="文字方塊 34"/>
          <p:cNvSpPr txBox="1"/>
          <p:nvPr/>
        </p:nvSpPr>
        <p:spPr>
          <a:xfrm>
            <a:off x="628660" y="1195795"/>
            <a:ext cx="3810382" cy="369332"/>
          </a:xfrm>
          <a:prstGeom prst="rect">
            <a:avLst/>
          </a:prstGeom>
          <a:noFill/>
        </p:spPr>
        <p:txBody>
          <a:bodyPr wrap="square" rtlCol="0">
            <a:spAutoFit/>
          </a:bodyPr>
          <a:lstStyle/>
          <a:p>
            <a:pPr algn="ctr"/>
            <a:r>
              <a:rPr lang="zh-TW" altLang="en-US" b="1" dirty="0" smtClean="0">
                <a:solidFill>
                  <a:schemeClr val="bg2">
                    <a:lumMod val="25000"/>
                  </a:schemeClr>
                </a:solidFill>
                <a:latin typeface="+mn-ea"/>
              </a:rPr>
              <a:t>全球車用面板出貨量</a:t>
            </a:r>
            <a:r>
              <a:rPr lang="en-US" altLang="zh-TW" sz="1400" b="1" dirty="0" smtClean="0">
                <a:solidFill>
                  <a:schemeClr val="bg2">
                    <a:lumMod val="25000"/>
                  </a:schemeClr>
                </a:solidFill>
                <a:latin typeface="+mn-ea"/>
              </a:rPr>
              <a:t>(Million)</a:t>
            </a:r>
            <a:endParaRPr lang="zh-TW" altLang="en-US" sz="1400" b="1" dirty="0">
              <a:solidFill>
                <a:schemeClr val="bg2">
                  <a:lumMod val="25000"/>
                </a:schemeClr>
              </a:solidFill>
              <a:latin typeface="+mn-ea"/>
            </a:endParaRPr>
          </a:p>
        </p:txBody>
      </p:sp>
      <p:sp>
        <p:nvSpPr>
          <p:cNvPr id="26" name="文字方塊 25"/>
          <p:cNvSpPr txBox="1"/>
          <p:nvPr/>
        </p:nvSpPr>
        <p:spPr>
          <a:xfrm>
            <a:off x="254123" y="6408464"/>
            <a:ext cx="2853540" cy="338554"/>
          </a:xfrm>
          <a:prstGeom prst="rect">
            <a:avLst/>
          </a:prstGeom>
          <a:noFill/>
        </p:spPr>
        <p:txBody>
          <a:bodyPr wrap="square" rtlCol="0">
            <a:spAutoFit/>
          </a:bodyPr>
          <a:lstStyle/>
          <a:p>
            <a:r>
              <a:rPr lang="en-US" altLang="zh-TW" sz="1600" i="1" dirty="0" smtClean="0">
                <a:solidFill>
                  <a:schemeClr val="tx1">
                    <a:lumMod val="65000"/>
                    <a:lumOff val="35000"/>
                  </a:schemeClr>
                </a:solidFill>
                <a:latin typeface="Calibri" panose="020F0502020204030204" pitchFamily="34" charset="0"/>
                <a:cs typeface="Calibri" panose="020F0502020204030204" pitchFamily="34" charset="0"/>
              </a:rPr>
              <a:t>Source: IHS</a:t>
            </a:r>
            <a:r>
              <a:rPr lang="zh-TW" altLang="en-US" sz="1600" i="1" dirty="0" smtClean="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smtClean="0">
                <a:solidFill>
                  <a:schemeClr val="tx1">
                    <a:lumMod val="65000"/>
                    <a:lumOff val="35000"/>
                  </a:schemeClr>
                </a:solidFill>
                <a:latin typeface="Calibri" panose="020F0502020204030204" pitchFamily="34" charset="0"/>
                <a:cs typeface="Calibri" panose="020F0502020204030204" pitchFamily="34" charset="0"/>
              </a:rPr>
              <a:t>Markit</a:t>
            </a:r>
            <a:r>
              <a:rPr lang="en-US" altLang="zh-TW" sz="1600" i="1" dirty="0" smtClean="0">
                <a:solidFill>
                  <a:schemeClr val="tx1">
                    <a:lumMod val="65000"/>
                    <a:lumOff val="35000"/>
                  </a:schemeClr>
                </a:solidFill>
                <a:latin typeface="Calibri" panose="020F0502020204030204" pitchFamily="34" charset="0"/>
                <a:cs typeface="Calibri" panose="020F0502020204030204" pitchFamily="34" charset="0"/>
              </a:rPr>
              <a:t>, Sharp</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graphicFrame>
        <p:nvGraphicFramePr>
          <p:cNvPr id="36" name="圖表 35">
            <a:extLst>
              <a:ext uri="{FF2B5EF4-FFF2-40B4-BE49-F238E27FC236}">
                <a16:creationId xmlns:a16="http://schemas.microsoft.com/office/drawing/2014/main" id="{34C58951-9756-4ECA-83AC-88AA36FC71F4}"/>
              </a:ext>
            </a:extLst>
          </p:cNvPr>
          <p:cNvGraphicFramePr>
            <a:graphicFrameLocks/>
          </p:cNvGraphicFramePr>
          <p:nvPr>
            <p:extLst/>
          </p:nvPr>
        </p:nvGraphicFramePr>
        <p:xfrm>
          <a:off x="4774763" y="1040939"/>
          <a:ext cx="3948650" cy="4589785"/>
        </p:xfrm>
        <a:graphic>
          <a:graphicData uri="http://schemas.openxmlformats.org/drawingml/2006/chart">
            <c:chart xmlns:c="http://schemas.openxmlformats.org/drawingml/2006/chart" xmlns:r="http://schemas.openxmlformats.org/officeDocument/2006/relationships" r:id="rId4"/>
          </a:graphicData>
        </a:graphic>
      </p:graphicFrame>
      <p:sp>
        <p:nvSpPr>
          <p:cNvPr id="38" name="文字方塊 37"/>
          <p:cNvSpPr txBox="1"/>
          <p:nvPr/>
        </p:nvSpPr>
        <p:spPr>
          <a:xfrm>
            <a:off x="4983684" y="1192344"/>
            <a:ext cx="3810382" cy="369332"/>
          </a:xfrm>
          <a:prstGeom prst="rect">
            <a:avLst/>
          </a:prstGeom>
          <a:noFill/>
        </p:spPr>
        <p:txBody>
          <a:bodyPr wrap="square" rtlCol="0">
            <a:spAutoFit/>
          </a:bodyPr>
          <a:lstStyle/>
          <a:p>
            <a:pPr algn="ctr"/>
            <a:r>
              <a:rPr lang="zh-TW" altLang="en-US" b="1" dirty="0" smtClean="0">
                <a:solidFill>
                  <a:schemeClr val="bg2">
                    <a:lumMod val="25000"/>
                  </a:schemeClr>
                </a:solidFill>
                <a:latin typeface="+mn-ea"/>
              </a:rPr>
              <a:t>全球汽車面板占比提高</a:t>
            </a:r>
            <a:endParaRPr lang="zh-TW" altLang="en-US" sz="1400" b="1" dirty="0">
              <a:solidFill>
                <a:schemeClr val="bg2">
                  <a:lumMod val="25000"/>
                </a:schemeClr>
              </a:solidFill>
              <a:latin typeface="+mn-ea"/>
            </a:endParaRPr>
          </a:p>
        </p:txBody>
      </p:sp>
      <p:cxnSp>
        <p:nvCxnSpPr>
          <p:cNvPr id="47" name="直線接點 46"/>
          <p:cNvCxnSpPr/>
          <p:nvPr/>
        </p:nvCxnSpPr>
        <p:spPr>
          <a:xfrm>
            <a:off x="5212722" y="2471319"/>
            <a:ext cx="3073593"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56" name="文字方塊 55"/>
          <p:cNvSpPr txBox="1"/>
          <p:nvPr/>
        </p:nvSpPr>
        <p:spPr>
          <a:xfrm>
            <a:off x="8336422" y="2317431"/>
            <a:ext cx="336884" cy="307777"/>
          </a:xfrm>
          <a:prstGeom prst="rect">
            <a:avLst/>
          </a:prstGeom>
          <a:noFill/>
        </p:spPr>
        <p:txBody>
          <a:bodyPr wrap="square" rtlCol="0">
            <a:spAutoFit/>
          </a:bodyPr>
          <a:lstStyle/>
          <a:p>
            <a:r>
              <a:rPr lang="en-US" altLang="zh-TW" sz="1400" dirty="0" smtClean="0">
                <a:solidFill>
                  <a:srgbClr val="FF0000"/>
                </a:solidFill>
              </a:rPr>
              <a:t>1</a:t>
            </a:r>
            <a:endParaRPr lang="zh-TW" altLang="en-US" sz="1400" dirty="0">
              <a:solidFill>
                <a:srgbClr val="FF0000"/>
              </a:solidFill>
            </a:endParaRPr>
          </a:p>
        </p:txBody>
      </p:sp>
      <p:grpSp>
        <p:nvGrpSpPr>
          <p:cNvPr id="17" name="群組 16"/>
          <p:cNvGrpSpPr/>
          <p:nvPr/>
        </p:nvGrpSpPr>
        <p:grpSpPr>
          <a:xfrm>
            <a:off x="4524569" y="0"/>
            <a:ext cx="4395916" cy="395481"/>
            <a:chOff x="4587446" y="400050"/>
            <a:chExt cx="4395916" cy="395481"/>
          </a:xfrm>
        </p:grpSpPr>
        <p:grpSp>
          <p:nvGrpSpPr>
            <p:cNvPr id="18" name="群組 17"/>
            <p:cNvGrpSpPr/>
            <p:nvPr/>
          </p:nvGrpSpPr>
          <p:grpSpPr>
            <a:xfrm>
              <a:off x="4587446" y="400050"/>
              <a:ext cx="1098979" cy="395481"/>
              <a:chOff x="4587446" y="400050"/>
              <a:chExt cx="1098979" cy="395481"/>
            </a:xfrm>
          </p:grpSpPr>
          <p:sp>
            <p:nvSpPr>
              <p:cNvPr id="33" name="文字方塊 32"/>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34" name="矩形 3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9" name="群組 18"/>
            <p:cNvGrpSpPr/>
            <p:nvPr/>
          </p:nvGrpSpPr>
          <p:grpSpPr>
            <a:xfrm>
              <a:off x="5686425" y="400050"/>
              <a:ext cx="1098979" cy="395481"/>
              <a:chOff x="4587446" y="400050"/>
              <a:chExt cx="1098979" cy="395481"/>
            </a:xfrm>
          </p:grpSpPr>
          <p:sp>
            <p:nvSpPr>
              <p:cNvPr id="30" name="文字方塊 29"/>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32" name="矩形 3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 name="群組 19"/>
            <p:cNvGrpSpPr/>
            <p:nvPr/>
          </p:nvGrpSpPr>
          <p:grpSpPr>
            <a:xfrm>
              <a:off x="6785404" y="400050"/>
              <a:ext cx="1098979" cy="395481"/>
              <a:chOff x="4587446" y="400050"/>
              <a:chExt cx="1098979" cy="395481"/>
            </a:xfrm>
          </p:grpSpPr>
          <p:sp>
            <p:nvSpPr>
              <p:cNvPr id="28" name="文字方塊 27"/>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29" name="矩形 2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1" name="群組 20"/>
            <p:cNvGrpSpPr/>
            <p:nvPr/>
          </p:nvGrpSpPr>
          <p:grpSpPr>
            <a:xfrm>
              <a:off x="7884383" y="400050"/>
              <a:ext cx="1098979" cy="395481"/>
              <a:chOff x="4587446" y="400050"/>
              <a:chExt cx="1098979" cy="395481"/>
            </a:xfrm>
          </p:grpSpPr>
          <p:sp>
            <p:nvSpPr>
              <p:cNvPr id="22" name="文字方塊 21"/>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27" name="矩形 2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4" name="投影片編號版面配置區 3"/>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2456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90650" y="121284"/>
            <a:ext cx="7886700" cy="1325563"/>
          </a:xfrm>
        </p:spPr>
        <p:txBody>
          <a:bodyPr/>
          <a:lstStyle/>
          <a:p>
            <a:r>
              <a:rPr lang="zh-TW" altLang="en-US" dirty="0">
                <a:solidFill>
                  <a:srgbClr val="E7E6E6">
                    <a:lumMod val="50000"/>
                  </a:srgbClr>
                </a:solidFill>
              </a:rPr>
              <a:t>健鼎</a:t>
            </a:r>
            <a:r>
              <a:rPr lang="en-US" altLang="zh-TW" dirty="0" smtClean="0">
                <a:solidFill>
                  <a:srgbClr val="E7E6E6">
                    <a:lumMod val="50000"/>
                  </a:srgbClr>
                </a:solidFill>
              </a:rPr>
              <a:t>TFT-LCD</a:t>
            </a:r>
            <a:r>
              <a:rPr lang="zh-TW" altLang="en-US" dirty="0">
                <a:solidFill>
                  <a:srgbClr val="E7E6E6">
                    <a:lumMod val="50000"/>
                  </a:srgbClr>
                </a:solidFill>
              </a:rPr>
              <a:t>主要客戶</a:t>
            </a:r>
            <a:endParaRPr lang="zh-TW" altLang="en-US" dirty="0"/>
          </a:p>
        </p:txBody>
      </p:sp>
      <p:sp>
        <p:nvSpPr>
          <p:cNvPr id="6" name="圓角矩形 5"/>
          <p:cNvSpPr/>
          <p:nvPr/>
        </p:nvSpPr>
        <p:spPr>
          <a:xfrm>
            <a:off x="4692424" y="1167944"/>
            <a:ext cx="4104434" cy="705264"/>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圓角矩形 9"/>
          <p:cNvSpPr/>
          <p:nvPr/>
        </p:nvSpPr>
        <p:spPr>
          <a:xfrm>
            <a:off x="4692423" y="1964445"/>
            <a:ext cx="4104435" cy="16947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p:cNvSpPr txBox="1"/>
          <p:nvPr/>
        </p:nvSpPr>
        <p:spPr>
          <a:xfrm>
            <a:off x="4705657" y="1228188"/>
            <a:ext cx="3976219" cy="584775"/>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健鼎主要客戶全球總市佔</a:t>
            </a:r>
            <a:r>
              <a:rPr lang="en-US" altLang="zh-TW" sz="1600" dirty="0" smtClean="0">
                <a:latin typeface="Microsoft YaHei" panose="020B0503020204020204" pitchFamily="34" charset="-122"/>
                <a:ea typeface="Microsoft YaHei" panose="020B0503020204020204" pitchFamily="34" charset="-122"/>
              </a:rPr>
              <a:t>64.3%</a:t>
            </a:r>
          </a:p>
          <a:p>
            <a:pPr marL="285750" indent="-285750">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其</a:t>
            </a:r>
            <a:r>
              <a:rPr lang="zh-TW" altLang="en-US" sz="1600" dirty="0">
                <a:latin typeface="Microsoft YaHei" panose="020B0503020204020204" pitchFamily="34" charset="-122"/>
                <a:ea typeface="Microsoft YaHei" panose="020B0503020204020204" pitchFamily="34" charset="-122"/>
              </a:rPr>
              <a:t>中</a:t>
            </a:r>
            <a:r>
              <a:rPr lang="zh-TW" altLang="en-US" sz="1600" dirty="0" smtClean="0">
                <a:latin typeface="Microsoft YaHei" panose="020B0503020204020204" pitchFamily="34" charset="-122"/>
                <a:ea typeface="Microsoft YaHei" panose="020B0503020204020204" pitchFamily="34" charset="-122"/>
              </a:rPr>
              <a:t>最大客戶為</a:t>
            </a:r>
            <a:r>
              <a:rPr lang="zh-TW" altLang="en-US" sz="1600" b="1" dirty="0" smtClean="0">
                <a:solidFill>
                  <a:srgbClr val="002060"/>
                </a:solidFill>
                <a:latin typeface="Microsoft YaHei" panose="020B0503020204020204" pitchFamily="34" charset="-122"/>
                <a:ea typeface="Microsoft YaHei" panose="020B0503020204020204" pitchFamily="34" charset="-122"/>
              </a:rPr>
              <a:t>京東方</a:t>
            </a:r>
            <a:r>
              <a:rPr lang="zh-TW" altLang="en-US" sz="1600" dirty="0">
                <a:latin typeface="Microsoft YaHei" panose="020B0503020204020204" pitchFamily="34" charset="-122"/>
                <a:ea typeface="Microsoft YaHei" panose="020B0503020204020204" pitchFamily="34" charset="-122"/>
              </a:rPr>
              <a:t>（</a:t>
            </a:r>
            <a:r>
              <a:rPr lang="zh-TW" altLang="en-US" sz="1600" dirty="0" smtClean="0">
                <a:latin typeface="Microsoft YaHei" panose="020B0503020204020204" pitchFamily="34" charset="-122"/>
                <a:ea typeface="Microsoft YaHei" panose="020B0503020204020204" pitchFamily="34" charset="-122"/>
              </a:rPr>
              <a:t>佔</a:t>
            </a:r>
            <a:r>
              <a:rPr lang="en-US" altLang="zh-TW" sz="1600" b="1" u="sng" dirty="0" smtClean="0">
                <a:solidFill>
                  <a:srgbClr val="002060"/>
                </a:solidFill>
                <a:latin typeface="Microsoft YaHei" panose="020B0503020204020204" pitchFamily="34" charset="-122"/>
                <a:ea typeface="Microsoft YaHei" panose="020B0503020204020204" pitchFamily="34" charset="-122"/>
              </a:rPr>
              <a:t>30%</a:t>
            </a:r>
            <a:r>
              <a:rPr lang="zh-TW" altLang="en-US" sz="1600" b="1" u="sng" dirty="0" smtClean="0">
                <a:solidFill>
                  <a:srgbClr val="002060"/>
                </a:solidFill>
                <a:latin typeface="Microsoft YaHei" panose="020B0503020204020204" pitchFamily="34" charset="-122"/>
                <a:ea typeface="Microsoft YaHei" panose="020B0503020204020204" pitchFamily="34" charset="-122"/>
              </a:rPr>
              <a:t>以上</a:t>
            </a:r>
            <a:r>
              <a:rPr lang="zh-TW" altLang="en-US" sz="1600" dirty="0">
                <a:latin typeface="Microsoft YaHei" panose="020B0503020204020204" pitchFamily="34" charset="-122"/>
                <a:ea typeface="Microsoft YaHei" panose="020B0503020204020204" pitchFamily="34" charset="-122"/>
              </a:rPr>
              <a:t>）</a:t>
            </a:r>
            <a:endParaRPr lang="en-US" altLang="zh-TW" sz="1600" dirty="0" smtClean="0">
              <a:latin typeface="Microsoft YaHei" panose="020B0503020204020204" pitchFamily="34" charset="-122"/>
              <a:ea typeface="Microsoft YaHei" panose="020B0503020204020204" pitchFamily="34" charset="-122"/>
            </a:endParaRPr>
          </a:p>
        </p:txBody>
      </p:sp>
      <p:sp>
        <p:nvSpPr>
          <p:cNvPr id="51" name="文字方塊 50"/>
          <p:cNvSpPr txBox="1"/>
          <p:nvPr/>
        </p:nvSpPr>
        <p:spPr>
          <a:xfrm>
            <a:off x="4705657" y="2021937"/>
            <a:ext cx="416304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京東方擁全球最高技術</a:t>
            </a:r>
            <a:r>
              <a:rPr lang="en-US" altLang="zh-TW" sz="1600" b="1" u="sng" dirty="0" smtClean="0">
                <a:solidFill>
                  <a:srgbClr val="002060"/>
                </a:solidFill>
                <a:latin typeface="Microsoft YaHei" panose="020B0503020204020204" pitchFamily="34" charset="-122"/>
                <a:ea typeface="Microsoft YaHei" panose="020B0503020204020204" pitchFamily="34" charset="-122"/>
              </a:rPr>
              <a:t>10.5</a:t>
            </a:r>
            <a:r>
              <a:rPr lang="zh-TW" altLang="en-US" sz="1600" b="1" u="sng" dirty="0" smtClean="0">
                <a:solidFill>
                  <a:srgbClr val="002060"/>
                </a:solidFill>
                <a:latin typeface="Microsoft YaHei" panose="020B0503020204020204" pitchFamily="34" charset="-122"/>
                <a:ea typeface="Microsoft YaHei" panose="020B0503020204020204" pitchFamily="34" charset="-122"/>
              </a:rPr>
              <a:t>代</a:t>
            </a:r>
            <a:r>
              <a:rPr lang="zh-TW" altLang="en-US" sz="1600" dirty="0" smtClean="0">
                <a:latin typeface="Microsoft YaHei" panose="020B0503020204020204" pitchFamily="34" charset="-122"/>
                <a:ea typeface="Microsoft YaHei" panose="020B0503020204020204" pitchFamily="34" charset="-122"/>
              </a:rPr>
              <a:t>生產線</a:t>
            </a:r>
            <a:endParaRPr lang="en-US" altLang="zh-TW" sz="16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en-US" altLang="zh-TW" sz="1600" dirty="0" smtClean="0">
                <a:latin typeface="Microsoft YaHei" panose="020B0503020204020204" pitchFamily="34" charset="-122"/>
                <a:ea typeface="Microsoft YaHei" panose="020B0503020204020204" pitchFamily="34" charset="-122"/>
              </a:rPr>
              <a:t>2016</a:t>
            </a:r>
            <a:r>
              <a:rPr lang="zh-TW" altLang="en-US" sz="1600" dirty="0" smtClean="0">
                <a:latin typeface="Microsoft YaHei" panose="020B0503020204020204" pitchFamily="34" charset="-122"/>
                <a:ea typeface="Microsoft YaHei" panose="020B0503020204020204" pitchFamily="34" charset="-122"/>
              </a:rPr>
              <a:t>年</a:t>
            </a:r>
            <a:r>
              <a:rPr lang="en-US" altLang="zh-TW" sz="1600" dirty="0" smtClean="0">
                <a:latin typeface="Microsoft YaHei" panose="020B0503020204020204" pitchFamily="34" charset="-122"/>
                <a:ea typeface="Microsoft YaHei" panose="020B0503020204020204" pitchFamily="34" charset="-122"/>
              </a:rPr>
              <a:t>4</a:t>
            </a:r>
            <a:r>
              <a:rPr lang="zh-TW" altLang="en-US" sz="1600" dirty="0" smtClean="0">
                <a:latin typeface="Microsoft YaHei" panose="020B0503020204020204" pitchFamily="34" charset="-122"/>
                <a:ea typeface="Microsoft YaHei" panose="020B0503020204020204" pitchFamily="34" charset="-122"/>
              </a:rPr>
              <a:t>月認購</a:t>
            </a:r>
            <a:r>
              <a:rPr lang="zh-TW" altLang="en-US" sz="1600" b="1" dirty="0" smtClean="0">
                <a:solidFill>
                  <a:srgbClr val="002060"/>
                </a:solidFill>
                <a:latin typeface="Microsoft YaHei" panose="020B0503020204020204" pitchFamily="34" charset="-122"/>
                <a:ea typeface="Microsoft YaHei" panose="020B0503020204020204" pitchFamily="34" charset="-122"/>
              </a:rPr>
              <a:t>精</a:t>
            </a:r>
            <a:r>
              <a:rPr lang="zh-TW" altLang="en-US" sz="1600" b="1" dirty="0">
                <a:solidFill>
                  <a:srgbClr val="002060"/>
                </a:solidFill>
                <a:latin typeface="Microsoft YaHei" panose="020B0503020204020204" pitchFamily="34" charset="-122"/>
                <a:ea typeface="Microsoft YaHei" panose="020B0503020204020204" pitchFamily="34" charset="-122"/>
              </a:rPr>
              <a:t>電</a:t>
            </a:r>
            <a:r>
              <a:rPr lang="zh-TW" altLang="en-US" sz="1600" b="1" dirty="0" smtClean="0">
                <a:solidFill>
                  <a:srgbClr val="002060"/>
                </a:solidFill>
                <a:latin typeface="Microsoft YaHei" panose="020B0503020204020204" pitchFamily="34" charset="-122"/>
                <a:ea typeface="Microsoft YaHei" panose="020B0503020204020204" pitchFamily="34" charset="-122"/>
              </a:rPr>
              <a:t>國際</a:t>
            </a:r>
            <a:endParaRPr lang="en-US" altLang="zh-TW" sz="1600" b="1" dirty="0" smtClean="0">
              <a:solidFill>
                <a:srgbClr val="002060"/>
              </a:solidFill>
              <a:latin typeface="Microsoft YaHei" panose="020B0503020204020204" pitchFamily="34" charset="-122"/>
              <a:ea typeface="Microsoft YaHei" panose="020B0503020204020204" pitchFamily="34" charset="-122"/>
            </a:endParaRPr>
          </a:p>
          <a:p>
            <a:pPr>
              <a:lnSpc>
                <a:spcPct val="150000"/>
              </a:lnSpc>
            </a:pPr>
            <a:r>
              <a:rPr lang="zh-TW" altLang="en-US" sz="1600" b="1" dirty="0">
                <a:solidFill>
                  <a:srgbClr val="002060"/>
                </a:solidFill>
                <a:latin typeface="Microsoft YaHei" panose="020B0503020204020204" pitchFamily="34" charset="-122"/>
                <a:ea typeface="Microsoft YaHei" panose="020B0503020204020204" pitchFamily="34" charset="-122"/>
              </a:rPr>
              <a:t> </a:t>
            </a:r>
            <a:r>
              <a:rPr lang="zh-TW" altLang="en-US" sz="1600" b="1" dirty="0" smtClean="0">
                <a:solidFill>
                  <a:srgbClr val="002060"/>
                </a:solidFill>
                <a:latin typeface="Microsoft YaHei" panose="020B0503020204020204" pitchFamily="34" charset="-122"/>
                <a:ea typeface="Microsoft YaHei" panose="020B0503020204020204" pitchFamily="34" charset="-122"/>
              </a:rPr>
              <a:t>   </a:t>
            </a:r>
            <a:r>
              <a:rPr lang="en-US" altLang="zh-TW" sz="1600" b="1" dirty="0" smtClean="0">
                <a:solidFill>
                  <a:srgbClr val="002060"/>
                </a:solidFill>
                <a:latin typeface="Microsoft YaHei" panose="020B0503020204020204" pitchFamily="34" charset="-122"/>
                <a:ea typeface="Microsoft YaHei" panose="020B0503020204020204" pitchFamily="34" charset="-122"/>
              </a:rPr>
              <a:t>(</a:t>
            </a:r>
            <a:r>
              <a:rPr lang="zh-TW" altLang="en-US" sz="1600" b="1" dirty="0" smtClean="0">
                <a:solidFill>
                  <a:srgbClr val="002060"/>
                </a:solidFill>
                <a:latin typeface="Microsoft YaHei" panose="020B0503020204020204" pitchFamily="34" charset="-122"/>
                <a:ea typeface="Microsoft YaHei" panose="020B0503020204020204" pitchFamily="34" charset="-122"/>
              </a:rPr>
              <a:t>全球</a:t>
            </a:r>
            <a:r>
              <a:rPr lang="zh-TW" altLang="en-US" sz="1600" b="1" dirty="0">
                <a:solidFill>
                  <a:srgbClr val="002060"/>
                </a:solidFill>
                <a:latin typeface="Microsoft YaHei" panose="020B0503020204020204" pitchFamily="34" charset="-122"/>
                <a:ea typeface="Microsoft YaHei" panose="020B0503020204020204" pitchFamily="34" charset="-122"/>
              </a:rPr>
              <a:t>近</a:t>
            </a:r>
            <a:r>
              <a:rPr lang="en-US" altLang="zh-TW" sz="1600" b="1" dirty="0">
                <a:solidFill>
                  <a:srgbClr val="002060"/>
                </a:solidFill>
                <a:latin typeface="Microsoft YaHei" panose="020B0503020204020204" pitchFamily="34" charset="-122"/>
                <a:ea typeface="Microsoft YaHei" panose="020B0503020204020204" pitchFamily="34" charset="-122"/>
              </a:rPr>
              <a:t>20%</a:t>
            </a:r>
            <a:r>
              <a:rPr lang="zh-TW" altLang="en-US" sz="1600" b="1" dirty="0">
                <a:solidFill>
                  <a:srgbClr val="002060"/>
                </a:solidFill>
                <a:latin typeface="Microsoft YaHei" panose="020B0503020204020204" pitchFamily="34" charset="-122"/>
                <a:ea typeface="Microsoft YaHei" panose="020B0503020204020204" pitchFamily="34" charset="-122"/>
              </a:rPr>
              <a:t>車載</a:t>
            </a:r>
            <a:r>
              <a:rPr lang="zh-TW" altLang="en-US" sz="1600" b="1" dirty="0" smtClean="0">
                <a:solidFill>
                  <a:srgbClr val="002060"/>
                </a:solidFill>
                <a:latin typeface="Microsoft YaHei" panose="020B0503020204020204" pitchFamily="34" charset="-122"/>
                <a:ea typeface="Microsoft YaHei" panose="020B0503020204020204" pitchFamily="34" charset="-122"/>
              </a:rPr>
              <a:t>面板</a:t>
            </a:r>
            <a:r>
              <a:rPr lang="en-US" altLang="zh-TW" sz="1600" b="1" dirty="0" smtClean="0">
                <a:solidFill>
                  <a:srgbClr val="002060"/>
                </a:solidFill>
                <a:latin typeface="Microsoft YaHei" panose="020B0503020204020204" pitchFamily="34" charset="-122"/>
                <a:ea typeface="Microsoft YaHei" panose="020B0503020204020204" pitchFamily="34" charset="-122"/>
              </a:rPr>
              <a:t>)</a:t>
            </a:r>
            <a:r>
              <a:rPr lang="en-US" altLang="zh-TW" sz="1600" b="1" dirty="0" smtClean="0">
                <a:latin typeface="Microsoft YaHei" panose="020B0503020204020204" pitchFamily="34" charset="-122"/>
                <a:ea typeface="Microsoft YaHei" panose="020B0503020204020204" pitchFamily="34" charset="-122"/>
              </a:rPr>
              <a:t>54.7%</a:t>
            </a:r>
            <a:r>
              <a:rPr lang="zh-TW" altLang="en-US" sz="1600" b="1" dirty="0" smtClean="0">
                <a:latin typeface="Microsoft YaHei" panose="020B0503020204020204" pitchFamily="34" charset="-122"/>
                <a:ea typeface="Microsoft YaHei" panose="020B0503020204020204" pitchFamily="34" charset="-122"/>
              </a:rPr>
              <a:t>股份</a:t>
            </a:r>
            <a:endParaRPr lang="en-US" altLang="zh-TW" sz="1600" b="1" dirty="0" smtClean="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京東方是</a:t>
            </a:r>
            <a:r>
              <a:rPr lang="zh-TW" altLang="en-US" sz="1600" dirty="0">
                <a:latin typeface="Microsoft YaHei" panose="020B0503020204020204" pitchFamily="34" charset="-122"/>
                <a:ea typeface="Microsoft YaHei" panose="020B0503020204020204" pitchFamily="34" charset="-122"/>
              </a:rPr>
              <a:t>由北京</a:t>
            </a:r>
            <a:r>
              <a:rPr lang="zh-TW" altLang="en-US" sz="1600" dirty="0" smtClean="0">
                <a:latin typeface="Microsoft YaHei" panose="020B0503020204020204" pitchFamily="34" charset="-122"/>
                <a:ea typeface="Microsoft YaHei" panose="020B0503020204020204" pitchFamily="34" charset="-122"/>
              </a:rPr>
              <a:t>市政府出資</a:t>
            </a:r>
            <a:r>
              <a:rPr lang="zh-TW" altLang="en-US" sz="1600" dirty="0">
                <a:latin typeface="Microsoft YaHei" panose="020B0503020204020204" pitchFamily="34" charset="-122"/>
                <a:ea typeface="Microsoft YaHei" panose="020B0503020204020204" pitchFamily="34" charset="-122"/>
              </a:rPr>
              <a:t>的</a:t>
            </a:r>
            <a:r>
              <a:rPr lang="zh-TW" altLang="en-US" sz="1600" b="1" dirty="0">
                <a:solidFill>
                  <a:srgbClr val="002060"/>
                </a:solidFill>
                <a:latin typeface="Microsoft YaHei" panose="020B0503020204020204" pitchFamily="34" charset="-122"/>
                <a:ea typeface="Microsoft YaHei" panose="020B0503020204020204" pitchFamily="34" charset="-122"/>
              </a:rPr>
              <a:t>國營面板</a:t>
            </a:r>
            <a:r>
              <a:rPr lang="zh-TW" altLang="en-US" sz="1600" b="1" dirty="0" smtClean="0">
                <a:solidFill>
                  <a:srgbClr val="002060"/>
                </a:solidFill>
                <a:latin typeface="Microsoft YaHei" panose="020B0503020204020204" pitchFamily="34" charset="-122"/>
                <a:ea typeface="Microsoft YaHei" panose="020B0503020204020204" pitchFamily="34" charset="-122"/>
              </a:rPr>
              <a:t>廠</a:t>
            </a:r>
            <a:endParaRPr lang="en-US" altLang="zh-TW" sz="1600" b="1" dirty="0" smtClean="0">
              <a:solidFill>
                <a:srgbClr val="002060"/>
              </a:solidFill>
              <a:latin typeface="Microsoft YaHei" panose="020B0503020204020204" pitchFamily="34" charset="-122"/>
              <a:ea typeface="Microsoft YaHei" panose="020B0503020204020204" pitchFamily="34" charset="-122"/>
            </a:endParaRPr>
          </a:p>
          <a:p>
            <a:pPr>
              <a:lnSpc>
                <a:spcPct val="150000"/>
              </a:lnSpc>
            </a:pPr>
            <a:r>
              <a:rPr lang="zh-TW" altLang="en-US" sz="1600" dirty="0">
                <a:latin typeface="Microsoft YaHei" panose="020B0503020204020204" pitchFamily="34" charset="-122"/>
                <a:ea typeface="Microsoft YaHei" panose="020B0503020204020204" pitchFamily="34" charset="-122"/>
              </a:rPr>
              <a:t> </a:t>
            </a:r>
            <a:r>
              <a:rPr lang="zh-TW" altLang="en-US" sz="1600" dirty="0" smtClean="0">
                <a:latin typeface="Microsoft YaHei" panose="020B0503020204020204" pitchFamily="34" charset="-122"/>
                <a:ea typeface="Microsoft YaHei" panose="020B0503020204020204" pitchFamily="34" charset="-122"/>
              </a:rPr>
              <a:t> </a:t>
            </a:r>
            <a:endParaRPr lang="en-US" altLang="zh-TW" sz="1600" dirty="0" smtClean="0">
              <a:latin typeface="Microsoft YaHei" panose="020B0503020204020204" pitchFamily="34" charset="-122"/>
              <a:ea typeface="Microsoft YaHei" panose="020B0503020204020204" pitchFamily="34" charset="-122"/>
            </a:endParaRPr>
          </a:p>
        </p:txBody>
      </p:sp>
      <p:sp>
        <p:nvSpPr>
          <p:cNvPr id="71" name="圓角矩形 70"/>
          <p:cNvSpPr/>
          <p:nvPr/>
        </p:nvSpPr>
        <p:spPr>
          <a:xfrm>
            <a:off x="238347" y="5370984"/>
            <a:ext cx="4104434" cy="1019815"/>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2" name="文字方塊 71"/>
          <p:cNvSpPr txBox="1"/>
          <p:nvPr/>
        </p:nvSpPr>
        <p:spPr>
          <a:xfrm>
            <a:off x="251580" y="5465392"/>
            <a:ext cx="3976219" cy="830997"/>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smtClean="0">
                <a:latin typeface="Microsoft YaHei" panose="020B0503020204020204" pitchFamily="34" charset="-122"/>
                <a:ea typeface="Microsoft YaHei" panose="020B0503020204020204" pitchFamily="34" charset="-122"/>
              </a:rPr>
              <a:t>LGD</a:t>
            </a:r>
            <a:r>
              <a:rPr lang="zh-TW" altLang="en-US" sz="1600" dirty="0" smtClean="0">
                <a:latin typeface="Microsoft YaHei" panose="020B0503020204020204" pitchFamily="34" charset="-122"/>
                <a:ea typeface="Microsoft YaHei" panose="020B0503020204020204" pitchFamily="34" charset="-122"/>
              </a:rPr>
              <a:t> </a:t>
            </a:r>
            <a:r>
              <a:rPr lang="en-US" altLang="zh-TW" sz="1600" dirty="0" smtClean="0">
                <a:latin typeface="Microsoft YaHei" panose="020B0503020204020204" pitchFamily="34" charset="-122"/>
                <a:ea typeface="Microsoft YaHei" panose="020B0503020204020204" pitchFamily="34" charset="-122"/>
              </a:rPr>
              <a:t>10.5</a:t>
            </a:r>
            <a:r>
              <a:rPr lang="zh-TW" altLang="en-US" sz="1600" dirty="0" smtClean="0">
                <a:latin typeface="Microsoft YaHei" panose="020B0503020204020204" pitchFamily="34" charset="-122"/>
                <a:ea typeface="Microsoft YaHei" panose="020B0503020204020204" pitchFamily="34" charset="-122"/>
              </a:rPr>
              <a:t>代生產線將在</a:t>
            </a:r>
            <a:r>
              <a:rPr lang="en-US" altLang="zh-TW" sz="1600" dirty="0" smtClean="0">
                <a:latin typeface="Microsoft YaHei" panose="020B0503020204020204" pitchFamily="34" charset="-122"/>
                <a:ea typeface="Microsoft YaHei" panose="020B0503020204020204" pitchFamily="34" charset="-122"/>
              </a:rPr>
              <a:t>2020</a:t>
            </a:r>
            <a:r>
              <a:rPr lang="zh-TW" altLang="en-US" sz="1600" dirty="0" smtClean="0">
                <a:latin typeface="Microsoft YaHei" panose="020B0503020204020204" pitchFamily="34" charset="-122"/>
                <a:ea typeface="Microsoft YaHei" panose="020B0503020204020204" pitchFamily="34" charset="-122"/>
              </a:rPr>
              <a:t>年投產</a:t>
            </a:r>
            <a:endParaRPr lang="en-US" altLang="zh-TW" sz="16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夏</a:t>
            </a:r>
            <a:r>
              <a:rPr lang="zh-TW" altLang="en-US" sz="1600" dirty="0">
                <a:latin typeface="Microsoft YaHei" panose="020B0503020204020204" pitchFamily="34" charset="-122"/>
                <a:ea typeface="Microsoft YaHei" panose="020B0503020204020204" pitchFamily="34" charset="-122"/>
              </a:rPr>
              <a:t>普</a:t>
            </a:r>
            <a:r>
              <a:rPr lang="zh-TW" altLang="en-US" sz="1600" dirty="0" smtClean="0">
                <a:latin typeface="Microsoft YaHei" panose="020B0503020204020204" pitchFamily="34" charset="-122"/>
                <a:ea typeface="Microsoft YaHei" panose="020B0503020204020204" pitchFamily="34" charset="-122"/>
              </a:rPr>
              <a:t> </a:t>
            </a:r>
            <a:r>
              <a:rPr lang="en-US" altLang="zh-TW" sz="1600" dirty="0" smtClean="0">
                <a:latin typeface="Microsoft YaHei" panose="020B0503020204020204" pitchFamily="34" charset="-122"/>
                <a:ea typeface="Microsoft YaHei" panose="020B0503020204020204" pitchFamily="34" charset="-122"/>
              </a:rPr>
              <a:t>10.5</a:t>
            </a:r>
            <a:r>
              <a:rPr lang="zh-TW" altLang="en-US" sz="1600" dirty="0" smtClean="0">
                <a:latin typeface="Microsoft YaHei" panose="020B0503020204020204" pitchFamily="34" charset="-122"/>
                <a:ea typeface="Microsoft YaHei" panose="020B0503020204020204" pitchFamily="34" charset="-122"/>
              </a:rPr>
              <a:t>代</a:t>
            </a:r>
            <a:r>
              <a:rPr lang="zh-TW" altLang="en-US" sz="1600" dirty="0">
                <a:latin typeface="Microsoft YaHei" panose="020B0503020204020204" pitchFamily="34" charset="-122"/>
                <a:ea typeface="Microsoft YaHei" panose="020B0503020204020204" pitchFamily="34" charset="-122"/>
              </a:rPr>
              <a:t>生產線將在</a:t>
            </a:r>
            <a:r>
              <a:rPr lang="en-US" altLang="zh-TW" sz="1600" dirty="0" smtClean="0">
                <a:latin typeface="Microsoft YaHei" panose="020B0503020204020204" pitchFamily="34" charset="-122"/>
                <a:ea typeface="Microsoft YaHei" panose="020B0503020204020204" pitchFamily="34" charset="-122"/>
              </a:rPr>
              <a:t>2020</a:t>
            </a:r>
            <a:r>
              <a:rPr lang="zh-TW" altLang="en-US" sz="1600" dirty="0" smtClean="0">
                <a:latin typeface="Microsoft YaHei" panose="020B0503020204020204" pitchFamily="34" charset="-122"/>
                <a:ea typeface="Microsoft YaHei" panose="020B0503020204020204" pitchFamily="34" charset="-122"/>
              </a:rPr>
              <a:t>年</a:t>
            </a:r>
            <a:r>
              <a:rPr lang="zh-TW" altLang="en-US" sz="1600" dirty="0">
                <a:latin typeface="Microsoft YaHei" panose="020B0503020204020204" pitchFamily="34" charset="-122"/>
                <a:ea typeface="Microsoft YaHei" panose="020B0503020204020204" pitchFamily="34" charset="-122"/>
              </a:rPr>
              <a:t>投</a:t>
            </a:r>
            <a:r>
              <a:rPr lang="zh-TW" altLang="en-US" sz="1600" dirty="0" smtClean="0">
                <a:latin typeface="Microsoft YaHei" panose="020B0503020204020204" pitchFamily="34" charset="-122"/>
                <a:ea typeface="Microsoft YaHei" panose="020B0503020204020204" pitchFamily="34" charset="-122"/>
              </a:rPr>
              <a:t>產</a:t>
            </a:r>
            <a:endParaRPr lang="en-US" altLang="zh-TW" sz="16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1600" dirty="0" smtClean="0">
                <a:latin typeface="Microsoft YaHei" panose="020B0503020204020204" pitchFamily="34" charset="-122"/>
                <a:ea typeface="Microsoft YaHei" panose="020B0503020204020204" pitchFamily="34" charset="-122"/>
              </a:rPr>
              <a:t>考量成本，群創、友達暫無跟進計畫</a:t>
            </a:r>
            <a:endParaRPr lang="en-US" altLang="zh-TW" sz="1600" dirty="0">
              <a:latin typeface="Microsoft YaHei" panose="020B0503020204020204" pitchFamily="34" charset="-122"/>
              <a:ea typeface="Microsoft YaHei" panose="020B0503020204020204" pitchFamily="34" charset="-122"/>
            </a:endParaRPr>
          </a:p>
        </p:txBody>
      </p:sp>
      <p:pic>
        <p:nvPicPr>
          <p:cNvPr id="3" name="圖片 2"/>
          <p:cNvPicPr>
            <a:picLocks noChangeAspect="1"/>
          </p:cNvPicPr>
          <p:nvPr/>
        </p:nvPicPr>
        <p:blipFill>
          <a:blip r:embed="rId3"/>
          <a:stretch>
            <a:fillRect/>
          </a:stretch>
        </p:blipFill>
        <p:spPr>
          <a:xfrm>
            <a:off x="258498" y="4020067"/>
            <a:ext cx="4084283" cy="1310460"/>
          </a:xfrm>
          <a:prstGeom prst="rect">
            <a:avLst/>
          </a:prstGeom>
        </p:spPr>
      </p:pic>
      <p:pic>
        <p:nvPicPr>
          <p:cNvPr id="5" name="圖片 4"/>
          <p:cNvPicPr>
            <a:picLocks noChangeAspect="1"/>
          </p:cNvPicPr>
          <p:nvPr/>
        </p:nvPicPr>
        <p:blipFill>
          <a:blip r:embed="rId4"/>
          <a:stretch>
            <a:fillRect/>
          </a:stretch>
        </p:blipFill>
        <p:spPr>
          <a:xfrm>
            <a:off x="-503753" y="1057447"/>
            <a:ext cx="5669385" cy="2922163"/>
          </a:xfrm>
          <a:prstGeom prst="rect">
            <a:avLst/>
          </a:prstGeom>
        </p:spPr>
      </p:pic>
      <p:sp>
        <p:nvSpPr>
          <p:cNvPr id="7" name="矩形 6"/>
          <p:cNvSpPr/>
          <p:nvPr/>
        </p:nvSpPr>
        <p:spPr>
          <a:xfrm>
            <a:off x="3028950" y="1493007"/>
            <a:ext cx="735330" cy="599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8742" y="1559861"/>
            <a:ext cx="291568" cy="291568"/>
          </a:xfrm>
          <a:prstGeom prst="rect">
            <a:avLst/>
          </a:prstGeom>
        </p:spPr>
      </p:pic>
      <p:pic>
        <p:nvPicPr>
          <p:cNvPr id="31" name="圖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572" y="1818660"/>
            <a:ext cx="291568" cy="291568"/>
          </a:xfrm>
          <a:prstGeom prst="rect">
            <a:avLst/>
          </a:prstGeom>
        </p:spPr>
      </p:pic>
      <p:pic>
        <p:nvPicPr>
          <p:cNvPr id="32" name="圖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788" y="2724653"/>
            <a:ext cx="291568" cy="291568"/>
          </a:xfrm>
          <a:prstGeom prst="rect">
            <a:avLst/>
          </a:prstGeom>
        </p:spPr>
      </p:pic>
      <p:pic>
        <p:nvPicPr>
          <p:cNvPr id="33" name="圖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9413" y="3367652"/>
            <a:ext cx="291568" cy="291568"/>
          </a:xfrm>
          <a:prstGeom prst="rect">
            <a:avLst/>
          </a:prstGeom>
        </p:spPr>
      </p:pic>
      <p:grpSp>
        <p:nvGrpSpPr>
          <p:cNvPr id="18" name="群組 17"/>
          <p:cNvGrpSpPr/>
          <p:nvPr/>
        </p:nvGrpSpPr>
        <p:grpSpPr>
          <a:xfrm>
            <a:off x="4413818" y="3807950"/>
            <a:ext cx="4559896" cy="2738649"/>
            <a:chOff x="2757822" y="3367652"/>
            <a:chExt cx="6151397" cy="3694496"/>
          </a:xfrm>
        </p:grpSpPr>
        <p:pic>
          <p:nvPicPr>
            <p:cNvPr id="12" name="圖片 11"/>
            <p:cNvPicPr>
              <a:picLocks noChangeAspect="1"/>
            </p:cNvPicPr>
            <p:nvPr/>
          </p:nvPicPr>
          <p:blipFill>
            <a:blip r:embed="rId6"/>
            <a:stretch>
              <a:fillRect/>
            </a:stretch>
          </p:blipFill>
          <p:spPr>
            <a:xfrm>
              <a:off x="2757822" y="3367652"/>
              <a:ext cx="6151397" cy="3694496"/>
            </a:xfrm>
            <a:prstGeom prst="rect">
              <a:avLst/>
            </a:prstGeom>
          </p:spPr>
        </p:pic>
        <p:cxnSp>
          <p:nvCxnSpPr>
            <p:cNvPr id="14" name="直線接點 13"/>
            <p:cNvCxnSpPr/>
            <p:nvPr/>
          </p:nvCxnSpPr>
          <p:spPr>
            <a:xfrm flipV="1">
              <a:off x="6060215" y="5004936"/>
              <a:ext cx="377190" cy="42898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833521" y="4597926"/>
              <a:ext cx="1133137" cy="415198"/>
            </a:xfrm>
            <a:prstGeom prst="rect">
              <a:avLst/>
            </a:prstGeom>
            <a:noFill/>
          </p:spPr>
          <p:txBody>
            <a:bodyPr wrap="square" rtlCol="0">
              <a:spAutoFit/>
            </a:bodyPr>
            <a:lstStyle/>
            <a:p>
              <a:r>
                <a:rPr lang="en-US" altLang="zh-TW" sz="1400" b="1" dirty="0" smtClean="0">
                  <a:solidFill>
                    <a:srgbClr val="FF0000"/>
                  </a:solidFill>
                </a:rPr>
                <a:t>37%</a:t>
              </a:r>
              <a:endParaRPr lang="zh-TW" altLang="en-US" sz="1400" b="1" dirty="0">
                <a:solidFill>
                  <a:srgbClr val="FF0000"/>
                </a:solidFill>
              </a:endParaRPr>
            </a:p>
          </p:txBody>
        </p:sp>
      </p:grpSp>
      <p:grpSp>
        <p:nvGrpSpPr>
          <p:cNvPr id="21" name="群組 20"/>
          <p:cNvGrpSpPr/>
          <p:nvPr/>
        </p:nvGrpSpPr>
        <p:grpSpPr>
          <a:xfrm>
            <a:off x="4524569" y="0"/>
            <a:ext cx="4395916" cy="395481"/>
            <a:chOff x="4587446" y="400050"/>
            <a:chExt cx="4395916" cy="395481"/>
          </a:xfrm>
        </p:grpSpPr>
        <p:grpSp>
          <p:nvGrpSpPr>
            <p:cNvPr id="22" name="群組 21"/>
            <p:cNvGrpSpPr/>
            <p:nvPr/>
          </p:nvGrpSpPr>
          <p:grpSpPr>
            <a:xfrm>
              <a:off x="4587446" y="400050"/>
              <a:ext cx="1098979" cy="395481"/>
              <a:chOff x="4587446" y="400050"/>
              <a:chExt cx="1098979" cy="395481"/>
            </a:xfrm>
          </p:grpSpPr>
          <p:sp>
            <p:nvSpPr>
              <p:cNvPr id="35" name="文字方塊 34"/>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36" name="矩形 35"/>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3" name="群組 22"/>
            <p:cNvGrpSpPr/>
            <p:nvPr/>
          </p:nvGrpSpPr>
          <p:grpSpPr>
            <a:xfrm>
              <a:off x="5686425" y="400050"/>
              <a:ext cx="1098979" cy="395481"/>
              <a:chOff x="4587446" y="400050"/>
              <a:chExt cx="1098979" cy="395481"/>
            </a:xfrm>
          </p:grpSpPr>
          <p:sp>
            <p:nvSpPr>
              <p:cNvPr id="30" name="文字方塊 29"/>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34" name="矩形 33"/>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4" name="群組 23"/>
            <p:cNvGrpSpPr/>
            <p:nvPr/>
          </p:nvGrpSpPr>
          <p:grpSpPr>
            <a:xfrm>
              <a:off x="6785404" y="400050"/>
              <a:ext cx="1098979" cy="395481"/>
              <a:chOff x="4587446" y="400050"/>
              <a:chExt cx="1098979" cy="395481"/>
            </a:xfrm>
          </p:grpSpPr>
          <p:sp>
            <p:nvSpPr>
              <p:cNvPr id="28" name="文字方塊 27"/>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29" name="矩形 2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5" name="群組 24"/>
            <p:cNvGrpSpPr/>
            <p:nvPr/>
          </p:nvGrpSpPr>
          <p:grpSpPr>
            <a:xfrm>
              <a:off x="7884383" y="400050"/>
              <a:ext cx="1098979" cy="395481"/>
              <a:chOff x="4587446" y="400050"/>
              <a:chExt cx="1098979" cy="395481"/>
            </a:xfrm>
          </p:grpSpPr>
          <p:sp>
            <p:nvSpPr>
              <p:cNvPr id="26" name="文字方塊 25"/>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27" name="矩形 2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9" name="投影片編號版面配置區 8"/>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6671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動能</a:t>
            </a:r>
            <a:r>
              <a:rPr lang="zh-TW" altLang="en-US" dirty="0" smtClean="0"/>
              <a:t>二：伺服器</a:t>
            </a:r>
            <a:endParaRPr lang="zh-TW" altLang="en-US" dirty="0"/>
          </a:p>
        </p:txBody>
      </p:sp>
      <p:graphicFrame>
        <p:nvGraphicFramePr>
          <p:cNvPr id="10" name="圖表 9"/>
          <p:cNvGraphicFramePr>
            <a:graphicFrameLocks/>
          </p:cNvGraphicFramePr>
          <p:nvPr>
            <p:extLst>
              <p:ext uri="{D42A27DB-BD31-4B8C-83A1-F6EECF244321}">
                <p14:modId xmlns:p14="http://schemas.microsoft.com/office/powerpoint/2010/main" val="3577921185"/>
              </p:ext>
            </p:extLst>
          </p:nvPr>
        </p:nvGraphicFramePr>
        <p:xfrm>
          <a:off x="4378391" y="1095096"/>
          <a:ext cx="4765609" cy="5101167"/>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群組 15"/>
          <p:cNvGrpSpPr/>
          <p:nvPr/>
        </p:nvGrpSpPr>
        <p:grpSpPr>
          <a:xfrm>
            <a:off x="4524569" y="0"/>
            <a:ext cx="4395916" cy="395481"/>
            <a:chOff x="4587446" y="400050"/>
            <a:chExt cx="4395916" cy="395481"/>
          </a:xfrm>
        </p:grpSpPr>
        <p:grpSp>
          <p:nvGrpSpPr>
            <p:cNvPr id="17" name="群組 16"/>
            <p:cNvGrpSpPr/>
            <p:nvPr/>
          </p:nvGrpSpPr>
          <p:grpSpPr>
            <a:xfrm>
              <a:off x="4587446" y="400050"/>
              <a:ext cx="1098979" cy="395481"/>
              <a:chOff x="4587446" y="400050"/>
              <a:chExt cx="1098979" cy="395481"/>
            </a:xfrm>
          </p:grpSpPr>
          <p:sp>
            <p:nvSpPr>
              <p:cNvPr id="27" name="文字方塊 2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28" name="矩形 27"/>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8" name="群組 17"/>
            <p:cNvGrpSpPr/>
            <p:nvPr/>
          </p:nvGrpSpPr>
          <p:grpSpPr>
            <a:xfrm>
              <a:off x="5686425" y="400050"/>
              <a:ext cx="1098979" cy="395481"/>
              <a:chOff x="4587446" y="400050"/>
              <a:chExt cx="1098979" cy="395481"/>
            </a:xfrm>
          </p:grpSpPr>
          <p:sp>
            <p:nvSpPr>
              <p:cNvPr id="25" name="文字方塊 24"/>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26" name="矩形 25"/>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9" name="群組 18"/>
            <p:cNvGrpSpPr/>
            <p:nvPr/>
          </p:nvGrpSpPr>
          <p:grpSpPr>
            <a:xfrm>
              <a:off x="6785404"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a:t>動能詳述</a:t>
                </a:r>
              </a:p>
            </p:txBody>
          </p:sp>
          <p:sp>
            <p:nvSpPr>
              <p:cNvPr id="24" name="矩形 2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 name="群組 19"/>
            <p:cNvGrpSpPr/>
            <p:nvPr/>
          </p:nvGrpSpPr>
          <p:grpSpPr>
            <a:xfrm>
              <a:off x="7884383" y="400050"/>
              <a:ext cx="1098979" cy="395481"/>
              <a:chOff x="4587446" y="400050"/>
              <a:chExt cx="1098979" cy="395481"/>
            </a:xfrm>
          </p:grpSpPr>
          <p:sp>
            <p:nvSpPr>
              <p:cNvPr id="21" name="文字方塊 20"/>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22" name="矩形 2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29" name="內容版面配置區 2"/>
          <p:cNvSpPr>
            <a:spLocks noGrp="1"/>
          </p:cNvSpPr>
          <p:nvPr>
            <p:ph idx="1"/>
          </p:nvPr>
        </p:nvSpPr>
        <p:spPr>
          <a:xfrm>
            <a:off x="482472" y="1555867"/>
            <a:ext cx="4042097" cy="4640396"/>
          </a:xfrm>
        </p:spPr>
        <p:txBody>
          <a:bodyPr>
            <a:normAutofit fontScale="85000" lnSpcReduction="20000"/>
          </a:bodyPr>
          <a:lstStyle/>
          <a:p>
            <a:pPr>
              <a:lnSpc>
                <a:spcPct val="120000"/>
              </a:lnSpc>
            </a:pPr>
            <a:r>
              <a:rPr lang="zh-TW" altLang="en-US" b="0" dirty="0">
                <a:solidFill>
                  <a:schemeClr val="tx1">
                    <a:lumMod val="85000"/>
                    <a:lumOff val="15000"/>
                  </a:schemeClr>
                </a:solidFill>
              </a:rPr>
              <a:t>指那些具有較高計算能力，能夠提供給多個使用者使用的電腦。</a:t>
            </a:r>
            <a:endParaRPr lang="en-US" altLang="zh-TW" b="0" dirty="0">
              <a:solidFill>
                <a:schemeClr val="tx1">
                  <a:lumMod val="85000"/>
                  <a:lumOff val="15000"/>
                </a:schemeClr>
              </a:solidFill>
            </a:endParaRPr>
          </a:p>
          <a:p>
            <a:pPr>
              <a:lnSpc>
                <a:spcPct val="120000"/>
              </a:lnSpc>
            </a:pPr>
            <a:r>
              <a:rPr lang="zh-TW" altLang="en-US" b="0" dirty="0">
                <a:solidFill>
                  <a:schemeClr val="tx1">
                    <a:lumMod val="85000"/>
                    <a:lumOff val="15000"/>
                  </a:schemeClr>
                </a:solidFill>
              </a:rPr>
              <a:t>組成：</a:t>
            </a:r>
            <a:r>
              <a:rPr lang="zh-TW" altLang="en-US" dirty="0">
                <a:solidFill>
                  <a:schemeClr val="tx1">
                    <a:lumMod val="85000"/>
                    <a:lumOff val="15000"/>
                  </a:schemeClr>
                </a:solidFill>
              </a:rPr>
              <a:t>中央處理器、記憶體</a:t>
            </a:r>
            <a:r>
              <a:rPr lang="zh-TW" altLang="en-US" b="0" dirty="0">
                <a:solidFill>
                  <a:schemeClr val="tx1">
                    <a:lumMod val="85000"/>
                    <a:lumOff val="15000"/>
                  </a:schemeClr>
                </a:solidFill>
              </a:rPr>
              <a:t>、晶元組、</a:t>
            </a:r>
            <a:r>
              <a:rPr lang="en-US" altLang="zh-TW" b="0" dirty="0">
                <a:solidFill>
                  <a:schemeClr val="tx1">
                    <a:lumMod val="85000"/>
                    <a:lumOff val="15000"/>
                  </a:schemeClr>
                </a:solidFill>
              </a:rPr>
              <a:t>I/O</a:t>
            </a:r>
            <a:r>
              <a:rPr lang="zh-TW" altLang="en-US" b="0" dirty="0">
                <a:solidFill>
                  <a:schemeClr val="tx1">
                    <a:lumMod val="85000"/>
                    <a:lumOff val="15000"/>
                  </a:schemeClr>
                </a:solidFill>
              </a:rPr>
              <a:t>匯流排、</a:t>
            </a:r>
            <a:r>
              <a:rPr lang="en-US" altLang="zh-TW" b="0" dirty="0">
                <a:solidFill>
                  <a:schemeClr val="tx1">
                    <a:lumMod val="85000"/>
                    <a:lumOff val="15000"/>
                  </a:schemeClr>
                </a:solidFill>
              </a:rPr>
              <a:t>I/O</a:t>
            </a:r>
            <a:r>
              <a:rPr lang="zh-TW" altLang="en-US" b="0" dirty="0">
                <a:solidFill>
                  <a:schemeClr val="tx1">
                    <a:lumMod val="85000"/>
                    <a:lumOff val="15000"/>
                  </a:schemeClr>
                </a:solidFill>
              </a:rPr>
              <a:t>設備、電源、機箱和相關軟體</a:t>
            </a:r>
            <a:endParaRPr lang="en-US" altLang="zh-TW" b="0" dirty="0">
              <a:solidFill>
                <a:schemeClr val="tx1">
                  <a:lumMod val="85000"/>
                  <a:lumOff val="15000"/>
                </a:schemeClr>
              </a:solidFill>
            </a:endParaRPr>
          </a:p>
          <a:p>
            <a:pPr>
              <a:lnSpc>
                <a:spcPct val="120000"/>
              </a:lnSpc>
            </a:pPr>
            <a:r>
              <a:rPr lang="zh-TW" altLang="en-US" b="0" dirty="0">
                <a:solidFill>
                  <a:schemeClr val="tx1">
                    <a:lumMod val="85000"/>
                    <a:lumOff val="15000"/>
                  </a:schemeClr>
                </a:solidFill>
              </a:rPr>
              <a:t>健鼎主要客戶：</a:t>
            </a:r>
            <a:endParaRPr lang="en-US" altLang="zh-TW" b="0" dirty="0">
              <a:solidFill>
                <a:schemeClr val="tx1">
                  <a:lumMod val="85000"/>
                  <a:lumOff val="15000"/>
                </a:schemeClr>
              </a:solidFill>
            </a:endParaRPr>
          </a:p>
          <a:p>
            <a:pPr marL="0" indent="0">
              <a:lnSpc>
                <a:spcPct val="120000"/>
              </a:lnSpc>
              <a:buNone/>
            </a:pPr>
            <a:r>
              <a:rPr lang="zh-TW" altLang="en-US" b="0" dirty="0">
                <a:solidFill>
                  <a:schemeClr val="tx1">
                    <a:lumMod val="85000"/>
                    <a:lumOff val="15000"/>
                  </a:schemeClr>
                </a:solidFill>
              </a:rPr>
              <a:t>伺服器板：</a:t>
            </a:r>
            <a:r>
              <a:rPr lang="en-US" altLang="zh-TW" b="0" dirty="0">
                <a:solidFill>
                  <a:schemeClr val="tx1">
                    <a:lumMod val="85000"/>
                    <a:lumOff val="15000"/>
                  </a:schemeClr>
                </a:solidFill>
              </a:rPr>
              <a:t>HP</a:t>
            </a:r>
            <a:r>
              <a:rPr lang="zh-TW" altLang="en-US" b="0" dirty="0">
                <a:solidFill>
                  <a:schemeClr val="tx1">
                    <a:lumMod val="85000"/>
                    <a:lumOff val="15000"/>
                  </a:schemeClr>
                </a:solidFill>
              </a:rPr>
              <a:t>、</a:t>
            </a:r>
            <a:r>
              <a:rPr lang="en-US" altLang="zh-TW" b="0" dirty="0">
                <a:solidFill>
                  <a:schemeClr val="tx1">
                    <a:lumMod val="85000"/>
                    <a:lumOff val="15000"/>
                  </a:schemeClr>
                </a:solidFill>
              </a:rPr>
              <a:t>Dell</a:t>
            </a:r>
          </a:p>
          <a:p>
            <a:pPr marL="0" indent="0">
              <a:lnSpc>
                <a:spcPct val="120000"/>
              </a:lnSpc>
              <a:buNone/>
            </a:pPr>
            <a:r>
              <a:rPr lang="zh-TW" altLang="en-US" b="0" dirty="0">
                <a:solidFill>
                  <a:schemeClr val="tx1">
                    <a:lumMod val="85000"/>
                    <a:lumOff val="15000"/>
                  </a:schemeClr>
                </a:solidFill>
              </a:rPr>
              <a:t>記憶體板：金士頓、三星，共占健鼎出貨的</a:t>
            </a:r>
            <a:r>
              <a:rPr lang="en-US" altLang="zh-TW" b="0" dirty="0">
                <a:solidFill>
                  <a:schemeClr val="tx1">
                    <a:lumMod val="85000"/>
                    <a:lumOff val="15000"/>
                  </a:schemeClr>
                </a:solidFill>
              </a:rPr>
              <a:t>5</a:t>
            </a:r>
            <a:r>
              <a:rPr lang="zh-TW" altLang="en-US" b="0" dirty="0">
                <a:solidFill>
                  <a:schemeClr val="tx1">
                    <a:lumMod val="85000"/>
                    <a:lumOff val="15000"/>
                  </a:schemeClr>
                </a:solidFill>
              </a:rPr>
              <a:t>成以上</a:t>
            </a:r>
          </a:p>
          <a:p>
            <a:pPr>
              <a:lnSpc>
                <a:spcPct val="150000"/>
              </a:lnSpc>
            </a:pPr>
            <a:endParaRPr lang="zh-TW" altLang="en-US" b="0" dirty="0">
              <a:solidFill>
                <a:schemeClr val="tx1">
                  <a:lumMod val="85000"/>
                  <a:lumOff val="15000"/>
                </a:schemeClr>
              </a:solidFill>
            </a:endParaRPr>
          </a:p>
          <a:p>
            <a:endParaRPr lang="zh-TW" altLang="en-US" b="0" dirty="0">
              <a:solidFill>
                <a:schemeClr val="tx1">
                  <a:lumMod val="85000"/>
                  <a:lumOff val="15000"/>
                </a:schemeClr>
              </a:solidFill>
            </a:endParaRPr>
          </a:p>
        </p:txBody>
      </p:sp>
      <p:sp>
        <p:nvSpPr>
          <p:cNvPr id="31" name="文字方塊 30">
            <a:extLst>
              <a:ext uri="{FF2B5EF4-FFF2-40B4-BE49-F238E27FC236}">
                <a16:creationId xmlns:a16="http://schemas.microsoft.com/office/drawing/2014/main" id="{1A08F9BB-43EE-4613-9889-947B2191DF62}"/>
              </a:ext>
            </a:extLst>
          </p:cNvPr>
          <p:cNvSpPr txBox="1"/>
          <p:nvPr/>
        </p:nvSpPr>
        <p:spPr>
          <a:xfrm>
            <a:off x="254123" y="6408464"/>
            <a:ext cx="331088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zh-TW" altLang="en-US" sz="1400" i="1" dirty="0">
                <a:solidFill>
                  <a:schemeClr val="tx1">
                    <a:lumMod val="65000"/>
                    <a:lumOff val="35000"/>
                  </a:schemeClr>
                </a:solidFill>
                <a:latin typeface="Calibri" panose="020F0502020204030204" pitchFamily="34" charset="0"/>
                <a:cs typeface="Calibri" panose="020F0502020204030204" pitchFamily="34" charset="0"/>
              </a:rPr>
              <a:t>藍眼科技集團</a:t>
            </a:r>
            <a:r>
              <a:rPr lang="en-US" altLang="zh-TW" sz="1400" i="1" dirty="0">
                <a:solidFill>
                  <a:schemeClr val="tx1">
                    <a:lumMod val="65000"/>
                    <a:lumOff val="35000"/>
                  </a:schemeClr>
                </a:solidFill>
                <a:latin typeface="Calibri" panose="020F0502020204030204" pitchFamily="34" charset="0"/>
                <a:cs typeface="Calibri" panose="020F0502020204030204" pitchFamily="34" charset="0"/>
              </a:rPr>
              <a:t>, </a:t>
            </a:r>
            <a:r>
              <a:rPr lang="zh-TW" altLang="en-US" sz="1400" i="1" dirty="0">
                <a:solidFill>
                  <a:schemeClr val="tx1">
                    <a:lumMod val="65000"/>
                    <a:lumOff val="35000"/>
                  </a:schemeClr>
                </a:solidFill>
                <a:latin typeface="Calibri" panose="020F0502020204030204" pitchFamily="34" charset="0"/>
                <a:cs typeface="Calibri" panose="020F0502020204030204" pitchFamily="34" charset="0"/>
              </a:rPr>
              <a:t>健鼎發言人</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 name="投影片編號版面配置區 4"/>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432895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線單箭頭接點 66">
            <a:extLst>
              <a:ext uri="{FF2B5EF4-FFF2-40B4-BE49-F238E27FC236}">
                <a16:creationId xmlns:a16="http://schemas.microsoft.com/office/drawing/2014/main" id="{CBE2B22C-8984-493A-A1EA-F354493F10A3}"/>
              </a:ext>
            </a:extLst>
          </p:cNvPr>
          <p:cNvCxnSpPr/>
          <p:nvPr/>
        </p:nvCxnSpPr>
        <p:spPr>
          <a:xfrm flipH="1">
            <a:off x="2060411" y="5126315"/>
            <a:ext cx="7127" cy="390041"/>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dirty="0"/>
              <a:t>伺服器供應鏈</a:t>
            </a:r>
          </a:p>
        </p:txBody>
      </p:sp>
      <p:grpSp>
        <p:nvGrpSpPr>
          <p:cNvPr id="4" name="群組 3">
            <a:extLst>
              <a:ext uri="{FF2B5EF4-FFF2-40B4-BE49-F238E27FC236}">
                <a16:creationId xmlns:a16="http://schemas.microsoft.com/office/drawing/2014/main" id="{C001C7C4-0764-4C09-A6FB-E5B0DF41AFC1}"/>
              </a:ext>
            </a:extLst>
          </p:cNvPr>
          <p:cNvGrpSpPr/>
          <p:nvPr/>
        </p:nvGrpSpPr>
        <p:grpSpPr>
          <a:xfrm>
            <a:off x="962577" y="1393086"/>
            <a:ext cx="1722941" cy="486137"/>
            <a:chOff x="2053624" y="1330210"/>
            <a:chExt cx="1722941" cy="486137"/>
          </a:xfrm>
        </p:grpSpPr>
        <p:sp>
          <p:nvSpPr>
            <p:cNvPr id="50" name="矩形 49">
              <a:extLst>
                <a:ext uri="{FF2B5EF4-FFF2-40B4-BE49-F238E27FC236}">
                  <a16:creationId xmlns:a16="http://schemas.microsoft.com/office/drawing/2014/main" id="{CD96856B-1FE4-4792-90DE-07B08DDB1766}"/>
                </a:ext>
              </a:extLst>
            </p:cNvPr>
            <p:cNvSpPr/>
            <p:nvPr/>
          </p:nvSpPr>
          <p:spPr>
            <a:xfrm>
              <a:off x="2053624" y="1330210"/>
              <a:ext cx="1722940" cy="486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BA9D5822-C1F0-4945-AEAE-0D5BEB94A52E}"/>
                </a:ext>
              </a:extLst>
            </p:cNvPr>
            <p:cNvSpPr txBox="1"/>
            <p:nvPr/>
          </p:nvSpPr>
          <p:spPr>
            <a:xfrm>
              <a:off x="2053625" y="1373224"/>
              <a:ext cx="1722940" cy="400110"/>
            </a:xfrm>
            <a:prstGeom prst="rect">
              <a:avLst/>
            </a:prstGeom>
            <a:noFill/>
          </p:spPr>
          <p:txBody>
            <a:bodyPr wrap="square" rtlCol="0">
              <a:spAutoFit/>
            </a:bodyPr>
            <a:lstStyle/>
            <a:p>
              <a:r>
                <a:rPr lang="zh-TW" altLang="en-US" sz="2000" b="1" dirty="0">
                  <a:solidFill>
                    <a:schemeClr val="bg1"/>
                  </a:solidFill>
                  <a:latin typeface="Microsoft YaHei" panose="020B0503020204020204" pitchFamily="34" charset="-122"/>
                  <a:ea typeface="Microsoft YaHei" panose="020B0503020204020204" pitchFamily="34" charset="-122"/>
                </a:rPr>
                <a:t>伺服器零組件</a:t>
              </a:r>
            </a:p>
          </p:txBody>
        </p:sp>
      </p:grpSp>
      <p:grpSp>
        <p:nvGrpSpPr>
          <p:cNvPr id="8" name="群組 7">
            <a:extLst>
              <a:ext uri="{FF2B5EF4-FFF2-40B4-BE49-F238E27FC236}">
                <a16:creationId xmlns:a16="http://schemas.microsoft.com/office/drawing/2014/main" id="{2378CE9E-0CE3-44C1-9994-451B9E2776F1}"/>
              </a:ext>
            </a:extLst>
          </p:cNvPr>
          <p:cNvGrpSpPr/>
          <p:nvPr/>
        </p:nvGrpSpPr>
        <p:grpSpPr>
          <a:xfrm>
            <a:off x="984344" y="3747125"/>
            <a:ext cx="1722941" cy="486137"/>
            <a:chOff x="962577" y="4170237"/>
            <a:chExt cx="1722941" cy="486137"/>
          </a:xfrm>
        </p:grpSpPr>
        <p:sp>
          <p:nvSpPr>
            <p:cNvPr id="52" name="矩形 51">
              <a:extLst>
                <a:ext uri="{FF2B5EF4-FFF2-40B4-BE49-F238E27FC236}">
                  <a16:creationId xmlns:a16="http://schemas.microsoft.com/office/drawing/2014/main" id="{1CB45417-01DC-4232-88E2-AE2A8E6A377C}"/>
                </a:ext>
              </a:extLst>
            </p:cNvPr>
            <p:cNvSpPr/>
            <p:nvPr/>
          </p:nvSpPr>
          <p:spPr>
            <a:xfrm>
              <a:off x="962577" y="4170237"/>
              <a:ext cx="1722940" cy="486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a:extLst>
                <a:ext uri="{FF2B5EF4-FFF2-40B4-BE49-F238E27FC236}">
                  <a16:creationId xmlns:a16="http://schemas.microsoft.com/office/drawing/2014/main" id="{919CE7F9-49B0-4DF1-AA7F-E9D1323199A0}"/>
                </a:ext>
              </a:extLst>
            </p:cNvPr>
            <p:cNvSpPr txBox="1"/>
            <p:nvPr/>
          </p:nvSpPr>
          <p:spPr>
            <a:xfrm>
              <a:off x="962578" y="4213251"/>
              <a:ext cx="1722940" cy="400110"/>
            </a:xfrm>
            <a:prstGeom prst="rect">
              <a:avLst/>
            </a:prstGeom>
            <a:noFill/>
          </p:spPr>
          <p:txBody>
            <a:bodyPr wrap="square" rtlCol="0">
              <a:spAutoFit/>
            </a:bodyPr>
            <a:lstStyle/>
            <a:p>
              <a:pPr algn="ctr"/>
              <a:r>
                <a:rPr lang="zh-TW" altLang="en-US" sz="2000" b="1" dirty="0">
                  <a:solidFill>
                    <a:schemeClr val="bg1"/>
                  </a:solidFill>
                  <a:latin typeface="Microsoft YaHei" panose="020B0503020204020204" pitchFamily="34" charset="-122"/>
                  <a:ea typeface="Microsoft YaHei" panose="020B0503020204020204" pitchFamily="34" charset="-122"/>
                </a:rPr>
                <a:t>製造商</a:t>
              </a:r>
            </a:p>
          </p:txBody>
        </p:sp>
      </p:grpSp>
      <p:grpSp>
        <p:nvGrpSpPr>
          <p:cNvPr id="6" name="群組 5">
            <a:extLst>
              <a:ext uri="{FF2B5EF4-FFF2-40B4-BE49-F238E27FC236}">
                <a16:creationId xmlns:a16="http://schemas.microsoft.com/office/drawing/2014/main" id="{0375267D-A482-41EB-A7F9-39CC06D93AD7}"/>
              </a:ext>
            </a:extLst>
          </p:cNvPr>
          <p:cNvGrpSpPr/>
          <p:nvPr/>
        </p:nvGrpSpPr>
        <p:grpSpPr>
          <a:xfrm>
            <a:off x="1218257" y="4618806"/>
            <a:ext cx="1584342" cy="486137"/>
            <a:chOff x="1161553" y="5001669"/>
            <a:chExt cx="1584342" cy="486137"/>
          </a:xfrm>
        </p:grpSpPr>
        <p:sp>
          <p:nvSpPr>
            <p:cNvPr id="54" name="矩形 53">
              <a:extLst>
                <a:ext uri="{FF2B5EF4-FFF2-40B4-BE49-F238E27FC236}">
                  <a16:creationId xmlns:a16="http://schemas.microsoft.com/office/drawing/2014/main" id="{68AEA0A7-E948-43B7-AF28-DE1882A44595}"/>
                </a:ext>
              </a:extLst>
            </p:cNvPr>
            <p:cNvSpPr/>
            <p:nvPr/>
          </p:nvSpPr>
          <p:spPr>
            <a:xfrm>
              <a:off x="1244654" y="5001669"/>
              <a:ext cx="1418139" cy="486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7E297F4-FD07-4C9F-81FE-1EF9A768B665}"/>
                </a:ext>
              </a:extLst>
            </p:cNvPr>
            <p:cNvSpPr txBox="1"/>
            <p:nvPr/>
          </p:nvSpPr>
          <p:spPr>
            <a:xfrm>
              <a:off x="1161553" y="5060929"/>
              <a:ext cx="1584342" cy="409820"/>
            </a:xfrm>
            <a:prstGeom prst="rect">
              <a:avLst/>
            </a:prstGeom>
            <a:noFill/>
          </p:spPr>
          <p:txBody>
            <a:bodyPr wrap="square" rtlCol="0">
              <a:spAutoFit/>
            </a:bodyPr>
            <a:lstStyle/>
            <a:p>
              <a:pPr algn="ctr"/>
              <a:r>
                <a:rPr lang="zh-TW" altLang="en-US" sz="2000" b="1" dirty="0">
                  <a:solidFill>
                    <a:schemeClr val="bg1"/>
                  </a:solidFill>
                  <a:latin typeface="Microsoft YaHei" panose="020B0503020204020204" pitchFamily="34" charset="-122"/>
                  <a:ea typeface="Microsoft YaHei" panose="020B0503020204020204" pitchFamily="34" charset="-122"/>
                </a:rPr>
                <a:t>品牌</a:t>
              </a:r>
              <a:r>
                <a:rPr lang="en-US" altLang="zh-TW" sz="2000" b="1" dirty="0">
                  <a:solidFill>
                    <a:schemeClr val="bg1"/>
                  </a:solidFill>
                  <a:latin typeface="Microsoft YaHei" panose="020B0503020204020204" pitchFamily="34" charset="-122"/>
                  <a:ea typeface="Microsoft YaHei" panose="020B0503020204020204" pitchFamily="34" charset="-122"/>
                </a:rPr>
                <a:t>&amp;</a:t>
              </a:r>
              <a:r>
                <a:rPr lang="zh-TW" altLang="en-US" sz="2000" b="1" dirty="0">
                  <a:solidFill>
                    <a:schemeClr val="bg1"/>
                  </a:solidFill>
                  <a:latin typeface="Microsoft YaHei" panose="020B0503020204020204" pitchFamily="34" charset="-122"/>
                  <a:ea typeface="Microsoft YaHei" panose="020B0503020204020204" pitchFamily="34" charset="-122"/>
                </a:rPr>
                <a:t>整合</a:t>
              </a:r>
            </a:p>
          </p:txBody>
        </p:sp>
      </p:grpSp>
      <p:cxnSp>
        <p:nvCxnSpPr>
          <p:cNvPr id="56" name="直線單箭頭接點 55">
            <a:extLst>
              <a:ext uri="{FF2B5EF4-FFF2-40B4-BE49-F238E27FC236}">
                <a16:creationId xmlns:a16="http://schemas.microsoft.com/office/drawing/2014/main" id="{70107C78-D0F5-48D7-9CC0-B24ED99E9635}"/>
              </a:ext>
            </a:extLst>
          </p:cNvPr>
          <p:cNvCxnSpPr>
            <a:cxnSpLocks/>
          </p:cNvCxnSpPr>
          <p:nvPr/>
        </p:nvCxnSpPr>
        <p:spPr>
          <a:xfrm>
            <a:off x="1079841" y="1936271"/>
            <a:ext cx="0" cy="1709297"/>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2" descr="「Hp」的圖片搜尋結果">
            <a:extLst>
              <a:ext uri="{FF2B5EF4-FFF2-40B4-BE49-F238E27FC236}">
                <a16:creationId xmlns:a16="http://schemas.microsoft.com/office/drawing/2014/main" id="{B3FB5F36-3D4A-4DF8-BD0F-371AA6452D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8709" y="4625624"/>
            <a:ext cx="612351" cy="38714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dell」的圖片搜尋結果">
            <a:extLst>
              <a:ext uri="{FF2B5EF4-FFF2-40B4-BE49-F238E27FC236}">
                <a16:creationId xmlns:a16="http://schemas.microsoft.com/office/drawing/2014/main" id="{72DBF1D9-6D72-4C68-826F-6EC9B687DA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4391" y="4539836"/>
            <a:ext cx="576061" cy="57606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isco」的圖片搜尋結果">
            <a:extLst>
              <a:ext uri="{FF2B5EF4-FFF2-40B4-BE49-F238E27FC236}">
                <a16:creationId xmlns:a16="http://schemas.microsoft.com/office/drawing/2014/main" id="{898B1820-C184-4B34-B446-D8DA726D21AD}"/>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22000" b="80000" l="4000" r="97500">
                        <a14:foregroundMark x1="61000" y1="62000" x2="61000" y2="62000"/>
                        <a14:foregroundMark x1="43000" y1="63000" x2="43000" y2="63000"/>
                        <a14:foregroundMark x1="31000" y1="63000" x2="31000" y2="63000"/>
                        <a14:foregroundMark x1="18500" y1="61000" x2="18500" y2="61000"/>
                        <a14:foregroundMark x1="4000" y1="43000" x2="4000" y2="43000"/>
                        <a14:foregroundMark x1="15500" y1="41500" x2="15500" y2="41500"/>
                        <a14:foregroundMark x1="29500" y1="37500" x2="29500" y2="37500"/>
                        <a14:foregroundMark x1="37500" y1="37500" x2="37500" y2="37500"/>
                        <a14:foregroundMark x1="26500" y1="38500" x2="26500" y2="38500"/>
                        <a14:foregroundMark x1="50000" y1="42000" x2="50000" y2="42000"/>
                        <a14:foregroundMark x1="61500" y1="40000" x2="61500" y2="40000"/>
                        <a14:foregroundMark x1="74500" y1="39500" x2="74500" y2="39500"/>
                        <a14:foregroundMark x1="86000" y1="38000" x2="86000" y2="38000"/>
                        <a14:foregroundMark x1="97500" y1="41500" x2="97500" y2="41500"/>
                        <a14:backgroundMark x1="30000" y1="38500" x2="30000" y2="38500"/>
                        <a14:backgroundMark x1="30000" y1="37500" x2="30000" y2="37500"/>
                        <a14:backgroundMark x1="29500" y1="38500" x2="29500" y2="38500"/>
                      </a14:backgroundRemoval>
                    </a14:imgEffect>
                  </a14:imgLayer>
                </a14:imgProps>
              </a:ext>
              <a:ext uri="{28A0092B-C50C-407E-A947-70E740481C1C}">
                <a14:useLocalDpi xmlns:a14="http://schemas.microsoft.com/office/drawing/2010/main" val="0"/>
              </a:ext>
            </a:extLst>
          </a:blip>
          <a:srcRect t="14876" r="-4024" b="12291"/>
          <a:stretch/>
        </p:blipFill>
        <p:spPr bwMode="auto">
          <a:xfrm>
            <a:off x="4715073" y="4586013"/>
            <a:ext cx="741162" cy="5189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lenovo」的圖片搜尋結果">
            <a:extLst>
              <a:ext uri="{FF2B5EF4-FFF2-40B4-BE49-F238E27FC236}">
                <a16:creationId xmlns:a16="http://schemas.microsoft.com/office/drawing/2014/main" id="{F4EC16AE-9D67-40B4-B161-1B64BC5B3C27}"/>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40667" b="59000" l="14000" r="84500">
                        <a14:foregroundMark x1="19625" y1="44500" x2="19625" y2="44500"/>
                        <a14:foregroundMark x1="16750" y1="52167" x2="16750" y2="52167"/>
                        <a14:foregroundMark x1="14125" y1="56167" x2="14125" y2="56167"/>
                        <a14:foregroundMark x1="23250" y1="53667" x2="23250" y2="53667"/>
                        <a14:foregroundMark x1="50125" y1="51167" x2="50125" y2="51167"/>
                        <a14:foregroundMark x1="64250" y1="54167" x2="64250" y2="54167"/>
                        <a14:foregroundMark x1="75500" y1="51167" x2="75500" y2="51167"/>
                        <a14:foregroundMark x1="84500" y1="51333" x2="84500" y2="51333"/>
                      </a14:backgroundRemoval>
                    </a14:imgEffect>
                  </a14:imgLayer>
                </a14:imgProps>
              </a:ext>
              <a:ext uri="{28A0092B-C50C-407E-A947-70E740481C1C}">
                <a14:useLocalDpi xmlns:a14="http://schemas.microsoft.com/office/drawing/2010/main" val="0"/>
              </a:ext>
            </a:extLst>
          </a:blip>
          <a:srcRect l="10334" t="38801" r="10834" b="38666"/>
          <a:stretch/>
        </p:blipFill>
        <p:spPr bwMode="auto">
          <a:xfrm>
            <a:off x="5629596" y="4666254"/>
            <a:ext cx="1267539" cy="271721"/>
          </a:xfrm>
          <a:prstGeom prst="rect">
            <a:avLst/>
          </a:prstGeom>
          <a:noFill/>
          <a:extLst>
            <a:ext uri="{909E8E84-426E-40DD-AFC4-6F175D3DCCD1}">
              <a14:hiddenFill xmlns:a14="http://schemas.microsoft.com/office/drawing/2010/main">
                <a:solidFill>
                  <a:srgbClr val="FFFFFF"/>
                </a:solidFill>
              </a14:hiddenFill>
            </a:ext>
          </a:extLst>
        </p:spPr>
      </p:pic>
      <p:sp>
        <p:nvSpPr>
          <p:cNvPr id="63" name="內容版面配置區 2">
            <a:extLst>
              <a:ext uri="{FF2B5EF4-FFF2-40B4-BE49-F238E27FC236}">
                <a16:creationId xmlns:a16="http://schemas.microsoft.com/office/drawing/2014/main" id="{CDF7AF1D-5808-43B5-91C1-7C8AF3DA6451}"/>
              </a:ext>
            </a:extLst>
          </p:cNvPr>
          <p:cNvSpPr txBox="1">
            <a:spLocks/>
          </p:cNvSpPr>
          <p:nvPr/>
        </p:nvSpPr>
        <p:spPr>
          <a:xfrm>
            <a:off x="1189211" y="1994129"/>
            <a:ext cx="7362914" cy="45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solidFill>
                  <a:schemeClr val="accent6"/>
                </a:solidFill>
              </a:rPr>
              <a:t>伺服器</a:t>
            </a:r>
            <a:r>
              <a:rPr lang="en-US" altLang="zh-TW" sz="2000" dirty="0"/>
              <a:t>PCB</a:t>
            </a:r>
            <a:r>
              <a:rPr lang="zh-TW" altLang="en-US" sz="2000" dirty="0"/>
              <a:t>  </a:t>
            </a:r>
            <a:r>
              <a:rPr lang="zh-TW" altLang="en-US" sz="2000" dirty="0">
                <a:solidFill>
                  <a:schemeClr val="accent1">
                    <a:lumMod val="50000"/>
                  </a:schemeClr>
                </a:solidFill>
              </a:rPr>
              <a:t>健鼎、金像電、先豐、華通、慶生</a:t>
            </a:r>
            <a:endParaRPr lang="en-US" altLang="zh-TW" sz="2000" dirty="0">
              <a:solidFill>
                <a:schemeClr val="accent1">
                  <a:lumMod val="50000"/>
                </a:schemeClr>
              </a:solidFill>
            </a:endParaRPr>
          </a:p>
        </p:txBody>
      </p:sp>
      <p:sp>
        <p:nvSpPr>
          <p:cNvPr id="65" name="矩形 64">
            <a:extLst>
              <a:ext uri="{FF2B5EF4-FFF2-40B4-BE49-F238E27FC236}">
                <a16:creationId xmlns:a16="http://schemas.microsoft.com/office/drawing/2014/main" id="{C2B0FB10-1163-4143-A625-98EE62EBBFE5}"/>
              </a:ext>
            </a:extLst>
          </p:cNvPr>
          <p:cNvSpPr/>
          <p:nvPr/>
        </p:nvSpPr>
        <p:spPr>
          <a:xfrm>
            <a:off x="984345" y="5553947"/>
            <a:ext cx="1722940" cy="486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3042152E-9FC5-4553-AC7F-594A185CABAD}"/>
              </a:ext>
            </a:extLst>
          </p:cNvPr>
          <p:cNvSpPr txBox="1"/>
          <p:nvPr/>
        </p:nvSpPr>
        <p:spPr>
          <a:xfrm>
            <a:off x="984346" y="5596961"/>
            <a:ext cx="1722940" cy="400110"/>
          </a:xfrm>
          <a:prstGeom prst="rect">
            <a:avLst/>
          </a:prstGeom>
          <a:noFill/>
        </p:spPr>
        <p:txBody>
          <a:bodyPr wrap="square" rtlCol="0">
            <a:spAutoFit/>
          </a:bodyPr>
          <a:lstStyle/>
          <a:p>
            <a:pPr algn="ctr"/>
            <a:r>
              <a:rPr lang="zh-TW" altLang="en-US" sz="2000" b="1" dirty="0">
                <a:solidFill>
                  <a:schemeClr val="bg1"/>
                </a:solidFill>
                <a:latin typeface="Microsoft YaHei" panose="020B0503020204020204" pitchFamily="34" charset="-122"/>
                <a:ea typeface="Microsoft YaHei" panose="020B0503020204020204" pitchFamily="34" charset="-122"/>
              </a:rPr>
              <a:t>最終客戶</a:t>
            </a:r>
          </a:p>
        </p:txBody>
      </p:sp>
      <p:cxnSp>
        <p:nvCxnSpPr>
          <p:cNvPr id="68" name="直線單箭頭接點 67">
            <a:extLst>
              <a:ext uri="{FF2B5EF4-FFF2-40B4-BE49-F238E27FC236}">
                <a16:creationId xmlns:a16="http://schemas.microsoft.com/office/drawing/2014/main" id="{8BC2C33F-EA44-4733-B7D0-C3231B98AD9E}"/>
              </a:ext>
            </a:extLst>
          </p:cNvPr>
          <p:cNvCxnSpPr>
            <a:cxnSpLocks/>
          </p:cNvCxnSpPr>
          <p:nvPr/>
        </p:nvCxnSpPr>
        <p:spPr>
          <a:xfrm>
            <a:off x="1101609" y="4253286"/>
            <a:ext cx="0" cy="1258207"/>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9" name="Picture 10" descr="「Google」的圖片搜尋結果">
            <a:extLst>
              <a:ext uri="{FF2B5EF4-FFF2-40B4-BE49-F238E27FC236}">
                <a16:creationId xmlns:a16="http://schemas.microsoft.com/office/drawing/2014/main" id="{FA21D73A-F940-4D09-AC7C-9276A9101F7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4320" b="30717"/>
          <a:stretch/>
        </p:blipFill>
        <p:spPr bwMode="auto">
          <a:xfrm>
            <a:off x="3108863" y="5571855"/>
            <a:ext cx="1432848" cy="50096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2" descr="相關圖片">
            <a:extLst>
              <a:ext uri="{FF2B5EF4-FFF2-40B4-BE49-F238E27FC236}">
                <a16:creationId xmlns:a16="http://schemas.microsoft.com/office/drawing/2014/main" id="{5C50B62B-8B47-459F-B34D-C310E1394D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5073" y="5543867"/>
            <a:ext cx="1323974" cy="54039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amazon」的圖片搜尋結果">
            <a:extLst>
              <a:ext uri="{FF2B5EF4-FFF2-40B4-BE49-F238E27FC236}">
                <a16:creationId xmlns:a16="http://schemas.microsoft.com/office/drawing/2014/main" id="{4A898146-C1C0-47D2-BAA5-49B3AF872E2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8252" t="36727" r="8955" b="36128"/>
          <a:stretch/>
        </p:blipFill>
        <p:spPr bwMode="auto">
          <a:xfrm>
            <a:off x="6212409" y="5619694"/>
            <a:ext cx="1440292" cy="472224"/>
          </a:xfrm>
          <a:prstGeom prst="rect">
            <a:avLst/>
          </a:prstGeom>
          <a:noFill/>
          <a:extLst>
            <a:ext uri="{909E8E84-426E-40DD-AFC4-6F175D3DCCD1}">
              <a14:hiddenFill xmlns:a14="http://schemas.microsoft.com/office/drawing/2010/main">
                <a:solidFill>
                  <a:srgbClr val="FFFFFF"/>
                </a:solidFill>
              </a14:hiddenFill>
            </a:ext>
          </a:extLst>
        </p:spPr>
      </p:pic>
      <p:sp>
        <p:nvSpPr>
          <p:cNvPr id="72" name="內容版面配置區 2">
            <a:extLst>
              <a:ext uri="{FF2B5EF4-FFF2-40B4-BE49-F238E27FC236}">
                <a16:creationId xmlns:a16="http://schemas.microsoft.com/office/drawing/2014/main" id="{5CAE23A9-75D2-4F87-8D24-0898B91E657E}"/>
              </a:ext>
            </a:extLst>
          </p:cNvPr>
          <p:cNvSpPr txBox="1">
            <a:spLocks/>
          </p:cNvSpPr>
          <p:nvPr/>
        </p:nvSpPr>
        <p:spPr>
          <a:xfrm>
            <a:off x="1189211" y="2384186"/>
            <a:ext cx="992866" cy="3579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solidFill>
                  <a:schemeClr val="accent1"/>
                </a:solidFill>
              </a:rPr>
              <a:t>記憶體</a:t>
            </a:r>
            <a:endParaRPr lang="en-US" altLang="zh-TW" sz="2000" dirty="0">
              <a:solidFill>
                <a:schemeClr val="accent1"/>
              </a:solidFill>
            </a:endParaRPr>
          </a:p>
        </p:txBody>
      </p:sp>
      <p:cxnSp>
        <p:nvCxnSpPr>
          <p:cNvPr id="35" name="直線單箭頭接點 34">
            <a:extLst>
              <a:ext uri="{FF2B5EF4-FFF2-40B4-BE49-F238E27FC236}">
                <a16:creationId xmlns:a16="http://schemas.microsoft.com/office/drawing/2014/main" id="{8D57315F-FDF0-4FE2-A05B-B711A3CA7F95}"/>
              </a:ext>
            </a:extLst>
          </p:cNvPr>
          <p:cNvCxnSpPr/>
          <p:nvPr/>
        </p:nvCxnSpPr>
        <p:spPr>
          <a:xfrm flipH="1">
            <a:off x="2063974" y="4248951"/>
            <a:ext cx="7127" cy="390041"/>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內容版面配置區 2">
            <a:extLst>
              <a:ext uri="{FF2B5EF4-FFF2-40B4-BE49-F238E27FC236}">
                <a16:creationId xmlns:a16="http://schemas.microsoft.com/office/drawing/2014/main" id="{31BE6947-B773-410B-96F3-F033D22260B6}"/>
              </a:ext>
            </a:extLst>
          </p:cNvPr>
          <p:cNvSpPr txBox="1">
            <a:spLocks/>
          </p:cNvSpPr>
          <p:nvPr/>
        </p:nvSpPr>
        <p:spPr>
          <a:xfrm>
            <a:off x="1970920" y="2344048"/>
            <a:ext cx="3889561" cy="1074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900" dirty="0"/>
              <a:t>PCB</a:t>
            </a:r>
            <a:r>
              <a:rPr lang="zh-TW" altLang="en-US" sz="1900" dirty="0"/>
              <a:t>  </a:t>
            </a:r>
            <a:r>
              <a:rPr lang="zh-TW" altLang="en-US" sz="1900" dirty="0">
                <a:solidFill>
                  <a:schemeClr val="accent1">
                    <a:lumMod val="50000"/>
                  </a:schemeClr>
                </a:solidFill>
              </a:rPr>
              <a:t>健鼎、欣興、競國</a:t>
            </a:r>
            <a:endParaRPr lang="en-US" altLang="zh-TW" sz="1900" dirty="0">
              <a:solidFill>
                <a:schemeClr val="accent1">
                  <a:lumMod val="50000"/>
                </a:schemeClr>
              </a:solidFill>
            </a:endParaRPr>
          </a:p>
          <a:p>
            <a:pPr marL="0" indent="0">
              <a:buNone/>
            </a:pPr>
            <a:r>
              <a:rPr lang="zh-TW" altLang="en-US" sz="1900" dirty="0"/>
              <a:t>製造商</a:t>
            </a:r>
            <a:r>
              <a:rPr lang="zh-TW" altLang="en-US" sz="1900" dirty="0">
                <a:solidFill>
                  <a:schemeClr val="accent1">
                    <a:lumMod val="50000"/>
                  </a:schemeClr>
                </a:solidFill>
              </a:rPr>
              <a:t> 三星、海力士、美光</a:t>
            </a:r>
            <a:endParaRPr lang="en-US" altLang="zh-TW" sz="1900" dirty="0">
              <a:solidFill>
                <a:schemeClr val="accent1">
                  <a:lumMod val="50000"/>
                </a:schemeClr>
              </a:solidFill>
            </a:endParaRPr>
          </a:p>
          <a:p>
            <a:pPr marL="0" indent="0">
              <a:buNone/>
            </a:pPr>
            <a:r>
              <a:rPr lang="zh-TW" altLang="en-US" sz="1900" dirty="0"/>
              <a:t>模組廠 </a:t>
            </a:r>
            <a:r>
              <a:rPr lang="zh-TW" altLang="en-US" sz="1900" dirty="0">
                <a:solidFill>
                  <a:schemeClr val="accent1">
                    <a:lumMod val="50000"/>
                  </a:schemeClr>
                </a:solidFill>
              </a:rPr>
              <a:t>金士頓、創見、威剛</a:t>
            </a:r>
            <a:endParaRPr lang="en-US" altLang="zh-TW" sz="1900" dirty="0">
              <a:solidFill>
                <a:schemeClr val="accent1">
                  <a:lumMod val="50000"/>
                </a:schemeClr>
              </a:solidFill>
            </a:endParaRPr>
          </a:p>
        </p:txBody>
      </p:sp>
      <p:sp>
        <p:nvSpPr>
          <p:cNvPr id="7" name="矩形 6">
            <a:extLst>
              <a:ext uri="{FF2B5EF4-FFF2-40B4-BE49-F238E27FC236}">
                <a16:creationId xmlns:a16="http://schemas.microsoft.com/office/drawing/2014/main" id="{C174CAC7-E61D-4FB8-9963-5ADA1DA5BED3}"/>
              </a:ext>
            </a:extLst>
          </p:cNvPr>
          <p:cNvSpPr/>
          <p:nvPr/>
        </p:nvSpPr>
        <p:spPr>
          <a:xfrm>
            <a:off x="2921360" y="3789448"/>
            <a:ext cx="2775119" cy="400110"/>
          </a:xfrm>
          <a:prstGeom prst="rect">
            <a:avLst/>
          </a:prstGeom>
        </p:spPr>
        <p:txBody>
          <a:bodyPr wrap="none">
            <a:spAutoFit/>
          </a:bodyPr>
          <a:lstStyle/>
          <a:p>
            <a:r>
              <a:rPr lang="zh-TW" altLang="en-US" sz="2000" b="1" dirty="0">
                <a:solidFill>
                  <a:schemeClr val="accent1">
                    <a:lumMod val="50000"/>
                  </a:schemeClr>
                </a:solidFill>
              </a:rPr>
              <a:t>英業達 廣達 緯創 鴻海 </a:t>
            </a:r>
            <a:endParaRPr lang="zh-TW" altLang="en-US" sz="2000" b="1" dirty="0"/>
          </a:p>
        </p:txBody>
      </p:sp>
      <p:sp>
        <p:nvSpPr>
          <p:cNvPr id="3" name="文字方塊 2"/>
          <p:cNvSpPr txBox="1"/>
          <p:nvPr/>
        </p:nvSpPr>
        <p:spPr>
          <a:xfrm>
            <a:off x="97483" y="4438318"/>
            <a:ext cx="962576" cy="646331"/>
          </a:xfrm>
          <a:prstGeom prst="rect">
            <a:avLst/>
          </a:prstGeom>
          <a:noFill/>
        </p:spPr>
        <p:txBody>
          <a:bodyPr wrap="square" rtlCol="0">
            <a:spAutoFit/>
          </a:bodyPr>
          <a:lstStyle/>
          <a:p>
            <a:pPr algn="ctr"/>
            <a:r>
              <a:rPr lang="zh-TW" altLang="en-US" b="1" dirty="0"/>
              <a:t>白牌</a:t>
            </a:r>
            <a:endParaRPr lang="en-US" altLang="zh-TW" b="1" dirty="0"/>
          </a:p>
          <a:p>
            <a:pPr algn="ctr"/>
            <a:r>
              <a:rPr lang="zh-TW" altLang="en-US" b="1" dirty="0"/>
              <a:t>伺服器</a:t>
            </a:r>
          </a:p>
        </p:txBody>
      </p:sp>
      <p:sp>
        <p:nvSpPr>
          <p:cNvPr id="31" name="矩形 30"/>
          <p:cNvSpPr/>
          <p:nvPr/>
        </p:nvSpPr>
        <p:spPr>
          <a:xfrm>
            <a:off x="2800491" y="3150325"/>
            <a:ext cx="798898" cy="263225"/>
          </a:xfrm>
          <a:prstGeom prst="rect">
            <a:avLst/>
          </a:prstGeom>
          <a:no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3" name="矩形 32"/>
          <p:cNvSpPr/>
          <p:nvPr/>
        </p:nvSpPr>
        <p:spPr>
          <a:xfrm>
            <a:off x="2800491" y="2707692"/>
            <a:ext cx="1511166" cy="339862"/>
          </a:xfrm>
          <a:prstGeom prst="rect">
            <a:avLst/>
          </a:prstGeom>
          <a:no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4" name="矩形 33"/>
          <p:cNvSpPr/>
          <p:nvPr/>
        </p:nvSpPr>
        <p:spPr>
          <a:xfrm>
            <a:off x="2953826" y="4412724"/>
            <a:ext cx="1587886" cy="793135"/>
          </a:xfrm>
          <a:prstGeom prst="rect">
            <a:avLst/>
          </a:prstGeom>
          <a:noFill/>
          <a:ln w="381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3078" name="Picture 6" descr="「華為」的圖片搜尋結果"/>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1762" b="99322" l="9945" r="89917">
                        <a14:foregroundMark x1="33494" y1="28726" x2="33494" y2="28726"/>
                        <a14:foregroundMark x1="32666" y1="56775" x2="32666" y2="56775"/>
                        <a14:foregroundMark x1="26105" y1="87263" x2="26105" y2="87263"/>
                        <a14:foregroundMark x1="35290" y1="88347" x2="35290" y2="88347"/>
                        <a14:foregroundMark x1="44268" y1="91870" x2="44268" y2="91870"/>
                        <a14:foregroundMark x1="41022" y1="95122" x2="41022" y2="95122"/>
                        <a14:foregroundMark x1="48066" y1="91599" x2="48066" y2="91599"/>
                        <a14:foregroundMark x1="48204" y1="87534" x2="48204" y2="87534"/>
                        <a14:foregroundMark x1="51519" y1="85230" x2="51519" y2="85230"/>
                        <a14:foregroundMark x1="57251" y1="86179" x2="57251" y2="86179"/>
                        <a14:foregroundMark x1="58978" y1="94038" x2="58978" y2="94038"/>
                        <a14:foregroundMark x1="61602" y1="87805" x2="61602" y2="87805"/>
                        <a14:foregroundMark x1="51934" y1="91328" x2="51934" y2="91328"/>
                        <a14:foregroundMark x1="55594" y1="92954" x2="55594" y2="92954"/>
                        <a14:foregroundMark x1="64710" y1="86721" x2="65401" y2="83604"/>
                        <a14:foregroundMark x1="72790" y1="84146" x2="72652" y2="92683"/>
                        <a14:foregroundMark x1="37845" y1="56504" x2="29420" y2="48780"/>
                        <a14:foregroundMark x1="51796" y1="40921" x2="55041" y2="13957"/>
                        <a14:foregroundMark x1="57251" y1="47967" x2="65262" y2="27642"/>
                        <a14:foregroundMark x1="61878" y1="55962" x2="70580" y2="52168"/>
                        <a14:foregroundMark x1="59669" y1="68293" x2="64986" y2="68835"/>
                        <a14:foregroundMark x1="41920" y1="68022" x2="35843" y2="69377"/>
                        <a14:foregroundMark x1="34876" y1="85230" x2="35428" y2="94580"/>
                        <a14:foregroundMark x1="37707" y1="96206" x2="39227" y2="95935"/>
                        <a14:foregroundMark x1="44544" y1="90244" x2="45235" y2="83604"/>
                        <a14:foregroundMark x1="51657" y1="84146" x2="53246" y2="93496"/>
                        <a14:foregroundMark x1="73066" y1="85230" x2="73204" y2="93496"/>
                        <a14:foregroundMark x1="73204" y1="86992" x2="72652" y2="94309"/>
                        <a14:foregroundMark x1="72928" y1="89160" x2="72928" y2="89160"/>
                      </a14:backgroundRemoval>
                    </a14:imgEffect>
                  </a14:imgLayer>
                </a14:imgProps>
              </a:ext>
              <a:ext uri="{28A0092B-C50C-407E-A947-70E740481C1C}">
                <a14:useLocalDpi xmlns:a14="http://schemas.microsoft.com/office/drawing/2010/main" val="0"/>
              </a:ext>
            </a:extLst>
          </a:blip>
          <a:srcRect/>
          <a:stretch>
            <a:fillRect/>
          </a:stretch>
        </p:blipFill>
        <p:spPr bwMode="auto">
          <a:xfrm>
            <a:off x="7018631" y="4413748"/>
            <a:ext cx="1268140" cy="64633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群組 37"/>
          <p:cNvGrpSpPr/>
          <p:nvPr/>
        </p:nvGrpSpPr>
        <p:grpSpPr>
          <a:xfrm>
            <a:off x="4524569" y="0"/>
            <a:ext cx="4395916" cy="395481"/>
            <a:chOff x="4587446" y="400050"/>
            <a:chExt cx="4395916" cy="395481"/>
          </a:xfrm>
        </p:grpSpPr>
        <p:grpSp>
          <p:nvGrpSpPr>
            <p:cNvPr id="39" name="群組 38"/>
            <p:cNvGrpSpPr/>
            <p:nvPr/>
          </p:nvGrpSpPr>
          <p:grpSpPr>
            <a:xfrm>
              <a:off x="4587446" y="400050"/>
              <a:ext cx="1098979" cy="395481"/>
              <a:chOff x="4587446" y="400050"/>
              <a:chExt cx="1098979" cy="395481"/>
            </a:xfrm>
          </p:grpSpPr>
          <p:sp>
            <p:nvSpPr>
              <p:cNvPr id="49" name="文字方塊 48"/>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57" name="矩形 56"/>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0" name="群組 39"/>
            <p:cNvGrpSpPr/>
            <p:nvPr/>
          </p:nvGrpSpPr>
          <p:grpSpPr>
            <a:xfrm>
              <a:off x="5686425" y="400050"/>
              <a:ext cx="1098979" cy="395481"/>
              <a:chOff x="4587446" y="400050"/>
              <a:chExt cx="1098979" cy="395481"/>
            </a:xfrm>
          </p:grpSpPr>
          <p:sp>
            <p:nvSpPr>
              <p:cNvPr id="47" name="文字方塊 4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48" name="矩形 4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1" name="群組 40"/>
            <p:cNvGrpSpPr/>
            <p:nvPr/>
          </p:nvGrpSpPr>
          <p:grpSpPr>
            <a:xfrm>
              <a:off x="6785404" y="400050"/>
              <a:ext cx="1098979" cy="395481"/>
              <a:chOff x="4587446" y="400050"/>
              <a:chExt cx="1098979" cy="395481"/>
            </a:xfrm>
          </p:grpSpPr>
          <p:sp>
            <p:nvSpPr>
              <p:cNvPr id="45" name="文字方塊 44"/>
              <p:cNvSpPr txBox="1"/>
              <p:nvPr/>
            </p:nvSpPr>
            <p:spPr>
              <a:xfrm>
                <a:off x="4587446" y="400050"/>
                <a:ext cx="1098979" cy="369332"/>
              </a:xfrm>
              <a:prstGeom prst="rect">
                <a:avLst/>
              </a:prstGeom>
              <a:noFill/>
            </p:spPr>
            <p:txBody>
              <a:bodyPr wrap="square" rtlCol="0">
                <a:spAutoFit/>
              </a:bodyPr>
              <a:lstStyle/>
              <a:p>
                <a:pPr algn="ctr"/>
                <a:r>
                  <a:rPr kumimoji="1" lang="zh-TW" altLang="en-US" b="1" dirty="0"/>
                  <a:t>動能詳述</a:t>
                </a:r>
              </a:p>
            </p:txBody>
          </p:sp>
          <p:sp>
            <p:nvSpPr>
              <p:cNvPr id="46" name="矩形 45"/>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2" name="群組 41"/>
            <p:cNvGrpSpPr/>
            <p:nvPr/>
          </p:nvGrpSpPr>
          <p:grpSpPr>
            <a:xfrm>
              <a:off x="7884383" y="400050"/>
              <a:ext cx="1098979" cy="395481"/>
              <a:chOff x="4587446" y="400050"/>
              <a:chExt cx="1098979" cy="395481"/>
            </a:xfrm>
          </p:grpSpPr>
          <p:sp>
            <p:nvSpPr>
              <p:cNvPr id="43" name="文字方塊 4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44" name="矩形 43"/>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62" name="矩形 61"/>
          <p:cNvSpPr/>
          <p:nvPr/>
        </p:nvSpPr>
        <p:spPr>
          <a:xfrm>
            <a:off x="2649014" y="2353986"/>
            <a:ext cx="599512" cy="303713"/>
          </a:xfrm>
          <a:prstGeom prst="rect">
            <a:avLst/>
          </a:prstGeom>
          <a:no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3" name="矩形 72"/>
          <p:cNvSpPr/>
          <p:nvPr/>
        </p:nvSpPr>
        <p:spPr>
          <a:xfrm>
            <a:off x="2649014" y="1954105"/>
            <a:ext cx="599512" cy="353675"/>
          </a:xfrm>
          <a:prstGeom prst="rect">
            <a:avLst/>
          </a:prstGeom>
          <a:noFill/>
          <a:ln w="381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4" name="文字方塊 63">
            <a:extLst>
              <a:ext uri="{FF2B5EF4-FFF2-40B4-BE49-F238E27FC236}">
                <a16:creationId xmlns:a16="http://schemas.microsoft.com/office/drawing/2014/main" id="{BFC464F0-2285-4907-9384-A3C5D3E47EE9}"/>
              </a:ext>
            </a:extLst>
          </p:cNvPr>
          <p:cNvSpPr txBox="1"/>
          <p:nvPr/>
        </p:nvSpPr>
        <p:spPr>
          <a:xfrm>
            <a:off x="254123" y="6408464"/>
            <a:ext cx="285354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zh-TW" altLang="en-US" sz="1400" i="1" dirty="0">
                <a:solidFill>
                  <a:schemeClr val="tx1">
                    <a:lumMod val="65000"/>
                    <a:lumOff val="35000"/>
                  </a:schemeClr>
                </a:solidFill>
                <a:latin typeface="Calibri" panose="020F0502020204030204" pitchFamily="34" charset="0"/>
                <a:cs typeface="Calibri" panose="020F0502020204030204" pitchFamily="34" charset="0"/>
              </a:rPr>
              <a:t>本團隊整理</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投影片編號版面配置區 9"/>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576435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物聯網帶動</a:t>
            </a:r>
            <a:r>
              <a:rPr lang="en-US" altLang="zh-TW" dirty="0"/>
              <a:t>DDR4</a:t>
            </a:r>
            <a:r>
              <a:rPr lang="zh-TW" altLang="en-US" dirty="0"/>
              <a:t>、伺服器板</a:t>
            </a:r>
          </a:p>
        </p:txBody>
      </p:sp>
      <p:graphicFrame>
        <p:nvGraphicFramePr>
          <p:cNvPr id="7" name="圖表 6"/>
          <p:cNvGraphicFramePr>
            <a:graphicFrameLocks/>
          </p:cNvGraphicFramePr>
          <p:nvPr>
            <p:extLst/>
          </p:nvPr>
        </p:nvGraphicFramePr>
        <p:xfrm>
          <a:off x="4731488" y="1352589"/>
          <a:ext cx="4244841" cy="5149673"/>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線單箭頭接點 8"/>
          <p:cNvCxnSpPr>
            <a:cxnSpLocks/>
          </p:cNvCxnSpPr>
          <p:nvPr/>
        </p:nvCxnSpPr>
        <p:spPr>
          <a:xfrm flipV="1">
            <a:off x="5454502" y="2521433"/>
            <a:ext cx="3312292" cy="710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5282359" y="2352156"/>
            <a:ext cx="2802807" cy="338554"/>
          </a:xfrm>
          <a:prstGeom prst="rect">
            <a:avLst/>
          </a:prstGeom>
          <a:noFill/>
        </p:spPr>
        <p:txBody>
          <a:bodyPr wrap="square" rtlCol="0">
            <a:spAutoFit/>
          </a:bodyPr>
          <a:lstStyle/>
          <a:p>
            <a:r>
              <a:rPr lang="en-US" altLang="zh-TW" sz="1600" dirty="0"/>
              <a:t>2017~2020 CAGR</a:t>
            </a:r>
            <a:r>
              <a:rPr lang="zh-TW" altLang="en-US" sz="1600" dirty="0"/>
              <a:t>：</a:t>
            </a:r>
            <a:r>
              <a:rPr lang="en-US" altLang="zh-TW" sz="1600" dirty="0"/>
              <a:t>5.31%</a:t>
            </a:r>
            <a:endParaRPr lang="zh-TW" altLang="en-US" sz="1600" dirty="0"/>
          </a:p>
        </p:txBody>
      </p:sp>
      <p:sp>
        <p:nvSpPr>
          <p:cNvPr id="5" name="文字方塊 4"/>
          <p:cNvSpPr txBox="1"/>
          <p:nvPr/>
        </p:nvSpPr>
        <p:spPr>
          <a:xfrm>
            <a:off x="7625759" y="5857018"/>
            <a:ext cx="537211" cy="307777"/>
          </a:xfrm>
          <a:prstGeom prst="rect">
            <a:avLst/>
          </a:prstGeom>
          <a:noFill/>
        </p:spPr>
        <p:txBody>
          <a:bodyPr wrap="square" rtlCol="0">
            <a:spAutoFit/>
          </a:bodyPr>
          <a:lstStyle/>
          <a:p>
            <a:r>
              <a:rPr lang="en-US" altLang="zh-TW" sz="1400" dirty="0"/>
              <a:t>(</a:t>
            </a:r>
            <a:r>
              <a:rPr lang="zh-TW" altLang="en-US" sz="1400" dirty="0"/>
              <a:t>千</a:t>
            </a:r>
            <a:r>
              <a:rPr lang="en-US" altLang="zh-TW" sz="1400" dirty="0"/>
              <a:t>)</a:t>
            </a:r>
            <a:r>
              <a:rPr lang="zh-TW" altLang="en-US" sz="1400" dirty="0"/>
              <a:t>  </a:t>
            </a:r>
          </a:p>
        </p:txBody>
      </p:sp>
      <p:sp>
        <p:nvSpPr>
          <p:cNvPr id="6" name="文字方塊 5"/>
          <p:cNvSpPr txBox="1"/>
          <p:nvPr/>
        </p:nvSpPr>
        <p:spPr>
          <a:xfrm>
            <a:off x="461197" y="1591650"/>
            <a:ext cx="4034790" cy="400110"/>
          </a:xfrm>
          <a:prstGeom prst="rect">
            <a:avLst/>
          </a:prstGeom>
          <a:noFill/>
        </p:spPr>
        <p:txBody>
          <a:bodyPr wrap="square" rtlCol="0">
            <a:spAutoFit/>
          </a:bodyPr>
          <a:lstStyle/>
          <a:p>
            <a:pPr algn="ctr">
              <a:defRPr sz="2400" b="0" i="0" u="none" strike="noStrike" kern="1200" spc="0" baseline="0">
                <a:solidFill>
                  <a:prstClr val="black">
                    <a:lumMod val="65000"/>
                    <a:lumOff val="35000"/>
                  </a:prstClr>
                </a:solidFill>
                <a:latin typeface="+mn-lt"/>
                <a:ea typeface="+mn-ea"/>
                <a:cs typeface="+mn-cs"/>
              </a:defRPr>
            </a:pPr>
            <a:r>
              <a:rPr lang="zh-TW" altLang="en-US" sz="2000" b="1" dirty="0">
                <a:solidFill>
                  <a:prstClr val="black">
                    <a:lumMod val="65000"/>
                    <a:lumOff val="35000"/>
                  </a:prstClr>
                </a:solidFill>
              </a:rPr>
              <a:t>資料中心市場</a:t>
            </a:r>
            <a:r>
              <a:rPr lang="zh-TW" altLang="en-US" sz="2000" b="1">
                <a:solidFill>
                  <a:prstClr val="black">
                    <a:lumMod val="65000"/>
                    <a:lumOff val="35000"/>
                  </a:prstClr>
                </a:solidFill>
              </a:rPr>
              <a:t>規模逐年擴大</a:t>
            </a:r>
            <a:endParaRPr lang="zh-TW" altLang="en-US" sz="2000" b="1" dirty="0">
              <a:solidFill>
                <a:prstClr val="black">
                  <a:lumMod val="65000"/>
                  <a:lumOff val="35000"/>
                </a:prstClr>
              </a:solidFill>
            </a:endParaRPr>
          </a:p>
        </p:txBody>
      </p:sp>
      <p:grpSp>
        <p:nvGrpSpPr>
          <p:cNvPr id="15" name="群組 14"/>
          <p:cNvGrpSpPr/>
          <p:nvPr/>
        </p:nvGrpSpPr>
        <p:grpSpPr>
          <a:xfrm>
            <a:off x="4524569" y="0"/>
            <a:ext cx="4395916" cy="395481"/>
            <a:chOff x="4587446" y="400050"/>
            <a:chExt cx="4395916" cy="395481"/>
          </a:xfrm>
        </p:grpSpPr>
        <p:grpSp>
          <p:nvGrpSpPr>
            <p:cNvPr id="16" name="群組 15"/>
            <p:cNvGrpSpPr/>
            <p:nvPr/>
          </p:nvGrpSpPr>
          <p:grpSpPr>
            <a:xfrm>
              <a:off x="4587446" y="400050"/>
              <a:ext cx="1098979" cy="395481"/>
              <a:chOff x="4587446" y="400050"/>
              <a:chExt cx="1098979" cy="395481"/>
            </a:xfrm>
          </p:grpSpPr>
          <p:sp>
            <p:nvSpPr>
              <p:cNvPr id="26" name="文字方塊 25"/>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27" name="矩形 26"/>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7" name="群組 16"/>
            <p:cNvGrpSpPr/>
            <p:nvPr/>
          </p:nvGrpSpPr>
          <p:grpSpPr>
            <a:xfrm>
              <a:off x="5686425" y="400050"/>
              <a:ext cx="1098979" cy="395481"/>
              <a:chOff x="4587446" y="400050"/>
              <a:chExt cx="1098979" cy="395481"/>
            </a:xfrm>
          </p:grpSpPr>
          <p:sp>
            <p:nvSpPr>
              <p:cNvPr id="24" name="文字方塊 23"/>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25" name="矩形 24"/>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8" name="群組 17"/>
            <p:cNvGrpSpPr/>
            <p:nvPr/>
          </p:nvGrpSpPr>
          <p:grpSpPr>
            <a:xfrm>
              <a:off x="6785404" y="400050"/>
              <a:ext cx="1098979" cy="395481"/>
              <a:chOff x="4587446" y="400050"/>
              <a:chExt cx="1098979" cy="395481"/>
            </a:xfrm>
          </p:grpSpPr>
          <p:sp>
            <p:nvSpPr>
              <p:cNvPr id="22" name="文字方塊 21"/>
              <p:cNvSpPr txBox="1"/>
              <p:nvPr/>
            </p:nvSpPr>
            <p:spPr>
              <a:xfrm>
                <a:off x="4587446" y="400050"/>
                <a:ext cx="1098979" cy="369332"/>
              </a:xfrm>
              <a:prstGeom prst="rect">
                <a:avLst/>
              </a:prstGeom>
              <a:noFill/>
            </p:spPr>
            <p:txBody>
              <a:bodyPr wrap="square" rtlCol="0">
                <a:spAutoFit/>
              </a:bodyPr>
              <a:lstStyle/>
              <a:p>
                <a:pPr algn="ctr"/>
                <a:r>
                  <a:rPr kumimoji="1" lang="zh-TW" altLang="en-US" b="1" dirty="0"/>
                  <a:t>動能詳述</a:t>
                </a:r>
              </a:p>
            </p:txBody>
          </p:sp>
          <p:sp>
            <p:nvSpPr>
              <p:cNvPr id="23" name="矩形 22"/>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9" name="群組 18"/>
            <p:cNvGrpSpPr/>
            <p:nvPr/>
          </p:nvGrpSpPr>
          <p:grpSpPr>
            <a:xfrm>
              <a:off x="7884383" y="400050"/>
              <a:ext cx="1098979" cy="395481"/>
              <a:chOff x="4587446" y="400050"/>
              <a:chExt cx="1098979" cy="395481"/>
            </a:xfrm>
          </p:grpSpPr>
          <p:sp>
            <p:nvSpPr>
              <p:cNvPr id="20" name="文字方塊 19"/>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21" name="矩形 20"/>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aphicFrame>
        <p:nvGraphicFramePr>
          <p:cNvPr id="28" name="圖表 27">
            <a:extLst>
              <a:ext uri="{FF2B5EF4-FFF2-40B4-BE49-F238E27FC236}">
                <a16:creationId xmlns:a16="http://schemas.microsoft.com/office/drawing/2014/main" id="{687F8414-83A8-45E0-9CD2-E450F8F6ABCB}"/>
              </a:ext>
            </a:extLst>
          </p:cNvPr>
          <p:cNvGraphicFramePr>
            <a:graphicFrameLocks/>
          </p:cNvGraphicFramePr>
          <p:nvPr>
            <p:extLst/>
          </p:nvPr>
        </p:nvGraphicFramePr>
        <p:xfrm>
          <a:off x="85060" y="2121323"/>
          <a:ext cx="4556083" cy="4001986"/>
        </p:xfrm>
        <a:graphic>
          <a:graphicData uri="http://schemas.openxmlformats.org/drawingml/2006/chart">
            <c:chart xmlns:c="http://schemas.openxmlformats.org/drawingml/2006/chart" xmlns:r="http://schemas.openxmlformats.org/officeDocument/2006/relationships" r:id="rId4"/>
          </a:graphicData>
        </a:graphic>
      </p:graphicFrame>
      <p:sp>
        <p:nvSpPr>
          <p:cNvPr id="30" name="文字方塊 29">
            <a:extLst>
              <a:ext uri="{FF2B5EF4-FFF2-40B4-BE49-F238E27FC236}">
                <a16:creationId xmlns:a16="http://schemas.microsoft.com/office/drawing/2014/main" id="{88F57715-BE2A-4E5F-A0C7-933D5F0A7E96}"/>
              </a:ext>
            </a:extLst>
          </p:cNvPr>
          <p:cNvSpPr txBox="1"/>
          <p:nvPr/>
        </p:nvSpPr>
        <p:spPr>
          <a:xfrm>
            <a:off x="254123" y="6408464"/>
            <a:ext cx="415839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MarketandMarket</a:t>
            </a:r>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Digitimes</a:t>
            </a:r>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 Research</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投影片編號版面配置區 7"/>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942584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b="0" dirty="0">
                <a:solidFill>
                  <a:schemeClr val="tx1">
                    <a:lumMod val="75000"/>
                    <a:lumOff val="25000"/>
                  </a:schemeClr>
                </a:solidFill>
              </a:rPr>
              <a:t>Intel</a:t>
            </a:r>
            <a:r>
              <a:rPr lang="zh-TW" altLang="en-US" b="0" dirty="0">
                <a:solidFill>
                  <a:schemeClr val="tx1">
                    <a:lumMod val="75000"/>
                    <a:lumOff val="25000"/>
                  </a:schemeClr>
                </a:solidFill>
              </a:rPr>
              <a:t>今年推出</a:t>
            </a:r>
            <a:r>
              <a:rPr lang="en-US" altLang="zh-TW" b="0" dirty="0" err="1">
                <a:solidFill>
                  <a:schemeClr val="tx1">
                    <a:lumMod val="75000"/>
                    <a:lumOff val="25000"/>
                  </a:schemeClr>
                </a:solidFill>
              </a:rPr>
              <a:t>Purley</a:t>
            </a:r>
            <a:r>
              <a:rPr lang="zh-TW" altLang="en-US" b="0" dirty="0">
                <a:solidFill>
                  <a:schemeClr val="tx1">
                    <a:lumMod val="75000"/>
                    <a:lumOff val="25000"/>
                  </a:schemeClr>
                </a:solidFill>
              </a:rPr>
              <a:t>平台，應用在高階伺服器的中央處理器（</a:t>
            </a:r>
            <a:r>
              <a:rPr lang="en-US" altLang="zh-TW" b="0" dirty="0">
                <a:solidFill>
                  <a:schemeClr val="tx1">
                    <a:lumMod val="75000"/>
                    <a:lumOff val="25000"/>
                  </a:schemeClr>
                </a:solidFill>
              </a:rPr>
              <a:t>CPU</a:t>
            </a:r>
            <a:r>
              <a:rPr lang="zh-TW" altLang="en-US" b="0" dirty="0">
                <a:solidFill>
                  <a:schemeClr val="tx1">
                    <a:lumMod val="75000"/>
                    <a:lumOff val="25000"/>
                  </a:schemeClr>
                </a:solidFill>
              </a:rPr>
              <a:t>）</a:t>
            </a:r>
            <a:endParaRPr lang="en-US" altLang="zh-TW" b="0" dirty="0">
              <a:solidFill>
                <a:schemeClr val="tx1">
                  <a:lumMod val="75000"/>
                  <a:lumOff val="25000"/>
                </a:schemeClr>
              </a:solidFill>
            </a:endParaRPr>
          </a:p>
          <a:p>
            <a:r>
              <a:rPr lang="zh-TW" altLang="en-US" b="0" dirty="0">
                <a:solidFill>
                  <a:schemeClr val="tx1">
                    <a:lumMod val="75000"/>
                    <a:lumOff val="25000"/>
                  </a:schemeClr>
                </a:solidFill>
              </a:rPr>
              <a:t>效能高</a:t>
            </a:r>
            <a:r>
              <a:rPr lang="en-US" altLang="zh-TW" b="0" dirty="0">
                <a:solidFill>
                  <a:schemeClr val="tx1">
                    <a:lumMod val="75000"/>
                    <a:lumOff val="25000"/>
                  </a:schemeClr>
                </a:solidFill>
              </a:rPr>
              <a:t>1.65</a:t>
            </a:r>
            <a:r>
              <a:rPr lang="zh-TW" altLang="en-US" b="0" dirty="0">
                <a:solidFill>
                  <a:schemeClr val="tx1">
                    <a:lumMod val="75000"/>
                    <a:lumOff val="25000"/>
                  </a:schemeClr>
                </a:solidFill>
              </a:rPr>
              <a:t>倍、記憶體容量提高</a:t>
            </a:r>
            <a:r>
              <a:rPr lang="en-US" altLang="zh-TW" b="0" dirty="0">
                <a:solidFill>
                  <a:schemeClr val="tx1">
                    <a:lumMod val="75000"/>
                    <a:lumOff val="25000"/>
                  </a:schemeClr>
                </a:solidFill>
              </a:rPr>
              <a:t>1.5</a:t>
            </a:r>
            <a:r>
              <a:rPr lang="zh-TW" altLang="en-US" b="0" dirty="0">
                <a:solidFill>
                  <a:schemeClr val="tx1">
                    <a:lumMod val="75000"/>
                    <a:lumOff val="25000"/>
                  </a:schemeClr>
                </a:solidFill>
              </a:rPr>
              <a:t>倍</a:t>
            </a:r>
            <a:endParaRPr lang="en-US" altLang="zh-TW" b="0" dirty="0">
              <a:solidFill>
                <a:schemeClr val="tx1">
                  <a:lumMod val="75000"/>
                  <a:lumOff val="25000"/>
                </a:schemeClr>
              </a:solidFill>
            </a:endParaRPr>
          </a:p>
          <a:p>
            <a:r>
              <a:rPr lang="en-US" altLang="zh-TW" b="0" dirty="0">
                <a:solidFill>
                  <a:schemeClr val="tx1">
                    <a:lumMod val="75000"/>
                    <a:lumOff val="25000"/>
                  </a:schemeClr>
                </a:solidFill>
              </a:rPr>
              <a:t>PCB</a:t>
            </a:r>
            <a:r>
              <a:rPr lang="zh-TW" altLang="en-US" b="0" dirty="0">
                <a:solidFill>
                  <a:schemeClr val="tx1">
                    <a:lumMod val="75000"/>
                    <a:lumOff val="25000"/>
                  </a:schemeClr>
                </a:solidFill>
              </a:rPr>
              <a:t>層數每提高一層，產品報價提升</a:t>
            </a:r>
            <a:r>
              <a:rPr lang="en-US" altLang="zh-TW" b="0" dirty="0">
                <a:solidFill>
                  <a:schemeClr val="tx1">
                    <a:lumMod val="75000"/>
                    <a:lumOff val="25000"/>
                  </a:schemeClr>
                </a:solidFill>
              </a:rPr>
              <a:t>15~20%</a:t>
            </a:r>
            <a:r>
              <a:rPr lang="zh-TW" altLang="en-US" b="0" dirty="0">
                <a:solidFill>
                  <a:schemeClr val="tx1">
                    <a:lumMod val="75000"/>
                    <a:lumOff val="25000"/>
                  </a:schemeClr>
                </a:solidFill>
              </a:rPr>
              <a:t>，對健鼎</a:t>
            </a:r>
            <a:r>
              <a:rPr lang="en-US" altLang="zh-TW" b="0" dirty="0">
                <a:solidFill>
                  <a:schemeClr val="tx1">
                    <a:lumMod val="75000"/>
                    <a:lumOff val="25000"/>
                  </a:schemeClr>
                </a:solidFill>
              </a:rPr>
              <a:t>ASP</a:t>
            </a:r>
            <a:r>
              <a:rPr lang="zh-TW" altLang="en-US" b="0" dirty="0">
                <a:solidFill>
                  <a:schemeClr val="tx1">
                    <a:lumMod val="75000"/>
                    <a:lumOff val="25000"/>
                  </a:schemeClr>
                </a:solidFill>
              </a:rPr>
              <a:t>平均提升</a:t>
            </a:r>
            <a:r>
              <a:rPr lang="en-US" altLang="zh-TW" b="0" dirty="0">
                <a:solidFill>
                  <a:schemeClr val="tx1">
                    <a:lumMod val="75000"/>
                    <a:lumOff val="25000"/>
                  </a:schemeClr>
                </a:solidFill>
              </a:rPr>
              <a:t>40%</a:t>
            </a:r>
          </a:p>
          <a:p>
            <a:endParaRPr lang="zh-TW" altLang="en-US" dirty="0"/>
          </a:p>
        </p:txBody>
      </p:sp>
      <p:graphicFrame>
        <p:nvGraphicFramePr>
          <p:cNvPr id="4" name="資料庫圖表 3"/>
          <p:cNvGraphicFramePr/>
          <p:nvPr>
            <p:extLst/>
          </p:nvPr>
        </p:nvGraphicFramePr>
        <p:xfrm>
          <a:off x="883793" y="4058545"/>
          <a:ext cx="7753350" cy="209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smtClean="0"/>
              <a:t>Intel</a:t>
            </a:r>
            <a:r>
              <a:rPr lang="zh-TW" altLang="en-US" dirty="0" smtClean="0"/>
              <a:t>新</a:t>
            </a:r>
            <a:r>
              <a:rPr lang="zh-TW" altLang="en-US" dirty="0"/>
              <a:t>平台推出帶動</a:t>
            </a:r>
            <a:r>
              <a:rPr lang="en-US" altLang="zh-TW" dirty="0"/>
              <a:t>DDR4</a:t>
            </a:r>
            <a:r>
              <a:rPr lang="zh-TW" altLang="en-US" dirty="0"/>
              <a:t>、伺服器板</a:t>
            </a:r>
          </a:p>
        </p:txBody>
      </p:sp>
      <p:grpSp>
        <p:nvGrpSpPr>
          <p:cNvPr id="5" name="群組 4"/>
          <p:cNvGrpSpPr/>
          <p:nvPr/>
        </p:nvGrpSpPr>
        <p:grpSpPr>
          <a:xfrm>
            <a:off x="4524569" y="0"/>
            <a:ext cx="4395916" cy="395481"/>
            <a:chOff x="4587446" y="400050"/>
            <a:chExt cx="4395916" cy="395481"/>
          </a:xfrm>
        </p:grpSpPr>
        <p:grpSp>
          <p:nvGrpSpPr>
            <p:cNvPr id="6" name="群組 5"/>
            <p:cNvGrpSpPr/>
            <p:nvPr/>
          </p:nvGrpSpPr>
          <p:grpSpPr>
            <a:xfrm>
              <a:off x="4587446" y="400050"/>
              <a:ext cx="1098979" cy="395481"/>
              <a:chOff x="4587446" y="400050"/>
              <a:chExt cx="1098979" cy="395481"/>
            </a:xfrm>
          </p:grpSpPr>
          <p:sp>
            <p:nvSpPr>
              <p:cNvPr id="16" name="文字方塊 15"/>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17" name="矩形 16"/>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7" name="群組 6"/>
            <p:cNvGrpSpPr/>
            <p:nvPr/>
          </p:nvGrpSpPr>
          <p:grpSpPr>
            <a:xfrm>
              <a:off x="5686425" y="400050"/>
              <a:ext cx="1098979" cy="395481"/>
              <a:chOff x="4587446" y="400050"/>
              <a:chExt cx="1098979" cy="395481"/>
            </a:xfrm>
          </p:grpSpPr>
          <p:sp>
            <p:nvSpPr>
              <p:cNvPr id="14" name="文字方塊 13"/>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15" name="矩形 14"/>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8" name="群組 7"/>
            <p:cNvGrpSpPr/>
            <p:nvPr/>
          </p:nvGrpSpPr>
          <p:grpSpPr>
            <a:xfrm>
              <a:off x="6785404" y="400050"/>
              <a:ext cx="1098979" cy="395481"/>
              <a:chOff x="4587446" y="400050"/>
              <a:chExt cx="1098979" cy="395481"/>
            </a:xfrm>
          </p:grpSpPr>
          <p:sp>
            <p:nvSpPr>
              <p:cNvPr id="12" name="文字方塊 11"/>
              <p:cNvSpPr txBox="1"/>
              <p:nvPr/>
            </p:nvSpPr>
            <p:spPr>
              <a:xfrm>
                <a:off x="4587446" y="400050"/>
                <a:ext cx="1098979" cy="369332"/>
              </a:xfrm>
              <a:prstGeom prst="rect">
                <a:avLst/>
              </a:prstGeom>
              <a:noFill/>
            </p:spPr>
            <p:txBody>
              <a:bodyPr wrap="square" rtlCol="0">
                <a:spAutoFit/>
              </a:bodyPr>
              <a:lstStyle/>
              <a:p>
                <a:pPr algn="ctr"/>
                <a:r>
                  <a:rPr kumimoji="1" lang="zh-TW" altLang="en-US" b="1" dirty="0"/>
                  <a:t>動能詳述</a:t>
                </a:r>
              </a:p>
            </p:txBody>
          </p:sp>
          <p:sp>
            <p:nvSpPr>
              <p:cNvPr id="13" name="矩形 12"/>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9" name="群組 8"/>
            <p:cNvGrpSpPr/>
            <p:nvPr/>
          </p:nvGrpSpPr>
          <p:grpSpPr>
            <a:xfrm>
              <a:off x="7884383" y="400050"/>
              <a:ext cx="1098979" cy="395481"/>
              <a:chOff x="4587446" y="400050"/>
              <a:chExt cx="1098979" cy="395481"/>
            </a:xfrm>
          </p:grpSpPr>
          <p:sp>
            <p:nvSpPr>
              <p:cNvPr id="10" name="文字方塊 9"/>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11" name="矩形 10"/>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21" name="文字方塊 20">
            <a:extLst>
              <a:ext uri="{FF2B5EF4-FFF2-40B4-BE49-F238E27FC236}">
                <a16:creationId xmlns:a16="http://schemas.microsoft.com/office/drawing/2014/main" id="{9538D9C5-7021-4B7A-A657-FBD635B2AC86}"/>
              </a:ext>
            </a:extLst>
          </p:cNvPr>
          <p:cNvSpPr txBox="1"/>
          <p:nvPr/>
        </p:nvSpPr>
        <p:spPr>
          <a:xfrm>
            <a:off x="254123" y="6408464"/>
            <a:ext cx="415839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Intel</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產品發表會</a:t>
            </a:r>
          </a:p>
        </p:txBody>
      </p:sp>
      <p:sp>
        <p:nvSpPr>
          <p:cNvPr id="19" name="投影片編號版面配置區 18"/>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711573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圖表 5">
            <a:extLst>
              <a:ext uri="{FF2B5EF4-FFF2-40B4-BE49-F238E27FC236}">
                <a16:creationId xmlns:a16="http://schemas.microsoft.com/office/drawing/2014/main" id="{FB6AEE42-51D6-483C-8DE3-176E9F288A75}"/>
              </a:ext>
            </a:extLst>
          </p:cNvPr>
          <p:cNvGraphicFramePr>
            <a:graphicFrameLocks/>
          </p:cNvGraphicFramePr>
          <p:nvPr>
            <p:extLst>
              <p:ext uri="{D42A27DB-BD31-4B8C-83A1-F6EECF244321}">
                <p14:modId xmlns:p14="http://schemas.microsoft.com/office/powerpoint/2010/main" val="3901003523"/>
              </p:ext>
            </p:extLst>
          </p:nvPr>
        </p:nvGraphicFramePr>
        <p:xfrm>
          <a:off x="43884" y="3322592"/>
          <a:ext cx="4480685" cy="3142378"/>
        </p:xfrm>
        <a:graphic>
          <a:graphicData uri="http://schemas.openxmlformats.org/drawingml/2006/chart">
            <c:chart xmlns:c="http://schemas.openxmlformats.org/drawingml/2006/chart" xmlns:r="http://schemas.openxmlformats.org/officeDocument/2006/relationships" r:id="rId3"/>
          </a:graphicData>
        </a:graphic>
      </p:graphicFrame>
      <p:sp>
        <p:nvSpPr>
          <p:cNvPr id="2" name="標題 1"/>
          <p:cNvSpPr>
            <a:spLocks noGrp="1"/>
          </p:cNvSpPr>
          <p:nvPr>
            <p:ph type="title"/>
          </p:nvPr>
        </p:nvSpPr>
        <p:spPr/>
        <p:txBody>
          <a:bodyPr/>
          <a:lstStyle/>
          <a:p>
            <a:r>
              <a:rPr lang="zh-TW" altLang="en-US" dirty="0">
                <a:solidFill>
                  <a:srgbClr val="E7E6E6">
                    <a:lumMod val="50000"/>
                  </a:srgbClr>
                </a:solidFill>
              </a:rPr>
              <a:t>伺服器板、</a:t>
            </a:r>
            <a:r>
              <a:rPr lang="en-US" altLang="zh-TW" dirty="0">
                <a:solidFill>
                  <a:srgbClr val="E7E6E6">
                    <a:lumMod val="50000"/>
                  </a:srgbClr>
                </a:solidFill>
              </a:rPr>
              <a:t>DDR4</a:t>
            </a:r>
            <a:r>
              <a:rPr lang="zh-TW" altLang="en-US" dirty="0">
                <a:solidFill>
                  <a:srgbClr val="E7E6E6">
                    <a:lumMod val="50000"/>
                  </a:srgbClr>
                </a:solidFill>
              </a:rPr>
              <a:t>主要客戶</a:t>
            </a:r>
            <a:endParaRPr lang="zh-TW" altLang="en-US" dirty="0"/>
          </a:p>
        </p:txBody>
      </p:sp>
      <p:sp>
        <p:nvSpPr>
          <p:cNvPr id="5" name="矩形 4"/>
          <p:cNvSpPr/>
          <p:nvPr/>
        </p:nvSpPr>
        <p:spPr>
          <a:xfrm>
            <a:off x="221380" y="6094870"/>
            <a:ext cx="1178895" cy="310743"/>
          </a:xfrm>
          <a:prstGeom prst="rect">
            <a:avLst/>
          </a:prstGeom>
          <a:noFill/>
          <a:ln w="38100">
            <a:solidFill>
              <a:srgbClr val="FF33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aphicFrame>
        <p:nvGraphicFramePr>
          <p:cNvPr id="7" name="表格 6"/>
          <p:cNvGraphicFramePr>
            <a:graphicFrameLocks noGrp="1"/>
          </p:cNvGraphicFramePr>
          <p:nvPr>
            <p:extLst/>
          </p:nvPr>
        </p:nvGraphicFramePr>
        <p:xfrm>
          <a:off x="4236299" y="1264200"/>
          <a:ext cx="4754880" cy="2377440"/>
        </p:xfrm>
        <a:graphic>
          <a:graphicData uri="http://schemas.openxmlformats.org/drawingml/2006/table">
            <a:tbl>
              <a:tblPr firstRow="1" bandRow="1">
                <a:tableStyleId>{F5AB1C69-6EDB-4FF4-983F-18BD219EF322}</a:tableStyleId>
              </a:tblPr>
              <a:tblGrid>
                <a:gridCol w="2031349">
                  <a:extLst>
                    <a:ext uri="{9D8B030D-6E8A-4147-A177-3AD203B41FA5}">
                      <a16:colId xmlns:a16="http://schemas.microsoft.com/office/drawing/2014/main" val="20000"/>
                    </a:ext>
                  </a:extLst>
                </a:gridCol>
                <a:gridCol w="621719">
                  <a:extLst>
                    <a:ext uri="{9D8B030D-6E8A-4147-A177-3AD203B41FA5}">
                      <a16:colId xmlns:a16="http://schemas.microsoft.com/office/drawing/2014/main" val="20001"/>
                    </a:ext>
                  </a:extLst>
                </a:gridCol>
                <a:gridCol w="592877">
                  <a:extLst>
                    <a:ext uri="{9D8B030D-6E8A-4147-A177-3AD203B41FA5}">
                      <a16:colId xmlns:a16="http://schemas.microsoft.com/office/drawing/2014/main" val="20002"/>
                    </a:ext>
                  </a:extLst>
                </a:gridCol>
                <a:gridCol w="1508935">
                  <a:extLst>
                    <a:ext uri="{9D8B030D-6E8A-4147-A177-3AD203B41FA5}">
                      <a16:colId xmlns:a16="http://schemas.microsoft.com/office/drawing/2014/main" val="20003"/>
                    </a:ext>
                  </a:extLst>
                </a:gridCol>
              </a:tblGrid>
              <a:tr h="287577">
                <a:tc rowSpan="2">
                  <a:txBody>
                    <a:bodyPr/>
                    <a:lstStyle/>
                    <a:p>
                      <a:pPr algn="ctr"/>
                      <a:r>
                        <a:rPr lang="zh-TW" altLang="en-US" sz="1600" dirty="0"/>
                        <a:t>記憶體模組廠</a:t>
                      </a:r>
                    </a:p>
                  </a:txBody>
                  <a:tcPr anchor="ctr"/>
                </a:tc>
                <a:tc gridSpan="2">
                  <a:txBody>
                    <a:bodyPr/>
                    <a:lstStyle/>
                    <a:p>
                      <a:pPr algn="ctr"/>
                      <a:r>
                        <a:rPr lang="en-US" altLang="zh-TW" sz="1600" dirty="0"/>
                        <a:t>DRAM</a:t>
                      </a:r>
                      <a:r>
                        <a:rPr lang="zh-TW" altLang="en-US" sz="1600" dirty="0"/>
                        <a:t>排名</a:t>
                      </a:r>
                      <a:endParaRPr lang="en-US" altLang="zh-TW" sz="1600" dirty="0"/>
                    </a:p>
                  </a:txBody>
                  <a:tcPr anchor="ctr">
                    <a:lnR w="12700" cap="flat" cmpd="sng" algn="ctr">
                      <a:solidFill>
                        <a:schemeClr val="bg1"/>
                      </a:solidFill>
                      <a:prstDash val="solid"/>
                      <a:round/>
                      <a:headEnd type="none" w="med" len="med"/>
                      <a:tailEnd type="none" w="med" len="med"/>
                    </a:lnR>
                  </a:tcPr>
                </a:tc>
                <a:tc hMerge="1">
                  <a:txBody>
                    <a:bodyPr/>
                    <a:lstStyle/>
                    <a:p>
                      <a:endParaRPr lang="zh-TW" altLang="en-US"/>
                    </a:p>
                  </a:txBody>
                  <a:tcPr/>
                </a:tc>
                <a:tc rowSpan="2">
                  <a:txBody>
                    <a:bodyPr/>
                    <a:lstStyle/>
                    <a:p>
                      <a:pPr algn="ctr"/>
                      <a:r>
                        <a:rPr lang="en-US" altLang="zh-TW" sz="1400" dirty="0"/>
                        <a:t>DRAM</a:t>
                      </a:r>
                      <a:r>
                        <a:rPr lang="zh-TW" altLang="en-US" sz="1400" dirty="0"/>
                        <a:t> </a:t>
                      </a:r>
                      <a:r>
                        <a:rPr lang="en-US" altLang="zh-TW" sz="1400" dirty="0"/>
                        <a:t>2016</a:t>
                      </a:r>
                      <a:r>
                        <a:rPr lang="zh-TW" altLang="en-US" sz="1400" dirty="0"/>
                        <a:t>年</a:t>
                      </a:r>
                      <a:endParaRPr lang="en-US" altLang="zh-TW" sz="1400" dirty="0"/>
                    </a:p>
                    <a:p>
                      <a:pPr algn="ctr"/>
                      <a:r>
                        <a:rPr lang="zh-TW" altLang="en-US" sz="1400" dirty="0"/>
                        <a:t>營收</a:t>
                      </a:r>
                      <a:r>
                        <a:rPr lang="en-US" altLang="zh-TW" sz="1400" dirty="0"/>
                        <a:t>(</a:t>
                      </a:r>
                      <a:r>
                        <a:rPr lang="zh-TW" altLang="en-US" sz="1400" dirty="0"/>
                        <a:t>百萬美元</a:t>
                      </a:r>
                      <a:r>
                        <a:rPr lang="en-US" altLang="zh-TW" sz="1400" dirty="0"/>
                        <a:t>)</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280099">
                <a:tc vMerge="1">
                  <a:txBody>
                    <a:bodyPr/>
                    <a:lstStyle/>
                    <a:p>
                      <a:endParaRPr lang="zh-TW" altLang="en-US"/>
                    </a:p>
                  </a:txBody>
                  <a:tcPr/>
                </a:tc>
                <a:tc>
                  <a:txBody>
                    <a:bodyPr/>
                    <a:lstStyle/>
                    <a:p>
                      <a:pPr marL="0" algn="ctr" defTabSz="914400" rtl="0" eaLnBrk="1" latinLnBrk="0" hangingPunct="1"/>
                      <a:r>
                        <a:rPr lang="en-US" altLang="zh-TW" sz="1400" b="1" kern="1200" dirty="0">
                          <a:solidFill>
                            <a:schemeClr val="lt1"/>
                          </a:solidFill>
                          <a:latin typeface="+mn-lt"/>
                          <a:ea typeface="+mn-ea"/>
                          <a:cs typeface="+mn-cs"/>
                        </a:rPr>
                        <a:t>2016</a:t>
                      </a:r>
                      <a:endParaRPr lang="zh-TW" altLang="en-US" sz="1400" b="1" kern="1200" dirty="0">
                        <a:solidFill>
                          <a:schemeClr val="lt1"/>
                        </a:solidFill>
                        <a:latin typeface="+mn-lt"/>
                        <a:ea typeface="+mn-ea"/>
                        <a:cs typeface="+mn-cs"/>
                      </a:endParaRPr>
                    </a:p>
                  </a:txBody>
                  <a:tcPr anchor="ctr">
                    <a:solidFill>
                      <a:srgbClr val="A5A5A5"/>
                    </a:solidFill>
                  </a:tcPr>
                </a:tc>
                <a:tc>
                  <a:txBody>
                    <a:bodyPr/>
                    <a:lstStyle/>
                    <a:p>
                      <a:pPr marL="0" algn="ctr" defTabSz="914400" rtl="0" eaLnBrk="1" latinLnBrk="0" hangingPunct="1"/>
                      <a:r>
                        <a:rPr lang="en-US" altLang="zh-TW" sz="1400" b="1" kern="1200" dirty="0">
                          <a:solidFill>
                            <a:schemeClr val="lt1"/>
                          </a:solidFill>
                          <a:latin typeface="+mn-lt"/>
                          <a:ea typeface="+mn-ea"/>
                          <a:cs typeface="+mn-cs"/>
                        </a:rPr>
                        <a:t>2015</a:t>
                      </a:r>
                      <a:endParaRPr lang="zh-TW" altLang="en-US" sz="1400" b="1" kern="1200" dirty="0">
                        <a:solidFill>
                          <a:schemeClr val="lt1"/>
                        </a:solidFill>
                        <a:latin typeface="+mn-lt"/>
                        <a:ea typeface="+mn-ea"/>
                        <a:cs typeface="+mn-cs"/>
                      </a:endParaRPr>
                    </a:p>
                  </a:txBody>
                  <a:tcPr anchor="ctr">
                    <a:lnR w="12700" cap="flat" cmpd="sng" algn="ctr">
                      <a:solidFill>
                        <a:schemeClr val="bg1"/>
                      </a:solidFill>
                      <a:prstDash val="solid"/>
                      <a:round/>
                      <a:headEnd type="none" w="med" len="med"/>
                      <a:tailEnd type="none" w="med" len="med"/>
                    </a:lnR>
                    <a:solidFill>
                      <a:srgbClr val="A5A5A5"/>
                    </a:solidFill>
                  </a:tcPr>
                </a:tc>
                <a:tc vMerge="1">
                  <a:txBody>
                    <a:bodyPr/>
                    <a:lstStyle/>
                    <a:p>
                      <a:pPr marL="0" algn="l" defTabSz="914400" rtl="0" eaLnBrk="1" latinLnBrk="0" hangingPunct="1"/>
                      <a:endParaRPr lang="zh-TW" altLang="en-US" sz="18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solidFill>
                      <a:srgbClr val="A5A5A5"/>
                    </a:solidFill>
                  </a:tcPr>
                </a:tc>
                <a:extLst>
                  <a:ext uri="{0D108BD9-81ED-4DB2-BD59-A6C34878D82A}">
                    <a16:rowId xmlns:a16="http://schemas.microsoft.com/office/drawing/2014/main" val="10001"/>
                  </a:ext>
                </a:extLst>
              </a:tr>
              <a:tr h="261434">
                <a:tc>
                  <a:txBody>
                    <a:bodyPr/>
                    <a:lstStyle/>
                    <a:p>
                      <a:pPr algn="ctr"/>
                      <a:r>
                        <a:rPr lang="en-US" altLang="zh-TW" sz="1400" dirty="0"/>
                        <a:t>Kingston Technology</a:t>
                      </a:r>
                      <a:endParaRPr lang="zh-TW" altLang="en-US" sz="1400" dirty="0"/>
                    </a:p>
                  </a:txBody>
                  <a:tcPr anchor="ctr"/>
                </a:tc>
                <a:tc>
                  <a:txBody>
                    <a:bodyPr/>
                    <a:lstStyle/>
                    <a:p>
                      <a:pPr algn="ctr"/>
                      <a:r>
                        <a:rPr lang="en-US" altLang="zh-TW" sz="1400" dirty="0"/>
                        <a:t>1</a:t>
                      </a:r>
                      <a:endParaRPr lang="zh-TW" altLang="en-US" sz="140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TW" sz="1400" dirty="0"/>
                        <a:t>1</a:t>
                      </a:r>
                      <a:endParaRPr lang="zh-TW"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TW" sz="1400" dirty="0"/>
                        <a:t>5,037</a:t>
                      </a:r>
                      <a:endParaRPr lang="zh-TW" altLang="en-US" sz="14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444437">
                <a:tc>
                  <a:txBody>
                    <a:bodyPr/>
                    <a:lstStyle/>
                    <a:p>
                      <a:pPr algn="ctr"/>
                      <a:r>
                        <a:rPr lang="en-US" altLang="zh-TW" sz="1400" dirty="0"/>
                        <a:t>SMART Modular Technologies</a:t>
                      </a:r>
                      <a:endParaRPr lang="zh-TW" altLang="en-US" sz="1400" dirty="0"/>
                    </a:p>
                  </a:txBody>
                  <a:tcPr anchor="ctr"/>
                </a:tc>
                <a:tc>
                  <a:txBody>
                    <a:bodyPr/>
                    <a:lstStyle/>
                    <a:p>
                      <a:pPr algn="ctr"/>
                      <a:r>
                        <a:rPr lang="en-US" altLang="zh-TW" sz="1400" dirty="0"/>
                        <a:t>2</a:t>
                      </a:r>
                      <a:endParaRPr lang="zh-TW" altLang="en-US" sz="140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TW" sz="1400" dirty="0"/>
                        <a:t>3</a:t>
                      </a:r>
                      <a:endParaRPr lang="zh-TW"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TW" sz="1400" dirty="0"/>
                        <a:t>275</a:t>
                      </a:r>
                      <a:endParaRPr lang="zh-TW" altLang="en-US" sz="14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61434">
                <a:tc>
                  <a:txBody>
                    <a:bodyPr/>
                    <a:lstStyle/>
                    <a:p>
                      <a:pPr algn="ctr"/>
                      <a:r>
                        <a:rPr lang="en-US" altLang="zh-TW" sz="1400" dirty="0" err="1"/>
                        <a:t>Ramaxel</a:t>
                      </a:r>
                      <a:endParaRPr lang="zh-TW" altLang="en-US" sz="1400" dirty="0"/>
                    </a:p>
                  </a:txBody>
                  <a:tcPr anchor="ctr"/>
                </a:tc>
                <a:tc>
                  <a:txBody>
                    <a:bodyPr/>
                    <a:lstStyle/>
                    <a:p>
                      <a:pPr algn="ctr"/>
                      <a:r>
                        <a:rPr lang="en-US" altLang="zh-TW" sz="1400" dirty="0"/>
                        <a:t>3</a:t>
                      </a:r>
                      <a:endParaRPr lang="zh-TW" altLang="en-US" sz="140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TW" sz="1400" dirty="0"/>
                        <a:t>2</a:t>
                      </a:r>
                      <a:endParaRPr lang="zh-TW"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TW" sz="1400" dirty="0"/>
                        <a:t>274</a:t>
                      </a:r>
                      <a:endParaRPr lang="zh-TW" altLang="en-US" sz="14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61434">
                <a:tc>
                  <a:txBody>
                    <a:bodyPr/>
                    <a:lstStyle/>
                    <a:p>
                      <a:pPr algn="ctr"/>
                      <a:r>
                        <a:rPr lang="en-US" altLang="zh-TW" sz="1400" dirty="0"/>
                        <a:t>ADATA Technology</a:t>
                      </a:r>
                      <a:endParaRPr lang="zh-TW" altLang="en-US" sz="1400" dirty="0"/>
                    </a:p>
                  </a:txBody>
                  <a:tcPr anchor="ctr"/>
                </a:tc>
                <a:tc>
                  <a:txBody>
                    <a:bodyPr/>
                    <a:lstStyle/>
                    <a:p>
                      <a:pPr algn="ctr"/>
                      <a:r>
                        <a:rPr lang="en-US" altLang="zh-TW" sz="1400" dirty="0"/>
                        <a:t>4</a:t>
                      </a:r>
                      <a:endParaRPr lang="zh-TW" altLang="en-US" sz="140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TW" sz="1400" dirty="0"/>
                        <a:t>4</a:t>
                      </a:r>
                      <a:endParaRPr lang="zh-TW"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TW" sz="1400" dirty="0"/>
                        <a:t>232</a:t>
                      </a:r>
                      <a:endParaRPr lang="zh-TW" altLang="en-US" sz="14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61434">
                <a:tc>
                  <a:txBody>
                    <a:bodyPr/>
                    <a:lstStyle/>
                    <a:p>
                      <a:pPr algn="ctr"/>
                      <a:r>
                        <a:rPr lang="en-US" altLang="zh-TW" sz="1400" dirty="0"/>
                        <a:t>TIGO</a:t>
                      </a:r>
                      <a:endParaRPr lang="zh-TW" altLang="en-US" sz="1400" dirty="0"/>
                    </a:p>
                  </a:txBody>
                  <a:tcPr anchor="ctr"/>
                </a:tc>
                <a:tc>
                  <a:txBody>
                    <a:bodyPr/>
                    <a:lstStyle/>
                    <a:p>
                      <a:pPr algn="ctr"/>
                      <a:r>
                        <a:rPr lang="en-US" altLang="zh-TW" sz="1400" dirty="0"/>
                        <a:t>5</a:t>
                      </a:r>
                      <a:endParaRPr lang="zh-TW" altLang="en-US" sz="140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TW" sz="1400" dirty="0"/>
                        <a:t>5</a:t>
                      </a:r>
                      <a:endParaRPr lang="zh-TW"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TW" sz="1400" dirty="0"/>
                        <a:t>230</a:t>
                      </a:r>
                      <a:endParaRPr lang="zh-TW" altLang="en-US" sz="14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8" name="矩形 7"/>
          <p:cNvSpPr/>
          <p:nvPr/>
        </p:nvSpPr>
        <p:spPr>
          <a:xfrm>
            <a:off x="4236300" y="1880858"/>
            <a:ext cx="4754879" cy="325426"/>
          </a:xfrm>
          <a:prstGeom prst="rect">
            <a:avLst/>
          </a:prstGeom>
          <a:noFill/>
          <a:ln w="38100">
            <a:solidFill>
              <a:srgbClr val="FF33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aphicFrame>
        <p:nvGraphicFramePr>
          <p:cNvPr id="9" name="圖表 8">
            <a:extLst>
              <a:ext uri="{FF2B5EF4-FFF2-40B4-BE49-F238E27FC236}">
                <a16:creationId xmlns:a16="http://schemas.microsoft.com/office/drawing/2014/main" id="{5D6CEB38-D6E7-426C-BDBE-1D9F6493D7AE}"/>
              </a:ext>
            </a:extLst>
          </p:cNvPr>
          <p:cNvGraphicFramePr>
            <a:graphicFrameLocks/>
          </p:cNvGraphicFramePr>
          <p:nvPr>
            <p:extLst>
              <p:ext uri="{D42A27DB-BD31-4B8C-83A1-F6EECF244321}">
                <p14:modId xmlns:p14="http://schemas.microsoft.com/office/powerpoint/2010/main" val="3591256610"/>
              </p:ext>
            </p:extLst>
          </p:nvPr>
        </p:nvGraphicFramePr>
        <p:xfrm>
          <a:off x="4218652" y="3498987"/>
          <a:ext cx="4536757" cy="3039856"/>
        </p:xfrm>
        <a:graphic>
          <a:graphicData uri="http://schemas.openxmlformats.org/drawingml/2006/chart">
            <c:chart xmlns:c="http://schemas.openxmlformats.org/drawingml/2006/chart" xmlns:r="http://schemas.openxmlformats.org/officeDocument/2006/relationships" r:id="rId4"/>
          </a:graphicData>
        </a:graphic>
      </p:graphicFrame>
      <p:sp>
        <p:nvSpPr>
          <p:cNvPr id="11" name="矩形 10"/>
          <p:cNvSpPr/>
          <p:nvPr/>
        </p:nvSpPr>
        <p:spPr>
          <a:xfrm>
            <a:off x="5125026" y="6134258"/>
            <a:ext cx="1539681" cy="310744"/>
          </a:xfrm>
          <a:prstGeom prst="rect">
            <a:avLst/>
          </a:prstGeom>
          <a:noFill/>
          <a:ln w="38100">
            <a:solidFill>
              <a:srgbClr val="FF33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文字方塊 3"/>
          <p:cNvSpPr txBox="1"/>
          <p:nvPr/>
        </p:nvSpPr>
        <p:spPr>
          <a:xfrm>
            <a:off x="469372" y="1478424"/>
            <a:ext cx="3629708" cy="1908215"/>
          </a:xfrm>
          <a:prstGeom prst="rect">
            <a:avLst/>
          </a:prstGeom>
          <a:noFill/>
        </p:spPr>
        <p:txBody>
          <a:bodyPr wrap="square" rtlCol="0">
            <a:spAutoFit/>
          </a:bodyPr>
          <a:lstStyle/>
          <a:p>
            <a:pPr>
              <a:lnSpc>
                <a:spcPts val="3000"/>
              </a:lnSpc>
            </a:pPr>
            <a:r>
              <a:rPr lang="zh-TW" altLang="en-US" sz="2400" dirty="0">
                <a:solidFill>
                  <a:schemeClr val="tx1">
                    <a:lumMod val="85000"/>
                    <a:lumOff val="15000"/>
                  </a:schemeClr>
                </a:solidFill>
              </a:rPr>
              <a:t>客戶皆為市場主力</a:t>
            </a:r>
            <a:endParaRPr lang="en-US" altLang="zh-TW" sz="2400" dirty="0">
              <a:solidFill>
                <a:schemeClr val="tx1">
                  <a:lumMod val="85000"/>
                  <a:lumOff val="15000"/>
                </a:schemeClr>
              </a:solidFill>
            </a:endParaRPr>
          </a:p>
          <a:p>
            <a:pPr marL="285750" indent="-285750">
              <a:lnSpc>
                <a:spcPts val="3000"/>
              </a:lnSpc>
              <a:buFont typeface="Arial" panose="020B0604020202020204" pitchFamily="34" charset="0"/>
              <a:buChar char="•"/>
            </a:pPr>
            <a:r>
              <a:rPr lang="zh-TW" altLang="en-US" sz="2000" dirty="0">
                <a:solidFill>
                  <a:schemeClr val="tx1">
                    <a:lumMod val="85000"/>
                    <a:lumOff val="15000"/>
                  </a:schemeClr>
                </a:solidFill>
              </a:rPr>
              <a:t>伺服器板：</a:t>
            </a:r>
            <a:r>
              <a:rPr lang="en-US" altLang="zh-TW" sz="2000" dirty="0">
                <a:solidFill>
                  <a:schemeClr val="tx1">
                    <a:lumMod val="85000"/>
                    <a:lumOff val="15000"/>
                  </a:schemeClr>
                </a:solidFill>
              </a:rPr>
              <a:t>HP</a:t>
            </a:r>
            <a:r>
              <a:rPr lang="zh-TW" altLang="en-US" sz="2000" dirty="0">
                <a:solidFill>
                  <a:schemeClr val="tx1">
                    <a:lumMod val="85000"/>
                    <a:lumOff val="15000"/>
                  </a:schemeClr>
                </a:solidFill>
              </a:rPr>
              <a:t>、</a:t>
            </a:r>
            <a:r>
              <a:rPr lang="en-US" altLang="zh-TW" sz="2000" dirty="0">
                <a:solidFill>
                  <a:schemeClr val="tx1">
                    <a:lumMod val="85000"/>
                    <a:lumOff val="15000"/>
                  </a:schemeClr>
                </a:solidFill>
              </a:rPr>
              <a:t>Dell</a:t>
            </a:r>
          </a:p>
          <a:p>
            <a:pPr marL="285750" indent="-285750">
              <a:lnSpc>
                <a:spcPts val="3000"/>
              </a:lnSpc>
              <a:buFont typeface="Arial" panose="020B0604020202020204" pitchFamily="34" charset="0"/>
              <a:buChar char="•"/>
            </a:pPr>
            <a:r>
              <a:rPr lang="zh-TW" altLang="en-US" sz="2000" dirty="0">
                <a:solidFill>
                  <a:schemeClr val="tx1">
                    <a:lumMod val="85000"/>
                    <a:lumOff val="15000"/>
                  </a:schemeClr>
                </a:solidFill>
              </a:rPr>
              <a:t>記憶體板：金士頓、三星，共占健鼎出貨的</a:t>
            </a:r>
            <a:r>
              <a:rPr lang="en-US" altLang="zh-TW" sz="2000" dirty="0">
                <a:solidFill>
                  <a:schemeClr val="tx1">
                    <a:lumMod val="85000"/>
                    <a:lumOff val="15000"/>
                  </a:schemeClr>
                </a:solidFill>
              </a:rPr>
              <a:t>5</a:t>
            </a:r>
            <a:r>
              <a:rPr lang="zh-TW" altLang="en-US" sz="2000" dirty="0">
                <a:solidFill>
                  <a:schemeClr val="tx1">
                    <a:lumMod val="85000"/>
                    <a:lumOff val="15000"/>
                  </a:schemeClr>
                </a:solidFill>
              </a:rPr>
              <a:t>成以上</a:t>
            </a:r>
            <a:endParaRPr lang="en-US" altLang="zh-TW" sz="2000" dirty="0">
              <a:solidFill>
                <a:schemeClr val="tx1">
                  <a:lumMod val="85000"/>
                  <a:lumOff val="15000"/>
                </a:schemeClr>
              </a:solidFill>
            </a:endParaRPr>
          </a:p>
          <a:p>
            <a:endParaRPr lang="zh-TW" altLang="en-US" dirty="0"/>
          </a:p>
        </p:txBody>
      </p:sp>
      <p:grpSp>
        <p:nvGrpSpPr>
          <p:cNvPr id="12" name="群組 11"/>
          <p:cNvGrpSpPr/>
          <p:nvPr/>
        </p:nvGrpSpPr>
        <p:grpSpPr>
          <a:xfrm>
            <a:off x="4524569" y="0"/>
            <a:ext cx="4395916" cy="395481"/>
            <a:chOff x="4587446" y="400050"/>
            <a:chExt cx="4395916" cy="395481"/>
          </a:xfrm>
        </p:grpSpPr>
        <p:grpSp>
          <p:nvGrpSpPr>
            <p:cNvPr id="13" name="群組 12"/>
            <p:cNvGrpSpPr/>
            <p:nvPr/>
          </p:nvGrpSpPr>
          <p:grpSpPr>
            <a:xfrm>
              <a:off x="4587446"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24" name="矩形 2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4" name="群組 13"/>
            <p:cNvGrpSpPr/>
            <p:nvPr/>
          </p:nvGrpSpPr>
          <p:grpSpPr>
            <a:xfrm>
              <a:off x="5686425" y="400050"/>
              <a:ext cx="1098979" cy="395481"/>
              <a:chOff x="4587446" y="400050"/>
              <a:chExt cx="1098979" cy="395481"/>
            </a:xfrm>
          </p:grpSpPr>
          <p:sp>
            <p:nvSpPr>
              <p:cNvPr id="21" name="文字方塊 20"/>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22" name="矩形 2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5" name="群組 14"/>
            <p:cNvGrpSpPr/>
            <p:nvPr/>
          </p:nvGrpSpPr>
          <p:grpSpPr>
            <a:xfrm>
              <a:off x="6785404" y="400050"/>
              <a:ext cx="1098979" cy="395481"/>
              <a:chOff x="4587446" y="400050"/>
              <a:chExt cx="1098979" cy="395481"/>
            </a:xfrm>
          </p:grpSpPr>
          <p:sp>
            <p:nvSpPr>
              <p:cNvPr id="19" name="文字方塊 18"/>
              <p:cNvSpPr txBox="1"/>
              <p:nvPr/>
            </p:nvSpPr>
            <p:spPr>
              <a:xfrm>
                <a:off x="4587446" y="400050"/>
                <a:ext cx="1098979" cy="369332"/>
              </a:xfrm>
              <a:prstGeom prst="rect">
                <a:avLst/>
              </a:prstGeom>
              <a:noFill/>
            </p:spPr>
            <p:txBody>
              <a:bodyPr wrap="square" rtlCol="0">
                <a:spAutoFit/>
              </a:bodyPr>
              <a:lstStyle/>
              <a:p>
                <a:pPr algn="ctr"/>
                <a:r>
                  <a:rPr kumimoji="1" lang="zh-TW" altLang="en-US" b="1" dirty="0"/>
                  <a:t>動能詳述</a:t>
                </a:r>
              </a:p>
            </p:txBody>
          </p:sp>
          <p:sp>
            <p:nvSpPr>
              <p:cNvPr id="20" name="矩形 1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6" name="群組 15"/>
            <p:cNvGrpSpPr/>
            <p:nvPr/>
          </p:nvGrpSpPr>
          <p:grpSpPr>
            <a:xfrm>
              <a:off x="7884383" y="400050"/>
              <a:ext cx="1098979" cy="395481"/>
              <a:chOff x="4587446" y="400050"/>
              <a:chExt cx="1098979" cy="395481"/>
            </a:xfrm>
          </p:grpSpPr>
          <p:sp>
            <p:nvSpPr>
              <p:cNvPr id="17" name="文字方塊 1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18" name="矩形 1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26" name="文字方塊 25">
            <a:extLst>
              <a:ext uri="{FF2B5EF4-FFF2-40B4-BE49-F238E27FC236}">
                <a16:creationId xmlns:a16="http://schemas.microsoft.com/office/drawing/2014/main" id="{4C057C2B-64F8-4598-B038-578324405DFA}"/>
              </a:ext>
            </a:extLst>
          </p:cNvPr>
          <p:cNvSpPr txBox="1"/>
          <p:nvPr/>
        </p:nvSpPr>
        <p:spPr>
          <a:xfrm>
            <a:off x="221380" y="6481307"/>
            <a:ext cx="285354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DRAMeXchange</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投影片編號版面配置區 9"/>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189914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7300" y="136524"/>
            <a:ext cx="7886700" cy="1325563"/>
          </a:xfrm>
        </p:spPr>
        <p:txBody>
          <a:bodyPr/>
          <a:lstStyle/>
          <a:p>
            <a:r>
              <a:rPr lang="zh-TW" altLang="en-US" dirty="0"/>
              <a:t>健鼎產品毛利率領先同業</a:t>
            </a:r>
          </a:p>
        </p:txBody>
      </p:sp>
      <p:sp>
        <p:nvSpPr>
          <p:cNvPr id="3" name="內容版面配置區 2"/>
          <p:cNvSpPr>
            <a:spLocks noGrp="1"/>
          </p:cNvSpPr>
          <p:nvPr>
            <p:ph idx="1"/>
          </p:nvPr>
        </p:nvSpPr>
        <p:spPr/>
        <p:txBody>
          <a:bodyPr/>
          <a:lstStyle/>
          <a:p>
            <a:endParaRPr lang="en-US" altLang="zh-TW" dirty="0"/>
          </a:p>
          <a:p>
            <a:endParaRPr lang="zh-TW" altLang="en-US" dirty="0"/>
          </a:p>
        </p:txBody>
      </p:sp>
      <p:graphicFrame>
        <p:nvGraphicFramePr>
          <p:cNvPr id="4" name="圖表 3"/>
          <p:cNvGraphicFramePr>
            <a:graphicFrameLocks/>
          </p:cNvGraphicFramePr>
          <p:nvPr>
            <p:extLst>
              <p:ext uri="{D42A27DB-BD31-4B8C-83A1-F6EECF244321}">
                <p14:modId xmlns:p14="http://schemas.microsoft.com/office/powerpoint/2010/main" val="1923326398"/>
              </p:ext>
            </p:extLst>
          </p:nvPr>
        </p:nvGraphicFramePr>
        <p:xfrm>
          <a:off x="468535" y="3605515"/>
          <a:ext cx="4021074" cy="28835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圖表 4"/>
          <p:cNvGraphicFramePr>
            <a:graphicFrameLocks/>
          </p:cNvGraphicFramePr>
          <p:nvPr>
            <p:extLst>
              <p:ext uri="{D42A27DB-BD31-4B8C-83A1-F6EECF244321}">
                <p14:modId xmlns:p14="http://schemas.microsoft.com/office/powerpoint/2010/main" val="893639566"/>
              </p:ext>
            </p:extLst>
          </p:nvPr>
        </p:nvGraphicFramePr>
        <p:xfrm>
          <a:off x="4752380" y="3605515"/>
          <a:ext cx="4087368" cy="2883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圖表 5"/>
          <p:cNvGraphicFramePr>
            <a:graphicFrameLocks/>
          </p:cNvGraphicFramePr>
          <p:nvPr>
            <p:extLst>
              <p:ext uri="{D42A27DB-BD31-4B8C-83A1-F6EECF244321}">
                <p14:modId xmlns:p14="http://schemas.microsoft.com/office/powerpoint/2010/main" val="2306794542"/>
              </p:ext>
            </p:extLst>
          </p:nvPr>
        </p:nvGraphicFramePr>
        <p:xfrm>
          <a:off x="0" y="1098735"/>
          <a:ext cx="5003800" cy="2413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圖表 9"/>
          <p:cNvGraphicFramePr>
            <a:graphicFrameLocks/>
          </p:cNvGraphicFramePr>
          <p:nvPr>
            <p:extLst>
              <p:ext uri="{D42A27DB-BD31-4B8C-83A1-F6EECF244321}">
                <p14:modId xmlns:p14="http://schemas.microsoft.com/office/powerpoint/2010/main" val="2395623521"/>
              </p:ext>
            </p:extLst>
          </p:nvPr>
        </p:nvGraphicFramePr>
        <p:xfrm>
          <a:off x="4475138" y="1188001"/>
          <a:ext cx="4641851" cy="2413000"/>
        </p:xfrm>
        <a:graphic>
          <a:graphicData uri="http://schemas.openxmlformats.org/drawingml/2006/chart">
            <c:chart xmlns:c="http://schemas.openxmlformats.org/drawingml/2006/chart" xmlns:r="http://schemas.openxmlformats.org/officeDocument/2006/relationships" r:id="rId5"/>
          </a:graphicData>
        </a:graphic>
      </p:graphicFrame>
      <p:sp>
        <p:nvSpPr>
          <p:cNvPr id="11" name="文字方塊 10">
            <a:extLst>
              <a:ext uri="{FF2B5EF4-FFF2-40B4-BE49-F238E27FC236}">
                <a16:creationId xmlns:a16="http://schemas.microsoft.com/office/drawing/2014/main" id="{9A27C2C9-1334-44C1-82B5-53F0609DCC2A}"/>
              </a:ext>
            </a:extLst>
          </p:cNvPr>
          <p:cNvSpPr txBox="1"/>
          <p:nvPr/>
        </p:nvSpPr>
        <p:spPr>
          <a:xfrm>
            <a:off x="254123" y="6408464"/>
            <a:ext cx="415839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TEJ</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12" name="群組 11"/>
          <p:cNvGrpSpPr/>
          <p:nvPr/>
        </p:nvGrpSpPr>
        <p:grpSpPr>
          <a:xfrm>
            <a:off x="4524569" y="0"/>
            <a:ext cx="4395916" cy="395481"/>
            <a:chOff x="4587446" y="400050"/>
            <a:chExt cx="4395916" cy="395481"/>
          </a:xfrm>
        </p:grpSpPr>
        <p:grpSp>
          <p:nvGrpSpPr>
            <p:cNvPr id="13" name="群組 12"/>
            <p:cNvGrpSpPr/>
            <p:nvPr/>
          </p:nvGrpSpPr>
          <p:grpSpPr>
            <a:xfrm>
              <a:off x="4587446"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24" name="矩形 2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4" name="群組 13"/>
            <p:cNvGrpSpPr/>
            <p:nvPr/>
          </p:nvGrpSpPr>
          <p:grpSpPr>
            <a:xfrm>
              <a:off x="5686425" y="400050"/>
              <a:ext cx="1098979" cy="395481"/>
              <a:chOff x="4587446" y="400050"/>
              <a:chExt cx="1098979" cy="395481"/>
            </a:xfrm>
          </p:grpSpPr>
          <p:sp>
            <p:nvSpPr>
              <p:cNvPr id="21" name="文字方塊 20"/>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22" name="矩形 2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5" name="群組 14"/>
            <p:cNvGrpSpPr/>
            <p:nvPr/>
          </p:nvGrpSpPr>
          <p:grpSpPr>
            <a:xfrm>
              <a:off x="6785404" y="400050"/>
              <a:ext cx="1098979" cy="395481"/>
              <a:chOff x="4587446" y="400050"/>
              <a:chExt cx="1098979" cy="395481"/>
            </a:xfrm>
          </p:grpSpPr>
          <p:sp>
            <p:nvSpPr>
              <p:cNvPr id="19" name="文字方塊 18"/>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20" name="矩形 1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6" name="群組 15"/>
            <p:cNvGrpSpPr/>
            <p:nvPr/>
          </p:nvGrpSpPr>
          <p:grpSpPr>
            <a:xfrm>
              <a:off x="7884383" y="400050"/>
              <a:ext cx="1098979" cy="395481"/>
              <a:chOff x="4587446" y="400050"/>
              <a:chExt cx="1098979" cy="395481"/>
            </a:xfrm>
          </p:grpSpPr>
          <p:sp>
            <p:nvSpPr>
              <p:cNvPr id="17" name="文字方塊 16"/>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18" name="矩形 1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9" name="投影片編號版面配置區 8"/>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478905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61102" y="2503993"/>
            <a:ext cx="535071" cy="535071"/>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4465459" y="2153048"/>
            <a:ext cx="143933" cy="14393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椭圆 3"/>
          <p:cNvSpPr/>
          <p:nvPr/>
        </p:nvSpPr>
        <p:spPr>
          <a:xfrm>
            <a:off x="3945040" y="1608712"/>
            <a:ext cx="714375" cy="7143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3982632" y="1677359"/>
            <a:ext cx="655949" cy="600164"/>
          </a:xfrm>
          <a:prstGeom prst="rect">
            <a:avLst/>
          </a:prstGeom>
          <a:noFill/>
        </p:spPr>
        <p:txBody>
          <a:bodyPr wrap="none" rtlCol="0">
            <a:spAutoFit/>
          </a:bodyPr>
          <a:lstStyle/>
          <a:p>
            <a:pPr algn="ctr"/>
            <a:r>
              <a:rPr lang="en-US" altLang="zh-CN" sz="3300" b="1" dirty="0">
                <a:solidFill>
                  <a:schemeClr val="bg1"/>
                </a:solidFill>
              </a:rPr>
              <a:t>01</a:t>
            </a:r>
            <a:endParaRPr lang="zh-CN" altLang="en-US" sz="3300" b="1" dirty="0">
              <a:solidFill>
                <a:schemeClr val="bg1"/>
              </a:solidFill>
            </a:endParaRPr>
          </a:p>
        </p:txBody>
      </p:sp>
      <p:sp>
        <p:nvSpPr>
          <p:cNvPr id="23" name="椭圆 22"/>
          <p:cNvSpPr/>
          <p:nvPr/>
        </p:nvSpPr>
        <p:spPr>
          <a:xfrm>
            <a:off x="744431" y="2453800"/>
            <a:ext cx="1840230" cy="184023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MH_Others_1"/>
          <p:cNvSpPr txBox="1"/>
          <p:nvPr>
            <p:custDataLst>
              <p:tags r:id="rId1"/>
            </p:custDataLst>
          </p:nvPr>
        </p:nvSpPr>
        <p:spPr>
          <a:xfrm>
            <a:off x="744431" y="3039064"/>
            <a:ext cx="1840231" cy="635954"/>
          </a:xfrm>
          <a:prstGeom prst="rect">
            <a:avLst/>
          </a:prstGeom>
          <a:noFill/>
        </p:spPr>
        <p:txBody>
          <a:bodyPr wrap="square" rtlCol="0">
            <a:noAutofit/>
          </a:bodyPr>
          <a:lstStyle/>
          <a:p>
            <a:pPr algn="ctr"/>
            <a:r>
              <a:rPr lang="en-US" altLang="zh-CN" sz="32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33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3945040" y="2673999"/>
            <a:ext cx="714375" cy="71437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974253" y="2742646"/>
            <a:ext cx="655949" cy="600164"/>
          </a:xfrm>
          <a:prstGeom prst="rect">
            <a:avLst/>
          </a:prstGeom>
          <a:noFill/>
        </p:spPr>
        <p:txBody>
          <a:bodyPr wrap="none" rtlCol="0">
            <a:spAutoFit/>
          </a:bodyPr>
          <a:lstStyle/>
          <a:p>
            <a:pPr algn="ctr"/>
            <a:r>
              <a:rPr lang="en-US" altLang="zh-CN" sz="3300" b="1" dirty="0">
                <a:solidFill>
                  <a:schemeClr val="bg1"/>
                </a:solidFill>
              </a:rPr>
              <a:t>02</a:t>
            </a:r>
            <a:endParaRPr lang="zh-CN" altLang="en-US" sz="3300" b="1" dirty="0">
              <a:solidFill>
                <a:schemeClr val="bg1"/>
              </a:solidFill>
            </a:endParaRPr>
          </a:p>
        </p:txBody>
      </p:sp>
      <p:sp>
        <p:nvSpPr>
          <p:cNvPr id="33" name="椭圆 32"/>
          <p:cNvSpPr/>
          <p:nvPr/>
        </p:nvSpPr>
        <p:spPr>
          <a:xfrm>
            <a:off x="4476070" y="3204284"/>
            <a:ext cx="143933" cy="143933"/>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3959566" y="3648875"/>
            <a:ext cx="714375" cy="7143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3967162" y="3717522"/>
            <a:ext cx="655949" cy="600164"/>
          </a:xfrm>
          <a:prstGeom prst="rect">
            <a:avLst/>
          </a:prstGeom>
          <a:noFill/>
        </p:spPr>
        <p:txBody>
          <a:bodyPr wrap="none" rtlCol="0">
            <a:spAutoFit/>
          </a:bodyPr>
          <a:lstStyle/>
          <a:p>
            <a:pPr algn="ctr"/>
            <a:r>
              <a:rPr lang="en-US" altLang="zh-CN" sz="3300" b="1" dirty="0">
                <a:solidFill>
                  <a:schemeClr val="bg1"/>
                </a:solidFill>
              </a:rPr>
              <a:t>03</a:t>
            </a:r>
            <a:endParaRPr lang="zh-CN" altLang="en-US" sz="3300" b="1" dirty="0">
              <a:solidFill>
                <a:schemeClr val="bg1"/>
              </a:solidFill>
            </a:endParaRPr>
          </a:p>
        </p:txBody>
      </p:sp>
      <p:sp>
        <p:nvSpPr>
          <p:cNvPr id="34" name="椭圆 33"/>
          <p:cNvSpPr/>
          <p:nvPr/>
        </p:nvSpPr>
        <p:spPr>
          <a:xfrm>
            <a:off x="4515482" y="4179160"/>
            <a:ext cx="143933" cy="14393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3945040" y="4691891"/>
            <a:ext cx="714375" cy="71437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3974253" y="4760538"/>
            <a:ext cx="655949" cy="600164"/>
          </a:xfrm>
          <a:prstGeom prst="rect">
            <a:avLst/>
          </a:prstGeom>
          <a:noFill/>
        </p:spPr>
        <p:txBody>
          <a:bodyPr wrap="none" rtlCol="0">
            <a:spAutoFit/>
          </a:bodyPr>
          <a:lstStyle/>
          <a:p>
            <a:pPr algn="ctr"/>
            <a:r>
              <a:rPr lang="en-US" altLang="zh-CN" sz="3300" b="1" dirty="0">
                <a:solidFill>
                  <a:schemeClr val="bg1"/>
                </a:solidFill>
              </a:rPr>
              <a:t>04</a:t>
            </a:r>
            <a:endParaRPr lang="zh-CN" altLang="en-US" sz="3300" b="1" dirty="0">
              <a:solidFill>
                <a:schemeClr val="bg1"/>
              </a:solidFill>
            </a:endParaRPr>
          </a:p>
        </p:txBody>
      </p:sp>
      <p:sp>
        <p:nvSpPr>
          <p:cNvPr id="35" name="椭圆 34"/>
          <p:cNvSpPr/>
          <p:nvPr/>
        </p:nvSpPr>
        <p:spPr>
          <a:xfrm>
            <a:off x="4481519" y="5240989"/>
            <a:ext cx="143933" cy="143933"/>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ABA9EBE2-9CD9-436E-9C63-6DAEFF75BDC1}"/>
              </a:ext>
            </a:extLst>
          </p:cNvPr>
          <p:cNvSpPr/>
          <p:nvPr/>
        </p:nvSpPr>
        <p:spPr>
          <a:xfrm>
            <a:off x="4837790" y="1723525"/>
            <a:ext cx="1569660" cy="507831"/>
          </a:xfrm>
          <a:prstGeom prst="rect">
            <a:avLst/>
          </a:prstGeom>
        </p:spPr>
        <p:txBody>
          <a:bodyPr wrap="none">
            <a:spAutoFit/>
          </a:bodyPr>
          <a:lstStyle/>
          <a:p>
            <a:r>
              <a:rPr lang="zh-TW" altLang="en-US" sz="2700" b="1" dirty="0">
                <a:solidFill>
                  <a:schemeClr val="bg2">
                    <a:lumMod val="25000"/>
                  </a:schemeClr>
                </a:solidFill>
              </a:rPr>
              <a:t>個股推薦</a:t>
            </a:r>
          </a:p>
        </p:txBody>
      </p:sp>
      <p:sp>
        <p:nvSpPr>
          <p:cNvPr id="27" name="矩形 26">
            <a:extLst>
              <a:ext uri="{FF2B5EF4-FFF2-40B4-BE49-F238E27FC236}">
                <a16:creationId xmlns:a16="http://schemas.microsoft.com/office/drawing/2014/main" id="{04155DC2-577C-4FB4-B0A0-40A69B4FF464}"/>
              </a:ext>
            </a:extLst>
          </p:cNvPr>
          <p:cNvSpPr/>
          <p:nvPr/>
        </p:nvSpPr>
        <p:spPr>
          <a:xfrm>
            <a:off x="4852316" y="2742646"/>
            <a:ext cx="1569660" cy="507831"/>
          </a:xfrm>
          <a:prstGeom prst="rect">
            <a:avLst/>
          </a:prstGeom>
        </p:spPr>
        <p:txBody>
          <a:bodyPr wrap="none">
            <a:spAutoFit/>
          </a:bodyPr>
          <a:lstStyle/>
          <a:p>
            <a:r>
              <a:rPr lang="zh-TW" altLang="en-US" sz="2700" b="1" dirty="0">
                <a:solidFill>
                  <a:schemeClr val="bg2">
                    <a:lumMod val="25000"/>
                  </a:schemeClr>
                </a:solidFill>
              </a:rPr>
              <a:t>公司概況</a:t>
            </a:r>
            <a:endParaRPr lang="zh-CN" altLang="en-US" sz="2700" b="1" dirty="0">
              <a:solidFill>
                <a:schemeClr val="bg2">
                  <a:lumMod val="25000"/>
                </a:schemeClr>
              </a:solidFill>
            </a:endParaRPr>
          </a:p>
        </p:txBody>
      </p:sp>
      <p:sp>
        <p:nvSpPr>
          <p:cNvPr id="28" name="矩形 27">
            <a:extLst>
              <a:ext uri="{FF2B5EF4-FFF2-40B4-BE49-F238E27FC236}">
                <a16:creationId xmlns:a16="http://schemas.microsoft.com/office/drawing/2014/main" id="{253E835A-ED15-43F5-AEEA-B42DB19B44E3}"/>
              </a:ext>
            </a:extLst>
          </p:cNvPr>
          <p:cNvSpPr/>
          <p:nvPr/>
        </p:nvSpPr>
        <p:spPr>
          <a:xfrm>
            <a:off x="4852316" y="3717625"/>
            <a:ext cx="1569660" cy="507831"/>
          </a:xfrm>
          <a:prstGeom prst="rect">
            <a:avLst/>
          </a:prstGeom>
        </p:spPr>
        <p:txBody>
          <a:bodyPr wrap="none">
            <a:spAutoFit/>
          </a:bodyPr>
          <a:lstStyle/>
          <a:p>
            <a:r>
              <a:rPr lang="zh-TW" altLang="en-US" sz="2700" b="1" dirty="0">
                <a:solidFill>
                  <a:schemeClr val="bg2">
                    <a:lumMod val="25000"/>
                  </a:schemeClr>
                </a:solidFill>
              </a:rPr>
              <a:t>動能詳述</a:t>
            </a:r>
            <a:endParaRPr lang="zh-CN" altLang="en-US" sz="2700" b="1" dirty="0">
              <a:solidFill>
                <a:schemeClr val="bg2">
                  <a:lumMod val="25000"/>
                </a:schemeClr>
              </a:solidFill>
            </a:endParaRPr>
          </a:p>
        </p:txBody>
      </p:sp>
      <p:sp>
        <p:nvSpPr>
          <p:cNvPr id="29" name="矩形 28">
            <a:extLst>
              <a:ext uri="{FF2B5EF4-FFF2-40B4-BE49-F238E27FC236}">
                <a16:creationId xmlns:a16="http://schemas.microsoft.com/office/drawing/2014/main" id="{06A4C26F-A3D8-4913-9309-7950499BA2DC}"/>
              </a:ext>
            </a:extLst>
          </p:cNvPr>
          <p:cNvSpPr/>
          <p:nvPr/>
        </p:nvSpPr>
        <p:spPr>
          <a:xfrm>
            <a:off x="4837789" y="4756242"/>
            <a:ext cx="1569660" cy="507831"/>
          </a:xfrm>
          <a:prstGeom prst="rect">
            <a:avLst/>
          </a:prstGeom>
        </p:spPr>
        <p:txBody>
          <a:bodyPr wrap="none">
            <a:spAutoFit/>
          </a:bodyPr>
          <a:lstStyle/>
          <a:p>
            <a:r>
              <a:rPr lang="zh-TW" altLang="en-US" sz="2700" b="1" dirty="0">
                <a:solidFill>
                  <a:schemeClr val="bg2">
                    <a:lumMod val="25000"/>
                  </a:schemeClr>
                </a:solidFill>
              </a:rPr>
              <a:t>財務總結</a:t>
            </a:r>
            <a:endParaRPr lang="zh-CN" altLang="en-US" sz="2700" b="1" dirty="0">
              <a:solidFill>
                <a:schemeClr val="bg2">
                  <a:lumMod val="25000"/>
                </a:schemeClr>
              </a:solidFill>
            </a:endParaRPr>
          </a:p>
        </p:txBody>
      </p:sp>
      <p:sp>
        <p:nvSpPr>
          <p:cNvPr id="7" name="投影片編號版面配置區 6"/>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752619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E7E6E6">
                    <a:lumMod val="50000"/>
                  </a:srgbClr>
                </a:solidFill>
              </a:rPr>
              <a:t>健</a:t>
            </a:r>
            <a:r>
              <a:rPr lang="zh-TW" altLang="en-US" dirty="0" smtClean="0">
                <a:solidFill>
                  <a:srgbClr val="E7E6E6">
                    <a:lumMod val="50000"/>
                  </a:srgbClr>
                </a:solidFill>
              </a:rPr>
              <a:t>鼎競爭優勢：進入障礙高</a:t>
            </a:r>
            <a:endParaRPr lang="zh-TW" altLang="en-US" dirty="0"/>
          </a:p>
        </p:txBody>
      </p:sp>
      <p:sp>
        <p:nvSpPr>
          <p:cNvPr id="29" name="圓角矩形 28"/>
          <p:cNvSpPr/>
          <p:nvPr/>
        </p:nvSpPr>
        <p:spPr>
          <a:xfrm>
            <a:off x="468825" y="1561484"/>
            <a:ext cx="4926136" cy="1499093"/>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圓角矩形 30"/>
          <p:cNvSpPr/>
          <p:nvPr/>
        </p:nvSpPr>
        <p:spPr>
          <a:xfrm>
            <a:off x="949271" y="1297426"/>
            <a:ext cx="1635071"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54803" y="1726719"/>
            <a:ext cx="8276095"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latin typeface="+mn-ea"/>
              </a:rPr>
              <a:t>首重：安全</a:t>
            </a:r>
            <a:endParaRPr lang="en-US" altLang="zh-TW" dirty="0" smtClean="0">
              <a:latin typeface="+mn-ea"/>
            </a:endParaRPr>
          </a:p>
          <a:p>
            <a:pPr marL="285750" indent="-285750">
              <a:buFont typeface="Arial" panose="020B0604020202020204" pitchFamily="34" charset="0"/>
              <a:buChar char="•"/>
            </a:pPr>
            <a:r>
              <a:rPr lang="zh-TW" altLang="en-US" dirty="0" smtClean="0">
                <a:latin typeface="+mn-ea"/>
              </a:rPr>
              <a:t>特色：客製化</a:t>
            </a:r>
            <a:endParaRPr lang="en-US" altLang="zh-TW" dirty="0" smtClean="0">
              <a:latin typeface="+mn-ea"/>
            </a:endParaRPr>
          </a:p>
          <a:p>
            <a:pPr marL="285750" indent="-285750">
              <a:buFont typeface="Arial" panose="020B0604020202020204" pitchFamily="34" charset="0"/>
              <a:buChar char="•"/>
            </a:pPr>
            <a:r>
              <a:rPr lang="zh-TW" altLang="en-US" dirty="0" smtClean="0">
                <a:latin typeface="+mn-ea"/>
              </a:rPr>
              <a:t>產品驗證期長</a:t>
            </a:r>
            <a:r>
              <a:rPr lang="zh-TW" altLang="en-US" dirty="0">
                <a:latin typeface="+mn-ea"/>
              </a:rPr>
              <a:t>達</a:t>
            </a:r>
            <a:r>
              <a:rPr lang="en-US" altLang="zh-TW" b="1" u="sng" dirty="0">
                <a:solidFill>
                  <a:srgbClr val="002060"/>
                </a:solidFill>
                <a:latin typeface="+mn-ea"/>
              </a:rPr>
              <a:t>3</a:t>
            </a:r>
            <a:r>
              <a:rPr lang="zh-TW" altLang="en-US" b="1" u="sng" dirty="0" smtClean="0">
                <a:solidFill>
                  <a:srgbClr val="002060"/>
                </a:solidFill>
                <a:latin typeface="+mn-ea"/>
              </a:rPr>
              <a:t>年以上</a:t>
            </a:r>
            <a:endParaRPr lang="en-US" altLang="zh-TW" dirty="0">
              <a:latin typeface="+mn-ea"/>
            </a:endParaRPr>
          </a:p>
          <a:p>
            <a:pPr marL="285750" indent="-285750">
              <a:buFont typeface="Arial" panose="020B0604020202020204" pitchFamily="34" charset="0"/>
              <a:buChar char="•"/>
            </a:pPr>
            <a:r>
              <a:rPr lang="zh-TW" altLang="en-US" dirty="0" smtClean="0">
                <a:latin typeface="+mn-ea"/>
              </a:rPr>
              <a:t>整個認證過程需要投入</a:t>
            </a:r>
            <a:r>
              <a:rPr lang="zh-TW" altLang="en-US" b="1" u="sng" dirty="0" smtClean="0">
                <a:solidFill>
                  <a:srgbClr val="002060"/>
                </a:solidFill>
                <a:latin typeface="+mn-ea"/>
              </a:rPr>
              <a:t>兩、三千萬</a:t>
            </a:r>
            <a:r>
              <a:rPr lang="zh-TW" altLang="en-US" b="1" u="sng" dirty="0">
                <a:solidFill>
                  <a:srgbClr val="002060"/>
                </a:solidFill>
                <a:latin typeface="+mn-ea"/>
              </a:rPr>
              <a:t>的</a:t>
            </a:r>
            <a:r>
              <a:rPr lang="zh-TW" altLang="en-US" b="1" u="sng" dirty="0" smtClean="0">
                <a:solidFill>
                  <a:srgbClr val="002060"/>
                </a:solidFill>
                <a:latin typeface="+mn-ea"/>
              </a:rPr>
              <a:t>資金</a:t>
            </a:r>
            <a:endParaRPr lang="en-US" altLang="zh-TW" b="1" u="sng" dirty="0" smtClean="0">
              <a:solidFill>
                <a:srgbClr val="002060"/>
              </a:solidFill>
              <a:latin typeface="+mn-ea"/>
            </a:endParaRPr>
          </a:p>
          <a:p>
            <a:r>
              <a:rPr lang="en-US" altLang="zh-TW" dirty="0" smtClean="0">
                <a:latin typeface="+mn-ea"/>
              </a:rPr>
              <a:t/>
            </a:r>
            <a:br>
              <a:rPr lang="en-US" altLang="zh-TW" dirty="0" smtClean="0">
                <a:latin typeface="+mn-ea"/>
              </a:rPr>
            </a:br>
            <a:endParaRPr lang="en-US" altLang="zh-TW" dirty="0" smtClean="0">
              <a:latin typeface="+mn-ea"/>
            </a:endParaRPr>
          </a:p>
        </p:txBody>
      </p:sp>
      <p:sp>
        <p:nvSpPr>
          <p:cNvPr id="5" name="文字方塊 4"/>
          <p:cNvSpPr txBox="1"/>
          <p:nvPr/>
        </p:nvSpPr>
        <p:spPr>
          <a:xfrm>
            <a:off x="949271" y="1335619"/>
            <a:ext cx="1476213" cy="369332"/>
          </a:xfrm>
          <a:prstGeom prst="rect">
            <a:avLst/>
          </a:prstGeom>
          <a:noFill/>
        </p:spPr>
        <p:txBody>
          <a:bodyPr wrap="square" rtlCol="0">
            <a:spAutoFit/>
          </a:bodyPr>
          <a:lstStyle/>
          <a:p>
            <a:r>
              <a:rPr lang="zh-TW" altLang="en-US" b="1" dirty="0" smtClean="0">
                <a:solidFill>
                  <a:schemeClr val="bg1"/>
                </a:solidFill>
              </a:rPr>
              <a:t>　車用</a:t>
            </a:r>
            <a:r>
              <a:rPr lang="zh-TW" altLang="en-US" b="1" dirty="0">
                <a:solidFill>
                  <a:schemeClr val="bg1"/>
                </a:solidFill>
              </a:rPr>
              <a:t>面</a:t>
            </a:r>
            <a:r>
              <a:rPr lang="zh-TW" altLang="en-US" b="1" dirty="0" smtClean="0">
                <a:solidFill>
                  <a:schemeClr val="bg1"/>
                </a:solidFill>
              </a:rPr>
              <a:t>板</a:t>
            </a:r>
            <a:endParaRPr lang="zh-TW" altLang="en-US" b="1" dirty="0">
              <a:solidFill>
                <a:schemeClr val="bg1"/>
              </a:solidFill>
            </a:endParaRPr>
          </a:p>
        </p:txBody>
      </p:sp>
      <p:grpSp>
        <p:nvGrpSpPr>
          <p:cNvPr id="12" name="群組 11"/>
          <p:cNvGrpSpPr/>
          <p:nvPr/>
        </p:nvGrpSpPr>
        <p:grpSpPr>
          <a:xfrm>
            <a:off x="461074" y="3286442"/>
            <a:ext cx="4985286" cy="3978418"/>
            <a:chOff x="461074" y="3478415"/>
            <a:chExt cx="4985286" cy="3978418"/>
          </a:xfrm>
        </p:grpSpPr>
        <p:grpSp>
          <p:nvGrpSpPr>
            <p:cNvPr id="43" name="群組 42"/>
            <p:cNvGrpSpPr/>
            <p:nvPr/>
          </p:nvGrpSpPr>
          <p:grpSpPr>
            <a:xfrm>
              <a:off x="461074" y="3752437"/>
              <a:ext cx="4985286" cy="1916569"/>
              <a:chOff x="240224" y="1435659"/>
              <a:chExt cx="8663551" cy="3396530"/>
            </a:xfrm>
          </p:grpSpPr>
          <p:sp>
            <p:nvSpPr>
              <p:cNvPr id="46" name="圓角矩形 45"/>
              <p:cNvSpPr/>
              <p:nvPr/>
            </p:nvSpPr>
            <p:spPr>
              <a:xfrm>
                <a:off x="240224" y="1435659"/>
                <a:ext cx="8663551" cy="2072892"/>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文字方塊 47"/>
              <p:cNvSpPr txBox="1"/>
              <p:nvPr/>
            </p:nvSpPr>
            <p:spPr>
              <a:xfrm>
                <a:off x="426202" y="1723185"/>
                <a:ext cx="8268345" cy="3109004"/>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mn-ea"/>
                  </a:rPr>
                  <a:t>首</a:t>
                </a:r>
                <a:r>
                  <a:rPr lang="zh-TW" altLang="en-US" dirty="0" smtClean="0">
                    <a:latin typeface="+mn-ea"/>
                  </a:rPr>
                  <a:t>重：高負載</a:t>
                </a:r>
                <a:endParaRPr lang="en-US" altLang="zh-TW" dirty="0" smtClean="0">
                  <a:latin typeface="+mn-ea"/>
                </a:endParaRPr>
              </a:p>
              <a:p>
                <a:pPr marL="285750" indent="-285750">
                  <a:buFont typeface="Arial" panose="020B0604020202020204" pitchFamily="34" charset="0"/>
                  <a:buChar char="•"/>
                </a:pPr>
                <a:r>
                  <a:rPr lang="zh-TW" altLang="en-US" dirty="0" smtClean="0">
                    <a:latin typeface="+mn-ea"/>
                  </a:rPr>
                  <a:t>特色：客製化</a:t>
                </a:r>
                <a:endParaRPr lang="en-US" altLang="zh-TW" dirty="0" smtClean="0">
                  <a:latin typeface="+mn-ea"/>
                </a:endParaRPr>
              </a:p>
              <a:p>
                <a:pPr marL="285750" indent="-285750">
                  <a:buFont typeface="Arial" panose="020B0604020202020204" pitchFamily="34" charset="0"/>
                  <a:buChar char="•"/>
                </a:pPr>
                <a:r>
                  <a:rPr lang="zh-TW" altLang="en-US" dirty="0">
                    <a:latin typeface="+mn-ea"/>
                  </a:rPr>
                  <a:t>主要客戶全球總市</a:t>
                </a:r>
                <a:r>
                  <a:rPr lang="zh-TW" altLang="en-US" dirty="0" smtClean="0">
                    <a:latin typeface="+mn-ea"/>
                  </a:rPr>
                  <a:t>佔</a:t>
                </a:r>
                <a:r>
                  <a:rPr lang="en-US" altLang="zh-TW" dirty="0" smtClean="0">
                    <a:latin typeface="+mn-ea"/>
                  </a:rPr>
                  <a:t>43%</a:t>
                </a:r>
                <a:endParaRPr lang="en-US" altLang="zh-TW" dirty="0">
                  <a:latin typeface="+mn-ea"/>
                </a:endParaRPr>
              </a:p>
              <a:p>
                <a:pPr marL="285750" indent="-285750">
                  <a:buFont typeface="Arial" panose="020B0604020202020204" pitchFamily="34" charset="0"/>
                  <a:buChar char="•"/>
                </a:pPr>
                <a:endParaRPr lang="en-US" altLang="zh-TW" dirty="0" smtClean="0">
                  <a:latin typeface="+mn-ea"/>
                </a:endParaRPr>
              </a:p>
              <a:p>
                <a:r>
                  <a:rPr lang="en-US" altLang="zh-TW" dirty="0" smtClean="0">
                    <a:latin typeface="+mn-ea"/>
                  </a:rPr>
                  <a:t/>
                </a:r>
                <a:br>
                  <a:rPr lang="en-US" altLang="zh-TW" dirty="0" smtClean="0">
                    <a:latin typeface="+mn-ea"/>
                  </a:rPr>
                </a:br>
                <a:endParaRPr lang="en-US" altLang="zh-TW" dirty="0" smtClean="0">
                  <a:latin typeface="+mn-ea"/>
                </a:endParaRPr>
              </a:p>
            </p:txBody>
          </p:sp>
        </p:grpSp>
        <p:sp>
          <p:nvSpPr>
            <p:cNvPr id="49" name="圓角矩形 48"/>
            <p:cNvSpPr/>
            <p:nvPr/>
          </p:nvSpPr>
          <p:spPr>
            <a:xfrm>
              <a:off x="957020" y="3478415"/>
              <a:ext cx="1635071"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1115878" y="3528992"/>
              <a:ext cx="1317356" cy="369332"/>
            </a:xfrm>
            <a:prstGeom prst="rect">
              <a:avLst/>
            </a:prstGeom>
            <a:noFill/>
          </p:spPr>
          <p:txBody>
            <a:bodyPr wrap="square" rtlCol="0">
              <a:spAutoFit/>
            </a:bodyPr>
            <a:lstStyle/>
            <a:p>
              <a:r>
                <a:rPr lang="zh-TW" altLang="en-US" b="1" dirty="0">
                  <a:solidFill>
                    <a:schemeClr val="bg1"/>
                  </a:solidFill>
                </a:rPr>
                <a:t> 伺服器</a:t>
              </a:r>
              <a:r>
                <a:rPr lang="zh-TW" altLang="en-US" b="1" dirty="0" smtClean="0">
                  <a:solidFill>
                    <a:schemeClr val="bg1"/>
                  </a:solidFill>
                </a:rPr>
                <a:t>板</a:t>
              </a:r>
              <a:endParaRPr lang="zh-TW" altLang="en-US" b="1" dirty="0">
                <a:solidFill>
                  <a:schemeClr val="bg1"/>
                </a:solidFill>
              </a:endParaRPr>
            </a:p>
          </p:txBody>
        </p:sp>
        <p:sp>
          <p:nvSpPr>
            <p:cNvPr id="56" name="文字方塊 55"/>
            <p:cNvSpPr txBox="1"/>
            <p:nvPr/>
          </p:nvSpPr>
          <p:spPr>
            <a:xfrm>
              <a:off x="1108128" y="5271418"/>
              <a:ext cx="1317356" cy="369332"/>
            </a:xfrm>
            <a:prstGeom prst="rect">
              <a:avLst/>
            </a:prstGeom>
            <a:noFill/>
          </p:spPr>
          <p:txBody>
            <a:bodyPr wrap="square" rtlCol="0">
              <a:spAutoFit/>
            </a:bodyPr>
            <a:lstStyle/>
            <a:p>
              <a:r>
                <a:rPr lang="zh-TW" altLang="en-US" b="1" dirty="0">
                  <a:solidFill>
                    <a:schemeClr val="bg1"/>
                  </a:solidFill>
                </a:rPr>
                <a:t> </a:t>
              </a:r>
              <a:r>
                <a:rPr lang="zh-TW" altLang="en-US" b="1" dirty="0" smtClean="0">
                  <a:solidFill>
                    <a:schemeClr val="bg1"/>
                  </a:solidFill>
                </a:rPr>
                <a:t>記憶體板</a:t>
              </a:r>
              <a:endParaRPr lang="zh-TW" altLang="en-US" b="1" dirty="0">
                <a:solidFill>
                  <a:schemeClr val="bg1"/>
                </a:solidFill>
              </a:endParaRPr>
            </a:p>
          </p:txBody>
        </p:sp>
        <p:grpSp>
          <p:nvGrpSpPr>
            <p:cNvPr id="25" name="群組 24"/>
            <p:cNvGrpSpPr/>
            <p:nvPr/>
          </p:nvGrpSpPr>
          <p:grpSpPr>
            <a:xfrm>
              <a:off x="461074" y="5540263"/>
              <a:ext cx="4985286" cy="1916570"/>
              <a:chOff x="240224" y="1435657"/>
              <a:chExt cx="8663551" cy="3396532"/>
            </a:xfrm>
          </p:grpSpPr>
          <p:sp>
            <p:nvSpPr>
              <p:cNvPr id="26" name="圓角矩形 25"/>
              <p:cNvSpPr/>
              <p:nvPr/>
            </p:nvSpPr>
            <p:spPr>
              <a:xfrm>
                <a:off x="240224" y="1435657"/>
                <a:ext cx="8663551" cy="2230257"/>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文字方塊 26"/>
              <p:cNvSpPr txBox="1"/>
              <p:nvPr/>
            </p:nvSpPr>
            <p:spPr>
              <a:xfrm>
                <a:off x="426202" y="1723185"/>
                <a:ext cx="8268345" cy="3109004"/>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mn-ea"/>
                  </a:rPr>
                  <a:t>首</a:t>
                </a:r>
                <a:r>
                  <a:rPr lang="zh-TW" altLang="en-US" dirty="0" smtClean="0">
                    <a:latin typeface="+mn-ea"/>
                  </a:rPr>
                  <a:t>重：終身保固</a:t>
                </a:r>
                <a:endParaRPr lang="en-US" altLang="zh-TW" dirty="0" smtClean="0">
                  <a:latin typeface="+mn-ea"/>
                </a:endParaRPr>
              </a:p>
              <a:p>
                <a:pPr marL="285750" indent="-285750">
                  <a:buFont typeface="Arial" panose="020B0604020202020204" pitchFamily="34" charset="0"/>
                  <a:buChar char="•"/>
                </a:pPr>
                <a:r>
                  <a:rPr lang="zh-TW" altLang="en-US" dirty="0" smtClean="0">
                    <a:latin typeface="+mn-ea"/>
                  </a:rPr>
                  <a:t>特色：客製化</a:t>
                </a:r>
                <a:endParaRPr lang="en-US" altLang="zh-TW" dirty="0" smtClean="0">
                  <a:latin typeface="+mn-ea"/>
                </a:endParaRPr>
              </a:p>
              <a:p>
                <a:pPr marL="285750" indent="-285750">
                  <a:buFont typeface="Arial" panose="020B0604020202020204" pitchFamily="34" charset="0"/>
                  <a:buChar char="•"/>
                </a:pPr>
                <a:r>
                  <a:rPr lang="zh-TW" altLang="en-US" dirty="0">
                    <a:latin typeface="+mn-ea"/>
                  </a:rPr>
                  <a:t>主要客戶全球總市</a:t>
                </a:r>
                <a:r>
                  <a:rPr lang="zh-TW" altLang="en-US" dirty="0" smtClean="0">
                    <a:latin typeface="+mn-ea"/>
                  </a:rPr>
                  <a:t>佔</a:t>
                </a:r>
                <a:r>
                  <a:rPr lang="en-US" altLang="zh-TW" dirty="0" smtClean="0">
                    <a:latin typeface="+mn-ea"/>
                  </a:rPr>
                  <a:t>73.5%</a:t>
                </a:r>
                <a:endParaRPr lang="en-US" altLang="zh-TW" dirty="0">
                  <a:latin typeface="+mn-ea"/>
                </a:endParaRPr>
              </a:p>
              <a:p>
                <a:pPr marL="285750" indent="-285750">
                  <a:buFont typeface="Arial" panose="020B0604020202020204" pitchFamily="34" charset="0"/>
                  <a:buChar char="•"/>
                </a:pPr>
                <a:endParaRPr lang="en-US" altLang="zh-TW" dirty="0" smtClean="0">
                  <a:latin typeface="+mn-ea"/>
                </a:endParaRPr>
              </a:p>
              <a:p>
                <a:r>
                  <a:rPr lang="en-US" altLang="zh-TW" dirty="0" smtClean="0">
                    <a:latin typeface="+mn-ea"/>
                  </a:rPr>
                  <a:t/>
                </a:r>
                <a:br>
                  <a:rPr lang="en-US" altLang="zh-TW" dirty="0" smtClean="0">
                    <a:latin typeface="+mn-ea"/>
                  </a:rPr>
                </a:br>
                <a:endParaRPr lang="en-US" altLang="zh-TW" dirty="0" smtClean="0">
                  <a:latin typeface="+mn-ea"/>
                </a:endParaRPr>
              </a:p>
            </p:txBody>
          </p:sp>
        </p:grpSp>
        <p:sp>
          <p:nvSpPr>
            <p:cNvPr id="28" name="圓角矩形 27"/>
            <p:cNvSpPr/>
            <p:nvPr/>
          </p:nvSpPr>
          <p:spPr>
            <a:xfrm>
              <a:off x="957020" y="5235545"/>
              <a:ext cx="1635071"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1115878" y="5286122"/>
              <a:ext cx="1317356" cy="369332"/>
            </a:xfrm>
            <a:prstGeom prst="rect">
              <a:avLst/>
            </a:prstGeom>
            <a:noFill/>
          </p:spPr>
          <p:txBody>
            <a:bodyPr wrap="square" rtlCol="0">
              <a:spAutoFit/>
            </a:bodyPr>
            <a:lstStyle/>
            <a:p>
              <a:r>
                <a:rPr lang="zh-TW" altLang="en-US" b="1" dirty="0">
                  <a:solidFill>
                    <a:schemeClr val="bg1"/>
                  </a:solidFill>
                </a:rPr>
                <a:t> </a:t>
              </a:r>
              <a:r>
                <a:rPr lang="zh-TW" altLang="en-US" b="1" dirty="0" smtClean="0">
                  <a:solidFill>
                    <a:schemeClr val="bg1"/>
                  </a:solidFill>
                </a:rPr>
                <a:t>記憶體板</a:t>
              </a:r>
              <a:endParaRPr lang="zh-TW" altLang="en-US" b="1" dirty="0">
                <a:solidFill>
                  <a:schemeClr val="bg1"/>
                </a:solidFill>
              </a:endParaRPr>
            </a:p>
          </p:txBody>
        </p:sp>
      </p:grpSp>
      <p:grpSp>
        <p:nvGrpSpPr>
          <p:cNvPr id="3" name="群組 2"/>
          <p:cNvGrpSpPr/>
          <p:nvPr/>
        </p:nvGrpSpPr>
        <p:grpSpPr>
          <a:xfrm>
            <a:off x="5482689" y="1189042"/>
            <a:ext cx="3360480" cy="1732087"/>
            <a:chOff x="3992047" y="837546"/>
            <a:chExt cx="5669385" cy="2922163"/>
          </a:xfrm>
        </p:grpSpPr>
        <p:pic>
          <p:nvPicPr>
            <p:cNvPr id="35" name="圖片 34"/>
            <p:cNvPicPr>
              <a:picLocks noChangeAspect="1"/>
            </p:cNvPicPr>
            <p:nvPr/>
          </p:nvPicPr>
          <p:blipFill>
            <a:blip r:embed="rId3"/>
            <a:stretch>
              <a:fillRect/>
            </a:stretch>
          </p:blipFill>
          <p:spPr>
            <a:xfrm>
              <a:off x="3992047" y="837546"/>
              <a:ext cx="5669385" cy="2922163"/>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4542" y="1339960"/>
              <a:ext cx="291568" cy="291568"/>
            </a:xfrm>
            <a:prstGeom prst="rect">
              <a:avLst/>
            </a:prstGeom>
          </p:spPr>
        </p:pic>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9372" y="1598759"/>
              <a:ext cx="291568" cy="291568"/>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3588" y="2504752"/>
              <a:ext cx="291568" cy="291568"/>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5213" y="3147751"/>
              <a:ext cx="291568" cy="291568"/>
            </a:xfrm>
            <a:prstGeom prst="rect">
              <a:avLst/>
            </a:prstGeom>
          </p:spPr>
        </p:pic>
      </p:grpSp>
      <p:grpSp>
        <p:nvGrpSpPr>
          <p:cNvPr id="7" name="群組 6"/>
          <p:cNvGrpSpPr/>
          <p:nvPr/>
        </p:nvGrpSpPr>
        <p:grpSpPr>
          <a:xfrm>
            <a:off x="5484822" y="5001285"/>
            <a:ext cx="3487295" cy="1797452"/>
            <a:chOff x="4160288" y="3610923"/>
            <a:chExt cx="5651045" cy="2912710"/>
          </a:xfrm>
        </p:grpSpPr>
        <p:pic>
          <p:nvPicPr>
            <p:cNvPr id="4" name="圖片 3"/>
            <p:cNvPicPr>
              <a:picLocks noChangeAspect="1"/>
            </p:cNvPicPr>
            <p:nvPr/>
          </p:nvPicPr>
          <p:blipFill>
            <a:blip r:embed="rId5"/>
            <a:stretch>
              <a:fillRect/>
            </a:stretch>
          </p:blipFill>
          <p:spPr>
            <a:xfrm>
              <a:off x="4160288" y="3610923"/>
              <a:ext cx="5651045" cy="2912710"/>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7323" y="5110570"/>
              <a:ext cx="249950" cy="249950"/>
            </a:xfrm>
            <a:prstGeom prst="rect">
              <a:avLst/>
            </a:prstGeom>
          </p:spPr>
        </p:pic>
        <p:pic>
          <p:nvPicPr>
            <p:cNvPr id="41" name="圖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5881010"/>
              <a:ext cx="249950" cy="249950"/>
            </a:xfrm>
            <a:prstGeom prst="rect">
              <a:avLst/>
            </a:prstGeom>
          </p:spPr>
        </p:pic>
      </p:grpSp>
      <p:grpSp>
        <p:nvGrpSpPr>
          <p:cNvPr id="11" name="群組 10"/>
          <p:cNvGrpSpPr/>
          <p:nvPr/>
        </p:nvGrpSpPr>
        <p:grpSpPr>
          <a:xfrm>
            <a:off x="5553378" y="3000302"/>
            <a:ext cx="3203016" cy="1921810"/>
            <a:chOff x="5553378" y="3000302"/>
            <a:chExt cx="3203016" cy="1921810"/>
          </a:xfrm>
        </p:grpSpPr>
        <p:pic>
          <p:nvPicPr>
            <p:cNvPr id="9" name="圖片 8"/>
            <p:cNvPicPr>
              <a:picLocks noChangeAspect="1"/>
            </p:cNvPicPr>
            <p:nvPr/>
          </p:nvPicPr>
          <p:blipFill>
            <a:blip r:embed="rId6"/>
            <a:stretch>
              <a:fillRect/>
            </a:stretch>
          </p:blipFill>
          <p:spPr>
            <a:xfrm>
              <a:off x="5553378" y="3000302"/>
              <a:ext cx="3203016" cy="1921810"/>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034" y="3363938"/>
              <a:ext cx="184158" cy="184158"/>
            </a:xfrm>
            <a:prstGeom prst="rect">
              <a:avLst/>
            </a:prstGeom>
          </p:spPr>
        </p:pic>
        <p:pic>
          <p:nvPicPr>
            <p:cNvPr id="59" name="圖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949" y="4406486"/>
              <a:ext cx="167957" cy="167957"/>
            </a:xfrm>
            <a:prstGeom prst="rect">
              <a:avLst/>
            </a:prstGeom>
          </p:spPr>
        </p:pic>
      </p:grpSp>
      <p:grpSp>
        <p:nvGrpSpPr>
          <p:cNvPr id="34" name="群組 33"/>
          <p:cNvGrpSpPr/>
          <p:nvPr/>
        </p:nvGrpSpPr>
        <p:grpSpPr>
          <a:xfrm>
            <a:off x="4524569" y="33250"/>
            <a:ext cx="4395916" cy="395481"/>
            <a:chOff x="4587446" y="400050"/>
            <a:chExt cx="4395916" cy="395481"/>
          </a:xfrm>
        </p:grpSpPr>
        <p:grpSp>
          <p:nvGrpSpPr>
            <p:cNvPr id="36" name="群組 35"/>
            <p:cNvGrpSpPr/>
            <p:nvPr/>
          </p:nvGrpSpPr>
          <p:grpSpPr>
            <a:xfrm>
              <a:off x="4587446" y="400050"/>
              <a:ext cx="1098979" cy="395481"/>
              <a:chOff x="4587446" y="400050"/>
              <a:chExt cx="1098979" cy="395481"/>
            </a:xfrm>
          </p:grpSpPr>
          <p:sp>
            <p:nvSpPr>
              <p:cNvPr id="57" name="文字方塊 56"/>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58" name="矩形 57"/>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2" name="群組 41"/>
            <p:cNvGrpSpPr/>
            <p:nvPr/>
          </p:nvGrpSpPr>
          <p:grpSpPr>
            <a:xfrm>
              <a:off x="5686425" y="400050"/>
              <a:ext cx="1098979" cy="395481"/>
              <a:chOff x="4587446" y="400050"/>
              <a:chExt cx="1098979" cy="395481"/>
            </a:xfrm>
          </p:grpSpPr>
          <p:sp>
            <p:nvSpPr>
              <p:cNvPr id="54" name="文字方塊 53"/>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55" name="矩形 54"/>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5" name="群組 44"/>
            <p:cNvGrpSpPr/>
            <p:nvPr/>
          </p:nvGrpSpPr>
          <p:grpSpPr>
            <a:xfrm>
              <a:off x="6785404" y="400050"/>
              <a:ext cx="1098979" cy="395481"/>
              <a:chOff x="4587446" y="400050"/>
              <a:chExt cx="1098979" cy="395481"/>
            </a:xfrm>
          </p:grpSpPr>
          <p:sp>
            <p:nvSpPr>
              <p:cNvPr id="52" name="文字方塊 51"/>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動能詳述</a:t>
                </a:r>
                <a:endParaRPr kumimoji="1" lang="zh-TW" altLang="en-US" b="1" dirty="0"/>
              </a:p>
            </p:txBody>
          </p:sp>
          <p:sp>
            <p:nvSpPr>
              <p:cNvPr id="53" name="矩形 52"/>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47" name="群組 46"/>
            <p:cNvGrpSpPr/>
            <p:nvPr/>
          </p:nvGrpSpPr>
          <p:grpSpPr>
            <a:xfrm>
              <a:off x="7884383" y="400050"/>
              <a:ext cx="1098979" cy="395481"/>
              <a:chOff x="4587446" y="400050"/>
              <a:chExt cx="1098979" cy="395481"/>
            </a:xfrm>
          </p:grpSpPr>
          <p:sp>
            <p:nvSpPr>
              <p:cNvPr id="50" name="文字方塊 49"/>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財務總結</a:t>
                </a:r>
                <a:endParaRPr kumimoji="1" lang="zh-TW" altLang="en-US" b="1" dirty="0">
                  <a:solidFill>
                    <a:srgbClr val="767171"/>
                  </a:solidFill>
                </a:endParaRPr>
              </a:p>
            </p:txBody>
          </p:sp>
          <p:sp>
            <p:nvSpPr>
              <p:cNvPr id="51" name="矩形 50"/>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13" name="投影片編號版面配置區 12"/>
          <p:cNvSpPr>
            <a:spLocks noGrp="1"/>
          </p:cNvSpPr>
          <p:nvPr>
            <p:ph type="sldNum" sz="quarter" idx="12"/>
          </p:nvPr>
        </p:nvSpPr>
        <p:spPr/>
        <p:txBody>
          <a:bodyPr/>
          <a:lstStyle/>
          <a:p>
            <a:fld id="{48F63A3B-78C7-47BE-AE5E-E10140E04643}" type="slidenum">
              <a:rPr lang="en-US" smtClean="0"/>
              <a:t>20</a:t>
            </a:fld>
            <a:endParaRPr lang="en-US" dirty="0"/>
          </a:p>
        </p:txBody>
      </p:sp>
      <p:sp>
        <p:nvSpPr>
          <p:cNvPr id="60" name="文字方塊 59">
            <a:extLst>
              <a:ext uri="{FF2B5EF4-FFF2-40B4-BE49-F238E27FC236}">
                <a16:creationId xmlns:a16="http://schemas.microsoft.com/office/drawing/2014/main" id="{4C057C2B-64F8-4598-B038-578324405DFA}"/>
              </a:ext>
            </a:extLst>
          </p:cNvPr>
          <p:cNvSpPr txBox="1"/>
          <p:nvPr/>
        </p:nvSpPr>
        <p:spPr>
          <a:xfrm>
            <a:off x="129571" y="6556416"/>
            <a:ext cx="2853540"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a:t>
            </a:r>
            <a:r>
              <a:rPr lang="zh-TW" altLang="en-US" sz="1600"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DRAMeXchange</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6789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txBox="1"/>
          <p:nvPr>
            <p:custDataLst>
              <p:tags r:id="rId1"/>
            </p:custDataLst>
          </p:nvPr>
        </p:nvSpPr>
        <p:spPr>
          <a:xfrm>
            <a:off x="332363" y="2890726"/>
            <a:ext cx="2057399" cy="600164"/>
          </a:xfrm>
          <a:prstGeom prst="rect">
            <a:avLst/>
          </a:prstGeom>
          <a:noFill/>
        </p:spPr>
        <p:txBody>
          <a:bodyPr wrap="square" rtlCol="0">
            <a:noAutofit/>
          </a:bodyPr>
          <a:lstStyle/>
          <a:p>
            <a:pPr algn="ctr"/>
            <a:r>
              <a:rPr lang="en-US" altLang="zh-CN" sz="2800" dirty="0">
                <a:solidFill>
                  <a:schemeClr val="bg1"/>
                </a:solidFill>
                <a:effectLst>
                  <a:outerShdw blurRad="38100" dist="38100" dir="2700000" algn="tl">
                    <a:srgbClr val="000000">
                      <a:alpha val="43137"/>
                    </a:srgbClr>
                  </a:outerShdw>
                </a:effectLst>
                <a:latin typeface="+mj-lt"/>
                <a:cs typeface="Arial" pitchFamily="34" charset="0"/>
              </a:rPr>
              <a:t>PART </a:t>
            </a:r>
            <a:r>
              <a:rPr lang="en-US" altLang="zh-TW" sz="2800" dirty="0">
                <a:solidFill>
                  <a:schemeClr val="bg1"/>
                </a:solidFill>
                <a:effectLst>
                  <a:outerShdw blurRad="38100" dist="38100" dir="2700000" algn="tl">
                    <a:srgbClr val="000000">
                      <a:alpha val="43137"/>
                    </a:srgbClr>
                  </a:outerShdw>
                </a:effectLst>
                <a:latin typeface="+mj-lt"/>
                <a:cs typeface="Arial" pitchFamily="34" charset="0"/>
              </a:rPr>
              <a:t>4</a:t>
            </a:r>
            <a:endParaRPr lang="zh-CN" altLang="en-US" sz="28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2389762" y="2844559"/>
            <a:ext cx="2031325" cy="646331"/>
          </a:xfrm>
          <a:prstGeom prst="rect">
            <a:avLst/>
          </a:prstGeom>
        </p:spPr>
        <p:txBody>
          <a:bodyPr wrap="none">
            <a:spAutoFit/>
          </a:bodyPr>
          <a:lstStyle/>
          <a:p>
            <a:pPr lvl="0"/>
            <a:r>
              <a:rPr lang="zh-TW" altLang="en-US" sz="3600" b="1" dirty="0">
                <a:solidFill>
                  <a:srgbClr val="E7E6E6">
                    <a:lumMod val="25000"/>
                  </a:srgbClr>
                </a:solidFill>
              </a:rPr>
              <a:t>財務總結</a:t>
            </a:r>
          </a:p>
        </p:txBody>
      </p:sp>
      <p:sp>
        <p:nvSpPr>
          <p:cNvPr id="7" name="矩形 6">
            <a:extLst>
              <a:ext uri="{FF2B5EF4-FFF2-40B4-BE49-F238E27FC236}">
                <a16:creationId xmlns:a16="http://schemas.microsoft.com/office/drawing/2014/main" id="{6F0CE53B-A0AA-49EF-9B8F-37D4370F6A6F}"/>
              </a:ext>
            </a:extLst>
          </p:cNvPr>
          <p:cNvSpPr/>
          <p:nvPr/>
        </p:nvSpPr>
        <p:spPr>
          <a:xfrm>
            <a:off x="5778908" y="5040630"/>
            <a:ext cx="3175869" cy="1072345"/>
          </a:xfrm>
          <a:prstGeom prst="rect">
            <a:avLst/>
          </a:prstGeom>
        </p:spPr>
        <p:txBody>
          <a:bodyPr wrap="none">
            <a:spAutoFit/>
          </a:bodyPr>
          <a:lstStyle/>
          <a:p>
            <a:pPr marL="571486" indent="-571486">
              <a:lnSpc>
                <a:spcPts val="4000"/>
              </a:lnSpc>
              <a:buFont typeface="Arial" panose="020B0604020202020204" pitchFamily="34" charset="0"/>
              <a:buChar char="•"/>
            </a:pPr>
            <a:r>
              <a:rPr lang="zh-TW" altLang="en-US" sz="2800" b="1" dirty="0">
                <a:solidFill>
                  <a:schemeClr val="bg2">
                    <a:lumMod val="50000"/>
                  </a:schemeClr>
                </a:solidFill>
              </a:rPr>
              <a:t>估值方法</a:t>
            </a:r>
            <a:r>
              <a:rPr lang="en-US" altLang="zh-TW" sz="2800" b="1" dirty="0">
                <a:solidFill>
                  <a:schemeClr val="bg2">
                    <a:lumMod val="50000"/>
                  </a:schemeClr>
                </a:solidFill>
              </a:rPr>
              <a:t>&amp;</a:t>
            </a:r>
            <a:r>
              <a:rPr lang="zh-TW" altLang="en-US" sz="2800" b="1" dirty="0">
                <a:solidFill>
                  <a:schemeClr val="bg2">
                    <a:lumMod val="50000"/>
                  </a:schemeClr>
                </a:solidFill>
              </a:rPr>
              <a:t>股價</a:t>
            </a:r>
          </a:p>
          <a:p>
            <a:pPr marL="571486" indent="-571486">
              <a:lnSpc>
                <a:spcPts val="4000"/>
              </a:lnSpc>
              <a:buFont typeface="Arial" panose="020B0604020202020204" pitchFamily="34" charset="0"/>
              <a:buChar char="•"/>
            </a:pPr>
            <a:r>
              <a:rPr lang="zh-TW" altLang="en-US" sz="2800" b="1" dirty="0">
                <a:solidFill>
                  <a:schemeClr val="bg2">
                    <a:lumMod val="50000"/>
                  </a:schemeClr>
                </a:solidFill>
              </a:rPr>
              <a:t>結論</a:t>
            </a:r>
          </a:p>
        </p:txBody>
      </p:sp>
    </p:spTree>
    <p:extLst>
      <p:ext uri="{BB962C8B-B14F-4D97-AF65-F5344CB8AC3E}">
        <p14:creationId xmlns:p14="http://schemas.microsoft.com/office/powerpoint/2010/main" val="3802240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預估</a:t>
            </a:r>
            <a:r>
              <a:rPr lang="en-US" altLang="zh-TW" dirty="0"/>
              <a:t>EPS</a:t>
            </a:r>
            <a:r>
              <a:rPr lang="zh-TW" altLang="en-US" dirty="0" smtClean="0"/>
              <a:t>為</a:t>
            </a:r>
            <a:r>
              <a:rPr lang="en-US" altLang="zh-TW" dirty="0" smtClean="0"/>
              <a:t>8.71</a:t>
            </a:r>
            <a:r>
              <a:rPr lang="zh-TW" altLang="en-US" dirty="0" smtClean="0"/>
              <a:t>元</a:t>
            </a:r>
            <a:endParaRPr lang="zh-TW" altLang="en-US" dirty="0"/>
          </a:p>
        </p:txBody>
      </p:sp>
      <p:sp>
        <p:nvSpPr>
          <p:cNvPr id="3" name="內容版面配置區 2"/>
          <p:cNvSpPr>
            <a:spLocks noGrp="1"/>
          </p:cNvSpPr>
          <p:nvPr>
            <p:ph idx="1"/>
          </p:nvPr>
        </p:nvSpPr>
        <p:spPr>
          <a:xfrm>
            <a:off x="584643" y="1166401"/>
            <a:ext cx="7886700" cy="4351338"/>
          </a:xfrm>
        </p:spPr>
        <p:txBody>
          <a:bodyPr/>
          <a:lstStyle/>
          <a:p>
            <a:r>
              <a:rPr lang="zh-TW" altLang="en-US" dirty="0" smtClean="0"/>
              <a:t>損益</a:t>
            </a:r>
            <a:r>
              <a:rPr lang="zh-TW" altLang="en-US" dirty="0"/>
              <a:t>表</a:t>
            </a:r>
          </a:p>
        </p:txBody>
      </p:sp>
      <p:graphicFrame>
        <p:nvGraphicFramePr>
          <p:cNvPr id="6" name="表格 5"/>
          <p:cNvGraphicFramePr>
            <a:graphicFrameLocks noGrp="1"/>
          </p:cNvGraphicFramePr>
          <p:nvPr>
            <p:extLst/>
          </p:nvPr>
        </p:nvGraphicFramePr>
        <p:xfrm>
          <a:off x="923010" y="1675325"/>
          <a:ext cx="7203119" cy="4413120"/>
        </p:xfrm>
        <a:graphic>
          <a:graphicData uri="http://schemas.openxmlformats.org/drawingml/2006/table">
            <a:tbl>
              <a:tblPr firstRow="1" bandRow="1">
                <a:tableStyleId>{5C22544A-7EE6-4342-B048-85BDC9FD1C3A}</a:tableStyleId>
              </a:tblPr>
              <a:tblGrid>
                <a:gridCol w="1940009">
                  <a:extLst>
                    <a:ext uri="{9D8B030D-6E8A-4147-A177-3AD203B41FA5}">
                      <a16:colId xmlns:a16="http://schemas.microsoft.com/office/drawing/2014/main" val="20000"/>
                    </a:ext>
                  </a:extLst>
                </a:gridCol>
                <a:gridCol w="1052622">
                  <a:extLst>
                    <a:ext uri="{9D8B030D-6E8A-4147-A177-3AD203B41FA5}">
                      <a16:colId xmlns:a16="http://schemas.microsoft.com/office/drawing/2014/main" val="20001"/>
                    </a:ext>
                  </a:extLst>
                </a:gridCol>
                <a:gridCol w="1052622">
                  <a:extLst>
                    <a:ext uri="{9D8B030D-6E8A-4147-A177-3AD203B41FA5}">
                      <a16:colId xmlns:a16="http://schemas.microsoft.com/office/drawing/2014/main" val="20002"/>
                    </a:ext>
                  </a:extLst>
                </a:gridCol>
                <a:gridCol w="1052622">
                  <a:extLst>
                    <a:ext uri="{9D8B030D-6E8A-4147-A177-3AD203B41FA5}">
                      <a16:colId xmlns:a16="http://schemas.microsoft.com/office/drawing/2014/main" val="20003"/>
                    </a:ext>
                  </a:extLst>
                </a:gridCol>
                <a:gridCol w="1052622">
                  <a:extLst>
                    <a:ext uri="{9D8B030D-6E8A-4147-A177-3AD203B41FA5}">
                      <a16:colId xmlns:a16="http://schemas.microsoft.com/office/drawing/2014/main" val="20004"/>
                    </a:ext>
                  </a:extLst>
                </a:gridCol>
                <a:gridCol w="1052622">
                  <a:extLst>
                    <a:ext uri="{9D8B030D-6E8A-4147-A177-3AD203B41FA5}">
                      <a16:colId xmlns:a16="http://schemas.microsoft.com/office/drawing/2014/main" val="1688600296"/>
                    </a:ext>
                  </a:extLst>
                </a:gridCol>
              </a:tblGrid>
              <a:tr h="313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t>新台幣（百萬）</a:t>
                      </a:r>
                    </a:p>
                  </a:txBody>
                  <a:tcPr/>
                </a:tc>
                <a:tc>
                  <a:txBody>
                    <a:bodyPr/>
                    <a:lstStyle/>
                    <a:p>
                      <a:pPr algn="ctr" fontAlgn="ctr"/>
                      <a:r>
                        <a:rPr lang="en-US" altLang="zh-TW" sz="1100" b="0" i="0" u="none" strike="noStrike" dirty="0">
                          <a:solidFill>
                            <a:srgbClr val="FFFFFF"/>
                          </a:solidFill>
                          <a:effectLst/>
                          <a:latin typeface="Times New Roman" panose="02020603050405020304" pitchFamily="18" charset="0"/>
                          <a:ea typeface="新細明體" panose="02020500000000000000" pitchFamily="18" charset="-120"/>
                        </a:rPr>
                        <a:t>2016</a:t>
                      </a:r>
                    </a:p>
                  </a:txBody>
                  <a:tcPr marL="0" marR="0" marT="0" marB="0" anchor="ctr"/>
                </a:tc>
                <a:tc>
                  <a:txBody>
                    <a:bodyPr/>
                    <a:lstStyle/>
                    <a:p>
                      <a:pPr algn="ctr" fontAlgn="ctr"/>
                      <a:r>
                        <a:rPr lang="en-US" sz="1100" b="0" i="0" u="none" strike="noStrike">
                          <a:solidFill>
                            <a:srgbClr val="FFFFFF"/>
                          </a:solidFill>
                          <a:effectLst/>
                          <a:latin typeface="Times New Roman" panose="02020603050405020304" pitchFamily="18" charset="0"/>
                          <a:ea typeface="新細明體" panose="02020500000000000000" pitchFamily="18" charset="-120"/>
                        </a:rPr>
                        <a:t>2017E</a:t>
                      </a:r>
                    </a:p>
                  </a:txBody>
                  <a:tcPr marL="0" marR="0" marT="0" marB="0" anchor="ctr"/>
                </a:tc>
                <a:tc>
                  <a:txBody>
                    <a:bodyPr/>
                    <a:lstStyle/>
                    <a:p>
                      <a:pPr algn="ctr" fontAlgn="ctr"/>
                      <a:r>
                        <a:rPr lang="en-US" sz="1100" b="0" i="0" u="none" strike="noStrike">
                          <a:solidFill>
                            <a:srgbClr val="FFFFFF"/>
                          </a:solidFill>
                          <a:effectLst/>
                          <a:latin typeface="Times New Roman" panose="02020603050405020304" pitchFamily="18" charset="0"/>
                          <a:ea typeface="新細明體" panose="02020500000000000000" pitchFamily="18" charset="-120"/>
                        </a:rPr>
                        <a:t>2018F</a:t>
                      </a:r>
                    </a:p>
                  </a:txBody>
                  <a:tcPr marL="0" marR="0" marT="0" marB="0" anchor="ctr"/>
                </a:tc>
                <a:tc>
                  <a:txBody>
                    <a:bodyPr/>
                    <a:lstStyle/>
                    <a:p>
                      <a:pPr algn="ctr" fontAlgn="ctr"/>
                      <a:r>
                        <a:rPr lang="en-US" sz="1100" b="0" i="0" u="none" strike="noStrike" dirty="0">
                          <a:solidFill>
                            <a:srgbClr val="FFFFFF"/>
                          </a:solidFill>
                          <a:effectLst/>
                          <a:latin typeface="Times New Roman" panose="02020603050405020304" pitchFamily="18" charset="0"/>
                          <a:ea typeface="新細明體" panose="02020500000000000000" pitchFamily="18" charset="-120"/>
                        </a:rPr>
                        <a:t>2019F</a:t>
                      </a:r>
                    </a:p>
                  </a:txBody>
                  <a:tcPr marL="0" marR="0" marT="0" marB="0" anchor="ctr"/>
                </a:tc>
                <a:tc>
                  <a:txBody>
                    <a:bodyPr/>
                    <a:lstStyle/>
                    <a:p>
                      <a:pPr algn="ctr" fontAlgn="ctr"/>
                      <a:r>
                        <a:rPr lang="en-US" sz="1100" b="0" i="0" u="none" strike="noStrike" dirty="0">
                          <a:solidFill>
                            <a:srgbClr val="FFFFFF"/>
                          </a:solidFill>
                          <a:effectLst/>
                          <a:latin typeface="Times New Roman" panose="02020603050405020304" pitchFamily="18" charset="0"/>
                          <a:ea typeface="新細明體" panose="02020500000000000000" pitchFamily="18" charset="-120"/>
                        </a:rPr>
                        <a:t>2020F</a:t>
                      </a:r>
                    </a:p>
                  </a:txBody>
                  <a:tcPr marL="0" marR="0" marT="0" marB="0" anchor="ctr"/>
                </a:tc>
                <a:extLst>
                  <a:ext uri="{0D108BD9-81ED-4DB2-BD59-A6C34878D82A}">
                    <a16:rowId xmlns:a16="http://schemas.microsoft.com/office/drawing/2014/main" val="10000"/>
                  </a:ext>
                </a:extLst>
              </a:tr>
              <a:tr h="313680">
                <a:tc>
                  <a:txBody>
                    <a:bodyPr/>
                    <a:lstStyle/>
                    <a:p>
                      <a:pPr algn="l" fontAlgn="ctr"/>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營業收入毛額</a:t>
                      </a:r>
                    </a:p>
                  </a:txBody>
                  <a:tcPr marL="13716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43,512</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44,740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47,912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51,366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55,594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1"/>
                  </a:ext>
                </a:extLst>
              </a:tr>
              <a:tr h="313680">
                <a:tc>
                  <a:txBody>
                    <a:bodyPr/>
                    <a:lstStyle/>
                    <a:p>
                      <a:pPr algn="l" fontAlgn="ctr"/>
                      <a:r>
                        <a:rPr lang="zh-TW" altLang="en-US" sz="1100" b="0" i="0" u="none" strike="noStrike" dirty="0" smtClean="0">
                          <a:solidFill>
                            <a:srgbClr val="000000"/>
                          </a:solidFill>
                          <a:effectLst/>
                          <a:latin typeface="微軟正黑體" panose="020B0604030504040204" pitchFamily="34" charset="-120"/>
                          <a:ea typeface="微軟正黑體" panose="020B0604030504040204" pitchFamily="34" charset="-120"/>
                        </a:rPr>
                        <a:t>營業</a:t>
                      </a:r>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成本</a:t>
                      </a:r>
                    </a:p>
                  </a:txBody>
                  <a:tcPr marL="13716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35,695</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36,519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38,907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41,492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44,663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2128959497"/>
                  </a:ext>
                </a:extLst>
              </a:tr>
              <a:tr h="313680">
                <a:tc>
                  <a:txBody>
                    <a:bodyPr/>
                    <a:lstStyle/>
                    <a:p>
                      <a:pPr algn="l" fontAlgn="ctr"/>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營業毛利</a:t>
                      </a:r>
                    </a:p>
                  </a:txBody>
                  <a:tcPr marL="13716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7,817</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8,221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9,004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9,874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10,930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2"/>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營業</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費用</a:t>
                      </a: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4,128</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3,955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4,236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4,541</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4,915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3"/>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營業</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利益</a:t>
                      </a: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3,689</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4,265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4,768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5,332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6,014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4"/>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繼續</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營業部門稅前純益</a:t>
                      </a: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4,476</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5,847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5,711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6,338</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7,002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5"/>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稅</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前息前淨利</a:t>
                      </a: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4,629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6,053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5,854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6,495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tc>
                  <a:txBody>
                    <a:bodyPr/>
                    <a:lstStyle/>
                    <a:p>
                      <a:pPr marL="0" algn="r" defTabSz="914400" rtl="0" eaLnBrk="1" fontAlgn="ctr" latinLnBrk="0" hangingPunct="1"/>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7,163 </a:t>
                      </a:r>
                      <a:endPar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tc>
                <a:extLst>
                  <a:ext uri="{0D108BD9-81ED-4DB2-BD59-A6C34878D82A}">
                    <a16:rowId xmlns:a16="http://schemas.microsoft.com/office/drawing/2014/main" val="10006"/>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每</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股盈餘 </a:t>
                      </a:r>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元</a:t>
                      </a:r>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a:t>
                      </a:r>
                    </a:p>
                  </a:txBody>
                  <a:tcPr marL="0" marR="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6.80</a:t>
                      </a:r>
                    </a:p>
                  </a:txBody>
                  <a:tcPr marL="0" marR="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8.60</a:t>
                      </a:r>
                    </a:p>
                  </a:txBody>
                  <a:tcPr marL="0" marR="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8.71</a:t>
                      </a:r>
                    </a:p>
                  </a:txBody>
                  <a:tcPr marL="0" marR="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9.66</a:t>
                      </a:r>
                    </a:p>
                  </a:txBody>
                  <a:tcPr marL="0" marR="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10.68</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毛利率</a:t>
                      </a:r>
                      <a:endPar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17.97%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18.38%</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18.79%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19.22%</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19.66%</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8"/>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營業</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淨利率</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8.48%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9.53%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9.95%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10.38%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10.82%</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9"/>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稅</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前淨利率</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10.29%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13.07%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11.92%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12.34%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12.60%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0"/>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稅後</a:t>
                      </a:r>
                      <a:r>
                        <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淨利率</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8.21%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10.10%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a:solidFill>
                            <a:srgbClr val="000000"/>
                          </a:solidFill>
                          <a:effectLst/>
                          <a:latin typeface="微軟正黑體" panose="020B0604030504040204" pitchFamily="34" charset="-120"/>
                          <a:ea typeface="微軟正黑體" panose="020B0604030504040204" pitchFamily="34" charset="-120"/>
                          <a:cs typeface="+mn-cs"/>
                        </a:rPr>
                        <a:t>9.55%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9.88%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10.10%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1"/>
                  </a:ext>
                </a:extLst>
              </a:tr>
              <a:tr h="313680">
                <a:tc>
                  <a:txBody>
                    <a:bodyPr/>
                    <a:lstStyle/>
                    <a:p>
                      <a:pPr marL="0" algn="l" defTabSz="914400" rtl="0" eaLnBrk="1" fontAlgn="ctr" latinLnBrk="0" hangingPunct="1"/>
                      <a:r>
                        <a:rPr lang="zh-TW" altLang="en-US" sz="11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稅率</a:t>
                      </a:r>
                      <a:endParaRPr lang="zh-TW" altLang="en-US"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20.19%</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19.71%</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19.89%</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19.93%</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r" defTabSz="914400" rtl="0" eaLnBrk="1" fontAlgn="ctr" latinLnBrk="0" hangingPunct="1"/>
                      <a:r>
                        <a:rPr lang="en-US" altLang="zh-TW" sz="11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19.84%</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2"/>
                  </a:ext>
                </a:extLst>
              </a:tr>
            </a:tbl>
          </a:graphicData>
        </a:graphic>
      </p:graphicFrame>
      <p:grpSp>
        <p:nvGrpSpPr>
          <p:cNvPr id="7" name="群組 6"/>
          <p:cNvGrpSpPr/>
          <p:nvPr/>
        </p:nvGrpSpPr>
        <p:grpSpPr>
          <a:xfrm>
            <a:off x="4524569" y="0"/>
            <a:ext cx="4395916" cy="395481"/>
            <a:chOff x="4587446" y="400050"/>
            <a:chExt cx="4395916" cy="395481"/>
          </a:xfrm>
        </p:grpSpPr>
        <p:grpSp>
          <p:nvGrpSpPr>
            <p:cNvPr id="8" name="群組 7"/>
            <p:cNvGrpSpPr/>
            <p:nvPr/>
          </p:nvGrpSpPr>
          <p:grpSpPr>
            <a:xfrm>
              <a:off x="4587446" y="400050"/>
              <a:ext cx="1098979" cy="395481"/>
              <a:chOff x="4587446" y="400050"/>
              <a:chExt cx="1098979" cy="395481"/>
            </a:xfrm>
          </p:grpSpPr>
          <p:sp>
            <p:nvSpPr>
              <p:cNvPr id="18" name="文字方塊 17"/>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19" name="矩形 1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9" name="群組 8"/>
            <p:cNvGrpSpPr/>
            <p:nvPr/>
          </p:nvGrpSpPr>
          <p:grpSpPr>
            <a:xfrm>
              <a:off x="5686425" y="400050"/>
              <a:ext cx="1098979" cy="395481"/>
              <a:chOff x="4587446" y="400050"/>
              <a:chExt cx="1098979" cy="395481"/>
            </a:xfrm>
          </p:grpSpPr>
          <p:sp>
            <p:nvSpPr>
              <p:cNvPr id="16" name="文字方塊 15"/>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17" name="矩形 1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0" name="群組 9"/>
            <p:cNvGrpSpPr/>
            <p:nvPr/>
          </p:nvGrpSpPr>
          <p:grpSpPr>
            <a:xfrm>
              <a:off x="6785404" y="400050"/>
              <a:ext cx="1098979" cy="395481"/>
              <a:chOff x="4587446" y="400050"/>
              <a:chExt cx="1098979" cy="395481"/>
            </a:xfrm>
          </p:grpSpPr>
          <p:sp>
            <p:nvSpPr>
              <p:cNvPr id="14" name="文字方塊 13"/>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動能詳述</a:t>
                </a:r>
                <a:endParaRPr kumimoji="1" lang="zh-TW" altLang="en-US" b="1" dirty="0">
                  <a:solidFill>
                    <a:srgbClr val="767171"/>
                  </a:solidFill>
                </a:endParaRPr>
              </a:p>
            </p:txBody>
          </p:sp>
          <p:sp>
            <p:nvSpPr>
              <p:cNvPr id="15" name="矩形 14"/>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1" name="群組 10"/>
            <p:cNvGrpSpPr/>
            <p:nvPr/>
          </p:nvGrpSpPr>
          <p:grpSpPr>
            <a:xfrm>
              <a:off x="7884383" y="400050"/>
              <a:ext cx="1098979" cy="395481"/>
              <a:chOff x="4587446" y="400050"/>
              <a:chExt cx="1098979" cy="395481"/>
            </a:xfrm>
          </p:grpSpPr>
          <p:sp>
            <p:nvSpPr>
              <p:cNvPr id="12" name="文字方塊 11"/>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財務總結</a:t>
                </a:r>
                <a:endParaRPr kumimoji="1" lang="zh-TW" altLang="en-US" b="1" dirty="0"/>
              </a:p>
            </p:txBody>
          </p:sp>
          <p:sp>
            <p:nvSpPr>
              <p:cNvPr id="13" name="矩形 12"/>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4" name="投影片編號版面配置區 3"/>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1370740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目標價</a:t>
            </a:r>
            <a:r>
              <a:rPr lang="en-US" altLang="zh-TW" dirty="0" smtClean="0"/>
              <a:t>113</a:t>
            </a:r>
            <a:r>
              <a:rPr lang="zh-TW" altLang="en-US" dirty="0" smtClean="0"/>
              <a:t>元，本益比</a:t>
            </a:r>
            <a:r>
              <a:rPr lang="en-US" altLang="zh-TW" dirty="0" smtClean="0"/>
              <a:t>14x</a:t>
            </a:r>
            <a:endParaRPr lang="zh-TW" altLang="en-US" dirty="0"/>
          </a:p>
        </p:txBody>
      </p:sp>
      <p:grpSp>
        <p:nvGrpSpPr>
          <p:cNvPr id="8" name="群組 7"/>
          <p:cNvGrpSpPr/>
          <p:nvPr/>
        </p:nvGrpSpPr>
        <p:grpSpPr>
          <a:xfrm>
            <a:off x="4524569" y="0"/>
            <a:ext cx="4395916" cy="395481"/>
            <a:chOff x="4587446" y="400050"/>
            <a:chExt cx="4395916" cy="395481"/>
          </a:xfrm>
        </p:grpSpPr>
        <p:grpSp>
          <p:nvGrpSpPr>
            <p:cNvPr id="9" name="群組 8"/>
            <p:cNvGrpSpPr/>
            <p:nvPr/>
          </p:nvGrpSpPr>
          <p:grpSpPr>
            <a:xfrm>
              <a:off x="4587446" y="400050"/>
              <a:ext cx="1098979" cy="395481"/>
              <a:chOff x="4587446" y="400050"/>
              <a:chExt cx="1098979" cy="395481"/>
            </a:xfrm>
          </p:grpSpPr>
          <p:sp>
            <p:nvSpPr>
              <p:cNvPr id="22" name="文字方塊 21"/>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個股推薦</a:t>
                </a:r>
                <a:endParaRPr kumimoji="1" lang="zh-TW" altLang="en-US" b="1" dirty="0">
                  <a:solidFill>
                    <a:srgbClr val="767171"/>
                  </a:solidFill>
                </a:endParaRPr>
              </a:p>
            </p:txBody>
          </p:sp>
          <p:sp>
            <p:nvSpPr>
              <p:cNvPr id="23" name="矩形 22"/>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3" name="群組 12"/>
            <p:cNvGrpSpPr/>
            <p:nvPr/>
          </p:nvGrpSpPr>
          <p:grpSpPr>
            <a:xfrm>
              <a:off x="5686425" y="400050"/>
              <a:ext cx="1098979" cy="395481"/>
              <a:chOff x="4587446" y="400050"/>
              <a:chExt cx="1098979" cy="395481"/>
            </a:xfrm>
          </p:grpSpPr>
          <p:sp>
            <p:nvSpPr>
              <p:cNvPr id="20" name="文字方塊 19"/>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公司概況</a:t>
                </a:r>
                <a:endParaRPr kumimoji="1" lang="zh-TW" altLang="en-US" b="1" dirty="0">
                  <a:solidFill>
                    <a:srgbClr val="767171"/>
                  </a:solidFill>
                </a:endParaRPr>
              </a:p>
            </p:txBody>
          </p:sp>
          <p:sp>
            <p:nvSpPr>
              <p:cNvPr id="21" name="矩形 20"/>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4" name="群組 13"/>
            <p:cNvGrpSpPr/>
            <p:nvPr/>
          </p:nvGrpSpPr>
          <p:grpSpPr>
            <a:xfrm>
              <a:off x="6785404" y="400050"/>
              <a:ext cx="1098979" cy="395481"/>
              <a:chOff x="4587446" y="400050"/>
              <a:chExt cx="1098979" cy="395481"/>
            </a:xfrm>
          </p:grpSpPr>
          <p:sp>
            <p:nvSpPr>
              <p:cNvPr id="18" name="文字方塊 17"/>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solidFill>
                      <a:srgbClr val="767171"/>
                    </a:solidFill>
                  </a:rPr>
                  <a:t>動能詳述</a:t>
                </a:r>
                <a:endParaRPr kumimoji="1" lang="zh-TW" altLang="en-US" b="1" dirty="0">
                  <a:solidFill>
                    <a:srgbClr val="767171"/>
                  </a:solidFill>
                </a:endParaRPr>
              </a:p>
            </p:txBody>
          </p:sp>
          <p:sp>
            <p:nvSpPr>
              <p:cNvPr id="19" name="矩形 1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5" name="群組 14"/>
            <p:cNvGrpSpPr/>
            <p:nvPr/>
          </p:nvGrpSpPr>
          <p:grpSpPr>
            <a:xfrm>
              <a:off x="7884383" y="400050"/>
              <a:ext cx="1098979" cy="395481"/>
              <a:chOff x="4587446" y="400050"/>
              <a:chExt cx="1098979" cy="395481"/>
            </a:xfrm>
          </p:grpSpPr>
          <p:sp>
            <p:nvSpPr>
              <p:cNvPr id="16" name="文字方塊 15"/>
              <p:cNvSpPr txBox="1"/>
              <p:nvPr/>
            </p:nvSpPr>
            <p:spPr>
              <a:xfrm>
                <a:off x="4587446" y="400050"/>
                <a:ext cx="1098979" cy="369332"/>
              </a:xfrm>
              <a:prstGeom prst="rect">
                <a:avLst/>
              </a:prstGeom>
              <a:noFill/>
            </p:spPr>
            <p:txBody>
              <a:bodyPr wrap="square" rtlCol="0">
                <a:spAutoFit/>
              </a:bodyPr>
              <a:lstStyle/>
              <a:p>
                <a:pPr algn="ctr"/>
                <a:r>
                  <a:rPr kumimoji="1" lang="zh-TW" altLang="en-US" b="1" dirty="0" smtClean="0"/>
                  <a:t>財務總結</a:t>
                </a:r>
                <a:endParaRPr kumimoji="1" lang="zh-TW" altLang="en-US" b="1" dirty="0"/>
              </a:p>
            </p:txBody>
          </p:sp>
          <p:sp>
            <p:nvSpPr>
              <p:cNvPr id="17" name="矩形 1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nvGrpSpPr>
          <p:cNvPr id="3" name="群組 2"/>
          <p:cNvGrpSpPr/>
          <p:nvPr/>
        </p:nvGrpSpPr>
        <p:grpSpPr>
          <a:xfrm>
            <a:off x="1552859" y="4812806"/>
            <a:ext cx="6501012" cy="1806042"/>
            <a:chOff x="5293895" y="3610440"/>
            <a:chExt cx="5223093" cy="1805529"/>
          </a:xfrm>
        </p:grpSpPr>
        <p:sp>
          <p:nvSpPr>
            <p:cNvPr id="27" name="文字方塊 26"/>
            <p:cNvSpPr txBox="1"/>
            <p:nvPr/>
          </p:nvSpPr>
          <p:spPr>
            <a:xfrm>
              <a:off x="5374826" y="3771473"/>
              <a:ext cx="5142162" cy="1438855"/>
            </a:xfrm>
            <a:prstGeom prst="rect">
              <a:avLst/>
            </a:prstGeom>
            <a:noFill/>
          </p:spPr>
          <p:txBody>
            <a:bodyPr wrap="square" rtlCol="0">
              <a:spAutoFit/>
            </a:bodyPr>
            <a:lstStyle/>
            <a:p>
              <a:pPr>
                <a:lnSpc>
                  <a:spcPts val="3500"/>
                </a:lnSpc>
              </a:pPr>
              <a:r>
                <a:rPr lang="zh-TW" altLang="en-US" sz="2400" b="1" dirty="0" smtClean="0">
                  <a:solidFill>
                    <a:schemeClr val="tx1">
                      <a:lumMod val="75000"/>
                      <a:lumOff val="25000"/>
                    </a:schemeClr>
                  </a:solidFill>
                  <a:latin typeface="+mn-ea"/>
                </a:rPr>
                <a:t> 推薦理由：</a:t>
              </a:r>
              <a:endParaRPr lang="en-US" altLang="zh-TW" sz="2400" b="1" dirty="0">
                <a:solidFill>
                  <a:schemeClr val="tx1">
                    <a:lumMod val="75000"/>
                    <a:lumOff val="25000"/>
                  </a:schemeClr>
                </a:solidFill>
                <a:latin typeface="+mn-ea"/>
              </a:endParaRPr>
            </a:p>
            <a:p>
              <a:pPr marL="285750" lvl="0" indent="-285750">
                <a:lnSpc>
                  <a:spcPts val="3500"/>
                </a:lnSpc>
                <a:buFont typeface="Arial" charset="0"/>
                <a:buChar char="•"/>
              </a:pPr>
              <a:r>
                <a:rPr lang="zh-TW" altLang="en-US" sz="2000" b="1" dirty="0">
                  <a:solidFill>
                    <a:schemeClr val="tx1">
                      <a:lumMod val="75000"/>
                      <a:lumOff val="25000"/>
                    </a:schemeClr>
                  </a:solidFill>
                  <a:latin typeface="+mn-ea"/>
                </a:rPr>
                <a:t>車用</a:t>
              </a:r>
              <a:r>
                <a:rPr lang="zh-TW" altLang="en-US" sz="2000" b="1" dirty="0" smtClean="0">
                  <a:solidFill>
                    <a:schemeClr val="tx1">
                      <a:lumMod val="75000"/>
                      <a:lumOff val="25000"/>
                    </a:schemeClr>
                  </a:solidFill>
                  <a:latin typeface="+mn-ea"/>
                </a:rPr>
                <a:t>面板需求</a:t>
              </a:r>
              <a:r>
                <a:rPr lang="en-US" altLang="zh-TW" sz="2000" b="1" dirty="0" smtClean="0">
                  <a:solidFill>
                    <a:schemeClr val="tx1">
                      <a:lumMod val="75000"/>
                      <a:lumOff val="25000"/>
                    </a:schemeClr>
                  </a:solidFill>
                  <a:latin typeface="+mn-ea"/>
                </a:rPr>
                <a:t>, </a:t>
              </a:r>
              <a:r>
                <a:rPr lang="zh-TW" altLang="en-US" sz="2000" b="1" dirty="0" smtClean="0">
                  <a:solidFill>
                    <a:schemeClr val="tx1">
                      <a:lumMod val="75000"/>
                      <a:lumOff val="25000"/>
                    </a:schemeClr>
                  </a:solidFill>
                  <a:latin typeface="+mn-ea"/>
                </a:rPr>
                <a:t>帶動</a:t>
              </a:r>
              <a:r>
                <a:rPr lang="en-US" altLang="zh-TW" sz="2000" b="1" u="sng" dirty="0" smtClean="0">
                  <a:solidFill>
                    <a:srgbClr val="002060"/>
                  </a:solidFill>
                  <a:latin typeface="+mn-ea"/>
                </a:rPr>
                <a:t>TFT-LCD</a:t>
              </a:r>
              <a:r>
                <a:rPr lang="zh-TW" altLang="en-US" sz="2000" b="1" dirty="0" smtClean="0">
                  <a:solidFill>
                    <a:schemeClr val="tx1">
                      <a:lumMod val="75000"/>
                      <a:lumOff val="25000"/>
                    </a:schemeClr>
                  </a:solidFill>
                  <a:latin typeface="+mn-ea"/>
                </a:rPr>
                <a:t>成</a:t>
              </a:r>
              <a:r>
                <a:rPr lang="zh-TW" altLang="en-US" sz="2000" b="1" dirty="0">
                  <a:solidFill>
                    <a:schemeClr val="tx1">
                      <a:lumMod val="75000"/>
                      <a:lumOff val="25000"/>
                    </a:schemeClr>
                  </a:solidFill>
                  <a:latin typeface="+mn-ea"/>
                </a:rPr>
                <a:t>長</a:t>
              </a:r>
              <a:endParaRPr lang="en-US" altLang="zh-TW" sz="2000" b="1" dirty="0">
                <a:solidFill>
                  <a:schemeClr val="tx1">
                    <a:lumMod val="75000"/>
                    <a:lumOff val="25000"/>
                  </a:schemeClr>
                </a:solidFill>
                <a:latin typeface="+mn-ea"/>
              </a:endParaRPr>
            </a:p>
            <a:p>
              <a:pPr marL="285750" lvl="0" indent="-285750">
                <a:lnSpc>
                  <a:spcPts val="3500"/>
                </a:lnSpc>
                <a:buFont typeface="Arial" charset="0"/>
                <a:buChar char="•"/>
              </a:pPr>
              <a:r>
                <a:rPr lang="zh-TW" altLang="en-US" sz="2000" b="1" dirty="0">
                  <a:solidFill>
                    <a:schemeClr val="tx1">
                      <a:lumMod val="75000"/>
                      <a:lumOff val="25000"/>
                    </a:schemeClr>
                  </a:solidFill>
                  <a:latin typeface="+mn-ea"/>
                </a:rPr>
                <a:t>物聯網</a:t>
              </a:r>
              <a:r>
                <a:rPr lang="zh-TW" altLang="en-US" sz="2000" b="1" dirty="0" smtClean="0">
                  <a:solidFill>
                    <a:schemeClr val="tx1">
                      <a:lumMod val="75000"/>
                      <a:lumOff val="25000"/>
                    </a:schemeClr>
                  </a:solidFill>
                  <a:latin typeface="+mn-ea"/>
                </a:rPr>
                <a:t>興起</a:t>
              </a:r>
              <a:r>
                <a:rPr lang="en-US" altLang="zh-TW" sz="2000" b="1" dirty="0" smtClean="0">
                  <a:solidFill>
                    <a:schemeClr val="tx1">
                      <a:lumMod val="75000"/>
                      <a:lumOff val="25000"/>
                    </a:schemeClr>
                  </a:solidFill>
                  <a:latin typeface="+mn-ea"/>
                </a:rPr>
                <a:t>, </a:t>
              </a:r>
              <a:r>
                <a:rPr lang="zh-TW" altLang="en-US" sz="2000" b="1" dirty="0" smtClean="0">
                  <a:solidFill>
                    <a:schemeClr val="tx1">
                      <a:lumMod val="75000"/>
                      <a:lumOff val="25000"/>
                    </a:schemeClr>
                  </a:solidFill>
                  <a:latin typeface="+mn-ea"/>
                </a:rPr>
                <a:t>帶動</a:t>
              </a:r>
              <a:r>
                <a:rPr lang="zh-TW" altLang="en-US" sz="2000" b="1" u="sng" dirty="0">
                  <a:solidFill>
                    <a:srgbClr val="002060"/>
                  </a:solidFill>
                  <a:latin typeface="+mn-ea"/>
                </a:rPr>
                <a:t>伺服器板</a:t>
              </a:r>
              <a:r>
                <a:rPr lang="zh-TW" altLang="en-US" sz="2000" b="1" dirty="0">
                  <a:solidFill>
                    <a:schemeClr val="tx1">
                      <a:lumMod val="75000"/>
                      <a:lumOff val="25000"/>
                    </a:schemeClr>
                  </a:solidFill>
                  <a:latin typeface="+mn-ea"/>
                </a:rPr>
                <a:t>和</a:t>
              </a:r>
              <a:r>
                <a:rPr lang="en-US" altLang="zh-TW" sz="2000" b="1" u="sng" dirty="0">
                  <a:solidFill>
                    <a:srgbClr val="002060"/>
                  </a:solidFill>
                  <a:latin typeface="+mn-ea"/>
                </a:rPr>
                <a:t>DDR4</a:t>
              </a:r>
              <a:r>
                <a:rPr lang="zh-TW" altLang="en-US" sz="2000" b="1" dirty="0">
                  <a:solidFill>
                    <a:schemeClr val="tx1">
                      <a:lumMod val="75000"/>
                      <a:lumOff val="25000"/>
                    </a:schemeClr>
                  </a:solidFill>
                  <a:latin typeface="+mn-ea"/>
                </a:rPr>
                <a:t>成長</a:t>
              </a:r>
              <a:endParaRPr lang="zh-TW" altLang="en-US" sz="2000" b="1" dirty="0">
                <a:solidFill>
                  <a:schemeClr val="tx1">
                    <a:lumMod val="75000"/>
                    <a:lumOff val="25000"/>
                  </a:schemeClr>
                </a:solidFill>
              </a:endParaRPr>
            </a:p>
          </p:txBody>
        </p:sp>
        <p:sp>
          <p:nvSpPr>
            <p:cNvPr id="29" name="圓角矩形 28"/>
            <p:cNvSpPr/>
            <p:nvPr/>
          </p:nvSpPr>
          <p:spPr>
            <a:xfrm>
              <a:off x="5293895" y="3610440"/>
              <a:ext cx="5036025" cy="1805529"/>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aphicFrame>
        <p:nvGraphicFramePr>
          <p:cNvPr id="30" name="圖表 29">
            <a:extLst>
              <a:ext uri="{FF2B5EF4-FFF2-40B4-BE49-F238E27FC236}">
                <a16:creationId xmlns:a16="http://schemas.microsoft.com/office/drawing/2014/main" id="{1FA53FB1-86D2-4D82-9302-6E504AE98819}"/>
              </a:ext>
            </a:extLst>
          </p:cNvPr>
          <p:cNvGraphicFramePr>
            <a:graphicFrameLocks/>
          </p:cNvGraphicFramePr>
          <p:nvPr>
            <p:extLst>
              <p:ext uri="{D42A27DB-BD31-4B8C-83A1-F6EECF244321}">
                <p14:modId xmlns:p14="http://schemas.microsoft.com/office/powerpoint/2010/main" val="1111651270"/>
              </p:ext>
            </p:extLst>
          </p:nvPr>
        </p:nvGraphicFramePr>
        <p:xfrm>
          <a:off x="181234" y="981233"/>
          <a:ext cx="8739251" cy="3693394"/>
        </p:xfrm>
        <a:graphic>
          <a:graphicData uri="http://schemas.openxmlformats.org/drawingml/2006/chart">
            <c:chart xmlns:c="http://schemas.openxmlformats.org/drawingml/2006/chart" xmlns:r="http://schemas.openxmlformats.org/officeDocument/2006/relationships" r:id="rId2"/>
          </a:graphicData>
        </a:graphic>
      </p:graphicFrame>
      <p:sp>
        <p:nvSpPr>
          <p:cNvPr id="5" name="投影片編號版面配置區 4"/>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819256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77439" y="-735894"/>
            <a:ext cx="11561324" cy="1156132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椭圆 2"/>
          <p:cNvSpPr/>
          <p:nvPr/>
        </p:nvSpPr>
        <p:spPr>
          <a:xfrm>
            <a:off x="-1065178" y="-1117465"/>
            <a:ext cx="5885234" cy="588523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6352666" y="5285929"/>
            <a:ext cx="1845377" cy="553998"/>
          </a:xfrm>
          <a:prstGeom prst="rect">
            <a:avLst/>
          </a:prstGeom>
          <a:noFill/>
        </p:spPr>
        <p:txBody>
          <a:bodyPr wrap="none" rtlCol="0">
            <a:spAutoFit/>
          </a:bodyPr>
          <a:lstStyle/>
          <a:p>
            <a:pPr algn="ctr"/>
            <a:r>
              <a:rPr lang="en-US" altLang="zh-CN" sz="3000" dirty="0">
                <a:solidFill>
                  <a:schemeClr val="bg1"/>
                </a:solidFill>
                <a:latin typeface="微軟正黑體" panose="020B0604030504040204" pitchFamily="34" charset="-120"/>
                <a:ea typeface="微軟正黑體" panose="020B0604030504040204" pitchFamily="34" charset="-120"/>
              </a:rPr>
              <a:t>THANKS!</a:t>
            </a:r>
            <a:endParaRPr lang="zh-CN" altLang="en-US" sz="3000" dirty="0">
              <a:solidFill>
                <a:schemeClr val="bg1"/>
              </a:solidFill>
              <a:latin typeface="微軟正黑體" panose="020B0604030504040204" pitchFamily="34" charset="-120"/>
              <a:ea typeface="微軟正黑體" panose="020B0604030504040204" pitchFamily="34" charset="-120"/>
            </a:endParaRPr>
          </a:p>
        </p:txBody>
      </p:sp>
      <p:cxnSp>
        <p:nvCxnSpPr>
          <p:cNvPr id="6" name="直接连接符 5"/>
          <p:cNvCxnSpPr/>
          <p:nvPr/>
        </p:nvCxnSpPr>
        <p:spPr>
          <a:xfrm>
            <a:off x="7052110" y="5816843"/>
            <a:ext cx="105276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1822608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圓角矩形 35"/>
          <p:cNvSpPr/>
          <p:nvPr/>
        </p:nvSpPr>
        <p:spPr>
          <a:xfrm>
            <a:off x="6567055" y="3133307"/>
            <a:ext cx="2263876" cy="354953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附錄－車用板</a:t>
            </a:r>
          </a:p>
        </p:txBody>
      </p:sp>
      <p:grpSp>
        <p:nvGrpSpPr>
          <p:cNvPr id="6" name="群組 5"/>
          <p:cNvGrpSpPr/>
          <p:nvPr/>
        </p:nvGrpSpPr>
        <p:grpSpPr>
          <a:xfrm>
            <a:off x="240224" y="1218777"/>
            <a:ext cx="8663551" cy="1931806"/>
            <a:chOff x="232475" y="4909627"/>
            <a:chExt cx="8663551" cy="1931806"/>
          </a:xfrm>
        </p:grpSpPr>
        <p:sp>
          <p:nvSpPr>
            <p:cNvPr id="7" name="圓角矩形 6"/>
            <p:cNvSpPr/>
            <p:nvPr/>
          </p:nvSpPr>
          <p:spPr>
            <a:xfrm>
              <a:off x="232475" y="5174951"/>
              <a:ext cx="8663551" cy="1536092"/>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圓角矩形 7"/>
            <p:cNvSpPr/>
            <p:nvPr/>
          </p:nvSpPr>
          <p:spPr>
            <a:xfrm>
              <a:off x="712922" y="4909627"/>
              <a:ext cx="1954367"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712922" y="4934481"/>
              <a:ext cx="1954367" cy="369332"/>
            </a:xfrm>
            <a:prstGeom prst="rect">
              <a:avLst/>
            </a:prstGeom>
            <a:noFill/>
          </p:spPr>
          <p:txBody>
            <a:bodyPr wrap="square" rtlCol="0">
              <a:spAutoFit/>
            </a:bodyPr>
            <a:lstStyle/>
            <a:p>
              <a:pPr algn="ctr"/>
              <a:r>
                <a:rPr lang="zh-TW" altLang="en-US" b="1" dirty="0">
                  <a:solidFill>
                    <a:schemeClr val="bg1"/>
                  </a:solidFill>
                  <a:latin typeface="+mn-ea"/>
                </a:rPr>
                <a:t>汽車板</a:t>
              </a:r>
            </a:p>
          </p:txBody>
        </p:sp>
        <p:sp>
          <p:nvSpPr>
            <p:cNvPr id="10" name="文字方塊 9"/>
            <p:cNvSpPr txBox="1"/>
            <p:nvPr/>
          </p:nvSpPr>
          <p:spPr>
            <a:xfrm>
              <a:off x="426202" y="5364105"/>
              <a:ext cx="827609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t>應用：</a:t>
              </a:r>
              <a:r>
                <a:rPr lang="zh-TW" altLang="en-US" dirty="0"/>
                <a:t>引擎、汽車音響、煞車系統</a:t>
              </a:r>
              <a:endParaRPr lang="en-US" altLang="zh-TW" dirty="0"/>
            </a:p>
            <a:p>
              <a:pPr marL="285750" indent="-285750">
                <a:buFont typeface="Arial" panose="020B0604020202020204" pitchFamily="34" charset="0"/>
                <a:buChar char="•"/>
              </a:pPr>
              <a:r>
                <a:rPr lang="zh-TW" altLang="en-US" b="1" dirty="0"/>
                <a:t>最大客戶</a:t>
              </a:r>
              <a:r>
                <a:rPr lang="zh-TW" altLang="en-US" dirty="0"/>
                <a:t>：</a:t>
              </a:r>
              <a:r>
                <a:rPr lang="en-US" altLang="zh-TW" dirty="0"/>
                <a:t>Continental</a:t>
              </a:r>
              <a:r>
                <a:rPr lang="zh-TW" altLang="en-US" dirty="0"/>
                <a:t>，佔健鼎汽車板</a:t>
              </a:r>
              <a:r>
                <a:rPr lang="en-US" altLang="zh-TW" dirty="0"/>
                <a:t>40%</a:t>
              </a:r>
              <a:r>
                <a:rPr lang="zh-TW" altLang="en-US" dirty="0"/>
                <a:t>以上營收 </a:t>
              </a:r>
              <a:r>
                <a:rPr lang="en-US" altLang="zh-TW" dirty="0"/>
                <a:t>(2016</a:t>
              </a:r>
              <a:r>
                <a:rPr lang="zh-TW" altLang="en-US" dirty="0"/>
                <a:t>年</a:t>
              </a:r>
              <a:r>
                <a:rPr lang="en-US" altLang="zh-TW" dirty="0"/>
                <a:t>)</a:t>
              </a:r>
            </a:p>
            <a:p>
              <a:r>
                <a:rPr lang="en-US" altLang="zh-TW" dirty="0"/>
                <a:t>	- Continental</a:t>
              </a:r>
              <a:r>
                <a:rPr lang="zh-TW" altLang="en-US" dirty="0"/>
                <a:t>是全世界第二大的車用系統廠，市佔</a:t>
              </a:r>
              <a:r>
                <a:rPr lang="en-US" altLang="zh-TW" dirty="0"/>
                <a:t>22</a:t>
              </a:r>
              <a:r>
                <a:rPr lang="zh-TW" altLang="en-US" dirty="0"/>
                <a:t>％ </a:t>
              </a:r>
              <a:r>
                <a:rPr lang="en-US" altLang="zh-TW" dirty="0"/>
                <a:t>(2016</a:t>
              </a:r>
              <a:r>
                <a:rPr lang="zh-TW" altLang="en-US" dirty="0"/>
                <a:t>年</a:t>
              </a:r>
              <a:r>
                <a:rPr lang="en-US" altLang="zh-TW" dirty="0"/>
                <a:t>)</a:t>
              </a:r>
              <a:br>
                <a:rPr lang="en-US" altLang="zh-TW" dirty="0"/>
              </a:br>
              <a:endParaRPr lang="en-US" altLang="zh-TW" dirty="0"/>
            </a:p>
            <a:p>
              <a:endParaRPr lang="en-US" altLang="zh-TW" dirty="0"/>
            </a:p>
          </p:txBody>
        </p:sp>
      </p:grpSp>
      <p:sp>
        <p:nvSpPr>
          <p:cNvPr id="12" name="矩形 11">
            <a:extLst>
              <a:ext uri="{FF2B5EF4-FFF2-40B4-BE49-F238E27FC236}">
                <a16:creationId xmlns:a16="http://schemas.microsoft.com/office/drawing/2014/main" id="{1CB45417-01DC-4232-88E2-AE2A8E6A377C}"/>
              </a:ext>
            </a:extLst>
          </p:cNvPr>
          <p:cNvSpPr/>
          <p:nvPr/>
        </p:nvSpPr>
        <p:spPr>
          <a:xfrm>
            <a:off x="322563" y="3260662"/>
            <a:ext cx="560095" cy="3347275"/>
          </a:xfrm>
          <a:prstGeom prst="rect">
            <a:avLst/>
          </a:prstGeom>
          <a:solidFill>
            <a:srgbClr val="91AB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bg1"/>
                </a:solidFill>
                <a:latin typeface="Microsoft YaHei" panose="020B0503020204020204" pitchFamily="34" charset="-122"/>
                <a:ea typeface="Microsoft YaHei" panose="020B0503020204020204" pitchFamily="34" charset="-122"/>
              </a:rPr>
              <a:t>車</a:t>
            </a:r>
            <a:endParaRPr lang="en-US" altLang="zh-TW" sz="2400" b="1" dirty="0">
              <a:solidFill>
                <a:schemeClr val="bg1"/>
              </a:solidFill>
              <a:latin typeface="Microsoft YaHei" panose="020B0503020204020204" pitchFamily="34" charset="-122"/>
              <a:ea typeface="Microsoft YaHei" panose="020B0503020204020204" pitchFamily="34" charset="-122"/>
            </a:endParaRPr>
          </a:p>
          <a:p>
            <a:pPr algn="ctr"/>
            <a:r>
              <a:rPr lang="zh-TW" altLang="en-US" sz="2400" b="1" dirty="0">
                <a:solidFill>
                  <a:schemeClr val="bg1"/>
                </a:solidFill>
                <a:latin typeface="Microsoft YaHei" panose="020B0503020204020204" pitchFamily="34" charset="-122"/>
                <a:ea typeface="Microsoft YaHei" panose="020B0503020204020204" pitchFamily="34" charset="-122"/>
              </a:rPr>
              <a:t>用</a:t>
            </a:r>
            <a:endParaRPr lang="en-US" altLang="zh-TW" sz="2400" b="1" dirty="0">
              <a:solidFill>
                <a:schemeClr val="bg1"/>
              </a:solidFill>
              <a:latin typeface="Microsoft YaHei" panose="020B0503020204020204" pitchFamily="34" charset="-122"/>
              <a:ea typeface="Microsoft YaHei" panose="020B0503020204020204" pitchFamily="34" charset="-122"/>
            </a:endParaRPr>
          </a:p>
          <a:p>
            <a:pPr algn="ctr"/>
            <a:r>
              <a:rPr lang="zh-TW" altLang="en-US" sz="2400" b="1" dirty="0">
                <a:solidFill>
                  <a:schemeClr val="bg1"/>
                </a:solidFill>
                <a:latin typeface="Microsoft YaHei" panose="020B0503020204020204" pitchFamily="34" charset="-122"/>
                <a:ea typeface="Microsoft YaHei" panose="020B0503020204020204" pitchFamily="34" charset="-122"/>
              </a:rPr>
              <a:t>系</a:t>
            </a:r>
            <a:endParaRPr lang="en-US" altLang="zh-TW" sz="2400" b="1" dirty="0">
              <a:solidFill>
                <a:schemeClr val="bg1"/>
              </a:solidFill>
              <a:latin typeface="Microsoft YaHei" panose="020B0503020204020204" pitchFamily="34" charset="-122"/>
              <a:ea typeface="Microsoft YaHei" panose="020B0503020204020204" pitchFamily="34" charset="-122"/>
            </a:endParaRPr>
          </a:p>
          <a:p>
            <a:pPr algn="ctr"/>
            <a:r>
              <a:rPr lang="zh-TW" altLang="en-US" sz="2400" b="1" dirty="0">
                <a:solidFill>
                  <a:schemeClr val="bg1"/>
                </a:solidFill>
                <a:latin typeface="Microsoft YaHei" panose="020B0503020204020204" pitchFamily="34" charset="-122"/>
                <a:ea typeface="Microsoft YaHei" panose="020B0503020204020204" pitchFamily="34" charset="-122"/>
              </a:rPr>
              <a:t>統</a:t>
            </a:r>
          </a:p>
        </p:txBody>
      </p:sp>
      <p:sp>
        <p:nvSpPr>
          <p:cNvPr id="19" name="圓角矩形 18"/>
          <p:cNvSpPr/>
          <p:nvPr/>
        </p:nvSpPr>
        <p:spPr>
          <a:xfrm>
            <a:off x="887671" y="3869438"/>
            <a:ext cx="1507983" cy="183305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6902" y="3972729"/>
            <a:ext cx="1407387" cy="1569660"/>
          </a:xfrm>
          <a:prstGeom prst="rect">
            <a:avLst/>
          </a:prstGeom>
          <a:noFill/>
        </p:spPr>
        <p:txBody>
          <a:bodyPr wrap="square" rtlCol="0">
            <a:spAutoFit/>
          </a:bodyPr>
          <a:lstStyle/>
          <a:p>
            <a:r>
              <a:rPr lang="zh-TW" altLang="en-US" sz="2400" b="1" u="sng" dirty="0"/>
              <a:t>汽車板</a:t>
            </a:r>
            <a:endParaRPr lang="en-US" altLang="zh-TW" sz="2400" b="1" u="sng" dirty="0"/>
          </a:p>
          <a:p>
            <a:r>
              <a:rPr lang="zh-TW" altLang="en-US" sz="2400" b="1" dirty="0">
                <a:solidFill>
                  <a:srgbClr val="002060"/>
                </a:solidFill>
              </a:rPr>
              <a:t>健鼎</a:t>
            </a:r>
            <a:endParaRPr lang="en-US" altLang="zh-TW" sz="2400" b="1" dirty="0">
              <a:solidFill>
                <a:srgbClr val="002060"/>
              </a:solidFill>
            </a:endParaRPr>
          </a:p>
          <a:p>
            <a:r>
              <a:rPr lang="zh-TW" altLang="en-US" sz="2400" b="1" dirty="0">
                <a:solidFill>
                  <a:srgbClr val="002060"/>
                </a:solidFill>
              </a:rPr>
              <a:t>敬鵬</a:t>
            </a:r>
            <a:endParaRPr lang="en-US" altLang="zh-TW" sz="2400" b="1" dirty="0">
              <a:solidFill>
                <a:srgbClr val="002060"/>
              </a:solidFill>
            </a:endParaRPr>
          </a:p>
          <a:p>
            <a:r>
              <a:rPr lang="zh-TW" altLang="en-US" sz="2400" b="1" dirty="0">
                <a:solidFill>
                  <a:srgbClr val="002060"/>
                </a:solidFill>
              </a:rPr>
              <a:t>先豐</a:t>
            </a:r>
          </a:p>
        </p:txBody>
      </p:sp>
      <p:pic>
        <p:nvPicPr>
          <p:cNvPr id="21" name="圖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8934" y="4818878"/>
            <a:ext cx="907020" cy="860563"/>
          </a:xfrm>
          <a:prstGeom prst="rect">
            <a:avLst/>
          </a:prstGeom>
        </p:spPr>
      </p:pic>
      <p:pic>
        <p:nvPicPr>
          <p:cNvPr id="22" name="圖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640" y="5719746"/>
            <a:ext cx="775609" cy="772459"/>
          </a:xfrm>
          <a:prstGeom prst="rect">
            <a:avLst/>
          </a:prstGeom>
        </p:spPr>
      </p:pic>
      <p:pic>
        <p:nvPicPr>
          <p:cNvPr id="23" name="圖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6385" y="4001327"/>
            <a:ext cx="1573026" cy="772459"/>
          </a:xfrm>
          <a:prstGeom prst="rect">
            <a:avLst/>
          </a:prstGeom>
        </p:spPr>
      </p:pic>
      <p:pic>
        <p:nvPicPr>
          <p:cNvPr id="24" name="圖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2898" y="5719746"/>
            <a:ext cx="1047642" cy="888192"/>
          </a:xfrm>
          <a:prstGeom prst="rect">
            <a:avLst/>
          </a:prstGeom>
        </p:spPr>
      </p:pic>
      <p:sp>
        <p:nvSpPr>
          <p:cNvPr id="29" name="圓角矩形 28"/>
          <p:cNvSpPr/>
          <p:nvPr/>
        </p:nvSpPr>
        <p:spPr>
          <a:xfrm>
            <a:off x="2930697" y="3886691"/>
            <a:ext cx="2623260" cy="189260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3228344" y="4001327"/>
            <a:ext cx="2247323" cy="1200329"/>
          </a:xfrm>
          <a:prstGeom prst="rect">
            <a:avLst/>
          </a:prstGeom>
          <a:noFill/>
        </p:spPr>
        <p:txBody>
          <a:bodyPr wrap="square" rtlCol="0">
            <a:spAutoFit/>
          </a:bodyPr>
          <a:lstStyle/>
          <a:p>
            <a:r>
              <a:rPr lang="zh-TW" altLang="en-US" sz="2400" b="1" u="sng" dirty="0"/>
              <a:t>車用系統組裝</a:t>
            </a:r>
            <a:endParaRPr lang="en-US" altLang="zh-TW" sz="2400" b="1" u="sng" dirty="0"/>
          </a:p>
          <a:p>
            <a:r>
              <a:rPr lang="en-US" altLang="zh-TW" sz="2400" b="1" dirty="0">
                <a:solidFill>
                  <a:srgbClr val="002060"/>
                </a:solidFill>
              </a:rPr>
              <a:t>Continental</a:t>
            </a:r>
          </a:p>
          <a:p>
            <a:r>
              <a:rPr lang="en-US" altLang="zh-TW" sz="2400" b="1" dirty="0">
                <a:solidFill>
                  <a:srgbClr val="002060"/>
                </a:solidFill>
              </a:rPr>
              <a:t>Bosch</a:t>
            </a:r>
          </a:p>
        </p:txBody>
      </p:sp>
      <p:sp>
        <p:nvSpPr>
          <p:cNvPr id="33" name="向下箭號 32"/>
          <p:cNvSpPr/>
          <p:nvPr/>
        </p:nvSpPr>
        <p:spPr>
          <a:xfrm rot="16200000">
            <a:off x="2463499" y="4573263"/>
            <a:ext cx="399352" cy="519462"/>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4" name="圖片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6702" y="4818878"/>
            <a:ext cx="823480" cy="823480"/>
          </a:xfrm>
          <a:prstGeom prst="rect">
            <a:avLst/>
          </a:prstGeom>
        </p:spPr>
      </p:pic>
      <p:sp>
        <p:nvSpPr>
          <p:cNvPr id="37" name="文字方塊 36"/>
          <p:cNvSpPr txBox="1"/>
          <p:nvPr/>
        </p:nvSpPr>
        <p:spPr>
          <a:xfrm>
            <a:off x="6846266" y="3344208"/>
            <a:ext cx="1803916" cy="830997"/>
          </a:xfrm>
          <a:prstGeom prst="rect">
            <a:avLst/>
          </a:prstGeom>
          <a:noFill/>
        </p:spPr>
        <p:txBody>
          <a:bodyPr wrap="square" rtlCol="0">
            <a:spAutoFit/>
          </a:bodyPr>
          <a:lstStyle/>
          <a:p>
            <a:r>
              <a:rPr lang="zh-TW" altLang="en-US" sz="2400" b="1" u="sng" dirty="0"/>
              <a:t>全世界車廠</a:t>
            </a:r>
            <a:endParaRPr lang="en-US" altLang="zh-TW" sz="2400" b="1" u="sng" dirty="0"/>
          </a:p>
          <a:p>
            <a:endParaRPr lang="zh-TW" altLang="en-US" sz="2400" b="1" dirty="0">
              <a:solidFill>
                <a:srgbClr val="002060"/>
              </a:solidFill>
            </a:endParaRPr>
          </a:p>
        </p:txBody>
      </p:sp>
      <p:sp>
        <p:nvSpPr>
          <p:cNvPr id="38" name="向下箭號 37"/>
          <p:cNvSpPr/>
          <p:nvPr/>
        </p:nvSpPr>
        <p:spPr>
          <a:xfrm rot="16200000">
            <a:off x="5840643" y="4381338"/>
            <a:ext cx="399352" cy="1053472"/>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1648151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附錄－車用面板變革</a:t>
            </a:r>
          </a:p>
        </p:txBody>
      </p:sp>
      <p:sp>
        <p:nvSpPr>
          <p:cNvPr id="5" name="文字方塊 4"/>
          <p:cNvSpPr txBox="1"/>
          <p:nvPr/>
        </p:nvSpPr>
        <p:spPr>
          <a:xfrm>
            <a:off x="433951" y="5923687"/>
            <a:ext cx="3258224" cy="461665"/>
          </a:xfrm>
          <a:prstGeom prst="rect">
            <a:avLst/>
          </a:prstGeom>
          <a:noFill/>
        </p:spPr>
        <p:txBody>
          <a:bodyPr wrap="square" rtlCol="0">
            <a:spAutoFit/>
          </a:bodyPr>
          <a:lstStyle/>
          <a:p>
            <a:r>
              <a:rPr lang="en-US" altLang="zh-TW" sz="2400" i="1" dirty="0">
                <a:solidFill>
                  <a:schemeClr val="tx1">
                    <a:lumMod val="65000"/>
                    <a:lumOff val="35000"/>
                  </a:schemeClr>
                </a:solidFill>
                <a:latin typeface="Calibri" panose="020F0502020204030204" pitchFamily="34" charset="0"/>
                <a:cs typeface="Calibri" panose="020F0502020204030204" pitchFamily="34" charset="0"/>
              </a:rPr>
              <a:t>Source: </a:t>
            </a:r>
            <a:r>
              <a:rPr lang="en-US" altLang="zh-TW" sz="2400" i="1" dirty="0" err="1">
                <a:solidFill>
                  <a:schemeClr val="tx1">
                    <a:lumMod val="65000"/>
                    <a:lumOff val="35000"/>
                  </a:schemeClr>
                </a:solidFill>
                <a:latin typeface="Calibri" panose="020F0502020204030204" pitchFamily="34" charset="0"/>
                <a:cs typeface="Calibri" panose="020F0502020204030204" pitchFamily="34" charset="0"/>
              </a:rPr>
              <a:t>LEDinside</a:t>
            </a:r>
            <a:endParaRPr lang="zh-TW" altLang="en-US" sz="2400" i="1" dirty="0">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6" name="群組 5"/>
          <p:cNvGrpSpPr/>
          <p:nvPr/>
        </p:nvGrpSpPr>
        <p:grpSpPr>
          <a:xfrm>
            <a:off x="240224" y="1218777"/>
            <a:ext cx="8663551" cy="2168438"/>
            <a:chOff x="232475" y="4909627"/>
            <a:chExt cx="8663551" cy="2168438"/>
          </a:xfrm>
        </p:grpSpPr>
        <p:sp>
          <p:nvSpPr>
            <p:cNvPr id="7" name="圓角矩形 6"/>
            <p:cNvSpPr/>
            <p:nvPr/>
          </p:nvSpPr>
          <p:spPr>
            <a:xfrm>
              <a:off x="232475" y="5174951"/>
              <a:ext cx="8663551" cy="1903114"/>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圓角矩形 7"/>
            <p:cNvSpPr/>
            <p:nvPr/>
          </p:nvSpPr>
          <p:spPr>
            <a:xfrm>
              <a:off x="712922" y="4909627"/>
              <a:ext cx="1954367" cy="429293"/>
            </a:xfrm>
            <a:prstGeom prst="round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712922" y="4934481"/>
              <a:ext cx="1954367" cy="369332"/>
            </a:xfrm>
            <a:prstGeom prst="rect">
              <a:avLst/>
            </a:prstGeom>
            <a:noFill/>
          </p:spPr>
          <p:txBody>
            <a:bodyPr wrap="square" rtlCol="0">
              <a:spAutoFit/>
            </a:bodyPr>
            <a:lstStyle/>
            <a:p>
              <a:pPr algn="ctr"/>
              <a:r>
                <a:rPr lang="zh-TW" altLang="en-US" b="1" dirty="0">
                  <a:solidFill>
                    <a:schemeClr val="bg1"/>
                  </a:solidFill>
                  <a:latin typeface="+mn-ea"/>
                </a:rPr>
                <a:t>車用面板</a:t>
              </a:r>
            </a:p>
          </p:txBody>
        </p:sp>
        <p:sp>
          <p:nvSpPr>
            <p:cNvPr id="10" name="文字方塊 9"/>
            <p:cNvSpPr txBox="1"/>
            <p:nvPr/>
          </p:nvSpPr>
          <p:spPr>
            <a:xfrm>
              <a:off x="426202" y="5364105"/>
              <a:ext cx="827609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儀錶板由拼接式（</a:t>
              </a:r>
              <a:r>
                <a:rPr lang="en-US" altLang="zh-TW" dirty="0"/>
                <a:t>3.5-10</a:t>
              </a:r>
              <a:r>
                <a:rPr lang="zh-TW" altLang="en-US" dirty="0"/>
                <a:t>吋）發展至合併顯示（</a:t>
              </a:r>
              <a:r>
                <a:rPr lang="en-US" altLang="zh-TW" dirty="0"/>
                <a:t>10.3-12.5</a:t>
              </a:r>
              <a:r>
                <a:rPr lang="zh-TW" altLang="en-US" dirty="0"/>
                <a:t>吋）</a:t>
              </a:r>
              <a:endParaRPr lang="en-US" altLang="zh-TW" dirty="0"/>
            </a:p>
            <a:p>
              <a:pPr marL="285750" indent="-285750">
                <a:buFont typeface="Arial" panose="020B0604020202020204" pitchFamily="34" charset="0"/>
                <a:buChar char="•"/>
              </a:pPr>
              <a:r>
                <a:rPr lang="zh-TW" altLang="en-US" dirty="0"/>
                <a:t>中控板由部分顯示（</a:t>
              </a:r>
              <a:r>
                <a:rPr lang="en-US" altLang="zh-TW" dirty="0"/>
                <a:t>6-9</a:t>
              </a:r>
              <a:r>
                <a:rPr lang="zh-TW" altLang="en-US" dirty="0"/>
                <a:t>吋），發展至全車顯示（</a:t>
              </a:r>
              <a:r>
                <a:rPr lang="en-US" altLang="zh-TW" dirty="0"/>
                <a:t>10.1-17</a:t>
              </a:r>
              <a:r>
                <a:rPr lang="zh-TW" altLang="en-US" dirty="0"/>
                <a:t>吋）</a:t>
              </a:r>
              <a:endParaRPr lang="en-US" altLang="zh-TW" dirty="0"/>
            </a:p>
            <a:p>
              <a:pPr marL="285750" indent="-285750">
                <a:buFont typeface="Arial" panose="020B0604020202020204" pitchFamily="34" charset="0"/>
                <a:buChar char="•"/>
              </a:pPr>
              <a:r>
                <a:rPr lang="zh-TW" altLang="en-US" dirty="0"/>
                <a:t>娛樂用板由崁入式顯示（</a:t>
              </a:r>
              <a:r>
                <a:rPr lang="en-US" altLang="zh-TW" dirty="0"/>
                <a:t>7-9</a:t>
              </a:r>
              <a:r>
                <a:rPr lang="zh-TW" altLang="en-US" dirty="0"/>
                <a:t>吋）發展至非崁入式顯示（</a:t>
              </a:r>
              <a:r>
                <a:rPr lang="en-US" altLang="zh-TW" dirty="0"/>
                <a:t>10.3-11.4</a:t>
              </a:r>
              <a:r>
                <a:rPr lang="zh-TW" altLang="en-US" dirty="0"/>
                <a:t>吋</a:t>
              </a:r>
              <a:r>
                <a:rPr lang="zh-TW" altLang="en-US" dirty="0" smtClean="0"/>
                <a:t>）</a:t>
              </a:r>
              <a:endParaRPr lang="en-US" altLang="zh-TW" dirty="0" smtClean="0"/>
            </a:p>
            <a:p>
              <a:pPr marL="285750" indent="-285750">
                <a:buFont typeface="Arial" panose="020B0604020202020204" pitchFamily="34" charset="0"/>
                <a:buChar char="•"/>
              </a:pPr>
              <a:r>
                <a:rPr lang="zh-TW" altLang="en-US" dirty="0" smtClean="0"/>
                <a:t>目前全球搭載</a:t>
              </a:r>
              <a:r>
                <a:rPr lang="en-US" altLang="zh-TW" dirty="0" smtClean="0"/>
                <a:t>10</a:t>
              </a:r>
              <a:r>
                <a:rPr lang="zh-TW" altLang="en-US" dirty="0" smtClean="0"/>
                <a:t>吋以上車用面板的車款有</a:t>
              </a:r>
              <a:r>
                <a:rPr lang="en-US" altLang="zh-TW" dirty="0" smtClean="0"/>
                <a:t>13%</a:t>
              </a:r>
              <a:r>
                <a:rPr lang="zh-TW" altLang="en-US" dirty="0" smtClean="0"/>
                <a:t>，多為高檔車款</a:t>
              </a:r>
              <a:endParaRPr lang="en-US" altLang="zh-TW" dirty="0" smtClean="0"/>
            </a:p>
            <a:p>
              <a:pPr marL="285750" indent="-285750">
                <a:buFont typeface="Arial" panose="020B0604020202020204" pitchFamily="34" charset="0"/>
                <a:buChar char="•"/>
              </a:pPr>
              <a:r>
                <a:rPr lang="zh-TW" altLang="en-US" dirty="0" smtClean="0"/>
                <a:t>預估</a:t>
              </a:r>
              <a:r>
                <a:rPr lang="en-US" altLang="zh-TW" dirty="0" smtClean="0"/>
                <a:t>2022</a:t>
              </a:r>
              <a:r>
                <a:rPr lang="zh-TW" altLang="en-US" smtClean="0"/>
                <a:t>年將</a:t>
              </a:r>
              <a:r>
                <a:rPr lang="zh-TW" altLang="en-US" dirty="0" smtClean="0"/>
                <a:t>成長至</a:t>
              </a:r>
              <a:r>
                <a:rPr lang="en-US" altLang="zh-TW" dirty="0" smtClean="0"/>
                <a:t>28%</a:t>
              </a:r>
              <a:endParaRPr lang="en-US" altLang="zh-TW" dirty="0"/>
            </a:p>
          </p:txBody>
        </p:sp>
      </p:grpSp>
      <p:sp>
        <p:nvSpPr>
          <p:cNvPr id="11" name="投影片編號版面配置區 10"/>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圖片 2"/>
          <p:cNvPicPr>
            <a:picLocks noChangeAspect="1"/>
          </p:cNvPicPr>
          <p:nvPr/>
        </p:nvPicPr>
        <p:blipFill>
          <a:blip r:embed="rId3"/>
          <a:stretch>
            <a:fillRect/>
          </a:stretch>
        </p:blipFill>
        <p:spPr>
          <a:xfrm>
            <a:off x="453514" y="3811023"/>
            <a:ext cx="8450261" cy="1688856"/>
          </a:xfrm>
          <a:prstGeom prst="rect">
            <a:avLst/>
          </a:prstGeom>
        </p:spPr>
      </p:pic>
    </p:spTree>
    <p:extLst>
      <p:ext uri="{BB962C8B-B14F-4D97-AF65-F5344CB8AC3E}">
        <p14:creationId xmlns:p14="http://schemas.microsoft.com/office/powerpoint/2010/main" val="85857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4524569" y="0"/>
            <a:ext cx="4395916" cy="395481"/>
            <a:chOff x="4587446" y="400050"/>
            <a:chExt cx="4395916" cy="395481"/>
          </a:xfrm>
        </p:grpSpPr>
        <p:grpSp>
          <p:nvGrpSpPr>
            <p:cNvPr id="8" name="群組 7"/>
            <p:cNvGrpSpPr/>
            <p:nvPr/>
          </p:nvGrpSpPr>
          <p:grpSpPr>
            <a:xfrm>
              <a:off x="4587446" y="400050"/>
              <a:ext cx="1098979" cy="395481"/>
              <a:chOff x="4587446" y="400050"/>
              <a:chExt cx="1098979" cy="395481"/>
            </a:xfrm>
          </p:grpSpPr>
          <p:sp>
            <p:nvSpPr>
              <p:cNvPr id="18" name="文字方塊 17"/>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19" name="矩形 18"/>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9" name="群組 8"/>
            <p:cNvGrpSpPr/>
            <p:nvPr/>
          </p:nvGrpSpPr>
          <p:grpSpPr>
            <a:xfrm>
              <a:off x="5686425" y="400050"/>
              <a:ext cx="1098979" cy="395481"/>
              <a:chOff x="4587446" y="400050"/>
              <a:chExt cx="1098979" cy="395481"/>
            </a:xfrm>
          </p:grpSpPr>
          <p:sp>
            <p:nvSpPr>
              <p:cNvPr id="16" name="文字方塊 15"/>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17" name="矩形 16"/>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0" name="群組 9"/>
            <p:cNvGrpSpPr/>
            <p:nvPr/>
          </p:nvGrpSpPr>
          <p:grpSpPr>
            <a:xfrm>
              <a:off x="6785404" y="400050"/>
              <a:ext cx="1098979" cy="395481"/>
              <a:chOff x="4587446" y="400050"/>
              <a:chExt cx="1098979" cy="395481"/>
            </a:xfrm>
          </p:grpSpPr>
          <p:sp>
            <p:nvSpPr>
              <p:cNvPr id="14" name="文字方塊 13"/>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動能詳述</a:t>
                </a:r>
              </a:p>
            </p:txBody>
          </p:sp>
          <p:sp>
            <p:nvSpPr>
              <p:cNvPr id="15" name="矩形 14"/>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1" name="群組 10"/>
            <p:cNvGrpSpPr/>
            <p:nvPr/>
          </p:nvGrpSpPr>
          <p:grpSpPr>
            <a:xfrm>
              <a:off x="7884383" y="400050"/>
              <a:ext cx="1098979" cy="395481"/>
              <a:chOff x="4587446" y="400050"/>
              <a:chExt cx="1098979" cy="395481"/>
            </a:xfrm>
          </p:grpSpPr>
          <p:sp>
            <p:nvSpPr>
              <p:cNvPr id="12" name="文字方塊 11"/>
              <p:cNvSpPr txBox="1"/>
              <p:nvPr/>
            </p:nvSpPr>
            <p:spPr>
              <a:xfrm>
                <a:off x="4587446" y="400050"/>
                <a:ext cx="1098979" cy="369332"/>
              </a:xfrm>
              <a:prstGeom prst="rect">
                <a:avLst/>
              </a:prstGeom>
              <a:noFill/>
            </p:spPr>
            <p:txBody>
              <a:bodyPr wrap="square" rtlCol="0">
                <a:spAutoFit/>
              </a:bodyPr>
              <a:lstStyle/>
              <a:p>
                <a:pPr algn="ctr"/>
                <a:r>
                  <a:rPr kumimoji="1" lang="zh-TW" altLang="en-US" b="1" dirty="0"/>
                  <a:t>財務總結</a:t>
                </a:r>
              </a:p>
            </p:txBody>
          </p:sp>
          <p:sp>
            <p:nvSpPr>
              <p:cNvPr id="13" name="矩形 12"/>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5" name="標題 4">
            <a:extLst>
              <a:ext uri="{FF2B5EF4-FFF2-40B4-BE49-F238E27FC236}">
                <a16:creationId xmlns:a16="http://schemas.microsoft.com/office/drawing/2014/main" id="{1B0E5653-60C8-4E46-878E-9DE3E24BFA35}"/>
              </a:ext>
            </a:extLst>
          </p:cNvPr>
          <p:cNvSpPr>
            <a:spLocks noGrp="1"/>
          </p:cNvSpPr>
          <p:nvPr>
            <p:ph type="title"/>
          </p:nvPr>
        </p:nvSpPr>
        <p:spPr/>
        <p:txBody>
          <a:bodyPr/>
          <a:lstStyle/>
          <a:p>
            <a:r>
              <a:rPr lang="zh-TW" altLang="en-US" dirty="0" smtClean="0"/>
              <a:t>附錄 </a:t>
            </a:r>
            <a:r>
              <a:rPr lang="en-US" altLang="zh-TW" dirty="0" smtClean="0"/>
              <a:t>- </a:t>
            </a:r>
            <a:r>
              <a:rPr lang="zh-TW" altLang="en-US" dirty="0" smtClean="0"/>
              <a:t>健</a:t>
            </a:r>
            <a:r>
              <a:rPr lang="zh-TW" altLang="en-US" dirty="0"/>
              <a:t>鼎各部門營收成長</a:t>
            </a:r>
          </a:p>
        </p:txBody>
      </p:sp>
      <p:graphicFrame>
        <p:nvGraphicFramePr>
          <p:cNvPr id="23" name="表格 22">
            <a:extLst>
              <a:ext uri="{FF2B5EF4-FFF2-40B4-BE49-F238E27FC236}">
                <a16:creationId xmlns:a16="http://schemas.microsoft.com/office/drawing/2014/main" id="{A715DD75-6329-4CB6-B538-E5ECE357F778}"/>
              </a:ext>
            </a:extLst>
          </p:cNvPr>
          <p:cNvGraphicFramePr>
            <a:graphicFrameLocks noGrp="1"/>
          </p:cNvGraphicFramePr>
          <p:nvPr>
            <p:extLst>
              <p:ext uri="{D42A27DB-BD31-4B8C-83A1-F6EECF244321}">
                <p14:modId xmlns:p14="http://schemas.microsoft.com/office/powerpoint/2010/main" val="2856965992"/>
              </p:ext>
            </p:extLst>
          </p:nvPr>
        </p:nvGraphicFramePr>
        <p:xfrm>
          <a:off x="476772" y="1806955"/>
          <a:ext cx="8182088" cy="3937645"/>
        </p:xfrm>
        <a:graphic>
          <a:graphicData uri="http://schemas.openxmlformats.org/drawingml/2006/table">
            <a:tbl>
              <a:tblPr>
                <a:tableStyleId>{5C22544A-7EE6-4342-B048-85BDC9FD1C3A}</a:tableStyleId>
              </a:tblPr>
              <a:tblGrid>
                <a:gridCol w="805152">
                  <a:extLst>
                    <a:ext uri="{9D8B030D-6E8A-4147-A177-3AD203B41FA5}">
                      <a16:colId xmlns:a16="http://schemas.microsoft.com/office/drawing/2014/main" val="3683437614"/>
                    </a:ext>
                  </a:extLst>
                </a:gridCol>
                <a:gridCol w="805152">
                  <a:extLst>
                    <a:ext uri="{9D8B030D-6E8A-4147-A177-3AD203B41FA5}">
                      <a16:colId xmlns:a16="http://schemas.microsoft.com/office/drawing/2014/main" val="697671640"/>
                    </a:ext>
                  </a:extLst>
                </a:gridCol>
                <a:gridCol w="805152">
                  <a:extLst>
                    <a:ext uri="{9D8B030D-6E8A-4147-A177-3AD203B41FA5}">
                      <a16:colId xmlns:a16="http://schemas.microsoft.com/office/drawing/2014/main" val="2131446121"/>
                    </a:ext>
                  </a:extLst>
                </a:gridCol>
                <a:gridCol w="805152">
                  <a:extLst>
                    <a:ext uri="{9D8B030D-6E8A-4147-A177-3AD203B41FA5}">
                      <a16:colId xmlns:a16="http://schemas.microsoft.com/office/drawing/2014/main" val="1775039647"/>
                    </a:ext>
                  </a:extLst>
                </a:gridCol>
                <a:gridCol w="805152">
                  <a:extLst>
                    <a:ext uri="{9D8B030D-6E8A-4147-A177-3AD203B41FA5}">
                      <a16:colId xmlns:a16="http://schemas.microsoft.com/office/drawing/2014/main" val="2345986699"/>
                    </a:ext>
                  </a:extLst>
                </a:gridCol>
                <a:gridCol w="805152">
                  <a:extLst>
                    <a:ext uri="{9D8B030D-6E8A-4147-A177-3AD203B41FA5}">
                      <a16:colId xmlns:a16="http://schemas.microsoft.com/office/drawing/2014/main" val="1645807177"/>
                    </a:ext>
                  </a:extLst>
                </a:gridCol>
                <a:gridCol w="837794">
                  <a:extLst>
                    <a:ext uri="{9D8B030D-6E8A-4147-A177-3AD203B41FA5}">
                      <a16:colId xmlns:a16="http://schemas.microsoft.com/office/drawing/2014/main" val="1063761494"/>
                    </a:ext>
                  </a:extLst>
                </a:gridCol>
                <a:gridCol w="837794">
                  <a:extLst>
                    <a:ext uri="{9D8B030D-6E8A-4147-A177-3AD203B41FA5}">
                      <a16:colId xmlns:a16="http://schemas.microsoft.com/office/drawing/2014/main" val="3684333751"/>
                    </a:ext>
                  </a:extLst>
                </a:gridCol>
                <a:gridCol w="837794">
                  <a:extLst>
                    <a:ext uri="{9D8B030D-6E8A-4147-A177-3AD203B41FA5}">
                      <a16:colId xmlns:a16="http://schemas.microsoft.com/office/drawing/2014/main" val="538381171"/>
                    </a:ext>
                  </a:extLst>
                </a:gridCol>
                <a:gridCol w="837794">
                  <a:extLst>
                    <a:ext uri="{9D8B030D-6E8A-4147-A177-3AD203B41FA5}">
                      <a16:colId xmlns:a16="http://schemas.microsoft.com/office/drawing/2014/main" val="3013263678"/>
                    </a:ext>
                  </a:extLst>
                </a:gridCol>
              </a:tblGrid>
              <a:tr h="333809">
                <a:tc>
                  <a:txBody>
                    <a:bodyPr/>
                    <a:lstStyle/>
                    <a:p>
                      <a:pPr algn="l" fontAlgn="ctr"/>
                      <a:endParaRPr lang="en-US" altLang="zh-TW" sz="1200" b="1" i="0" u="none" strike="noStrike" dirty="0">
                        <a:solidFill>
                          <a:srgbClr val="FFFFFF"/>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altLang="zh-TW" sz="1400" b="1" u="none" strike="noStrike">
                          <a:solidFill>
                            <a:schemeClr val="bg1"/>
                          </a:solidFill>
                          <a:effectLst/>
                        </a:rPr>
                        <a:t>2012</a:t>
                      </a:r>
                      <a:endParaRPr lang="en-US" altLang="zh-TW" sz="1400" b="1" i="0" u="none" strike="noStrike">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altLang="zh-TW" sz="1400" b="1" u="none" strike="noStrike">
                          <a:solidFill>
                            <a:schemeClr val="bg1"/>
                          </a:solidFill>
                          <a:effectLst/>
                        </a:rPr>
                        <a:t>2013</a:t>
                      </a:r>
                      <a:endParaRPr lang="en-US" altLang="zh-TW" sz="1400" b="1" i="0" u="none" strike="noStrike">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altLang="zh-TW" sz="1400" b="1" u="none" strike="noStrike">
                          <a:solidFill>
                            <a:schemeClr val="bg1"/>
                          </a:solidFill>
                          <a:effectLst/>
                        </a:rPr>
                        <a:t>2014</a:t>
                      </a:r>
                      <a:endParaRPr lang="en-US" altLang="zh-TW" sz="1400" b="1" i="0" u="none" strike="noStrike">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altLang="zh-TW" sz="1400" b="1" u="none" strike="noStrike">
                          <a:solidFill>
                            <a:schemeClr val="bg1"/>
                          </a:solidFill>
                          <a:effectLst/>
                        </a:rPr>
                        <a:t>2015</a:t>
                      </a:r>
                      <a:endParaRPr lang="en-US" altLang="zh-TW" sz="1400" b="1" i="0" u="none" strike="noStrike">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altLang="zh-TW" sz="1400" b="1" u="none" strike="noStrike" dirty="0">
                          <a:solidFill>
                            <a:schemeClr val="bg1"/>
                          </a:solidFill>
                          <a:effectLst/>
                        </a:rPr>
                        <a:t>2016</a:t>
                      </a:r>
                      <a:endParaRPr lang="en-US" altLang="zh-TW" sz="1400" b="1" i="0" u="none" strike="noStrike" dirty="0">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75000"/>
                      </a:schemeClr>
                    </a:solidFill>
                  </a:tcPr>
                </a:tc>
                <a:tc>
                  <a:txBody>
                    <a:bodyPr/>
                    <a:lstStyle/>
                    <a:p>
                      <a:pPr algn="ctr" fontAlgn="ctr"/>
                      <a:r>
                        <a:rPr lang="en-US" sz="1400" b="1" u="none" strike="noStrike" dirty="0">
                          <a:solidFill>
                            <a:schemeClr val="bg1"/>
                          </a:solidFill>
                          <a:effectLst/>
                        </a:rPr>
                        <a:t>2017(F)</a:t>
                      </a:r>
                      <a:endParaRPr lang="en-US" sz="1400" b="1" i="0" u="none" strike="noStrike" dirty="0">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75000"/>
                      </a:schemeClr>
                    </a:solidFill>
                  </a:tcPr>
                </a:tc>
                <a:tc>
                  <a:txBody>
                    <a:bodyPr/>
                    <a:lstStyle/>
                    <a:p>
                      <a:pPr algn="ctr" fontAlgn="ctr"/>
                      <a:r>
                        <a:rPr lang="en-US" sz="1400" b="1" u="none" strike="noStrike" dirty="0">
                          <a:solidFill>
                            <a:schemeClr val="bg1"/>
                          </a:solidFill>
                          <a:effectLst/>
                        </a:rPr>
                        <a:t>2018(F)</a:t>
                      </a:r>
                      <a:endParaRPr lang="en-US" sz="1400" b="1" i="0" u="none" strike="noStrike" dirty="0">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75000"/>
                      </a:schemeClr>
                    </a:solidFill>
                  </a:tcPr>
                </a:tc>
                <a:tc>
                  <a:txBody>
                    <a:bodyPr/>
                    <a:lstStyle/>
                    <a:p>
                      <a:pPr algn="ctr" fontAlgn="ctr"/>
                      <a:r>
                        <a:rPr lang="en-US" sz="1400" b="1" u="none" strike="noStrike">
                          <a:solidFill>
                            <a:schemeClr val="bg1"/>
                          </a:solidFill>
                          <a:effectLst/>
                        </a:rPr>
                        <a:t>2019(F)</a:t>
                      </a:r>
                      <a:endParaRPr lang="en-US" sz="1400" b="1" i="0" u="none" strike="noStrike">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75000"/>
                      </a:schemeClr>
                    </a:solidFill>
                  </a:tcPr>
                </a:tc>
                <a:tc>
                  <a:txBody>
                    <a:bodyPr/>
                    <a:lstStyle/>
                    <a:p>
                      <a:pPr algn="ctr" fontAlgn="ctr"/>
                      <a:r>
                        <a:rPr lang="en-US" sz="1400" b="1" u="none" strike="noStrike" dirty="0">
                          <a:solidFill>
                            <a:schemeClr val="bg1"/>
                          </a:solidFill>
                          <a:effectLst/>
                        </a:rPr>
                        <a:t>2020(F)</a:t>
                      </a:r>
                      <a:endParaRPr lang="en-US" sz="1400" b="1" i="0" u="none" strike="noStrike" dirty="0">
                        <a:solidFill>
                          <a:schemeClr val="bg1"/>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75000"/>
                      </a:schemeClr>
                    </a:solidFill>
                  </a:tcPr>
                </a:tc>
                <a:extLst>
                  <a:ext uri="{0D108BD9-81ED-4DB2-BD59-A6C34878D82A}">
                    <a16:rowId xmlns:a16="http://schemas.microsoft.com/office/drawing/2014/main" val="1384469160"/>
                  </a:ext>
                </a:extLst>
              </a:tr>
              <a:tr h="403278">
                <a:tc>
                  <a:txBody>
                    <a:bodyPr/>
                    <a:lstStyle/>
                    <a:p>
                      <a:pPr algn="ctr" fontAlgn="ctr"/>
                      <a:r>
                        <a:rPr lang="zh-TW" altLang="en-US" sz="1200" u="none" strike="noStrike">
                          <a:effectLst/>
                        </a:rPr>
                        <a:t>營業收入毛額</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39,702,661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40,771,697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42,433,278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43,382,817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43,512,927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dirty="0">
                          <a:effectLst/>
                        </a:rPr>
                        <a:t>44,740,282</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47,912,054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51,365,694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55,592,768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765931966"/>
                  </a:ext>
                </a:extLst>
              </a:tr>
              <a:tr h="333809">
                <a:tc>
                  <a:txBody>
                    <a:bodyPr/>
                    <a:lstStyle/>
                    <a:p>
                      <a:pPr algn="ctr" fontAlgn="ctr"/>
                      <a:r>
                        <a:rPr lang="en-US" sz="1200" u="none" strike="noStrike">
                          <a:effectLst/>
                        </a:rPr>
                        <a:t>Dram/SSD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4,764,319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4,484,887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4,243,328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4,338,282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4,786,422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dirty="0">
                          <a:effectLst/>
                        </a:rPr>
                        <a:t>5,031,151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5,401,680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5,786,340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6,229,350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4285808960"/>
                  </a:ext>
                </a:extLst>
              </a:tr>
              <a:tr h="333809">
                <a:tc>
                  <a:txBody>
                    <a:bodyPr/>
                    <a:lstStyle/>
                    <a:p>
                      <a:pPr algn="ctr" fontAlgn="ctr"/>
                      <a:r>
                        <a:rPr lang="en-US" sz="1200" u="none" strike="noStrike">
                          <a:effectLst/>
                        </a:rPr>
                        <a:t>HDD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4,764,319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4,077,170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3,818,995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3,904,454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3,481,034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3,248,983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3,032,400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2,830,255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2,641,586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1722836051"/>
                  </a:ext>
                </a:extLst>
              </a:tr>
              <a:tr h="333809">
                <a:tc>
                  <a:txBody>
                    <a:bodyPr/>
                    <a:lstStyle/>
                    <a:p>
                      <a:pPr algn="ctr" fontAlgn="ctr"/>
                      <a:r>
                        <a:rPr lang="en-US" sz="1200" u="none" strike="noStrike">
                          <a:effectLst/>
                        </a:rPr>
                        <a:t>NB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3,573,239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3,669,453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3,818,995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2,602,969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2,610,776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2,430,854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2,263,332</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2,107,355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1,962,127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4095723276"/>
                  </a:ext>
                </a:extLst>
              </a:tr>
              <a:tr h="333809">
                <a:tc>
                  <a:txBody>
                    <a:bodyPr/>
                    <a:lstStyle/>
                    <a:p>
                      <a:pPr algn="ctr" fontAlgn="ctr"/>
                      <a:r>
                        <a:rPr lang="en-US" sz="1200" u="none" strike="noStrike">
                          <a:effectLst/>
                        </a:rPr>
                        <a:t>TFT</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9,131,612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8,562,056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8,486,656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7,808,907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7,832,327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7,529,142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7,237,694</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6,957,527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6,688,206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2266144020"/>
                  </a:ext>
                </a:extLst>
              </a:tr>
              <a:tr h="598852">
                <a:tc>
                  <a:txBody>
                    <a:bodyPr/>
                    <a:lstStyle/>
                    <a:p>
                      <a:pPr algn="ctr" fontAlgn="ctr"/>
                      <a:r>
                        <a:rPr lang="en-US" sz="1200" u="none" strike="noStrike" dirty="0">
                          <a:effectLst/>
                        </a:rPr>
                        <a:t>Handset/</a:t>
                      </a:r>
                    </a:p>
                    <a:p>
                      <a:pPr algn="ctr" fontAlgn="ctr"/>
                      <a:r>
                        <a:rPr lang="en-US" sz="1200" u="none" strike="noStrike" dirty="0">
                          <a:effectLst/>
                        </a:rPr>
                        <a:t>Tablet</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7,543,506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8,562,056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8,910,988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9,544,220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dirty="0">
                          <a:effectLst/>
                        </a:rPr>
                        <a:t>7,832,327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8,054,884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8,283,765</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8,519,150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8,761,224</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2312430046"/>
                  </a:ext>
                </a:extLst>
              </a:tr>
              <a:tr h="598852">
                <a:tc>
                  <a:txBody>
                    <a:bodyPr/>
                    <a:lstStyle/>
                    <a:p>
                      <a:pPr algn="ctr" fontAlgn="ctr"/>
                      <a:r>
                        <a:rPr lang="en-US" sz="1200" u="none" strike="noStrike">
                          <a:effectLst/>
                        </a:rPr>
                        <a:t>Server/Networking</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4,367,293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4,892,604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5,516,326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6,507,423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dirty="0">
                          <a:effectLst/>
                        </a:rPr>
                        <a:t>6,962,068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7,214,902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8,299,320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9,092,200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10,272,760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3038559198"/>
                  </a:ext>
                </a:extLst>
              </a:tr>
              <a:tr h="333809">
                <a:tc>
                  <a:txBody>
                    <a:bodyPr/>
                    <a:lstStyle/>
                    <a:p>
                      <a:pPr algn="ctr" fontAlgn="ctr"/>
                      <a:r>
                        <a:rPr lang="zh-TW" altLang="en-US" sz="1200" u="none" strike="noStrike">
                          <a:effectLst/>
                        </a:rPr>
                        <a:t>汽車</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3,573,239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4,892,604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5,940,659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7,375,079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8,267,456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9,565,110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11,800,615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14,548,513</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17,579,077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2190353686"/>
                  </a:ext>
                </a:extLst>
              </a:tr>
              <a:tr h="333809">
                <a:tc>
                  <a:txBody>
                    <a:bodyPr/>
                    <a:lstStyle/>
                    <a:p>
                      <a:pPr algn="ctr" fontAlgn="ctr"/>
                      <a:r>
                        <a:rPr lang="zh-TW" altLang="en-US" sz="1200" u="none" strike="noStrike">
                          <a:effectLst/>
                        </a:rPr>
                        <a:t>其他</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1,985,133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1,630,868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1,697,331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1,301,485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dirty="0">
                          <a:effectLst/>
                        </a:rPr>
                        <a:t>1,740,517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3">
                        <a:lumMod val="40000"/>
                        <a:lumOff val="60000"/>
                      </a:schemeClr>
                    </a:solidFill>
                  </a:tcPr>
                </a:tc>
                <a:tc>
                  <a:txBody>
                    <a:bodyPr/>
                    <a:lstStyle/>
                    <a:p>
                      <a:pPr algn="r" fontAlgn="ctr"/>
                      <a:r>
                        <a:rPr lang="en-US" altLang="zh-TW" sz="1200" u="none" strike="noStrike">
                          <a:effectLst/>
                        </a:rPr>
                        <a:t>1,665,255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1,593,247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a:effectLst/>
                        </a:rPr>
                        <a:t>1,524,353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tc>
                  <a:txBody>
                    <a:bodyPr/>
                    <a:lstStyle/>
                    <a:p>
                      <a:pPr algn="r" fontAlgn="ctr"/>
                      <a:r>
                        <a:rPr lang="en-US" altLang="zh-TW" sz="1200" u="none" strike="noStrike" dirty="0">
                          <a:effectLst/>
                        </a:rPr>
                        <a:t>1,458,438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solidFill>
                      <a:schemeClr val="accent6">
                        <a:lumMod val="40000"/>
                        <a:lumOff val="60000"/>
                      </a:schemeClr>
                    </a:solidFill>
                  </a:tcPr>
                </a:tc>
                <a:extLst>
                  <a:ext uri="{0D108BD9-81ED-4DB2-BD59-A6C34878D82A}">
                    <a16:rowId xmlns:a16="http://schemas.microsoft.com/office/drawing/2014/main" val="2620588293"/>
                  </a:ext>
                </a:extLst>
              </a:tr>
            </a:tbl>
          </a:graphicData>
        </a:graphic>
      </p:graphicFrame>
      <p:sp>
        <p:nvSpPr>
          <p:cNvPr id="3" name="投影片編號版面配置區 2"/>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96384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附錄 </a:t>
            </a:r>
            <a:r>
              <a:rPr lang="en-US" altLang="zh-TW" dirty="0" smtClean="0"/>
              <a:t>- </a:t>
            </a:r>
            <a:r>
              <a:rPr lang="zh-TW" altLang="en-US" dirty="0" smtClean="0"/>
              <a:t>京東方客戶</a:t>
            </a:r>
            <a:endParaRPr lang="zh-TW" altLang="en-US"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2047"/>
            <a:ext cx="9144000" cy="4905214"/>
          </a:xfrm>
        </p:spPr>
      </p:pic>
      <p:sp>
        <p:nvSpPr>
          <p:cNvPr id="7" name="文字方塊 6"/>
          <p:cNvSpPr txBox="1"/>
          <p:nvPr/>
        </p:nvSpPr>
        <p:spPr>
          <a:xfrm>
            <a:off x="6478291" y="1285594"/>
            <a:ext cx="2359098" cy="369332"/>
          </a:xfrm>
          <a:prstGeom prst="rect">
            <a:avLst/>
          </a:prstGeom>
          <a:noFill/>
        </p:spPr>
        <p:txBody>
          <a:bodyPr wrap="square" rtlCol="0">
            <a:spAutoFit/>
          </a:bodyPr>
          <a:lstStyle/>
          <a:p>
            <a:r>
              <a:rPr lang="zh-TW" altLang="en-US" b="1" dirty="0" smtClean="0"/>
              <a:t>北汽、比亞迪、長安</a:t>
            </a:r>
            <a:endParaRPr lang="zh-TW" altLang="en-US" b="1" dirty="0"/>
          </a:p>
        </p:txBody>
      </p:sp>
      <p:sp>
        <p:nvSpPr>
          <p:cNvPr id="5" name="文字方塊 4"/>
          <p:cNvSpPr txBox="1"/>
          <p:nvPr/>
        </p:nvSpPr>
        <p:spPr>
          <a:xfrm>
            <a:off x="976394" y="1654926"/>
            <a:ext cx="3161654" cy="369332"/>
          </a:xfrm>
          <a:prstGeom prst="rect">
            <a:avLst/>
          </a:prstGeom>
          <a:noFill/>
        </p:spPr>
        <p:txBody>
          <a:bodyPr wrap="square" rtlCol="0">
            <a:spAutoFit/>
          </a:bodyPr>
          <a:lstStyle/>
          <a:p>
            <a:r>
              <a:rPr lang="zh-TW" altLang="en-US" b="1" dirty="0" smtClean="0"/>
              <a:t>賓士、</a:t>
            </a:r>
            <a:r>
              <a:rPr lang="en-US" altLang="zh-TW" b="1" dirty="0" smtClean="0"/>
              <a:t>BMW</a:t>
            </a:r>
            <a:r>
              <a:rPr lang="zh-TW" altLang="en-US" b="1" dirty="0" smtClean="0"/>
              <a:t>、</a:t>
            </a:r>
            <a:r>
              <a:rPr lang="en-US" altLang="zh-TW" b="1" dirty="0" smtClean="0"/>
              <a:t>Volkswagen</a:t>
            </a:r>
            <a:endParaRPr lang="zh-TW" altLang="en-US" b="1" dirty="0"/>
          </a:p>
        </p:txBody>
      </p:sp>
      <p:sp>
        <p:nvSpPr>
          <p:cNvPr id="3" name="矩形 2"/>
          <p:cNvSpPr/>
          <p:nvPr/>
        </p:nvSpPr>
        <p:spPr>
          <a:xfrm>
            <a:off x="3130658" y="2024258"/>
            <a:ext cx="867905" cy="51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462793" y="1654926"/>
            <a:ext cx="867905" cy="51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53247" y="5954928"/>
            <a:ext cx="3258224" cy="461665"/>
          </a:xfrm>
          <a:prstGeom prst="rect">
            <a:avLst/>
          </a:prstGeom>
          <a:noFill/>
        </p:spPr>
        <p:txBody>
          <a:bodyPr wrap="square" rtlCol="0">
            <a:spAutoFit/>
          </a:bodyPr>
          <a:lstStyle/>
          <a:p>
            <a:r>
              <a:rPr lang="en-US" altLang="zh-TW" sz="2400" i="1" dirty="0" smtClean="0">
                <a:solidFill>
                  <a:schemeClr val="tx1">
                    <a:lumMod val="65000"/>
                    <a:lumOff val="35000"/>
                  </a:schemeClr>
                </a:solidFill>
                <a:latin typeface="Calibri" panose="020F0502020204030204" pitchFamily="34" charset="0"/>
                <a:cs typeface="Calibri" panose="020F0502020204030204" pitchFamily="34" charset="0"/>
              </a:rPr>
              <a:t>Source: </a:t>
            </a:r>
            <a:r>
              <a:rPr lang="zh-TW" altLang="en-US" sz="2400" i="1" dirty="0" smtClean="0">
                <a:solidFill>
                  <a:schemeClr val="tx1">
                    <a:lumMod val="65000"/>
                    <a:lumOff val="35000"/>
                  </a:schemeClr>
                </a:solidFill>
                <a:latin typeface="Calibri" panose="020F0502020204030204" pitchFamily="34" charset="0"/>
                <a:cs typeface="Calibri" panose="020F0502020204030204" pitchFamily="34" charset="0"/>
              </a:rPr>
              <a:t>京東方年</a:t>
            </a:r>
            <a:r>
              <a:rPr lang="zh-TW" altLang="en-US" sz="2400" i="1" dirty="0">
                <a:solidFill>
                  <a:schemeClr val="tx1">
                    <a:lumMod val="65000"/>
                    <a:lumOff val="35000"/>
                  </a:schemeClr>
                </a:solidFill>
                <a:latin typeface="Calibri" panose="020F0502020204030204" pitchFamily="34" charset="0"/>
                <a:cs typeface="Calibri" panose="020F0502020204030204" pitchFamily="34" charset="0"/>
              </a:rPr>
              <a:t>報</a:t>
            </a:r>
          </a:p>
        </p:txBody>
      </p:sp>
      <p:sp>
        <p:nvSpPr>
          <p:cNvPr id="10" name="投影片編號版面配置區 9"/>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63147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附錄 </a:t>
            </a:r>
            <a:r>
              <a:rPr lang="en-US" altLang="zh-TW" dirty="0" smtClean="0"/>
              <a:t>– </a:t>
            </a:r>
            <a:r>
              <a:rPr lang="zh-TW" altLang="en-US" dirty="0" smtClean="0"/>
              <a:t>健鼎</a:t>
            </a:r>
            <a:r>
              <a:rPr lang="en-US" altLang="zh-TW" dirty="0" smtClean="0"/>
              <a:t>vs</a:t>
            </a:r>
            <a:r>
              <a:rPr lang="zh-TW" altLang="en-US" dirty="0" smtClean="0"/>
              <a:t>同業 </a:t>
            </a:r>
            <a:r>
              <a:rPr lang="en-US" altLang="zh-TW" dirty="0" smtClean="0"/>
              <a:t>(TFT-LCD)</a:t>
            </a:r>
            <a:endParaRPr lang="zh-TW" altLang="en-US" dirty="0"/>
          </a:p>
        </p:txBody>
      </p:sp>
      <p:sp>
        <p:nvSpPr>
          <p:cNvPr id="5" name="內容版面配置區 3"/>
          <p:cNvSpPr>
            <a:spLocks noGrp="1"/>
          </p:cNvSpPr>
          <p:nvPr>
            <p:ph idx="1"/>
          </p:nvPr>
        </p:nvSpPr>
        <p:spPr>
          <a:xfrm>
            <a:off x="628650" y="1555867"/>
            <a:ext cx="7886700" cy="4351338"/>
          </a:xfrm>
        </p:spPr>
        <p:txBody>
          <a:bodyPr/>
          <a:lstStyle/>
          <a:p>
            <a:r>
              <a:rPr lang="zh-TW" altLang="en-US" dirty="0" smtClean="0"/>
              <a:t>志超為全球最大光電板廠商</a:t>
            </a:r>
            <a:endParaRPr lang="en-US" altLang="zh-TW" dirty="0" smtClean="0"/>
          </a:p>
          <a:p>
            <a:r>
              <a:rPr lang="zh-TW" altLang="en-US" dirty="0"/>
              <a:t>健</a:t>
            </a:r>
            <a:r>
              <a:rPr lang="zh-TW" altLang="en-US" dirty="0" smtClean="0"/>
              <a:t>鼎產量雖不及志超，但由於終端產品相較毛利較高，健鼎</a:t>
            </a:r>
            <a:r>
              <a:rPr lang="en-US" altLang="zh-TW" dirty="0" smtClean="0"/>
              <a:t>ASP</a:t>
            </a:r>
            <a:r>
              <a:rPr lang="zh-TW" altLang="en-US" dirty="0" smtClean="0"/>
              <a:t>領先同業</a:t>
            </a:r>
            <a:endParaRPr lang="zh-TW" altLang="en-US" dirty="0"/>
          </a:p>
        </p:txBody>
      </p:sp>
      <p:pic>
        <p:nvPicPr>
          <p:cNvPr id="7" name="圖片 6"/>
          <p:cNvPicPr>
            <a:picLocks noChangeAspect="1"/>
          </p:cNvPicPr>
          <p:nvPr/>
        </p:nvPicPr>
        <p:blipFill>
          <a:blip r:embed="rId3"/>
          <a:stretch>
            <a:fillRect/>
          </a:stretch>
        </p:blipFill>
        <p:spPr>
          <a:xfrm>
            <a:off x="384152" y="3220358"/>
            <a:ext cx="8375696" cy="1303834"/>
          </a:xfrm>
          <a:prstGeom prst="rect">
            <a:avLst/>
          </a:prstGeom>
        </p:spPr>
      </p:pic>
      <p:sp>
        <p:nvSpPr>
          <p:cNvPr id="8" name="文字方塊 7"/>
          <p:cNvSpPr txBox="1"/>
          <p:nvPr/>
        </p:nvSpPr>
        <p:spPr>
          <a:xfrm>
            <a:off x="384152" y="4754033"/>
            <a:ext cx="3258224" cy="461665"/>
          </a:xfrm>
          <a:prstGeom prst="rect">
            <a:avLst/>
          </a:prstGeom>
          <a:noFill/>
        </p:spPr>
        <p:txBody>
          <a:bodyPr wrap="square" rtlCol="0">
            <a:spAutoFit/>
          </a:bodyPr>
          <a:lstStyle/>
          <a:p>
            <a:r>
              <a:rPr lang="en-US" altLang="zh-TW" sz="2400" i="1" dirty="0" smtClean="0">
                <a:solidFill>
                  <a:schemeClr val="tx1">
                    <a:lumMod val="65000"/>
                    <a:lumOff val="35000"/>
                  </a:schemeClr>
                </a:solidFill>
                <a:latin typeface="Calibri" panose="020F0502020204030204" pitchFamily="34" charset="0"/>
                <a:cs typeface="Calibri" panose="020F0502020204030204" pitchFamily="34" charset="0"/>
              </a:rPr>
              <a:t>Source: </a:t>
            </a:r>
            <a:r>
              <a:rPr lang="zh-TW" altLang="en-US" sz="2400" i="1" dirty="0" smtClean="0">
                <a:solidFill>
                  <a:schemeClr val="tx1">
                    <a:lumMod val="65000"/>
                    <a:lumOff val="35000"/>
                  </a:schemeClr>
                </a:solidFill>
                <a:latin typeface="Calibri" panose="020F0502020204030204" pitchFamily="34" charset="0"/>
                <a:cs typeface="Calibri" panose="020F0502020204030204" pitchFamily="34" charset="0"/>
              </a:rPr>
              <a:t>各</a:t>
            </a:r>
            <a:r>
              <a:rPr lang="zh-TW" altLang="en-US" sz="2400" i="1" dirty="0">
                <a:solidFill>
                  <a:schemeClr val="tx1">
                    <a:lumMod val="65000"/>
                    <a:lumOff val="35000"/>
                  </a:schemeClr>
                </a:solidFill>
                <a:latin typeface="Calibri" panose="020F0502020204030204" pitchFamily="34" charset="0"/>
                <a:cs typeface="Calibri" panose="020F0502020204030204" pitchFamily="34" charset="0"/>
              </a:rPr>
              <a:t>家</a:t>
            </a:r>
            <a:r>
              <a:rPr lang="zh-TW" altLang="en-US" sz="2400" i="1" dirty="0" smtClean="0">
                <a:solidFill>
                  <a:schemeClr val="tx1">
                    <a:lumMod val="65000"/>
                    <a:lumOff val="35000"/>
                  </a:schemeClr>
                </a:solidFill>
                <a:latin typeface="Calibri" panose="020F0502020204030204" pitchFamily="34" charset="0"/>
                <a:cs typeface="Calibri" panose="020F0502020204030204" pitchFamily="34" charset="0"/>
              </a:rPr>
              <a:t>年報</a:t>
            </a:r>
            <a:endParaRPr lang="zh-TW" altLang="en-US" sz="24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155718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txBox="1"/>
          <p:nvPr>
            <p:custDataLst>
              <p:tags r:id="rId1"/>
            </p:custDataLst>
          </p:nvPr>
        </p:nvSpPr>
        <p:spPr>
          <a:xfrm>
            <a:off x="332363" y="2890726"/>
            <a:ext cx="2057399" cy="600164"/>
          </a:xfrm>
          <a:prstGeom prst="rect">
            <a:avLst/>
          </a:prstGeom>
          <a:noFill/>
        </p:spPr>
        <p:txBody>
          <a:bodyPr wrap="square" rtlCol="0">
            <a:noAutofit/>
          </a:bodyPr>
          <a:lstStyle/>
          <a:p>
            <a:pPr algn="ctr"/>
            <a:r>
              <a:rPr lang="en-US" altLang="zh-CN" sz="28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28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2389762" y="2844559"/>
            <a:ext cx="2031325" cy="646331"/>
          </a:xfrm>
          <a:prstGeom prst="rect">
            <a:avLst/>
          </a:prstGeom>
        </p:spPr>
        <p:txBody>
          <a:bodyPr wrap="none">
            <a:spAutoFit/>
          </a:bodyPr>
          <a:lstStyle/>
          <a:p>
            <a:pPr lvl="0"/>
            <a:r>
              <a:rPr lang="zh-TW" altLang="en-US" sz="3600" b="1" dirty="0">
                <a:solidFill>
                  <a:srgbClr val="E7E6E6">
                    <a:lumMod val="25000"/>
                  </a:srgbClr>
                </a:solidFill>
              </a:rPr>
              <a:t>個股推薦</a:t>
            </a:r>
          </a:p>
        </p:txBody>
      </p:sp>
      <p:sp>
        <p:nvSpPr>
          <p:cNvPr id="7" name="矩形 6">
            <a:extLst>
              <a:ext uri="{FF2B5EF4-FFF2-40B4-BE49-F238E27FC236}">
                <a16:creationId xmlns:a16="http://schemas.microsoft.com/office/drawing/2014/main" id="{6F0CE53B-A0AA-49EF-9B8F-37D4370F6A6F}"/>
              </a:ext>
            </a:extLst>
          </p:cNvPr>
          <p:cNvSpPr/>
          <p:nvPr/>
        </p:nvSpPr>
        <p:spPr>
          <a:xfrm>
            <a:off x="5778908" y="5040630"/>
            <a:ext cx="2945037" cy="618118"/>
          </a:xfrm>
          <a:prstGeom prst="rect">
            <a:avLst/>
          </a:prstGeom>
        </p:spPr>
        <p:txBody>
          <a:bodyPr wrap="none">
            <a:spAutoFit/>
          </a:bodyPr>
          <a:lstStyle/>
          <a:p>
            <a:pPr marL="428625" indent="-428625">
              <a:lnSpc>
                <a:spcPts val="4125"/>
              </a:lnSpc>
              <a:buFont typeface="Arial" panose="020B0604020202020204" pitchFamily="34" charset="0"/>
              <a:buChar char="•"/>
            </a:pPr>
            <a:r>
              <a:rPr lang="zh-TW" altLang="en-US" sz="2700" b="1" dirty="0">
                <a:solidFill>
                  <a:schemeClr val="bg2">
                    <a:lumMod val="50000"/>
                  </a:schemeClr>
                </a:solidFill>
              </a:rPr>
              <a:t>概述</a:t>
            </a:r>
            <a:r>
              <a:rPr lang="en-US" altLang="zh-TW" sz="2700" b="1" dirty="0">
                <a:solidFill>
                  <a:schemeClr val="bg2">
                    <a:lumMod val="50000"/>
                  </a:schemeClr>
                </a:solidFill>
              </a:rPr>
              <a:t>&amp;</a:t>
            </a:r>
            <a:r>
              <a:rPr lang="zh-TW" altLang="en-US" sz="2700" b="1" dirty="0">
                <a:solidFill>
                  <a:schemeClr val="bg2">
                    <a:lumMod val="50000"/>
                  </a:schemeClr>
                </a:solidFill>
              </a:rPr>
              <a:t>推薦原因</a:t>
            </a:r>
          </a:p>
        </p:txBody>
      </p:sp>
    </p:spTree>
    <p:extLst>
      <p:ext uri="{BB962C8B-B14F-4D97-AF65-F5344CB8AC3E}">
        <p14:creationId xmlns:p14="http://schemas.microsoft.com/office/powerpoint/2010/main" val="3669065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smtClean="0"/>
              <a:t>附錄 </a:t>
            </a:r>
            <a:r>
              <a:rPr lang="en-US" altLang="zh-TW" sz="3200" dirty="0" smtClean="0"/>
              <a:t>–</a:t>
            </a:r>
            <a:r>
              <a:rPr lang="zh-TW" altLang="en-US" sz="3200" dirty="0" smtClean="0"/>
              <a:t> 伺服器與大型資料中心成本</a:t>
            </a:r>
            <a:r>
              <a:rPr lang="zh-TW" altLang="en-US" sz="3200" dirty="0"/>
              <a:t>拆解</a:t>
            </a:r>
          </a:p>
        </p:txBody>
      </p:sp>
      <p:graphicFrame>
        <p:nvGraphicFramePr>
          <p:cNvPr id="8" name="表格 7"/>
          <p:cNvGraphicFramePr>
            <a:graphicFrameLocks noGrp="1"/>
          </p:cNvGraphicFramePr>
          <p:nvPr>
            <p:extLst/>
          </p:nvPr>
        </p:nvGraphicFramePr>
        <p:xfrm>
          <a:off x="381000" y="3374570"/>
          <a:ext cx="3842658" cy="2856305"/>
        </p:xfrm>
        <a:graphic>
          <a:graphicData uri="http://schemas.openxmlformats.org/drawingml/2006/table">
            <a:tbl>
              <a:tblPr firstRow="1" bandRow="1">
                <a:tableStyleId>{7DF18680-E054-41AD-8BC1-D1AEF772440D}</a:tableStyleId>
              </a:tblPr>
              <a:tblGrid>
                <a:gridCol w="1921329">
                  <a:extLst>
                    <a:ext uri="{9D8B030D-6E8A-4147-A177-3AD203B41FA5}">
                      <a16:colId xmlns:a16="http://schemas.microsoft.com/office/drawing/2014/main" val="20000"/>
                    </a:ext>
                  </a:extLst>
                </a:gridCol>
                <a:gridCol w="1921329">
                  <a:extLst>
                    <a:ext uri="{9D8B030D-6E8A-4147-A177-3AD203B41FA5}">
                      <a16:colId xmlns:a16="http://schemas.microsoft.com/office/drawing/2014/main" val="20001"/>
                    </a:ext>
                  </a:extLst>
                </a:gridCol>
              </a:tblGrid>
              <a:tr h="716530">
                <a:tc>
                  <a:txBody>
                    <a:bodyPr/>
                    <a:lstStyle/>
                    <a:p>
                      <a:pPr algn="ctr"/>
                      <a:r>
                        <a:rPr lang="zh-TW" altLang="en-US" b="1" dirty="0"/>
                        <a:t>分類</a:t>
                      </a:r>
                    </a:p>
                  </a:txBody>
                  <a:tcPr anchor="ctr"/>
                </a:tc>
                <a:tc>
                  <a:txBody>
                    <a:bodyPr/>
                    <a:lstStyle/>
                    <a:p>
                      <a:pPr algn="ctr"/>
                      <a:r>
                        <a:rPr lang="zh-TW" altLang="en-US" b="1" dirty="0"/>
                        <a:t>成本佔比</a:t>
                      </a:r>
                    </a:p>
                  </a:txBody>
                  <a:tcPr anchor="ctr"/>
                </a:tc>
                <a:extLst>
                  <a:ext uri="{0D108BD9-81ED-4DB2-BD59-A6C34878D82A}">
                    <a16:rowId xmlns:a16="http://schemas.microsoft.com/office/drawing/2014/main" val="10000"/>
                  </a:ext>
                </a:extLst>
              </a:tr>
              <a:tr h="716530">
                <a:tc>
                  <a:txBody>
                    <a:bodyPr/>
                    <a:lstStyle/>
                    <a:p>
                      <a:pPr algn="ctr"/>
                      <a:r>
                        <a:rPr lang="zh-TW" altLang="en-US" b="1" dirty="0">
                          <a:solidFill>
                            <a:schemeClr val="bg2">
                              <a:lumMod val="25000"/>
                            </a:schemeClr>
                          </a:solidFill>
                        </a:rPr>
                        <a:t>記憶體</a:t>
                      </a:r>
                    </a:p>
                  </a:txBody>
                  <a:tcPr anchor="ctr"/>
                </a:tc>
                <a:tc>
                  <a:txBody>
                    <a:bodyPr/>
                    <a:lstStyle/>
                    <a:p>
                      <a:pPr algn="ctr"/>
                      <a:r>
                        <a:rPr lang="en-US" altLang="zh-TW" b="1" dirty="0">
                          <a:solidFill>
                            <a:schemeClr val="bg2">
                              <a:lumMod val="25000"/>
                            </a:schemeClr>
                          </a:solidFill>
                        </a:rPr>
                        <a:t>15-20%</a:t>
                      </a:r>
                      <a:endParaRPr lang="zh-TW" altLang="en-US" b="1" dirty="0">
                        <a:solidFill>
                          <a:schemeClr val="bg2">
                            <a:lumMod val="25000"/>
                          </a:schemeClr>
                        </a:solidFill>
                      </a:endParaRPr>
                    </a:p>
                  </a:txBody>
                  <a:tcPr anchor="ctr"/>
                </a:tc>
                <a:extLst>
                  <a:ext uri="{0D108BD9-81ED-4DB2-BD59-A6C34878D82A}">
                    <a16:rowId xmlns:a16="http://schemas.microsoft.com/office/drawing/2014/main" val="10001"/>
                  </a:ext>
                </a:extLst>
              </a:tr>
              <a:tr h="716530">
                <a:tc>
                  <a:txBody>
                    <a:bodyPr/>
                    <a:lstStyle/>
                    <a:p>
                      <a:pPr algn="ctr"/>
                      <a:r>
                        <a:rPr lang="zh-TW" altLang="en-US" b="1" dirty="0">
                          <a:solidFill>
                            <a:schemeClr val="bg2">
                              <a:lumMod val="25000"/>
                            </a:schemeClr>
                          </a:solidFill>
                        </a:rPr>
                        <a:t>硬碟</a:t>
                      </a:r>
                    </a:p>
                  </a:txBody>
                  <a:tcPr anchor="ctr"/>
                </a:tc>
                <a:tc>
                  <a:txBody>
                    <a:bodyPr/>
                    <a:lstStyle/>
                    <a:p>
                      <a:pPr algn="ctr"/>
                      <a:r>
                        <a:rPr lang="en-US" altLang="zh-TW" b="1" dirty="0">
                          <a:solidFill>
                            <a:schemeClr val="bg2">
                              <a:lumMod val="25000"/>
                            </a:schemeClr>
                          </a:solidFill>
                        </a:rPr>
                        <a:t>15-20%</a:t>
                      </a:r>
                      <a:endParaRPr lang="zh-TW" altLang="en-US" b="1" dirty="0">
                        <a:solidFill>
                          <a:schemeClr val="bg2">
                            <a:lumMod val="25000"/>
                          </a:schemeClr>
                        </a:solidFill>
                      </a:endParaRPr>
                    </a:p>
                  </a:txBody>
                  <a:tcPr anchor="ctr"/>
                </a:tc>
                <a:extLst>
                  <a:ext uri="{0D108BD9-81ED-4DB2-BD59-A6C34878D82A}">
                    <a16:rowId xmlns:a16="http://schemas.microsoft.com/office/drawing/2014/main" val="10002"/>
                  </a:ext>
                </a:extLst>
              </a:tr>
              <a:tr h="706715">
                <a:tc>
                  <a:txBody>
                    <a:bodyPr/>
                    <a:lstStyle/>
                    <a:p>
                      <a:pPr algn="ctr"/>
                      <a:r>
                        <a:rPr lang="en-US" altLang="zh-TW" b="1" dirty="0">
                          <a:solidFill>
                            <a:schemeClr val="bg2">
                              <a:lumMod val="25000"/>
                            </a:schemeClr>
                          </a:solidFill>
                        </a:rPr>
                        <a:t>CPU</a:t>
                      </a:r>
                      <a:endParaRPr lang="zh-TW" altLang="en-US" b="1" dirty="0">
                        <a:solidFill>
                          <a:schemeClr val="bg2">
                            <a:lumMod val="25000"/>
                          </a:schemeClr>
                        </a:solidFill>
                      </a:endParaRPr>
                    </a:p>
                  </a:txBody>
                  <a:tcPr anchor="ctr"/>
                </a:tc>
                <a:tc>
                  <a:txBody>
                    <a:bodyPr/>
                    <a:lstStyle/>
                    <a:p>
                      <a:pPr algn="ctr"/>
                      <a:r>
                        <a:rPr lang="en-US" altLang="zh-TW" b="1" dirty="0">
                          <a:solidFill>
                            <a:schemeClr val="bg2">
                              <a:lumMod val="25000"/>
                            </a:schemeClr>
                          </a:solidFill>
                        </a:rPr>
                        <a:t>30-35%</a:t>
                      </a:r>
                      <a:endParaRPr lang="zh-TW" altLang="en-US" b="1" dirty="0">
                        <a:solidFill>
                          <a:schemeClr val="bg2">
                            <a:lumMod val="25000"/>
                          </a:schemeClr>
                        </a:solidFill>
                      </a:endParaRPr>
                    </a:p>
                  </a:txBody>
                  <a:tcPr anchor="ct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extLst/>
          </p:nvPr>
        </p:nvGraphicFramePr>
        <p:xfrm>
          <a:off x="4463143" y="1462087"/>
          <a:ext cx="4354285" cy="4768788"/>
        </p:xfrm>
        <a:graphic>
          <a:graphicData uri="http://schemas.openxmlformats.org/drawingml/2006/table">
            <a:tbl>
              <a:tblPr firstRow="1" bandRow="1">
                <a:tableStyleId>{7DF18680-E054-41AD-8BC1-D1AEF772440D}</a:tableStyleId>
              </a:tblPr>
              <a:tblGrid>
                <a:gridCol w="2236270">
                  <a:extLst>
                    <a:ext uri="{9D8B030D-6E8A-4147-A177-3AD203B41FA5}">
                      <a16:colId xmlns:a16="http://schemas.microsoft.com/office/drawing/2014/main" val="20000"/>
                    </a:ext>
                  </a:extLst>
                </a:gridCol>
                <a:gridCol w="2118015">
                  <a:extLst>
                    <a:ext uri="{9D8B030D-6E8A-4147-A177-3AD203B41FA5}">
                      <a16:colId xmlns:a16="http://schemas.microsoft.com/office/drawing/2014/main" val="20001"/>
                    </a:ext>
                  </a:extLst>
                </a:gridCol>
              </a:tblGrid>
              <a:tr h="794798">
                <a:tc>
                  <a:txBody>
                    <a:bodyPr/>
                    <a:lstStyle/>
                    <a:p>
                      <a:pPr algn="ctr"/>
                      <a:r>
                        <a:rPr lang="zh-TW" altLang="en-US" sz="2000" b="1" dirty="0"/>
                        <a:t>分類</a:t>
                      </a:r>
                    </a:p>
                  </a:txBody>
                  <a:tcPr anchor="ctr"/>
                </a:tc>
                <a:tc>
                  <a:txBody>
                    <a:bodyPr/>
                    <a:lstStyle/>
                    <a:p>
                      <a:pPr algn="ctr"/>
                      <a:r>
                        <a:rPr lang="zh-TW" altLang="en-US" sz="2000" b="1" dirty="0"/>
                        <a:t>成本佔比</a:t>
                      </a:r>
                    </a:p>
                  </a:txBody>
                  <a:tcPr anchor="ctr"/>
                </a:tc>
                <a:extLst>
                  <a:ext uri="{0D108BD9-81ED-4DB2-BD59-A6C34878D82A}">
                    <a16:rowId xmlns:a16="http://schemas.microsoft.com/office/drawing/2014/main" val="10000"/>
                  </a:ext>
                </a:extLst>
              </a:tr>
              <a:tr h="794798">
                <a:tc>
                  <a:txBody>
                    <a:bodyPr/>
                    <a:lstStyle/>
                    <a:p>
                      <a:pPr algn="ctr"/>
                      <a:r>
                        <a:rPr lang="en-US" altLang="zh-TW" sz="2000" b="1" dirty="0">
                          <a:solidFill>
                            <a:schemeClr val="bg2">
                              <a:lumMod val="25000"/>
                            </a:schemeClr>
                          </a:solidFill>
                        </a:rPr>
                        <a:t>IT</a:t>
                      </a:r>
                      <a:r>
                        <a:rPr lang="zh-TW" altLang="en-US" sz="2000" b="1" dirty="0">
                          <a:solidFill>
                            <a:schemeClr val="bg2">
                              <a:lumMod val="25000"/>
                            </a:schemeClr>
                          </a:solidFill>
                        </a:rPr>
                        <a:t>設備</a:t>
                      </a:r>
                    </a:p>
                  </a:txBody>
                  <a:tcPr anchor="ctr"/>
                </a:tc>
                <a:tc>
                  <a:txBody>
                    <a:bodyPr/>
                    <a:lstStyle/>
                    <a:p>
                      <a:pPr algn="ctr"/>
                      <a:r>
                        <a:rPr lang="en-US" altLang="zh-TW" sz="2000" b="1" dirty="0">
                          <a:solidFill>
                            <a:schemeClr val="bg2">
                              <a:lumMod val="25000"/>
                            </a:schemeClr>
                          </a:solidFill>
                        </a:rPr>
                        <a:t>30%</a:t>
                      </a:r>
                      <a:endParaRPr lang="zh-TW" altLang="en-US" sz="2000" b="1" dirty="0">
                        <a:solidFill>
                          <a:schemeClr val="bg2">
                            <a:lumMod val="25000"/>
                          </a:schemeClr>
                        </a:solidFill>
                      </a:endParaRPr>
                    </a:p>
                  </a:txBody>
                  <a:tcPr anchor="ctr"/>
                </a:tc>
                <a:extLst>
                  <a:ext uri="{0D108BD9-81ED-4DB2-BD59-A6C34878D82A}">
                    <a16:rowId xmlns:a16="http://schemas.microsoft.com/office/drawing/2014/main" val="10001"/>
                  </a:ext>
                </a:extLst>
              </a:tr>
              <a:tr h="794798">
                <a:tc>
                  <a:txBody>
                    <a:bodyPr/>
                    <a:lstStyle/>
                    <a:p>
                      <a:pPr algn="ctr"/>
                      <a:r>
                        <a:rPr lang="zh-TW" altLang="en-US" sz="2000" b="1" dirty="0">
                          <a:solidFill>
                            <a:schemeClr val="bg2">
                              <a:lumMod val="25000"/>
                            </a:schemeClr>
                          </a:solidFill>
                        </a:rPr>
                        <a:t>冷卻</a:t>
                      </a:r>
                    </a:p>
                  </a:txBody>
                  <a:tcPr anchor="ctr"/>
                </a:tc>
                <a:tc>
                  <a:txBody>
                    <a:bodyPr/>
                    <a:lstStyle/>
                    <a:p>
                      <a:pPr algn="ctr"/>
                      <a:r>
                        <a:rPr lang="en-US" altLang="zh-TW" sz="2000" b="1" dirty="0">
                          <a:solidFill>
                            <a:schemeClr val="bg2">
                              <a:lumMod val="25000"/>
                            </a:schemeClr>
                          </a:solidFill>
                        </a:rPr>
                        <a:t>33%</a:t>
                      </a:r>
                      <a:endParaRPr lang="zh-TW" altLang="en-US" sz="2000" b="1" dirty="0">
                        <a:solidFill>
                          <a:schemeClr val="bg2">
                            <a:lumMod val="25000"/>
                          </a:schemeClr>
                        </a:solidFill>
                      </a:endParaRPr>
                    </a:p>
                  </a:txBody>
                  <a:tcPr anchor="ctr"/>
                </a:tc>
                <a:extLst>
                  <a:ext uri="{0D108BD9-81ED-4DB2-BD59-A6C34878D82A}">
                    <a16:rowId xmlns:a16="http://schemas.microsoft.com/office/drawing/2014/main" val="10002"/>
                  </a:ext>
                </a:extLst>
              </a:tr>
              <a:tr h="794798">
                <a:tc>
                  <a:txBody>
                    <a:bodyPr/>
                    <a:lstStyle/>
                    <a:p>
                      <a:pPr algn="ctr"/>
                      <a:r>
                        <a:rPr lang="zh-TW" altLang="en-US" sz="2000" b="1" dirty="0">
                          <a:solidFill>
                            <a:schemeClr val="bg2">
                              <a:lumMod val="25000"/>
                            </a:schemeClr>
                          </a:solidFill>
                        </a:rPr>
                        <a:t>不間斷電源供應</a:t>
                      </a:r>
                    </a:p>
                  </a:txBody>
                  <a:tcPr anchor="ctr"/>
                </a:tc>
                <a:tc>
                  <a:txBody>
                    <a:bodyPr/>
                    <a:lstStyle/>
                    <a:p>
                      <a:pPr algn="ctr"/>
                      <a:r>
                        <a:rPr lang="en-US" altLang="zh-TW" sz="2000" b="1" dirty="0">
                          <a:solidFill>
                            <a:schemeClr val="bg2">
                              <a:lumMod val="25000"/>
                            </a:schemeClr>
                          </a:solidFill>
                        </a:rPr>
                        <a:t>18%</a:t>
                      </a:r>
                      <a:endParaRPr lang="zh-TW" altLang="en-US" sz="2000" b="1" dirty="0">
                        <a:solidFill>
                          <a:schemeClr val="bg2">
                            <a:lumMod val="25000"/>
                          </a:schemeClr>
                        </a:solidFill>
                      </a:endParaRPr>
                    </a:p>
                  </a:txBody>
                  <a:tcPr anchor="ctr"/>
                </a:tc>
                <a:extLst>
                  <a:ext uri="{0D108BD9-81ED-4DB2-BD59-A6C34878D82A}">
                    <a16:rowId xmlns:a16="http://schemas.microsoft.com/office/drawing/2014/main" val="10003"/>
                  </a:ext>
                </a:extLst>
              </a:tr>
              <a:tr h="794798">
                <a:tc>
                  <a:txBody>
                    <a:bodyPr/>
                    <a:lstStyle/>
                    <a:p>
                      <a:pPr algn="ctr"/>
                      <a:r>
                        <a:rPr lang="zh-TW" altLang="en-US" sz="2000" b="1" dirty="0">
                          <a:solidFill>
                            <a:schemeClr val="bg2">
                              <a:lumMod val="25000"/>
                            </a:schemeClr>
                          </a:solidFill>
                        </a:rPr>
                        <a:t>機房空調</a:t>
                      </a:r>
                    </a:p>
                  </a:txBody>
                  <a:tcPr anchor="ctr"/>
                </a:tc>
                <a:tc>
                  <a:txBody>
                    <a:bodyPr/>
                    <a:lstStyle/>
                    <a:p>
                      <a:pPr algn="ctr"/>
                      <a:r>
                        <a:rPr lang="en-US" altLang="zh-TW" sz="2000" b="1" dirty="0">
                          <a:solidFill>
                            <a:schemeClr val="bg2">
                              <a:lumMod val="25000"/>
                            </a:schemeClr>
                          </a:solidFill>
                        </a:rPr>
                        <a:t>9%</a:t>
                      </a:r>
                      <a:endParaRPr lang="zh-TW" altLang="en-US" sz="2000" b="1" dirty="0">
                        <a:solidFill>
                          <a:schemeClr val="bg2">
                            <a:lumMod val="25000"/>
                          </a:schemeClr>
                        </a:solidFill>
                      </a:endParaRPr>
                    </a:p>
                  </a:txBody>
                  <a:tcPr anchor="ctr"/>
                </a:tc>
                <a:extLst>
                  <a:ext uri="{0D108BD9-81ED-4DB2-BD59-A6C34878D82A}">
                    <a16:rowId xmlns:a16="http://schemas.microsoft.com/office/drawing/2014/main" val="10004"/>
                  </a:ext>
                </a:extLst>
              </a:tr>
              <a:tr h="794798">
                <a:tc>
                  <a:txBody>
                    <a:bodyPr/>
                    <a:lstStyle/>
                    <a:p>
                      <a:pPr algn="ctr"/>
                      <a:r>
                        <a:rPr lang="zh-TW" altLang="en-US" sz="2000" b="1" dirty="0">
                          <a:solidFill>
                            <a:schemeClr val="bg2">
                              <a:lumMod val="25000"/>
                            </a:schemeClr>
                          </a:solidFill>
                        </a:rPr>
                        <a:t>能量發送、照明、變壓器耗費</a:t>
                      </a:r>
                    </a:p>
                  </a:txBody>
                  <a:tcPr anchor="ctr"/>
                </a:tc>
                <a:tc>
                  <a:txBody>
                    <a:bodyPr/>
                    <a:lstStyle/>
                    <a:p>
                      <a:pPr algn="ctr"/>
                      <a:r>
                        <a:rPr lang="en-US" altLang="zh-TW" sz="2000" b="1" dirty="0">
                          <a:solidFill>
                            <a:schemeClr val="bg2">
                              <a:lumMod val="25000"/>
                            </a:schemeClr>
                          </a:solidFill>
                        </a:rPr>
                        <a:t>7%</a:t>
                      </a:r>
                      <a:endParaRPr lang="zh-TW" altLang="en-US" sz="2000" b="1" dirty="0">
                        <a:solidFill>
                          <a:schemeClr val="bg2">
                            <a:lumMod val="25000"/>
                          </a:schemeClr>
                        </a:solidFill>
                      </a:endParaRPr>
                    </a:p>
                  </a:txBody>
                  <a:tcPr anchor="ctr"/>
                </a:tc>
                <a:extLst>
                  <a:ext uri="{0D108BD9-81ED-4DB2-BD59-A6C34878D82A}">
                    <a16:rowId xmlns:a16="http://schemas.microsoft.com/office/drawing/2014/main" val="10005"/>
                  </a:ext>
                </a:extLst>
              </a:tr>
            </a:tbl>
          </a:graphicData>
        </a:graphic>
      </p:graphicFrame>
      <p:sp>
        <p:nvSpPr>
          <p:cNvPr id="10" name="文字方塊 9"/>
          <p:cNvSpPr txBox="1"/>
          <p:nvPr/>
        </p:nvSpPr>
        <p:spPr>
          <a:xfrm>
            <a:off x="1850572" y="6296594"/>
            <a:ext cx="903514" cy="369332"/>
          </a:xfrm>
          <a:prstGeom prst="rect">
            <a:avLst/>
          </a:prstGeom>
          <a:noFill/>
        </p:spPr>
        <p:txBody>
          <a:bodyPr wrap="square" rtlCol="0">
            <a:spAutoFit/>
          </a:bodyPr>
          <a:lstStyle/>
          <a:p>
            <a:r>
              <a:rPr lang="zh-TW" altLang="en-US" b="1" dirty="0"/>
              <a:t>伺服器</a:t>
            </a:r>
          </a:p>
        </p:txBody>
      </p:sp>
      <p:sp>
        <p:nvSpPr>
          <p:cNvPr id="11" name="文字方塊 10"/>
          <p:cNvSpPr txBox="1"/>
          <p:nvPr/>
        </p:nvSpPr>
        <p:spPr>
          <a:xfrm>
            <a:off x="6030432" y="6296594"/>
            <a:ext cx="1611085" cy="369332"/>
          </a:xfrm>
          <a:prstGeom prst="rect">
            <a:avLst/>
          </a:prstGeom>
          <a:noFill/>
        </p:spPr>
        <p:txBody>
          <a:bodyPr wrap="square" rtlCol="0">
            <a:spAutoFit/>
          </a:bodyPr>
          <a:lstStyle/>
          <a:p>
            <a:r>
              <a:rPr lang="zh-TW" altLang="en-US" b="1" dirty="0"/>
              <a:t>大型資料中心</a:t>
            </a:r>
          </a:p>
        </p:txBody>
      </p:sp>
      <p:sp>
        <p:nvSpPr>
          <p:cNvPr id="12" name="內容版面配置區 2"/>
          <p:cNvSpPr txBox="1">
            <a:spLocks/>
          </p:cNvSpPr>
          <p:nvPr/>
        </p:nvSpPr>
        <p:spPr>
          <a:xfrm>
            <a:off x="482439" y="1527806"/>
            <a:ext cx="3741219" cy="2246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b="0" dirty="0" smtClean="0"/>
              <a:t>用</a:t>
            </a:r>
            <a:r>
              <a:rPr lang="zh-TW" altLang="en-US" b="0" dirty="0"/>
              <a:t>途</a:t>
            </a:r>
            <a:r>
              <a:rPr lang="zh-TW" altLang="en-US" b="0" dirty="0" smtClean="0"/>
              <a:t>：</a:t>
            </a:r>
            <a:endParaRPr lang="en-US" altLang="zh-TW" b="0" dirty="0" smtClean="0"/>
          </a:p>
          <a:p>
            <a:pPr marL="0" indent="0">
              <a:buNone/>
            </a:pPr>
            <a:r>
              <a:rPr lang="zh-TW" altLang="en-US" sz="2000" b="0" dirty="0" smtClean="0"/>
              <a:t>資</a:t>
            </a:r>
            <a:r>
              <a:rPr lang="zh-TW" altLang="en-US" sz="2000" b="0" dirty="0"/>
              <a:t>訊</a:t>
            </a:r>
            <a:r>
              <a:rPr lang="zh-TW" altLang="en-US" sz="2000" b="0" dirty="0" smtClean="0"/>
              <a:t>系統：主要</a:t>
            </a:r>
            <a:r>
              <a:rPr lang="zh-TW" altLang="en-US" sz="2000" b="0" dirty="0"/>
              <a:t>應用於資料庫和</a:t>
            </a:r>
            <a:r>
              <a:rPr lang="en-US" altLang="zh-TW" sz="2000" b="0" dirty="0"/>
              <a:t>Web</a:t>
            </a:r>
            <a:r>
              <a:rPr lang="zh-TW" altLang="en-US" sz="2000" b="0" dirty="0" smtClean="0"/>
              <a:t>服務</a:t>
            </a:r>
            <a:endParaRPr lang="en-US" altLang="zh-TW" sz="2000" b="0" dirty="0" smtClean="0"/>
          </a:p>
          <a:p>
            <a:pPr marL="0" indent="0">
              <a:buNone/>
            </a:pPr>
            <a:r>
              <a:rPr lang="en-US" altLang="zh-TW" sz="2000" b="0" dirty="0" smtClean="0"/>
              <a:t>PC</a:t>
            </a:r>
            <a:r>
              <a:rPr lang="zh-TW" altLang="en-US" sz="2000" b="0" dirty="0" smtClean="0"/>
              <a:t>：主要</a:t>
            </a:r>
            <a:r>
              <a:rPr lang="zh-TW" altLang="en-US" sz="2000" b="0" dirty="0"/>
              <a:t>應用於桌面計算和網路終端</a:t>
            </a:r>
            <a:endParaRPr lang="zh-TW" altLang="en-US" sz="2000" dirty="0"/>
          </a:p>
        </p:txBody>
      </p:sp>
    </p:spTree>
    <p:extLst>
      <p:ext uri="{BB962C8B-B14F-4D97-AF65-F5344CB8AC3E}">
        <p14:creationId xmlns:p14="http://schemas.microsoft.com/office/powerpoint/2010/main" val="128898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附錄 </a:t>
            </a:r>
            <a:r>
              <a:rPr lang="en-US" altLang="zh-TW" dirty="0" smtClean="0"/>
              <a:t>- DDR5</a:t>
            </a:r>
            <a:endParaRPr lang="zh-TW" altLang="en-US" dirty="0"/>
          </a:p>
        </p:txBody>
      </p:sp>
      <p:sp>
        <p:nvSpPr>
          <p:cNvPr id="3" name="內容版面配置區 2"/>
          <p:cNvSpPr>
            <a:spLocks noGrp="1"/>
          </p:cNvSpPr>
          <p:nvPr>
            <p:ph idx="1"/>
          </p:nvPr>
        </p:nvSpPr>
        <p:spPr/>
        <p:txBody>
          <a:bodyPr/>
          <a:lstStyle/>
          <a:p>
            <a:pPr algn="just"/>
            <a:r>
              <a:rPr lang="zh-TW" altLang="en-US" b="0" dirty="0"/>
              <a:t>負責電腦記憶體規格的 </a:t>
            </a:r>
            <a:r>
              <a:rPr lang="en-US" altLang="zh-TW" b="0" dirty="0"/>
              <a:t>JEDEC</a:t>
            </a:r>
            <a:r>
              <a:rPr lang="zh-TW" altLang="en-US" b="0" dirty="0"/>
              <a:t>（固態技術協會</a:t>
            </a:r>
            <a:r>
              <a:rPr lang="zh-TW" altLang="en-US" b="0" dirty="0" smtClean="0"/>
              <a:t>）公布</a:t>
            </a:r>
            <a:r>
              <a:rPr lang="zh-TW" altLang="en-US" b="0" dirty="0"/>
              <a:t>，</a:t>
            </a:r>
            <a:r>
              <a:rPr lang="en-US" altLang="zh-TW" b="0" dirty="0"/>
              <a:t>DDR5 </a:t>
            </a:r>
            <a:r>
              <a:rPr lang="zh-TW" altLang="en-US" b="0" dirty="0"/>
              <a:t>的規格將會在 </a:t>
            </a:r>
            <a:r>
              <a:rPr lang="en-US" altLang="zh-TW" b="0" dirty="0"/>
              <a:t>2018 </a:t>
            </a:r>
            <a:r>
              <a:rPr lang="zh-TW" altLang="en-US" b="0" dirty="0"/>
              <a:t>年內完成制定程序，屆時頻寬和密度比起現時的 </a:t>
            </a:r>
            <a:r>
              <a:rPr lang="en-US" altLang="zh-TW" b="0" dirty="0"/>
              <a:t>DDR4 </a:t>
            </a:r>
            <a:r>
              <a:rPr lang="zh-TW" altLang="en-US" b="0" dirty="0"/>
              <a:t>也會提升一倍，電力消耗也會更低。不過在正式規格落實之後，</a:t>
            </a:r>
            <a:r>
              <a:rPr lang="zh-TW" altLang="en-US" dirty="0"/>
              <a:t>大概要等到 </a:t>
            </a:r>
            <a:r>
              <a:rPr lang="en-US" altLang="zh-TW" dirty="0"/>
              <a:t>2020 </a:t>
            </a:r>
            <a:r>
              <a:rPr lang="zh-TW" altLang="en-US" dirty="0"/>
              <a:t>年才可以看到首個 </a:t>
            </a:r>
            <a:r>
              <a:rPr lang="en-US" altLang="zh-TW" dirty="0"/>
              <a:t>DDR5 </a:t>
            </a:r>
            <a:r>
              <a:rPr lang="zh-TW" altLang="en-US" dirty="0"/>
              <a:t>產品出現在市場</a:t>
            </a:r>
            <a:r>
              <a:rPr lang="zh-TW" altLang="en-US" b="0" dirty="0" smtClean="0"/>
              <a:t>。</a:t>
            </a:r>
            <a:endParaRPr lang="en-US" altLang="zh-TW" b="0" dirty="0" smtClean="0"/>
          </a:p>
          <a:p>
            <a:pPr algn="just"/>
            <a:r>
              <a:rPr lang="zh-TW" altLang="en-US" b="0" dirty="0"/>
              <a:t>因為處理器和其他周邊配備需要迎合新規格也要一段時間</a:t>
            </a:r>
            <a:r>
              <a:rPr lang="zh-TW" altLang="en-US" b="0" dirty="0" smtClean="0"/>
              <a:t>。</a:t>
            </a:r>
            <a:endParaRPr lang="en-US" altLang="zh-TW" b="0" dirty="0" smtClean="0"/>
          </a:p>
          <a:p>
            <a:pPr algn="just"/>
            <a:r>
              <a:rPr lang="zh-TW" altLang="en-US" b="0" dirty="0" smtClean="0"/>
              <a:t>資料來源：</a:t>
            </a:r>
            <a:r>
              <a:rPr lang="en-US" altLang="zh-TW" b="0" dirty="0" err="1" smtClean="0"/>
              <a:t>TechNews</a:t>
            </a:r>
            <a:r>
              <a:rPr lang="zh-TW" altLang="en-US" b="0" dirty="0" smtClean="0"/>
              <a:t>科技新報</a:t>
            </a:r>
            <a:endParaRPr lang="zh-TW" altLang="en-US" b="0" dirty="0"/>
          </a:p>
        </p:txBody>
      </p:sp>
    </p:spTree>
    <p:extLst>
      <p:ext uri="{BB962C8B-B14F-4D97-AF65-F5344CB8AC3E}">
        <p14:creationId xmlns:p14="http://schemas.microsoft.com/office/powerpoint/2010/main" val="447158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附錄 </a:t>
            </a:r>
            <a:r>
              <a:rPr lang="en-US" altLang="zh-TW" dirty="0" smtClean="0"/>
              <a:t>– 2013</a:t>
            </a:r>
            <a:r>
              <a:rPr lang="zh-TW" altLang="en-US" dirty="0" smtClean="0"/>
              <a:t>年美元兌新台幣匯率走勢</a:t>
            </a:r>
            <a:endParaRPr lang="zh-TW" altLang="en-US" dirty="0"/>
          </a:p>
        </p:txBody>
      </p:sp>
      <p:graphicFrame>
        <p:nvGraphicFramePr>
          <p:cNvPr id="8" name="內容版面配置區 7"/>
          <p:cNvGraphicFramePr>
            <a:graphicFrameLocks noGrp="1"/>
          </p:cNvGraphicFramePr>
          <p:nvPr>
            <p:ph idx="1"/>
            <p:extLst/>
          </p:nvPr>
        </p:nvGraphicFramePr>
        <p:xfrm>
          <a:off x="628650" y="1555750"/>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2407615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附錄</a:t>
            </a:r>
            <a:r>
              <a:rPr lang="zh-TW" altLang="en-US" dirty="0" smtClean="0"/>
              <a:t>－</a:t>
            </a:r>
            <a:r>
              <a:rPr lang="en-US" altLang="zh-TW" dirty="0" smtClean="0"/>
              <a:t>DCF</a:t>
            </a:r>
            <a:r>
              <a:rPr lang="zh-TW" altLang="en-US" dirty="0" smtClean="0"/>
              <a:t> </a:t>
            </a:r>
            <a:r>
              <a:rPr lang="en-US" altLang="zh-TW" dirty="0" smtClean="0"/>
              <a:t>Model</a:t>
            </a:r>
            <a:r>
              <a:rPr lang="zh-TW" altLang="en-US" dirty="0" smtClean="0"/>
              <a:t> 評價表</a:t>
            </a:r>
            <a:endParaRPr lang="zh-TW" altLang="en-US" dirty="0"/>
          </a:p>
        </p:txBody>
      </p:sp>
      <p:graphicFrame>
        <p:nvGraphicFramePr>
          <p:cNvPr id="9" name="內容版面配置區 8"/>
          <p:cNvGraphicFramePr>
            <a:graphicFrameLocks noGrp="1"/>
          </p:cNvGraphicFramePr>
          <p:nvPr>
            <p:ph idx="1"/>
            <p:extLst/>
          </p:nvPr>
        </p:nvGraphicFramePr>
        <p:xfrm>
          <a:off x="628650" y="1555750"/>
          <a:ext cx="7886697" cy="519176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2068352859"/>
                    </a:ext>
                  </a:extLst>
                </a:gridCol>
                <a:gridCol w="1126671">
                  <a:extLst>
                    <a:ext uri="{9D8B030D-6E8A-4147-A177-3AD203B41FA5}">
                      <a16:colId xmlns:a16="http://schemas.microsoft.com/office/drawing/2014/main" val="434392637"/>
                    </a:ext>
                  </a:extLst>
                </a:gridCol>
                <a:gridCol w="1126671">
                  <a:extLst>
                    <a:ext uri="{9D8B030D-6E8A-4147-A177-3AD203B41FA5}">
                      <a16:colId xmlns:a16="http://schemas.microsoft.com/office/drawing/2014/main" val="1329036593"/>
                    </a:ext>
                  </a:extLst>
                </a:gridCol>
                <a:gridCol w="1126671">
                  <a:extLst>
                    <a:ext uri="{9D8B030D-6E8A-4147-A177-3AD203B41FA5}">
                      <a16:colId xmlns:a16="http://schemas.microsoft.com/office/drawing/2014/main" val="453962728"/>
                    </a:ext>
                  </a:extLst>
                </a:gridCol>
                <a:gridCol w="1126671">
                  <a:extLst>
                    <a:ext uri="{9D8B030D-6E8A-4147-A177-3AD203B41FA5}">
                      <a16:colId xmlns:a16="http://schemas.microsoft.com/office/drawing/2014/main" val="2371977318"/>
                    </a:ext>
                  </a:extLst>
                </a:gridCol>
                <a:gridCol w="1126671">
                  <a:extLst>
                    <a:ext uri="{9D8B030D-6E8A-4147-A177-3AD203B41FA5}">
                      <a16:colId xmlns:a16="http://schemas.microsoft.com/office/drawing/2014/main" val="3349362563"/>
                    </a:ext>
                  </a:extLst>
                </a:gridCol>
                <a:gridCol w="1126671">
                  <a:extLst>
                    <a:ext uri="{9D8B030D-6E8A-4147-A177-3AD203B41FA5}">
                      <a16:colId xmlns:a16="http://schemas.microsoft.com/office/drawing/2014/main" val="4101303774"/>
                    </a:ext>
                  </a:extLst>
                </a:gridCol>
              </a:tblGrid>
              <a:tr h="37084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TW" altLang="en-US" sz="1100" dirty="0" smtClean="0"/>
                        <a:t>新台幣（百萬）</a:t>
                      </a:r>
                    </a:p>
                  </a:txBody>
                  <a:tcPr marL="0" marR="0" marT="0" marB="0" anchor="ctr"/>
                </a:tc>
                <a:tc>
                  <a:txBody>
                    <a:bodyPr/>
                    <a:lstStyle/>
                    <a:p>
                      <a:pPr algn="ctr" fontAlgn="ctr"/>
                      <a:r>
                        <a:rPr lang="en-US" altLang="zh-TW" sz="1100" b="0" i="0" u="none" strike="noStrike" dirty="0">
                          <a:solidFill>
                            <a:srgbClr val="FFFFFF"/>
                          </a:solidFill>
                          <a:effectLst/>
                          <a:latin typeface="微軟正黑體" panose="020B0604030504040204" pitchFamily="34" charset="-120"/>
                          <a:ea typeface="微軟正黑體" panose="020B0604030504040204" pitchFamily="34" charset="-120"/>
                        </a:rPr>
                        <a:t>2016</a:t>
                      </a:r>
                    </a:p>
                  </a:txBody>
                  <a:tcPr marL="0" marR="0" marT="0" marB="0" anchor="ctr"/>
                </a:tc>
                <a:tc>
                  <a:txBody>
                    <a:bodyPr/>
                    <a:lstStyle/>
                    <a:p>
                      <a:pPr algn="ctr" fontAlgn="ctr"/>
                      <a:r>
                        <a:rPr lang="en-US" sz="1100" b="0" i="0" u="none" strike="noStrike">
                          <a:solidFill>
                            <a:srgbClr val="FFFFFF"/>
                          </a:solidFill>
                          <a:effectLst/>
                          <a:latin typeface="微軟正黑體" panose="020B0604030504040204" pitchFamily="34" charset="-120"/>
                          <a:ea typeface="微軟正黑體" panose="020B0604030504040204" pitchFamily="34" charset="-120"/>
                        </a:rPr>
                        <a:t>2017E</a:t>
                      </a:r>
                    </a:p>
                  </a:txBody>
                  <a:tcPr marL="0" marR="0" marT="0" marB="0" anchor="ctr"/>
                </a:tc>
                <a:tc>
                  <a:txBody>
                    <a:bodyPr/>
                    <a:lstStyle/>
                    <a:p>
                      <a:pPr algn="ctr" fontAlgn="ctr"/>
                      <a:r>
                        <a:rPr lang="en-US" sz="1100" b="0" i="0" u="none" strike="noStrike">
                          <a:solidFill>
                            <a:srgbClr val="FFFFFF"/>
                          </a:solidFill>
                          <a:effectLst/>
                          <a:latin typeface="微軟正黑體" panose="020B0604030504040204" pitchFamily="34" charset="-120"/>
                          <a:ea typeface="微軟正黑體" panose="020B0604030504040204" pitchFamily="34" charset="-120"/>
                        </a:rPr>
                        <a:t>2018F</a:t>
                      </a:r>
                    </a:p>
                  </a:txBody>
                  <a:tcPr marL="0" marR="0" marT="0" marB="0" anchor="ctr"/>
                </a:tc>
                <a:tc>
                  <a:txBody>
                    <a:bodyPr/>
                    <a:lstStyle/>
                    <a:p>
                      <a:pPr algn="ctr" fontAlgn="ctr"/>
                      <a:r>
                        <a:rPr lang="en-US" sz="1100" b="0" i="0" u="none" strike="noStrike">
                          <a:solidFill>
                            <a:srgbClr val="FFFFFF"/>
                          </a:solidFill>
                          <a:effectLst/>
                          <a:latin typeface="微軟正黑體" panose="020B0604030504040204" pitchFamily="34" charset="-120"/>
                          <a:ea typeface="微軟正黑體" panose="020B0604030504040204" pitchFamily="34" charset="-120"/>
                        </a:rPr>
                        <a:t>2019F</a:t>
                      </a:r>
                    </a:p>
                  </a:txBody>
                  <a:tcPr marL="0" marR="0" marT="0" marB="0" anchor="ctr"/>
                </a:tc>
                <a:tc>
                  <a:txBody>
                    <a:bodyPr/>
                    <a:lstStyle/>
                    <a:p>
                      <a:pPr algn="ctr" fontAlgn="ctr"/>
                      <a:r>
                        <a:rPr lang="en-US" sz="1100" b="0" i="0" u="none" strike="noStrike" dirty="0">
                          <a:solidFill>
                            <a:srgbClr val="FFFFFF"/>
                          </a:solidFill>
                          <a:effectLst/>
                          <a:latin typeface="微軟正黑體" panose="020B0604030504040204" pitchFamily="34" charset="-120"/>
                          <a:ea typeface="微軟正黑體" panose="020B0604030504040204" pitchFamily="34" charset="-120"/>
                        </a:rPr>
                        <a:t>2020F</a:t>
                      </a:r>
                    </a:p>
                  </a:txBody>
                  <a:tcPr marL="0" marR="0" marT="0" marB="0" anchor="ctr"/>
                </a:tc>
                <a:tc>
                  <a:txBody>
                    <a:bodyPr/>
                    <a:lstStyle/>
                    <a:p>
                      <a:pPr algn="ctr" fontAlgn="ctr"/>
                      <a:r>
                        <a:rPr lang="en-US" altLang="zh-TW" sz="1100" b="0" i="0" u="none" strike="noStrike" dirty="0" smtClean="0">
                          <a:solidFill>
                            <a:srgbClr val="FFFFFF"/>
                          </a:solidFill>
                          <a:effectLst/>
                          <a:latin typeface="微軟正黑體" panose="020B0604030504040204" pitchFamily="34" charset="-120"/>
                          <a:ea typeface="微軟正黑體" panose="020B0604030504040204" pitchFamily="34" charset="-120"/>
                        </a:rPr>
                        <a:t>2020</a:t>
                      </a:r>
                      <a:r>
                        <a:rPr lang="zh-TW" altLang="en-US" sz="1100" b="0" i="0" u="none" strike="noStrike" dirty="0" smtClean="0">
                          <a:solidFill>
                            <a:srgbClr val="FFFFFF"/>
                          </a:solidFill>
                          <a:effectLst/>
                          <a:latin typeface="微軟正黑體" panose="020B0604030504040204" pitchFamily="34" charset="-120"/>
                          <a:ea typeface="微軟正黑體" panose="020B0604030504040204" pitchFamily="34" charset="-120"/>
                        </a:rPr>
                        <a:t>   </a:t>
                      </a:r>
                      <a:r>
                        <a:rPr lang="en-US" altLang="zh-TW" sz="1100" b="0" i="0" u="none" strike="noStrike" dirty="0" smtClean="0">
                          <a:solidFill>
                            <a:srgbClr val="FFFFFF"/>
                          </a:solidFill>
                          <a:effectLst/>
                          <a:latin typeface="微軟正黑體" panose="020B0604030504040204" pitchFamily="34" charset="-120"/>
                          <a:ea typeface="微軟正黑體" panose="020B0604030504040204" pitchFamily="34" charset="-120"/>
                        </a:rPr>
                        <a:t>-</a:t>
                      </a:r>
                      <a:endParaRPr lang="en-US" altLang="zh-TW" sz="1100" b="0"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0" marR="0" marT="0" marB="0" anchor="ctr"/>
                </a:tc>
                <a:extLst>
                  <a:ext uri="{0D108BD9-81ED-4DB2-BD59-A6C34878D82A}">
                    <a16:rowId xmlns:a16="http://schemas.microsoft.com/office/drawing/2014/main" val="4215667667"/>
                  </a:ext>
                </a:extLst>
              </a:tr>
              <a:tr h="370840">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EBIT</a:t>
                      </a: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4,629</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6,053</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5,854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6,495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7,163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ctr" fontAlgn="ctr"/>
                      <a:r>
                        <a:rPr lang="en-US" altLang="zh-TW" sz="18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18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3640193430"/>
                  </a:ext>
                </a:extLst>
              </a:tr>
              <a:tr h="370840">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OCF</a:t>
                      </a: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6,364</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7,925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7,956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8,685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9,493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ctr" fontAlgn="ctr"/>
                      <a:r>
                        <a:rPr lang="en-US" altLang="zh-TW" sz="18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18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669044705"/>
                  </a:ext>
                </a:extLst>
              </a:tr>
              <a:tr h="370840">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淨</a:t>
                      </a:r>
                      <a:r>
                        <a:rPr lang="zh-TW" altLang="en-US"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營運資金變動</a:t>
                      </a:r>
                      <a:endPar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2,930</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4,258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3,647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5,409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4,525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ctr" fontAlgn="ctr"/>
                      <a:r>
                        <a:rPr lang="en-US" altLang="zh-TW" sz="18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18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1749660330"/>
                  </a:ext>
                </a:extLst>
              </a:tr>
              <a:tr h="370840">
                <a:tc>
                  <a:txBody>
                    <a:bodyPr/>
                    <a:lstStyle/>
                    <a:p>
                      <a:pPr algn="ctr" fontAlgn="ctr"/>
                      <a:r>
                        <a:rPr lang="zh-TW" altLang="en-US"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資本支出</a:t>
                      </a:r>
                      <a:endPar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- 1,055</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200" b="1" i="0" u="none" strike="noStrike" baseline="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- 2,213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200" b="1" i="0" u="none" strike="noStrike" baseline="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2,142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200" b="1" i="0" u="none" strike="noStrike" baseline="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2,102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ctr" fontAlgn="ctr"/>
                      <a:r>
                        <a:rPr lang="en-US" altLang="zh-TW" sz="18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18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1235967406"/>
                  </a:ext>
                </a:extLst>
              </a:tr>
              <a:tr h="370840">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FCF</a:t>
                      </a: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2,377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667</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2,094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1,133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r" fontAlgn="ctr"/>
                      <a:r>
                        <a:rPr lang="zh-TW" alt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b="1" i="0" u="none" strike="noStrike"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2,865 </a:t>
                      </a:r>
                      <a:endParaRPr lang="en-US" altLang="zh-TW"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79,646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1465012413"/>
                  </a:ext>
                </a:extLst>
              </a:tr>
              <a:tr h="370840">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PVFCF at 2018/12/31</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71,329</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842565836"/>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PV(Total) at 2018/12/31</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77,062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3720633520"/>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Debt at 2018/12/31</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37,100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3900415658"/>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DCF Value</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39,962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3418151629"/>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Equity BV</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28,247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1123443189"/>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Target Equity Value</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68,210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2506439703"/>
                  </a:ext>
                </a:extLst>
              </a:tr>
              <a:tr h="370840">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Shares Outstanding</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smtClean="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525 </a:t>
                      </a:r>
                      <a:endParaRPr lang="en-US" altLang="zh-TW"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0" marR="0" marT="0" marB="0" anchor="ctr"/>
                </a:tc>
                <a:extLst>
                  <a:ext uri="{0D108BD9-81ED-4DB2-BD59-A6C34878D82A}">
                    <a16:rowId xmlns:a16="http://schemas.microsoft.com/office/drawing/2014/main" val="3977112274"/>
                  </a:ext>
                </a:extLst>
              </a:tr>
              <a:tr h="370840">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cs typeface="Times New Roman" panose="02020603050405020304" pitchFamily="18" charset="0"/>
                        </a:rPr>
                        <a:t>2018 Target Price</a:t>
                      </a:r>
                    </a:p>
                  </a:txBody>
                  <a:tcPr marL="0" marR="0" marT="0" marB="0" anchor="ct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zh-TW" altLang="en-US" sz="1100" b="1"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100" b="1"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129.8 </a:t>
                      </a:r>
                    </a:p>
                  </a:txBody>
                  <a:tcPr marL="0" marR="0" marT="0" marB="0" anchor="ctr"/>
                </a:tc>
                <a:extLst>
                  <a:ext uri="{0D108BD9-81ED-4DB2-BD59-A6C34878D82A}">
                    <a16:rowId xmlns:a16="http://schemas.microsoft.com/office/drawing/2014/main" val="1245356571"/>
                  </a:ext>
                </a:extLst>
              </a:tr>
            </a:tbl>
          </a:graphicData>
        </a:graphic>
      </p:graphicFrame>
      <p:sp>
        <p:nvSpPr>
          <p:cNvPr id="3" name="投影片編號版面配置區 2"/>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79186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附錄－</a:t>
            </a:r>
            <a:r>
              <a:rPr lang="en-US" altLang="zh-TW" dirty="0"/>
              <a:t>DCF</a:t>
            </a:r>
            <a:r>
              <a:rPr lang="zh-TW" altLang="en-US" dirty="0"/>
              <a:t> </a:t>
            </a:r>
            <a:r>
              <a:rPr lang="en-US" altLang="zh-TW" dirty="0"/>
              <a:t>Model</a:t>
            </a:r>
            <a:r>
              <a:rPr lang="zh-TW" altLang="en-US" dirty="0"/>
              <a:t> 關鍵假設</a:t>
            </a:r>
          </a:p>
        </p:txBody>
      </p:sp>
      <p:sp>
        <p:nvSpPr>
          <p:cNvPr id="3" name="內容版面配置區 2"/>
          <p:cNvSpPr>
            <a:spLocks noGrp="1"/>
          </p:cNvSpPr>
          <p:nvPr>
            <p:ph idx="1"/>
          </p:nvPr>
        </p:nvSpPr>
        <p:spPr/>
        <p:txBody>
          <a:bodyPr/>
          <a:lstStyle/>
          <a:p>
            <a:r>
              <a:rPr lang="zh-TW" altLang="en-US" dirty="0" smtClean="0"/>
              <a:t>以成長趨勢取價格區間</a:t>
            </a:r>
            <a:endParaRPr lang="en-US" altLang="zh-TW" dirty="0" smtClean="0"/>
          </a:p>
          <a:p>
            <a:r>
              <a:rPr lang="zh-TW" altLang="en-US" dirty="0" smtClean="0"/>
              <a:t>以</a:t>
            </a:r>
            <a:r>
              <a:rPr lang="en-US" altLang="zh-TW" dirty="0" smtClean="0"/>
              <a:t>PE</a:t>
            </a:r>
            <a:r>
              <a:rPr lang="zh-TW" altLang="en-US" dirty="0" smtClean="0"/>
              <a:t>法及</a:t>
            </a:r>
            <a:r>
              <a:rPr lang="en-US" altLang="zh-TW" dirty="0" smtClean="0"/>
              <a:t>DCF</a:t>
            </a:r>
            <a:r>
              <a:rPr lang="zh-TW" altLang="en-US" dirty="0" smtClean="0"/>
              <a:t>法取交集</a:t>
            </a:r>
            <a:endParaRPr lang="en-US" altLang="zh-TW" dirty="0" smtClean="0"/>
          </a:p>
          <a:p>
            <a:r>
              <a:rPr lang="zh-TW" altLang="en-US" dirty="0" smtClean="0"/>
              <a:t>得出目標價區間</a:t>
            </a:r>
            <a:r>
              <a:rPr lang="en-US" altLang="zh-TW" dirty="0" smtClean="0"/>
              <a:t>113 – 122</a:t>
            </a:r>
          </a:p>
          <a:p>
            <a:r>
              <a:rPr lang="zh-TW" altLang="en-US" dirty="0" smtClean="0"/>
              <a:t>隱含漲幅</a:t>
            </a:r>
            <a:r>
              <a:rPr lang="en-US" altLang="zh-TW" dirty="0"/>
              <a:t>18.2</a:t>
            </a:r>
            <a:r>
              <a:rPr lang="en-US" altLang="zh-TW" dirty="0" smtClean="0"/>
              <a:t>% - 27.62%</a:t>
            </a:r>
          </a:p>
          <a:p>
            <a:endParaRPr lang="zh-TW" altLang="en-US" dirty="0"/>
          </a:p>
        </p:txBody>
      </p:sp>
      <p:graphicFrame>
        <p:nvGraphicFramePr>
          <p:cNvPr id="6" name="內容版面配置區 6"/>
          <p:cNvGraphicFramePr>
            <a:graphicFrameLocks/>
          </p:cNvGraphicFramePr>
          <p:nvPr>
            <p:extLst/>
          </p:nvPr>
        </p:nvGraphicFramePr>
        <p:xfrm>
          <a:off x="5172635" y="1555867"/>
          <a:ext cx="3179110" cy="2876247"/>
        </p:xfrm>
        <a:graphic>
          <a:graphicData uri="http://schemas.openxmlformats.org/drawingml/2006/table">
            <a:tbl>
              <a:tblPr firstRow="1" bandRow="1">
                <a:tableStyleId>{5C22544A-7EE6-4342-B048-85BDC9FD1C3A}</a:tableStyleId>
              </a:tblPr>
              <a:tblGrid>
                <a:gridCol w="1589555">
                  <a:extLst>
                    <a:ext uri="{9D8B030D-6E8A-4147-A177-3AD203B41FA5}">
                      <a16:colId xmlns:a16="http://schemas.microsoft.com/office/drawing/2014/main" val="3770588206"/>
                    </a:ext>
                  </a:extLst>
                </a:gridCol>
                <a:gridCol w="1589555">
                  <a:extLst>
                    <a:ext uri="{9D8B030D-6E8A-4147-A177-3AD203B41FA5}">
                      <a16:colId xmlns:a16="http://schemas.microsoft.com/office/drawing/2014/main" val="3336568141"/>
                    </a:ext>
                  </a:extLst>
                </a:gridCol>
              </a:tblGrid>
              <a:tr h="319583">
                <a:tc>
                  <a:txBody>
                    <a:bodyPr/>
                    <a:lstStyle/>
                    <a:p>
                      <a:pPr algn="ctr" fontAlgn="ctr"/>
                      <a:r>
                        <a:rPr lang="zh-TW" altLang="en-US" sz="1100" b="1" i="0" u="none" strike="noStrike" dirty="0">
                          <a:solidFill>
                            <a:srgbClr val="000080"/>
                          </a:solidFill>
                          <a:effectLst/>
                          <a:latin typeface="Times New Roman" panose="02020603050405020304" pitchFamily="18" charset="0"/>
                          <a:ea typeface="新細明體" panose="02020500000000000000" pitchFamily="18" charset="-120"/>
                        </a:rPr>
                        <a:t>　</a:t>
                      </a:r>
                    </a:p>
                  </a:txBody>
                  <a:tcPr marL="0" marR="0" marT="0" marB="0" anchor="ctr"/>
                </a:tc>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rPr>
                        <a:t>2019F</a:t>
                      </a:r>
                    </a:p>
                  </a:txBody>
                  <a:tcPr marL="0" marR="0" marT="0" marB="0" anchor="ctr"/>
                </a:tc>
                <a:extLst>
                  <a:ext uri="{0D108BD9-81ED-4DB2-BD59-A6C34878D82A}">
                    <a16:rowId xmlns:a16="http://schemas.microsoft.com/office/drawing/2014/main" val="2303213934"/>
                  </a:ext>
                </a:extLst>
              </a:tr>
              <a:tr h="319583">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rPr>
                        <a:t>Beta</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0.69 </a:t>
                      </a:r>
                    </a:p>
                  </a:txBody>
                  <a:tcPr marL="0" marR="0" marT="0" marB="0" anchor="ctr"/>
                </a:tc>
                <a:extLst>
                  <a:ext uri="{0D108BD9-81ED-4DB2-BD59-A6C34878D82A}">
                    <a16:rowId xmlns:a16="http://schemas.microsoft.com/office/drawing/2014/main" val="494980376"/>
                  </a:ext>
                </a:extLst>
              </a:tr>
              <a:tr h="319583">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rPr>
                        <a:t>Market Return</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15.16%</a:t>
                      </a:r>
                    </a:p>
                  </a:txBody>
                  <a:tcPr marL="0" marR="0" marT="0" marB="0" anchor="ctr"/>
                </a:tc>
                <a:extLst>
                  <a:ext uri="{0D108BD9-81ED-4DB2-BD59-A6C34878D82A}">
                    <a16:rowId xmlns:a16="http://schemas.microsoft.com/office/drawing/2014/main" val="4080140588"/>
                  </a:ext>
                </a:extLst>
              </a:tr>
              <a:tr h="319583">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rPr>
                        <a:t>Risk Free</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1.00%</a:t>
                      </a:r>
                    </a:p>
                  </a:txBody>
                  <a:tcPr marL="0" marR="0" marT="0" marB="0" anchor="ctr"/>
                </a:tc>
                <a:extLst>
                  <a:ext uri="{0D108BD9-81ED-4DB2-BD59-A6C34878D82A}">
                    <a16:rowId xmlns:a16="http://schemas.microsoft.com/office/drawing/2014/main" val="196860602"/>
                  </a:ext>
                </a:extLst>
              </a:tr>
              <a:tr h="319583">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rPr>
                        <a:t>Cost of Equity</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10.83%</a:t>
                      </a:r>
                    </a:p>
                  </a:txBody>
                  <a:tcPr marL="0" marR="0" marT="0" marB="0" anchor="ctr"/>
                </a:tc>
                <a:extLst>
                  <a:ext uri="{0D108BD9-81ED-4DB2-BD59-A6C34878D82A}">
                    <a16:rowId xmlns:a16="http://schemas.microsoft.com/office/drawing/2014/main" val="322702579"/>
                  </a:ext>
                </a:extLst>
              </a:tr>
              <a:tr h="319583">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rPr>
                        <a:t>Cost of Debt</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0.85%</a:t>
                      </a:r>
                    </a:p>
                  </a:txBody>
                  <a:tcPr marL="0" marR="0" marT="0" marB="0" anchor="ctr"/>
                </a:tc>
                <a:extLst>
                  <a:ext uri="{0D108BD9-81ED-4DB2-BD59-A6C34878D82A}">
                    <a16:rowId xmlns:a16="http://schemas.microsoft.com/office/drawing/2014/main" val="1795583871"/>
                  </a:ext>
                </a:extLst>
              </a:tr>
              <a:tr h="319583">
                <a:tc>
                  <a:txBody>
                    <a:bodyPr/>
                    <a:lstStyle/>
                    <a:p>
                      <a:pPr algn="ctr" fontAlgn="ctr"/>
                      <a:r>
                        <a:rPr lang="en-US" sz="1100" b="1" i="0" u="none" strike="noStrike">
                          <a:solidFill>
                            <a:srgbClr val="000080"/>
                          </a:solidFill>
                          <a:effectLst/>
                          <a:latin typeface="Times New Roman" panose="02020603050405020304" pitchFamily="18" charset="0"/>
                          <a:ea typeface="新細明體" panose="02020500000000000000" pitchFamily="18" charset="-120"/>
                        </a:rPr>
                        <a:t>Debt/Asset ratio</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51%</a:t>
                      </a:r>
                    </a:p>
                  </a:txBody>
                  <a:tcPr marL="0" marR="0" marT="0" marB="0" anchor="ctr"/>
                </a:tc>
                <a:extLst>
                  <a:ext uri="{0D108BD9-81ED-4DB2-BD59-A6C34878D82A}">
                    <a16:rowId xmlns:a16="http://schemas.microsoft.com/office/drawing/2014/main" val="1177639039"/>
                  </a:ext>
                </a:extLst>
              </a:tr>
              <a:tr h="319583">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rPr>
                        <a:t>WACC </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5.67%</a:t>
                      </a:r>
                    </a:p>
                  </a:txBody>
                  <a:tcPr marL="0" marR="0" marT="0" marB="0" anchor="ctr"/>
                </a:tc>
                <a:extLst>
                  <a:ext uri="{0D108BD9-81ED-4DB2-BD59-A6C34878D82A}">
                    <a16:rowId xmlns:a16="http://schemas.microsoft.com/office/drawing/2014/main" val="4064790913"/>
                  </a:ext>
                </a:extLst>
              </a:tr>
              <a:tr h="319583">
                <a:tc>
                  <a:txBody>
                    <a:bodyPr/>
                    <a:lstStyle/>
                    <a:p>
                      <a:pPr algn="ctr" fontAlgn="ctr"/>
                      <a:r>
                        <a:rPr lang="en-US" sz="1100" b="1" i="0" u="none" strike="noStrike" dirty="0">
                          <a:solidFill>
                            <a:srgbClr val="000080"/>
                          </a:solidFill>
                          <a:effectLst/>
                          <a:latin typeface="Times New Roman" panose="02020603050405020304" pitchFamily="18" charset="0"/>
                          <a:ea typeface="新細明體" panose="02020500000000000000" pitchFamily="18" charset="-120"/>
                        </a:rPr>
                        <a:t>Perpetuity Growth</a:t>
                      </a:r>
                    </a:p>
                  </a:txBody>
                  <a:tcPr marL="0" marR="0" marT="0" marB="0" anchor="ctr"/>
                </a:tc>
                <a:tc>
                  <a:txBody>
                    <a:bodyPr/>
                    <a:lstStyle/>
                    <a:p>
                      <a:pPr algn="ctr" fontAlgn="ctr"/>
                      <a:r>
                        <a:rPr lang="en-US" altLang="zh-TW" sz="1100" b="1" i="0" u="none" strike="noStrike" dirty="0">
                          <a:solidFill>
                            <a:srgbClr val="000080"/>
                          </a:solidFill>
                          <a:effectLst/>
                          <a:latin typeface="Times New Roman" panose="02020603050405020304" pitchFamily="18" charset="0"/>
                          <a:ea typeface="新細明體" panose="02020500000000000000" pitchFamily="18" charset="-120"/>
                        </a:rPr>
                        <a:t>2.00%</a:t>
                      </a:r>
                    </a:p>
                  </a:txBody>
                  <a:tcPr marL="0" marR="0" marT="0" marB="0" anchor="ctr"/>
                </a:tc>
                <a:extLst>
                  <a:ext uri="{0D108BD9-81ED-4DB2-BD59-A6C34878D82A}">
                    <a16:rowId xmlns:a16="http://schemas.microsoft.com/office/drawing/2014/main" val="1950438625"/>
                  </a:ext>
                </a:extLst>
              </a:tr>
            </a:tbl>
          </a:graphicData>
        </a:graphic>
      </p:graphicFrame>
      <p:graphicFrame>
        <p:nvGraphicFramePr>
          <p:cNvPr id="7" name="表格 6"/>
          <p:cNvGraphicFramePr>
            <a:graphicFrameLocks noGrp="1"/>
          </p:cNvGraphicFramePr>
          <p:nvPr>
            <p:extLst/>
          </p:nvPr>
        </p:nvGraphicFramePr>
        <p:xfrm>
          <a:off x="294715" y="4707964"/>
          <a:ext cx="5200650" cy="1370107"/>
        </p:xfrm>
        <a:graphic>
          <a:graphicData uri="http://schemas.openxmlformats.org/drawingml/2006/table">
            <a:tbl>
              <a:tblPr>
                <a:tableStyleId>{5C22544A-7EE6-4342-B048-85BDC9FD1C3A}</a:tableStyleId>
              </a:tblPr>
              <a:tblGrid>
                <a:gridCol w="1412522">
                  <a:extLst>
                    <a:ext uri="{9D8B030D-6E8A-4147-A177-3AD203B41FA5}">
                      <a16:colId xmlns:a16="http://schemas.microsoft.com/office/drawing/2014/main" val="778663439"/>
                    </a:ext>
                  </a:extLst>
                </a:gridCol>
                <a:gridCol w="1776354">
                  <a:extLst>
                    <a:ext uri="{9D8B030D-6E8A-4147-A177-3AD203B41FA5}">
                      <a16:colId xmlns:a16="http://schemas.microsoft.com/office/drawing/2014/main" val="942829324"/>
                    </a:ext>
                  </a:extLst>
                </a:gridCol>
                <a:gridCol w="2011774">
                  <a:extLst>
                    <a:ext uri="{9D8B030D-6E8A-4147-A177-3AD203B41FA5}">
                      <a16:colId xmlns:a16="http://schemas.microsoft.com/office/drawing/2014/main" val="3816378212"/>
                    </a:ext>
                  </a:extLst>
                </a:gridCol>
              </a:tblGrid>
              <a:tr h="602847">
                <a:tc>
                  <a:txBody>
                    <a:bodyPr/>
                    <a:lstStyle/>
                    <a:p>
                      <a:pPr marL="0" algn="ctr" defTabSz="914400" rtl="0" eaLnBrk="1" fontAlgn="ctr" latinLnBrk="0" hangingPunct="1"/>
                      <a:endParaRPr lang="en-US" sz="1100" b="1" i="0" u="none" strike="noStrike" kern="1200" dirty="0">
                        <a:solidFill>
                          <a:srgbClr val="000080"/>
                        </a:solidFill>
                        <a:effectLst/>
                        <a:latin typeface="Times New Roman" panose="02020603050405020304" pitchFamily="18" charset="0"/>
                        <a:ea typeface="新細明體" panose="02020500000000000000" pitchFamily="18" charset="-120"/>
                        <a:cs typeface="+mn-cs"/>
                      </a:endParaRPr>
                    </a:p>
                  </a:txBody>
                  <a:tcPr marL="0" marR="0" marT="0" marB="0" anchor="ctr"/>
                </a:tc>
                <a:tc>
                  <a:txBody>
                    <a:bodyPr/>
                    <a:lstStyle/>
                    <a:p>
                      <a:pPr marL="0" algn="ctr" defTabSz="914400" rtl="0" eaLnBrk="1" fontAlgn="ctr" latinLnBrk="0" hangingPunct="1"/>
                      <a:r>
                        <a:rPr lang="zh-TW" altLang="en-US" sz="1100" b="1" i="0" u="none" strike="noStrike" kern="1200" dirty="0" smtClean="0">
                          <a:solidFill>
                            <a:srgbClr val="000080"/>
                          </a:solidFill>
                          <a:effectLst/>
                          <a:latin typeface="+mj-ea"/>
                          <a:ea typeface="+mj-ea"/>
                          <a:cs typeface="+mn-cs"/>
                        </a:rPr>
                        <a:t>健鼎優於</a:t>
                      </a:r>
                      <a:r>
                        <a:rPr lang="en-US" altLang="zh-TW" sz="1100" b="1" i="0" u="none" strike="noStrike" kern="1200" dirty="0" smtClean="0">
                          <a:solidFill>
                            <a:srgbClr val="000080"/>
                          </a:solidFill>
                          <a:effectLst/>
                          <a:latin typeface="+mj-ea"/>
                          <a:ea typeface="+mj-ea"/>
                          <a:cs typeface="+mn-cs"/>
                        </a:rPr>
                        <a:t>PCB</a:t>
                      </a:r>
                      <a:r>
                        <a:rPr lang="zh-TW" altLang="en-US" sz="1100" b="1" i="0" u="none" strike="noStrike" kern="1200" dirty="0" smtClean="0">
                          <a:solidFill>
                            <a:srgbClr val="000080"/>
                          </a:solidFill>
                          <a:effectLst/>
                          <a:latin typeface="+mj-ea"/>
                          <a:ea typeface="+mj-ea"/>
                          <a:cs typeface="+mn-cs"/>
                        </a:rPr>
                        <a:t>產業的成長</a:t>
                      </a:r>
                      <a:endParaRPr lang="en-US" altLang="zh-TW" sz="1100" b="1" i="0" u="none" strike="noStrike" kern="1200" dirty="0">
                        <a:solidFill>
                          <a:srgbClr val="000080"/>
                        </a:solidFill>
                        <a:effectLst/>
                        <a:latin typeface="+mj-ea"/>
                        <a:ea typeface="+mj-ea"/>
                        <a:cs typeface="+mn-cs"/>
                      </a:endParaRPr>
                    </a:p>
                  </a:txBody>
                  <a:tcPr marL="0" marR="0" marT="0" marB="0" anchor="ctr"/>
                </a:tc>
                <a:tc>
                  <a:txBody>
                    <a:bodyPr/>
                    <a:lstStyle/>
                    <a:p>
                      <a:pPr marL="0" algn="ctr" defTabSz="914400" rtl="0" eaLnBrk="1" fontAlgn="ctr" latinLnBrk="0" hangingPunct="1"/>
                      <a:r>
                        <a:rPr lang="zh-TW" altLang="en-US" sz="1100" b="1" i="0" u="none" strike="noStrike" kern="1200" dirty="0" smtClean="0">
                          <a:solidFill>
                            <a:srgbClr val="000080"/>
                          </a:solidFill>
                          <a:effectLst/>
                          <a:latin typeface="+mj-ea"/>
                          <a:ea typeface="+mj-ea"/>
                          <a:cs typeface="+mn-cs"/>
                        </a:rPr>
                        <a:t>整體</a:t>
                      </a:r>
                      <a:r>
                        <a:rPr lang="en-US" altLang="zh-TW" sz="1100" b="1" i="0" u="none" strike="noStrike" kern="1200" dirty="0" smtClean="0">
                          <a:solidFill>
                            <a:srgbClr val="000080"/>
                          </a:solidFill>
                          <a:effectLst/>
                          <a:latin typeface="+mj-ea"/>
                          <a:ea typeface="+mj-ea"/>
                          <a:cs typeface="+mn-cs"/>
                        </a:rPr>
                        <a:t>PCB</a:t>
                      </a:r>
                      <a:r>
                        <a:rPr lang="zh-TW" altLang="en-US" sz="1100" b="1" i="0" u="none" strike="noStrike" kern="1200" dirty="0" smtClean="0">
                          <a:solidFill>
                            <a:srgbClr val="000080"/>
                          </a:solidFill>
                          <a:effectLst/>
                          <a:latin typeface="+mj-ea"/>
                          <a:ea typeface="+mj-ea"/>
                          <a:cs typeface="+mn-cs"/>
                        </a:rPr>
                        <a:t>產業成長</a:t>
                      </a:r>
                      <a:endParaRPr lang="en-US" altLang="zh-TW" sz="1100" b="1" i="0" u="none" strike="noStrike" kern="1200" dirty="0">
                        <a:solidFill>
                          <a:srgbClr val="000080"/>
                        </a:solidFill>
                        <a:effectLst/>
                        <a:latin typeface="+mj-ea"/>
                        <a:ea typeface="+mj-ea"/>
                        <a:cs typeface="+mn-cs"/>
                      </a:endParaRPr>
                    </a:p>
                  </a:txBody>
                  <a:tcPr marL="0" marR="0" marT="0" marB="0" anchor="ctr"/>
                </a:tc>
                <a:extLst>
                  <a:ext uri="{0D108BD9-81ED-4DB2-BD59-A6C34878D82A}">
                    <a16:rowId xmlns:a16="http://schemas.microsoft.com/office/drawing/2014/main" val="1724447635"/>
                  </a:ext>
                </a:extLst>
              </a:tr>
              <a:tr h="383630">
                <a:tc>
                  <a:txBody>
                    <a:bodyPr/>
                    <a:lstStyle/>
                    <a:p>
                      <a:pPr marL="0" algn="ctr" defTabSz="914400" rtl="0" eaLnBrk="1" fontAlgn="ctr" latinLnBrk="0" hangingPunct="1"/>
                      <a:r>
                        <a:rPr lang="en-US" sz="1100" b="1" i="0" u="none" strike="noStrike" kern="1200" dirty="0" smtClean="0">
                          <a:solidFill>
                            <a:srgbClr val="000080"/>
                          </a:solidFill>
                          <a:effectLst/>
                          <a:latin typeface="Times New Roman" panose="02020603050405020304" pitchFamily="18" charset="0"/>
                          <a:ea typeface="新細明體" panose="02020500000000000000" pitchFamily="18" charset="-120"/>
                          <a:cs typeface="+mn-cs"/>
                        </a:rPr>
                        <a:t>DCF</a:t>
                      </a:r>
                      <a:r>
                        <a:rPr lang="zh-TW" altLang="en-US" sz="1100" b="1" i="0" u="none" strike="noStrike" kern="1200" dirty="0" smtClean="0">
                          <a:solidFill>
                            <a:srgbClr val="000080"/>
                          </a:solidFill>
                          <a:effectLst/>
                          <a:latin typeface="Times New Roman" panose="02020603050405020304" pitchFamily="18" charset="0"/>
                          <a:ea typeface="新細明體" panose="02020500000000000000" pitchFamily="18" charset="-120"/>
                          <a:cs typeface="+mn-cs"/>
                        </a:rPr>
                        <a:t>法</a:t>
                      </a:r>
                      <a:endParaRPr lang="en-US" sz="1100" b="1" i="0" u="none" strike="noStrike" kern="1200" dirty="0">
                        <a:solidFill>
                          <a:srgbClr val="000080"/>
                        </a:solidFill>
                        <a:effectLst/>
                        <a:latin typeface="Times New Roman" panose="02020603050405020304" pitchFamily="18" charset="0"/>
                        <a:ea typeface="新細明體" panose="02020500000000000000" pitchFamily="18" charset="-120"/>
                        <a:cs typeface="+mn-cs"/>
                      </a:endParaRPr>
                    </a:p>
                  </a:txBody>
                  <a:tcPr marL="0" marR="0" marT="0" marB="0" anchor="ctr"/>
                </a:tc>
                <a:tc>
                  <a:txBody>
                    <a:bodyPr/>
                    <a:lstStyle/>
                    <a:p>
                      <a:pPr marL="0" algn="ctr" defTabSz="914400" rtl="0" eaLnBrk="1" fontAlgn="ctr" latinLnBrk="0" hangingPunct="1"/>
                      <a:r>
                        <a:rPr lang="en-US" altLang="zh-TW" sz="1100" b="1" i="0" u="none" strike="noStrike" kern="1200" dirty="0" smtClean="0">
                          <a:solidFill>
                            <a:srgbClr val="000080"/>
                          </a:solidFill>
                          <a:effectLst/>
                          <a:latin typeface="Times New Roman" panose="02020603050405020304" pitchFamily="18" charset="0"/>
                          <a:ea typeface="新細明體" panose="02020500000000000000" pitchFamily="18" charset="-120"/>
                          <a:cs typeface="+mn-cs"/>
                        </a:rPr>
                        <a:t>129.8 </a:t>
                      </a:r>
                      <a:endParaRPr lang="en-US" altLang="zh-TW" sz="1100" b="1" i="0" u="none" strike="noStrike" kern="1200" dirty="0">
                        <a:solidFill>
                          <a:srgbClr val="000080"/>
                        </a:solidFill>
                        <a:effectLst/>
                        <a:latin typeface="Times New Roman" panose="02020603050405020304" pitchFamily="18" charset="0"/>
                        <a:ea typeface="新細明體" panose="02020500000000000000" pitchFamily="18" charset="-120"/>
                        <a:cs typeface="+mn-cs"/>
                      </a:endParaRPr>
                    </a:p>
                  </a:txBody>
                  <a:tcPr marL="0" marR="0" marT="0" marB="0" anchor="ctr"/>
                </a:tc>
                <a:tc>
                  <a:txBody>
                    <a:bodyPr/>
                    <a:lstStyle/>
                    <a:p>
                      <a:pPr marL="0" algn="ctr" defTabSz="914400" rtl="0" eaLnBrk="1" fontAlgn="ctr" latinLnBrk="0" hangingPunct="1"/>
                      <a:r>
                        <a:rPr lang="en-US" altLang="zh-TW" sz="1100" b="1" i="0" u="none" strike="noStrike" kern="1200" dirty="0">
                          <a:solidFill>
                            <a:srgbClr val="FF0000"/>
                          </a:solidFill>
                          <a:effectLst/>
                          <a:latin typeface="Times New Roman" panose="02020603050405020304" pitchFamily="18" charset="0"/>
                          <a:ea typeface="新細明體" panose="02020500000000000000" pitchFamily="18" charset="-120"/>
                          <a:cs typeface="+mn-cs"/>
                        </a:rPr>
                        <a:t>112.61</a:t>
                      </a:r>
                    </a:p>
                  </a:txBody>
                  <a:tcPr marL="0" marR="0" marT="0" marB="0" anchor="ctr"/>
                </a:tc>
                <a:extLst>
                  <a:ext uri="{0D108BD9-81ED-4DB2-BD59-A6C34878D82A}">
                    <a16:rowId xmlns:a16="http://schemas.microsoft.com/office/drawing/2014/main" val="1553889702"/>
                  </a:ext>
                </a:extLst>
              </a:tr>
              <a:tr h="383630">
                <a:tc>
                  <a:txBody>
                    <a:bodyPr/>
                    <a:lstStyle/>
                    <a:p>
                      <a:pPr marL="0" algn="ctr" defTabSz="914400" rtl="0" eaLnBrk="1" fontAlgn="ctr" latinLnBrk="0" hangingPunct="1"/>
                      <a:r>
                        <a:rPr lang="en-US" sz="1100" b="1" i="0" u="none" strike="noStrike" kern="1200" dirty="0" smtClean="0">
                          <a:solidFill>
                            <a:srgbClr val="000080"/>
                          </a:solidFill>
                          <a:effectLst/>
                          <a:latin typeface="Times New Roman" panose="02020603050405020304" pitchFamily="18" charset="0"/>
                          <a:ea typeface="新細明體" panose="02020500000000000000" pitchFamily="18" charset="-120"/>
                          <a:cs typeface="+mn-cs"/>
                        </a:rPr>
                        <a:t>PE</a:t>
                      </a:r>
                      <a:r>
                        <a:rPr lang="zh-TW" altLang="en-US" sz="1100" b="1" i="0" u="none" strike="noStrike" kern="1200" dirty="0" smtClean="0">
                          <a:solidFill>
                            <a:srgbClr val="000080"/>
                          </a:solidFill>
                          <a:effectLst/>
                          <a:latin typeface="Times New Roman" panose="02020603050405020304" pitchFamily="18" charset="0"/>
                          <a:ea typeface="新細明體" panose="02020500000000000000" pitchFamily="18" charset="-120"/>
                          <a:cs typeface="+mn-cs"/>
                        </a:rPr>
                        <a:t>法</a:t>
                      </a:r>
                      <a:endParaRPr lang="en-US" sz="1100" b="1" i="0" u="none" strike="noStrike" kern="1200" dirty="0">
                        <a:solidFill>
                          <a:srgbClr val="000080"/>
                        </a:solidFill>
                        <a:effectLst/>
                        <a:latin typeface="Times New Roman" panose="02020603050405020304" pitchFamily="18" charset="0"/>
                        <a:ea typeface="新細明體" panose="02020500000000000000" pitchFamily="18" charset="-120"/>
                        <a:cs typeface="+mn-cs"/>
                      </a:endParaRPr>
                    </a:p>
                  </a:txBody>
                  <a:tcPr marL="0" marR="0" marT="0" marB="0" anchor="ctr"/>
                </a:tc>
                <a:tc>
                  <a:txBody>
                    <a:bodyPr/>
                    <a:lstStyle/>
                    <a:p>
                      <a:pPr marL="0" algn="ctr" defTabSz="914400" rtl="0" eaLnBrk="1" fontAlgn="ctr" latinLnBrk="0" hangingPunct="1"/>
                      <a:r>
                        <a:rPr lang="en-US" altLang="zh-TW" sz="1100" b="1" i="0" u="none" strike="noStrike" kern="1200" dirty="0" smtClean="0">
                          <a:solidFill>
                            <a:srgbClr val="FF0000"/>
                          </a:solidFill>
                          <a:effectLst/>
                          <a:latin typeface="Times New Roman" panose="02020603050405020304" pitchFamily="18" charset="0"/>
                          <a:ea typeface="新細明體" panose="02020500000000000000" pitchFamily="18" charset="-120"/>
                          <a:cs typeface="+mn-cs"/>
                        </a:rPr>
                        <a:t>121.9 </a:t>
                      </a:r>
                      <a:endParaRPr lang="en-US" altLang="zh-TW" sz="1100" b="1" i="0" u="none" strike="noStrike" kern="1200" dirty="0">
                        <a:solidFill>
                          <a:srgbClr val="FF0000"/>
                        </a:solidFill>
                        <a:effectLst/>
                        <a:latin typeface="Times New Roman" panose="02020603050405020304" pitchFamily="18" charset="0"/>
                        <a:ea typeface="新細明體" panose="02020500000000000000" pitchFamily="18" charset="-120"/>
                        <a:cs typeface="+mn-cs"/>
                      </a:endParaRPr>
                    </a:p>
                  </a:txBody>
                  <a:tcPr marL="0" marR="0" marT="0" marB="0" anchor="ctr"/>
                </a:tc>
                <a:tc>
                  <a:txBody>
                    <a:bodyPr/>
                    <a:lstStyle/>
                    <a:p>
                      <a:pPr marL="0" algn="ctr" defTabSz="914400" rtl="0" eaLnBrk="1" fontAlgn="ctr" latinLnBrk="0" hangingPunct="1"/>
                      <a:r>
                        <a:rPr lang="en-US" altLang="zh-TW" sz="1100" b="1" i="0" u="none" strike="noStrike" kern="1200" dirty="0">
                          <a:solidFill>
                            <a:srgbClr val="000080"/>
                          </a:solidFill>
                          <a:effectLst/>
                          <a:latin typeface="Times New Roman" panose="02020603050405020304" pitchFamily="18" charset="0"/>
                          <a:ea typeface="新細明體" panose="02020500000000000000" pitchFamily="18" charset="-120"/>
                          <a:cs typeface="+mn-cs"/>
                        </a:rPr>
                        <a:t>108.82</a:t>
                      </a:r>
                    </a:p>
                  </a:txBody>
                  <a:tcPr marL="0" marR="0" marT="0" marB="0" anchor="ctr"/>
                </a:tc>
                <a:extLst>
                  <a:ext uri="{0D108BD9-81ED-4DB2-BD59-A6C34878D82A}">
                    <a16:rowId xmlns:a16="http://schemas.microsoft.com/office/drawing/2014/main" val="1601505776"/>
                  </a:ext>
                </a:extLst>
              </a:tr>
            </a:tbl>
          </a:graphicData>
        </a:graphic>
      </p:graphicFrame>
      <p:sp>
        <p:nvSpPr>
          <p:cNvPr id="5" name="投影片編號版面配置區 4"/>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2245584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附錄</a:t>
            </a:r>
            <a:r>
              <a:rPr lang="zh-TW" altLang="en-US" dirty="0" smtClean="0"/>
              <a:t>－本益比取樣方式</a:t>
            </a:r>
            <a:endParaRPr lang="zh-TW" altLang="en-US" dirty="0"/>
          </a:p>
        </p:txBody>
      </p:sp>
      <p:graphicFrame>
        <p:nvGraphicFramePr>
          <p:cNvPr id="7" name="內容版面配置區 6"/>
          <p:cNvGraphicFramePr>
            <a:graphicFrameLocks noGrp="1"/>
          </p:cNvGraphicFramePr>
          <p:nvPr>
            <p:ph idx="1"/>
            <p:extLst/>
          </p:nvPr>
        </p:nvGraphicFramePr>
        <p:xfrm>
          <a:off x="628650" y="1555750"/>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250053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04B10-C938-476E-94C5-86062793859A}"/>
              </a:ext>
            </a:extLst>
          </p:cNvPr>
          <p:cNvSpPr>
            <a:spLocks noGrp="1"/>
          </p:cNvSpPr>
          <p:nvPr>
            <p:ph type="title"/>
          </p:nvPr>
        </p:nvSpPr>
        <p:spPr>
          <a:xfrm>
            <a:off x="1390650" y="136524"/>
            <a:ext cx="7886700" cy="1325563"/>
          </a:xfrm>
        </p:spPr>
        <p:txBody>
          <a:bodyPr>
            <a:normAutofit/>
          </a:bodyPr>
          <a:lstStyle/>
          <a:p>
            <a:r>
              <a:rPr lang="zh-TW" altLang="en-US" dirty="0">
                <a:solidFill>
                  <a:srgbClr val="E7E6E6">
                    <a:lumMod val="50000"/>
                  </a:srgbClr>
                </a:solidFill>
              </a:rPr>
              <a:t>推薦標的：健鼎（</a:t>
            </a:r>
            <a:r>
              <a:rPr lang="en-US" altLang="zh-TW" dirty="0">
                <a:solidFill>
                  <a:srgbClr val="E7E6E6">
                    <a:lumMod val="50000"/>
                  </a:srgbClr>
                </a:solidFill>
              </a:rPr>
              <a:t>3044.TT</a:t>
            </a:r>
            <a:r>
              <a:rPr lang="zh-TW" altLang="en-US" dirty="0">
                <a:solidFill>
                  <a:srgbClr val="E7E6E6">
                    <a:lumMod val="50000"/>
                  </a:srgbClr>
                </a:solidFill>
              </a:rPr>
              <a:t>）</a:t>
            </a:r>
            <a:endParaRPr lang="zh-TW" altLang="en-US" dirty="0"/>
          </a:p>
        </p:txBody>
      </p:sp>
      <p:grpSp>
        <p:nvGrpSpPr>
          <p:cNvPr id="18" name="群組 17"/>
          <p:cNvGrpSpPr/>
          <p:nvPr/>
        </p:nvGrpSpPr>
        <p:grpSpPr>
          <a:xfrm>
            <a:off x="4524569" y="0"/>
            <a:ext cx="4395916" cy="395481"/>
            <a:chOff x="4587446" y="400050"/>
            <a:chExt cx="4395916" cy="395481"/>
          </a:xfrm>
        </p:grpSpPr>
        <p:grpSp>
          <p:nvGrpSpPr>
            <p:cNvPr id="19" name="群組 18"/>
            <p:cNvGrpSpPr/>
            <p:nvPr/>
          </p:nvGrpSpPr>
          <p:grpSpPr>
            <a:xfrm>
              <a:off x="4587446" y="400050"/>
              <a:ext cx="1098979" cy="395481"/>
              <a:chOff x="4587446" y="400050"/>
              <a:chExt cx="1098979" cy="395481"/>
            </a:xfrm>
          </p:grpSpPr>
          <p:sp>
            <p:nvSpPr>
              <p:cNvPr id="29" name="文字方塊 28"/>
              <p:cNvSpPr txBox="1"/>
              <p:nvPr/>
            </p:nvSpPr>
            <p:spPr>
              <a:xfrm>
                <a:off x="4587446" y="400050"/>
                <a:ext cx="1098979" cy="369332"/>
              </a:xfrm>
              <a:prstGeom prst="rect">
                <a:avLst/>
              </a:prstGeom>
              <a:noFill/>
            </p:spPr>
            <p:txBody>
              <a:bodyPr wrap="square" rtlCol="0">
                <a:spAutoFit/>
              </a:bodyPr>
              <a:lstStyle/>
              <a:p>
                <a:pPr algn="ctr"/>
                <a:r>
                  <a:rPr kumimoji="1" lang="zh-TW" altLang="en-US" b="1" dirty="0"/>
                  <a:t>個股推薦</a:t>
                </a:r>
              </a:p>
            </p:txBody>
          </p:sp>
          <p:sp>
            <p:nvSpPr>
              <p:cNvPr id="30" name="矩形 2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 name="群組 19"/>
            <p:cNvGrpSpPr/>
            <p:nvPr/>
          </p:nvGrpSpPr>
          <p:grpSpPr>
            <a:xfrm>
              <a:off x="5686425" y="400050"/>
              <a:ext cx="1098979" cy="395481"/>
              <a:chOff x="4587446" y="400050"/>
              <a:chExt cx="1098979" cy="395481"/>
            </a:xfrm>
          </p:grpSpPr>
          <p:sp>
            <p:nvSpPr>
              <p:cNvPr id="27" name="文字方塊 2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公司概況</a:t>
                </a:r>
              </a:p>
            </p:txBody>
          </p:sp>
          <p:sp>
            <p:nvSpPr>
              <p:cNvPr id="28" name="矩形 2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1" name="群組 20"/>
            <p:cNvGrpSpPr/>
            <p:nvPr/>
          </p:nvGrpSpPr>
          <p:grpSpPr>
            <a:xfrm>
              <a:off x="6785404" y="400050"/>
              <a:ext cx="1098979" cy="395481"/>
              <a:chOff x="4587446" y="400050"/>
              <a:chExt cx="1098979" cy="395481"/>
            </a:xfrm>
          </p:grpSpPr>
          <p:sp>
            <p:nvSpPr>
              <p:cNvPr id="25" name="文字方塊 24"/>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動能詳述</a:t>
                </a:r>
              </a:p>
            </p:txBody>
          </p:sp>
          <p:sp>
            <p:nvSpPr>
              <p:cNvPr id="26" name="矩形 25"/>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2" name="群組 21"/>
            <p:cNvGrpSpPr/>
            <p:nvPr/>
          </p:nvGrpSpPr>
          <p:grpSpPr>
            <a:xfrm>
              <a:off x="7884383"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24" name="矩形 23"/>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31" name="文字方塊 30"/>
          <p:cNvSpPr txBox="1"/>
          <p:nvPr/>
        </p:nvSpPr>
        <p:spPr>
          <a:xfrm>
            <a:off x="3965391" y="4547298"/>
            <a:ext cx="5142162" cy="1438855"/>
          </a:xfrm>
          <a:prstGeom prst="rect">
            <a:avLst/>
          </a:prstGeom>
          <a:noFill/>
        </p:spPr>
        <p:txBody>
          <a:bodyPr wrap="square" rtlCol="0">
            <a:spAutoFit/>
          </a:bodyPr>
          <a:lstStyle/>
          <a:p>
            <a:pPr>
              <a:lnSpc>
                <a:spcPts val="3500"/>
              </a:lnSpc>
            </a:pPr>
            <a:r>
              <a:rPr lang="zh-TW" altLang="en-US" sz="2400" b="1" dirty="0" smtClean="0">
                <a:solidFill>
                  <a:schemeClr val="tx1">
                    <a:lumMod val="75000"/>
                    <a:lumOff val="25000"/>
                  </a:schemeClr>
                </a:solidFill>
                <a:latin typeface="+mn-ea"/>
              </a:rPr>
              <a:t> 推薦理由：</a:t>
            </a:r>
            <a:endParaRPr lang="en-US" altLang="zh-TW" sz="2400" b="1" dirty="0">
              <a:solidFill>
                <a:schemeClr val="tx1">
                  <a:lumMod val="75000"/>
                  <a:lumOff val="25000"/>
                </a:schemeClr>
              </a:solidFill>
              <a:latin typeface="+mn-ea"/>
            </a:endParaRPr>
          </a:p>
          <a:p>
            <a:pPr marL="285750" lvl="0" indent="-285750">
              <a:lnSpc>
                <a:spcPts val="3500"/>
              </a:lnSpc>
              <a:buFont typeface="Arial" charset="0"/>
              <a:buChar char="•"/>
            </a:pPr>
            <a:r>
              <a:rPr lang="zh-TW" altLang="en-US" sz="2000" b="1" dirty="0">
                <a:solidFill>
                  <a:schemeClr val="tx1">
                    <a:lumMod val="75000"/>
                    <a:lumOff val="25000"/>
                  </a:schemeClr>
                </a:solidFill>
                <a:latin typeface="+mn-ea"/>
              </a:rPr>
              <a:t>車用</a:t>
            </a:r>
            <a:r>
              <a:rPr lang="zh-TW" altLang="en-US" sz="2000" b="1" dirty="0" smtClean="0">
                <a:solidFill>
                  <a:schemeClr val="tx1">
                    <a:lumMod val="75000"/>
                    <a:lumOff val="25000"/>
                  </a:schemeClr>
                </a:solidFill>
                <a:latin typeface="+mn-ea"/>
              </a:rPr>
              <a:t>面板需求</a:t>
            </a:r>
            <a:r>
              <a:rPr lang="en-US" altLang="zh-TW" sz="2000" b="1" dirty="0" smtClean="0">
                <a:solidFill>
                  <a:schemeClr val="tx1">
                    <a:lumMod val="75000"/>
                    <a:lumOff val="25000"/>
                  </a:schemeClr>
                </a:solidFill>
                <a:latin typeface="+mn-ea"/>
              </a:rPr>
              <a:t>, </a:t>
            </a:r>
            <a:r>
              <a:rPr lang="zh-TW" altLang="en-US" sz="2000" b="1" dirty="0" smtClean="0">
                <a:solidFill>
                  <a:schemeClr val="tx1">
                    <a:lumMod val="75000"/>
                    <a:lumOff val="25000"/>
                  </a:schemeClr>
                </a:solidFill>
                <a:latin typeface="+mn-ea"/>
              </a:rPr>
              <a:t>帶動</a:t>
            </a:r>
            <a:r>
              <a:rPr lang="en-US" altLang="zh-TW" sz="2000" b="1" u="sng" dirty="0" smtClean="0">
                <a:solidFill>
                  <a:srgbClr val="002060"/>
                </a:solidFill>
                <a:latin typeface="+mn-ea"/>
              </a:rPr>
              <a:t>TFT-LCD</a:t>
            </a:r>
            <a:r>
              <a:rPr lang="zh-TW" altLang="en-US" sz="2000" b="1" dirty="0" smtClean="0">
                <a:solidFill>
                  <a:schemeClr val="tx1">
                    <a:lumMod val="75000"/>
                    <a:lumOff val="25000"/>
                  </a:schemeClr>
                </a:solidFill>
                <a:latin typeface="+mn-ea"/>
              </a:rPr>
              <a:t>成</a:t>
            </a:r>
            <a:r>
              <a:rPr lang="zh-TW" altLang="en-US" sz="2000" b="1" dirty="0">
                <a:solidFill>
                  <a:schemeClr val="tx1">
                    <a:lumMod val="75000"/>
                    <a:lumOff val="25000"/>
                  </a:schemeClr>
                </a:solidFill>
                <a:latin typeface="+mn-ea"/>
              </a:rPr>
              <a:t>長</a:t>
            </a:r>
            <a:endParaRPr lang="en-US" altLang="zh-TW" sz="2000" b="1" dirty="0">
              <a:solidFill>
                <a:schemeClr val="tx1">
                  <a:lumMod val="75000"/>
                  <a:lumOff val="25000"/>
                </a:schemeClr>
              </a:solidFill>
              <a:latin typeface="+mn-ea"/>
            </a:endParaRPr>
          </a:p>
          <a:p>
            <a:pPr marL="285750" lvl="0" indent="-285750">
              <a:lnSpc>
                <a:spcPts val="3500"/>
              </a:lnSpc>
              <a:buFont typeface="Arial" charset="0"/>
              <a:buChar char="•"/>
            </a:pPr>
            <a:r>
              <a:rPr lang="zh-TW" altLang="en-US" sz="2000" b="1" dirty="0">
                <a:solidFill>
                  <a:schemeClr val="tx1">
                    <a:lumMod val="75000"/>
                    <a:lumOff val="25000"/>
                  </a:schemeClr>
                </a:solidFill>
                <a:latin typeface="+mn-ea"/>
              </a:rPr>
              <a:t>物聯網</a:t>
            </a:r>
            <a:r>
              <a:rPr lang="zh-TW" altLang="en-US" sz="2000" b="1" dirty="0" smtClean="0">
                <a:solidFill>
                  <a:schemeClr val="tx1">
                    <a:lumMod val="75000"/>
                    <a:lumOff val="25000"/>
                  </a:schemeClr>
                </a:solidFill>
                <a:latin typeface="+mn-ea"/>
              </a:rPr>
              <a:t>興起</a:t>
            </a:r>
            <a:r>
              <a:rPr lang="en-US" altLang="zh-TW" sz="2000" b="1" dirty="0" smtClean="0">
                <a:solidFill>
                  <a:schemeClr val="tx1">
                    <a:lumMod val="75000"/>
                    <a:lumOff val="25000"/>
                  </a:schemeClr>
                </a:solidFill>
                <a:latin typeface="+mn-ea"/>
              </a:rPr>
              <a:t>, </a:t>
            </a:r>
            <a:r>
              <a:rPr lang="zh-TW" altLang="en-US" sz="2000" b="1" dirty="0" smtClean="0">
                <a:solidFill>
                  <a:schemeClr val="tx1">
                    <a:lumMod val="75000"/>
                    <a:lumOff val="25000"/>
                  </a:schemeClr>
                </a:solidFill>
                <a:latin typeface="+mn-ea"/>
              </a:rPr>
              <a:t>帶動</a:t>
            </a:r>
            <a:r>
              <a:rPr lang="zh-TW" altLang="en-US" sz="2000" b="1" u="sng" dirty="0">
                <a:solidFill>
                  <a:srgbClr val="002060"/>
                </a:solidFill>
                <a:latin typeface="+mn-ea"/>
              </a:rPr>
              <a:t>伺服器板</a:t>
            </a:r>
            <a:r>
              <a:rPr lang="zh-TW" altLang="en-US" sz="2000" b="1" dirty="0">
                <a:solidFill>
                  <a:schemeClr val="tx1">
                    <a:lumMod val="75000"/>
                    <a:lumOff val="25000"/>
                  </a:schemeClr>
                </a:solidFill>
                <a:latin typeface="+mn-ea"/>
              </a:rPr>
              <a:t>和</a:t>
            </a:r>
            <a:r>
              <a:rPr lang="en-US" altLang="zh-TW" sz="2000" b="1" u="sng" dirty="0">
                <a:solidFill>
                  <a:srgbClr val="002060"/>
                </a:solidFill>
                <a:latin typeface="+mn-ea"/>
              </a:rPr>
              <a:t>DDR4</a:t>
            </a:r>
            <a:r>
              <a:rPr lang="zh-TW" altLang="en-US" sz="2000" b="1" dirty="0">
                <a:solidFill>
                  <a:schemeClr val="tx1">
                    <a:lumMod val="75000"/>
                    <a:lumOff val="25000"/>
                  </a:schemeClr>
                </a:solidFill>
                <a:latin typeface="+mn-ea"/>
              </a:rPr>
              <a:t>成長</a:t>
            </a:r>
            <a:endParaRPr lang="zh-TW" altLang="en-US" sz="2000" b="1" dirty="0">
              <a:solidFill>
                <a:schemeClr val="tx1">
                  <a:lumMod val="75000"/>
                  <a:lumOff val="25000"/>
                </a:schemeClr>
              </a:solidFill>
            </a:endParaRPr>
          </a:p>
        </p:txBody>
      </p:sp>
      <p:grpSp>
        <p:nvGrpSpPr>
          <p:cNvPr id="17" name="群組 16">
            <a:extLst>
              <a:ext uri="{FF2B5EF4-FFF2-40B4-BE49-F238E27FC236}">
                <a16:creationId xmlns:a16="http://schemas.microsoft.com/office/drawing/2014/main" id="{43439436-60A2-48AE-99AA-DCDB141A064C}"/>
              </a:ext>
            </a:extLst>
          </p:cNvPr>
          <p:cNvGrpSpPr/>
          <p:nvPr/>
        </p:nvGrpSpPr>
        <p:grpSpPr>
          <a:xfrm>
            <a:off x="3732193" y="1172670"/>
            <a:ext cx="5037442" cy="3088146"/>
            <a:chOff x="172148" y="3722262"/>
            <a:chExt cx="3829328" cy="2573713"/>
          </a:xfrm>
        </p:grpSpPr>
        <p:cxnSp>
          <p:nvCxnSpPr>
            <p:cNvPr id="5" name="直線箭頭接點 4"/>
            <p:cNvCxnSpPr>
              <a:cxnSpLocks/>
            </p:cNvCxnSpPr>
            <p:nvPr/>
          </p:nvCxnSpPr>
          <p:spPr>
            <a:xfrm flipV="1">
              <a:off x="3909102" y="4632982"/>
              <a:ext cx="92374" cy="2378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圖表 32">
              <a:extLst>
                <a:ext uri="{FF2B5EF4-FFF2-40B4-BE49-F238E27FC236}">
                  <a16:creationId xmlns:a16="http://schemas.microsoft.com/office/drawing/2014/main" id="{A0AEF0B0-93B8-49E5-81FA-D7FAE22601C1}"/>
                </a:ext>
              </a:extLst>
            </p:cNvPr>
            <p:cNvGraphicFramePr>
              <a:graphicFrameLocks/>
            </p:cNvGraphicFramePr>
            <p:nvPr>
              <p:extLst>
                <p:ext uri="{D42A27DB-BD31-4B8C-83A1-F6EECF244321}">
                  <p14:modId xmlns:p14="http://schemas.microsoft.com/office/powerpoint/2010/main" val="1504567849"/>
                </p:ext>
              </p:extLst>
            </p:nvPr>
          </p:nvGraphicFramePr>
          <p:xfrm>
            <a:off x="172148" y="3722262"/>
            <a:ext cx="3829328" cy="257371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1" name="群組 10"/>
          <p:cNvGrpSpPr/>
          <p:nvPr/>
        </p:nvGrpSpPr>
        <p:grpSpPr>
          <a:xfrm>
            <a:off x="396373" y="1319349"/>
            <a:ext cx="3095897" cy="5303520"/>
            <a:chOff x="670693" y="1598611"/>
            <a:chExt cx="3095897" cy="4854463"/>
          </a:xfrm>
        </p:grpSpPr>
        <p:sp>
          <p:nvSpPr>
            <p:cNvPr id="4" name="矩形 3"/>
            <p:cNvSpPr/>
            <p:nvPr/>
          </p:nvSpPr>
          <p:spPr>
            <a:xfrm>
              <a:off x="670693" y="2842933"/>
              <a:ext cx="3095897" cy="3095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2060"/>
                </a:solidFill>
              </a:endParaRPr>
            </a:p>
          </p:txBody>
        </p:sp>
        <p:sp>
          <p:nvSpPr>
            <p:cNvPr id="6" name="向上箭號 5"/>
            <p:cNvSpPr/>
            <p:nvPr/>
          </p:nvSpPr>
          <p:spPr>
            <a:xfrm>
              <a:off x="2203840" y="3155767"/>
              <a:ext cx="1397638" cy="2783063"/>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70693" y="1598611"/>
              <a:ext cx="3095897" cy="12443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670693" y="5947385"/>
              <a:ext cx="3095897" cy="50568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910617" y="1648877"/>
              <a:ext cx="2690861" cy="1138773"/>
            </a:xfrm>
            <a:prstGeom prst="rect">
              <a:avLst/>
            </a:prstGeom>
            <a:noFill/>
          </p:spPr>
          <p:txBody>
            <a:bodyPr wrap="square" rtlCol="0">
              <a:spAutoFit/>
            </a:bodyPr>
            <a:lstStyle/>
            <a:p>
              <a:r>
                <a:rPr lang="zh-TW" altLang="en-US" sz="2800" b="1" dirty="0"/>
                <a:t>目標價：</a:t>
              </a:r>
              <a:r>
                <a:rPr lang="en-US" altLang="zh-TW" sz="2800" b="1" dirty="0"/>
                <a:t>113</a:t>
              </a:r>
              <a:r>
                <a:rPr lang="zh-TW" altLang="en-US" sz="2800" b="1" dirty="0" smtClean="0"/>
                <a:t>元</a:t>
              </a:r>
              <a:endParaRPr lang="en-US" altLang="zh-TW" sz="2800" b="1" dirty="0" smtClean="0"/>
            </a:p>
            <a:p>
              <a:r>
                <a:rPr lang="en-US" altLang="zh-TW" sz="2000" b="1" dirty="0" smtClean="0"/>
                <a:t>EPS</a:t>
              </a:r>
              <a:r>
                <a:rPr lang="zh-TW" altLang="en-US" sz="2000" b="1" dirty="0" smtClean="0"/>
                <a:t>：</a:t>
              </a:r>
              <a:r>
                <a:rPr lang="en-US" altLang="zh-TW" sz="2000" b="1" dirty="0" smtClean="0"/>
                <a:t>8.71</a:t>
              </a:r>
              <a:r>
                <a:rPr lang="zh-TW" altLang="en-US" sz="2000" b="1" dirty="0" smtClean="0"/>
                <a:t>元</a:t>
              </a:r>
              <a:endParaRPr lang="en-US" altLang="zh-TW" sz="2000" b="1" dirty="0" smtClean="0"/>
            </a:p>
            <a:p>
              <a:r>
                <a:rPr lang="en-US" altLang="zh-TW" sz="2000" b="1" dirty="0" smtClean="0"/>
                <a:t>P/E</a:t>
              </a:r>
              <a:r>
                <a:rPr lang="zh-TW" altLang="en-US" sz="2000" b="1" dirty="0" smtClean="0"/>
                <a:t>：</a:t>
              </a:r>
              <a:r>
                <a:rPr lang="en-US" altLang="zh-TW" sz="2000" b="1" dirty="0" smtClean="0"/>
                <a:t>14x</a:t>
              </a:r>
            </a:p>
          </p:txBody>
        </p:sp>
        <p:sp>
          <p:nvSpPr>
            <p:cNvPr id="34" name="文字方塊 33"/>
            <p:cNvSpPr txBox="1"/>
            <p:nvPr/>
          </p:nvSpPr>
          <p:spPr>
            <a:xfrm>
              <a:off x="778052" y="6017113"/>
              <a:ext cx="2955989" cy="366232"/>
            </a:xfrm>
            <a:prstGeom prst="rect">
              <a:avLst/>
            </a:prstGeom>
            <a:noFill/>
          </p:spPr>
          <p:txBody>
            <a:bodyPr wrap="square" rtlCol="0">
              <a:spAutoFit/>
            </a:bodyPr>
            <a:lstStyle/>
            <a:p>
              <a:r>
                <a:rPr lang="zh-TW" altLang="en-US" sz="2000" b="1" dirty="0" smtClean="0"/>
                <a:t>本周五收盤價：</a:t>
              </a:r>
              <a:r>
                <a:rPr lang="en-US" altLang="zh-TW" sz="2000" b="1" dirty="0" smtClean="0"/>
                <a:t>95.6</a:t>
              </a:r>
              <a:r>
                <a:rPr lang="zh-TW" altLang="en-US" sz="2000" b="1" dirty="0" smtClean="0"/>
                <a:t>元</a:t>
              </a:r>
              <a:endParaRPr lang="en-US" altLang="zh-TW" sz="2000" b="1" dirty="0" smtClean="0"/>
            </a:p>
          </p:txBody>
        </p:sp>
        <p:sp>
          <p:nvSpPr>
            <p:cNvPr id="10" name="文字方塊 9"/>
            <p:cNvSpPr txBox="1"/>
            <p:nvPr/>
          </p:nvSpPr>
          <p:spPr>
            <a:xfrm>
              <a:off x="751623" y="4775850"/>
              <a:ext cx="1954941" cy="1077218"/>
            </a:xfrm>
            <a:prstGeom prst="rect">
              <a:avLst/>
            </a:prstGeom>
            <a:noFill/>
          </p:spPr>
          <p:txBody>
            <a:bodyPr wrap="square" rtlCol="0">
              <a:spAutoFit/>
            </a:bodyPr>
            <a:lstStyle/>
            <a:p>
              <a:r>
                <a:rPr lang="zh-TW" altLang="en-US" sz="3200" b="1" dirty="0" smtClean="0">
                  <a:solidFill>
                    <a:schemeClr val="bg1"/>
                  </a:solidFill>
                </a:rPr>
                <a:t>隱含漲幅</a:t>
              </a:r>
              <a:endParaRPr lang="en-US" altLang="zh-TW" sz="3200" b="1" dirty="0" smtClean="0">
                <a:solidFill>
                  <a:schemeClr val="bg1"/>
                </a:solidFill>
              </a:endParaRPr>
            </a:p>
            <a:p>
              <a:r>
                <a:rPr lang="en-US" altLang="zh-TW" sz="3200" b="1" dirty="0" smtClean="0">
                  <a:solidFill>
                    <a:schemeClr val="bg1"/>
                  </a:solidFill>
                </a:rPr>
                <a:t>18.2%</a:t>
              </a:r>
              <a:endParaRPr lang="zh-TW" altLang="en-US" sz="3200" b="1" dirty="0">
                <a:solidFill>
                  <a:schemeClr val="bg1"/>
                </a:solidFill>
              </a:endParaRPr>
            </a:p>
          </p:txBody>
        </p:sp>
      </p:grpSp>
      <p:sp>
        <p:nvSpPr>
          <p:cNvPr id="35" name="圓角矩形 34"/>
          <p:cNvSpPr/>
          <p:nvPr/>
        </p:nvSpPr>
        <p:spPr>
          <a:xfrm>
            <a:off x="3884460" y="4386265"/>
            <a:ext cx="5036025" cy="1805529"/>
          </a:xfrm>
          <a:prstGeom prst="roundRect">
            <a:avLst/>
          </a:prstGeom>
          <a:noFill/>
          <a:ln>
            <a:solidFill>
              <a:srgbClr val="48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投影片編號版面配置區 11"/>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780403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txBox="1"/>
          <p:nvPr>
            <p:custDataLst>
              <p:tags r:id="rId1"/>
            </p:custDataLst>
          </p:nvPr>
        </p:nvSpPr>
        <p:spPr>
          <a:xfrm>
            <a:off x="332363" y="2890726"/>
            <a:ext cx="2057399" cy="600164"/>
          </a:xfrm>
          <a:prstGeom prst="rect">
            <a:avLst/>
          </a:prstGeom>
          <a:noFill/>
        </p:spPr>
        <p:txBody>
          <a:bodyPr wrap="square" rtlCol="0">
            <a:noAutofit/>
          </a:bodyPr>
          <a:lstStyle/>
          <a:p>
            <a:pPr algn="ctr"/>
            <a:r>
              <a:rPr lang="en-US" altLang="zh-CN" sz="2800" dirty="0">
                <a:solidFill>
                  <a:schemeClr val="bg1"/>
                </a:solidFill>
                <a:effectLst>
                  <a:outerShdw blurRad="38100" dist="38100" dir="2700000" algn="tl">
                    <a:srgbClr val="000000">
                      <a:alpha val="43137"/>
                    </a:srgbClr>
                  </a:outerShdw>
                </a:effectLst>
                <a:latin typeface="+mj-lt"/>
                <a:cs typeface="Arial" pitchFamily="34" charset="0"/>
              </a:rPr>
              <a:t>PART </a:t>
            </a:r>
            <a:r>
              <a:rPr lang="en-US" altLang="zh-TW" sz="2800" dirty="0">
                <a:solidFill>
                  <a:schemeClr val="bg1"/>
                </a:solidFill>
                <a:effectLst>
                  <a:outerShdw blurRad="38100" dist="38100" dir="2700000" algn="tl">
                    <a:srgbClr val="000000">
                      <a:alpha val="43137"/>
                    </a:srgbClr>
                  </a:outerShdw>
                </a:effectLst>
                <a:latin typeface="+mj-lt"/>
                <a:cs typeface="Arial" pitchFamily="34" charset="0"/>
              </a:rPr>
              <a:t>2</a:t>
            </a:r>
            <a:endParaRPr lang="zh-CN" altLang="en-US" sz="28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2389762" y="2844559"/>
            <a:ext cx="2031325" cy="646331"/>
          </a:xfrm>
          <a:prstGeom prst="rect">
            <a:avLst/>
          </a:prstGeom>
        </p:spPr>
        <p:txBody>
          <a:bodyPr wrap="none">
            <a:spAutoFit/>
          </a:bodyPr>
          <a:lstStyle/>
          <a:p>
            <a:pPr lvl="0"/>
            <a:r>
              <a:rPr lang="zh-TW" altLang="en-US" sz="3600" b="1" dirty="0">
                <a:solidFill>
                  <a:srgbClr val="E7E6E6">
                    <a:lumMod val="25000"/>
                  </a:srgbClr>
                </a:solidFill>
              </a:rPr>
              <a:t>公司概況</a:t>
            </a:r>
          </a:p>
        </p:txBody>
      </p:sp>
      <p:sp>
        <p:nvSpPr>
          <p:cNvPr id="7" name="矩形 6">
            <a:extLst>
              <a:ext uri="{FF2B5EF4-FFF2-40B4-BE49-F238E27FC236}">
                <a16:creationId xmlns:a16="http://schemas.microsoft.com/office/drawing/2014/main" id="{6F0CE53B-A0AA-49EF-9B8F-37D4370F6A6F}"/>
              </a:ext>
            </a:extLst>
          </p:cNvPr>
          <p:cNvSpPr/>
          <p:nvPr/>
        </p:nvSpPr>
        <p:spPr>
          <a:xfrm>
            <a:off x="5778908" y="5040630"/>
            <a:ext cx="2916183" cy="1072345"/>
          </a:xfrm>
          <a:prstGeom prst="rect">
            <a:avLst/>
          </a:prstGeom>
        </p:spPr>
        <p:txBody>
          <a:bodyPr wrap="none">
            <a:spAutoFit/>
          </a:bodyPr>
          <a:lstStyle/>
          <a:p>
            <a:pPr marL="571486" indent="-571486">
              <a:lnSpc>
                <a:spcPts val="4000"/>
              </a:lnSpc>
              <a:buFont typeface="Arial" panose="020B0604020202020204" pitchFamily="34" charset="0"/>
              <a:buChar char="•"/>
            </a:pPr>
            <a:r>
              <a:rPr lang="zh-TW" altLang="en-US" sz="2800" b="1" dirty="0">
                <a:solidFill>
                  <a:schemeClr val="bg2">
                    <a:lumMod val="50000"/>
                  </a:schemeClr>
                </a:solidFill>
              </a:rPr>
              <a:t>產業趨勢</a:t>
            </a:r>
            <a:endParaRPr lang="en-US" altLang="zh-TW" sz="2800" b="1" dirty="0">
              <a:solidFill>
                <a:schemeClr val="bg2">
                  <a:lumMod val="50000"/>
                </a:schemeClr>
              </a:solidFill>
            </a:endParaRPr>
          </a:p>
          <a:p>
            <a:pPr marL="571486" indent="-571486">
              <a:lnSpc>
                <a:spcPts val="4000"/>
              </a:lnSpc>
              <a:buFont typeface="Arial" panose="020B0604020202020204" pitchFamily="34" charset="0"/>
              <a:buChar char="•"/>
            </a:pPr>
            <a:r>
              <a:rPr lang="zh-TW" altLang="en-US" sz="2800" b="1" dirty="0">
                <a:solidFill>
                  <a:schemeClr val="bg2">
                    <a:lumMod val="50000"/>
                  </a:schemeClr>
                </a:solidFill>
              </a:rPr>
              <a:t>公司業務發展</a:t>
            </a:r>
          </a:p>
        </p:txBody>
      </p:sp>
    </p:spTree>
    <p:extLst>
      <p:ext uri="{BB962C8B-B14F-4D97-AF65-F5344CB8AC3E}">
        <p14:creationId xmlns:p14="http://schemas.microsoft.com/office/powerpoint/2010/main" val="224221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p:cNvGrpSpPr/>
          <p:nvPr/>
        </p:nvGrpSpPr>
        <p:grpSpPr>
          <a:xfrm>
            <a:off x="4524569" y="0"/>
            <a:ext cx="4395916" cy="395481"/>
            <a:chOff x="4587446" y="400050"/>
            <a:chExt cx="4395916" cy="395481"/>
          </a:xfrm>
        </p:grpSpPr>
        <p:grpSp>
          <p:nvGrpSpPr>
            <p:cNvPr id="19" name="群組 18"/>
            <p:cNvGrpSpPr/>
            <p:nvPr/>
          </p:nvGrpSpPr>
          <p:grpSpPr>
            <a:xfrm>
              <a:off x="4587446" y="400050"/>
              <a:ext cx="1098979" cy="395481"/>
              <a:chOff x="4587446" y="400050"/>
              <a:chExt cx="1098979" cy="395481"/>
            </a:xfrm>
          </p:grpSpPr>
          <p:sp>
            <p:nvSpPr>
              <p:cNvPr id="29" name="文字方塊 28"/>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30" name="矩形 2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 name="群組 19"/>
            <p:cNvGrpSpPr/>
            <p:nvPr/>
          </p:nvGrpSpPr>
          <p:grpSpPr>
            <a:xfrm>
              <a:off x="5686425" y="400050"/>
              <a:ext cx="1098979" cy="395481"/>
              <a:chOff x="4587446" y="400050"/>
              <a:chExt cx="1098979" cy="395481"/>
            </a:xfrm>
          </p:grpSpPr>
          <p:sp>
            <p:nvSpPr>
              <p:cNvPr id="27" name="文字方塊 26"/>
              <p:cNvSpPr txBox="1"/>
              <p:nvPr/>
            </p:nvSpPr>
            <p:spPr>
              <a:xfrm>
                <a:off x="4587446" y="400050"/>
                <a:ext cx="1098979" cy="369332"/>
              </a:xfrm>
              <a:prstGeom prst="rect">
                <a:avLst/>
              </a:prstGeom>
              <a:noFill/>
            </p:spPr>
            <p:txBody>
              <a:bodyPr wrap="square" rtlCol="0">
                <a:spAutoFit/>
              </a:bodyPr>
              <a:lstStyle/>
              <a:p>
                <a:pPr algn="ctr"/>
                <a:r>
                  <a:rPr kumimoji="1" lang="zh-TW" altLang="en-US" b="1" dirty="0"/>
                  <a:t>公司概況</a:t>
                </a:r>
              </a:p>
            </p:txBody>
          </p:sp>
          <p:sp>
            <p:nvSpPr>
              <p:cNvPr id="28" name="矩形 2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1" name="群組 20"/>
            <p:cNvGrpSpPr/>
            <p:nvPr/>
          </p:nvGrpSpPr>
          <p:grpSpPr>
            <a:xfrm>
              <a:off x="6785404" y="400050"/>
              <a:ext cx="1098979" cy="395481"/>
              <a:chOff x="4587446" y="400050"/>
              <a:chExt cx="1098979" cy="395481"/>
            </a:xfrm>
          </p:grpSpPr>
          <p:sp>
            <p:nvSpPr>
              <p:cNvPr id="25" name="文字方塊 24"/>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動能詳述</a:t>
                </a:r>
              </a:p>
            </p:txBody>
          </p:sp>
          <p:sp>
            <p:nvSpPr>
              <p:cNvPr id="26" name="矩形 25"/>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2" name="群組 21"/>
            <p:cNvGrpSpPr/>
            <p:nvPr/>
          </p:nvGrpSpPr>
          <p:grpSpPr>
            <a:xfrm>
              <a:off x="7884383" y="400050"/>
              <a:ext cx="1098979" cy="395481"/>
              <a:chOff x="4587446" y="400050"/>
              <a:chExt cx="1098979" cy="395481"/>
            </a:xfrm>
          </p:grpSpPr>
          <p:sp>
            <p:nvSpPr>
              <p:cNvPr id="23" name="文字方塊 2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24" name="矩形 23"/>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sp>
        <p:nvSpPr>
          <p:cNvPr id="3" name="矩形 2"/>
          <p:cNvSpPr/>
          <p:nvPr/>
        </p:nvSpPr>
        <p:spPr>
          <a:xfrm>
            <a:off x="257566" y="1251966"/>
            <a:ext cx="3934689" cy="346645"/>
          </a:xfrm>
          <a:prstGeom prst="rect">
            <a:avLst/>
          </a:prstGeom>
          <a:solidFill>
            <a:srgbClr val="90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t>公司基本資訊</a:t>
            </a:r>
          </a:p>
        </p:txBody>
      </p:sp>
      <p:graphicFrame>
        <p:nvGraphicFramePr>
          <p:cNvPr id="8" name="表格 7"/>
          <p:cNvGraphicFramePr>
            <a:graphicFrameLocks noGrp="1"/>
          </p:cNvGraphicFramePr>
          <p:nvPr>
            <p:extLst>
              <p:ext uri="{D42A27DB-BD31-4B8C-83A1-F6EECF244321}">
                <p14:modId xmlns:p14="http://schemas.microsoft.com/office/powerpoint/2010/main" val="4109125691"/>
              </p:ext>
            </p:extLst>
          </p:nvPr>
        </p:nvGraphicFramePr>
        <p:xfrm>
          <a:off x="4231359" y="1251966"/>
          <a:ext cx="4593504" cy="1921595"/>
        </p:xfrm>
        <a:graphic>
          <a:graphicData uri="http://schemas.openxmlformats.org/drawingml/2006/table">
            <a:tbl>
              <a:tblPr firstRow="1" bandRow="1">
                <a:tableStyleId>{5C22544A-7EE6-4342-B048-85BDC9FD1C3A}</a:tableStyleId>
              </a:tblPr>
              <a:tblGrid>
                <a:gridCol w="1160780">
                  <a:extLst>
                    <a:ext uri="{9D8B030D-6E8A-4147-A177-3AD203B41FA5}">
                      <a16:colId xmlns:a16="http://schemas.microsoft.com/office/drawing/2014/main" val="20000"/>
                    </a:ext>
                  </a:extLst>
                </a:gridCol>
                <a:gridCol w="1077956">
                  <a:extLst>
                    <a:ext uri="{9D8B030D-6E8A-4147-A177-3AD203B41FA5}">
                      <a16:colId xmlns:a16="http://schemas.microsoft.com/office/drawing/2014/main" val="20001"/>
                    </a:ext>
                  </a:extLst>
                </a:gridCol>
                <a:gridCol w="1177384">
                  <a:extLst>
                    <a:ext uri="{9D8B030D-6E8A-4147-A177-3AD203B41FA5}">
                      <a16:colId xmlns:a16="http://schemas.microsoft.com/office/drawing/2014/main" val="20002"/>
                    </a:ext>
                  </a:extLst>
                </a:gridCol>
                <a:gridCol w="1177384">
                  <a:extLst>
                    <a:ext uri="{9D8B030D-6E8A-4147-A177-3AD203B41FA5}">
                      <a16:colId xmlns:a16="http://schemas.microsoft.com/office/drawing/2014/main" val="20003"/>
                    </a:ext>
                  </a:extLst>
                </a:gridCol>
              </a:tblGrid>
              <a:tr h="367115">
                <a:tc>
                  <a:txBody>
                    <a:bodyPr/>
                    <a:lstStyle/>
                    <a:p>
                      <a:pPr algn="ctr"/>
                      <a:r>
                        <a:rPr lang="zh-TW" altLang="en-US" dirty="0"/>
                        <a:t>財報分析</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tc>
                  <a:txBody>
                    <a:bodyPr/>
                    <a:lstStyle/>
                    <a:p>
                      <a:pPr algn="ctr"/>
                      <a:r>
                        <a:rPr lang="en-US" altLang="zh-TW" dirty="0" smtClean="0"/>
                        <a:t>2016</a:t>
                      </a:r>
                      <a:endParaRPr lang="zh-TW"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tc>
                  <a:txBody>
                    <a:bodyPr/>
                    <a:lstStyle/>
                    <a:p>
                      <a:pPr algn="ctr"/>
                      <a:r>
                        <a:rPr lang="en-US" altLang="zh-TW" dirty="0" smtClean="0"/>
                        <a:t>2017E</a:t>
                      </a:r>
                      <a:endParaRPr lang="zh-TW"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tc>
                  <a:txBody>
                    <a:bodyPr/>
                    <a:lstStyle/>
                    <a:p>
                      <a:pPr algn="ctr"/>
                      <a:r>
                        <a:rPr lang="en-US" altLang="zh-TW" dirty="0" smtClean="0"/>
                        <a:t>2018F</a:t>
                      </a:r>
                      <a:endParaRPr lang="zh-TW"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extLst>
                  <a:ext uri="{0D108BD9-81ED-4DB2-BD59-A6C34878D82A}">
                    <a16:rowId xmlns:a16="http://schemas.microsoft.com/office/drawing/2014/main" val="10000"/>
                  </a:ext>
                </a:extLst>
              </a:tr>
              <a:tr h="303575">
                <a:tc>
                  <a:txBody>
                    <a:bodyPr/>
                    <a:lstStyle/>
                    <a:p>
                      <a:r>
                        <a:rPr lang="zh-TW" altLang="en-US" sz="1400" b="0" dirty="0">
                          <a:solidFill>
                            <a:schemeClr val="tx1">
                              <a:lumMod val="65000"/>
                              <a:lumOff val="35000"/>
                            </a:schemeClr>
                          </a:solidFill>
                        </a:rPr>
                        <a:t>營收</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zh-TW" altLang="en-US"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6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43,512</a:t>
                      </a:r>
                      <a:endPar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zh-TW" altLang="en-US"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6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44,740 </a:t>
                      </a:r>
                      <a:endPar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zh-TW" altLang="en-US"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600" b="0"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47,912 </a:t>
                      </a:r>
                      <a:endPar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03575">
                <a:tc>
                  <a:txBody>
                    <a:bodyPr/>
                    <a:lstStyle/>
                    <a:p>
                      <a:r>
                        <a:rPr lang="zh-TW" altLang="en-US" sz="1400" b="0" dirty="0">
                          <a:solidFill>
                            <a:schemeClr val="tx1">
                              <a:lumMod val="65000"/>
                              <a:lumOff val="35000"/>
                            </a:schemeClr>
                          </a:solidFill>
                        </a:rPr>
                        <a:t>毛利率</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17.97%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18.38%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18.79%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03575">
                <a:tc>
                  <a:txBody>
                    <a:bodyPr/>
                    <a:lstStyle/>
                    <a:p>
                      <a:r>
                        <a:rPr lang="en-US" altLang="zh-TW" sz="1400" b="0" dirty="0">
                          <a:solidFill>
                            <a:schemeClr val="tx1">
                              <a:lumMod val="65000"/>
                              <a:lumOff val="35000"/>
                            </a:schemeClr>
                          </a:solidFill>
                        </a:rPr>
                        <a:t>OPM</a:t>
                      </a:r>
                      <a:endParaRPr lang="zh-TW" altLang="en-US" sz="1400" b="0" dirty="0">
                        <a:solidFill>
                          <a:schemeClr val="tx1">
                            <a:lumMod val="65000"/>
                            <a:lumOff val="3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8.48%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9.53%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9.95%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03575">
                <a:tc>
                  <a:txBody>
                    <a:bodyPr/>
                    <a:lstStyle/>
                    <a:p>
                      <a:r>
                        <a:rPr lang="zh-TW" altLang="en-US" sz="1400" b="0" dirty="0">
                          <a:solidFill>
                            <a:schemeClr val="tx1">
                              <a:lumMod val="65000"/>
                              <a:lumOff val="35000"/>
                            </a:schemeClr>
                          </a:solidFill>
                        </a:rPr>
                        <a:t>稅後淨利率</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8.21%</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10.10%</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9.55%</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303575">
                <a:tc>
                  <a:txBody>
                    <a:bodyPr/>
                    <a:lstStyle/>
                    <a:p>
                      <a:r>
                        <a:rPr lang="en-US" altLang="zh-TW" sz="1600" b="0" dirty="0">
                          <a:solidFill>
                            <a:srgbClr val="767171"/>
                          </a:solidFill>
                        </a:rPr>
                        <a:t>EPS</a:t>
                      </a:r>
                      <a:endParaRPr lang="zh-TW" altLang="en-US" sz="1600" b="0" dirty="0">
                        <a:solidFill>
                          <a:srgbClr val="76717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6.80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8.60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US" altLang="zh-TW" sz="16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8.71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文字方塊 9"/>
          <p:cNvSpPr txBox="1"/>
          <p:nvPr/>
        </p:nvSpPr>
        <p:spPr>
          <a:xfrm>
            <a:off x="7564583" y="956050"/>
            <a:ext cx="1486524" cy="307777"/>
          </a:xfrm>
          <a:prstGeom prst="rect">
            <a:avLst/>
          </a:prstGeom>
          <a:noFill/>
        </p:spPr>
        <p:txBody>
          <a:bodyPr wrap="square" rtlCol="0">
            <a:spAutoFit/>
          </a:bodyPr>
          <a:lstStyle/>
          <a:p>
            <a:r>
              <a:rPr kumimoji="1" lang="zh-TW" altLang="en-US" sz="1400" b="1" dirty="0">
                <a:solidFill>
                  <a:srgbClr val="767171"/>
                </a:solidFill>
              </a:rPr>
              <a:t>單位</a:t>
            </a:r>
            <a:r>
              <a:rPr kumimoji="1" lang="en-US" altLang="zh-TW" sz="1400" b="1" dirty="0">
                <a:solidFill>
                  <a:srgbClr val="767171"/>
                </a:solidFill>
              </a:rPr>
              <a:t>: </a:t>
            </a:r>
            <a:r>
              <a:rPr kumimoji="1" lang="zh-TW" altLang="en-US" sz="1400" b="1" dirty="0" smtClean="0">
                <a:solidFill>
                  <a:srgbClr val="767171"/>
                </a:solidFill>
              </a:rPr>
              <a:t>百</a:t>
            </a:r>
            <a:r>
              <a:rPr kumimoji="1" lang="zh-TW" altLang="en-US" sz="1400" b="1" dirty="0">
                <a:solidFill>
                  <a:srgbClr val="767171"/>
                </a:solidFill>
              </a:rPr>
              <a:t>萬</a:t>
            </a:r>
            <a:r>
              <a:rPr kumimoji="1" lang="zh-TW" altLang="en-US" sz="1400" b="1" dirty="0" smtClean="0">
                <a:solidFill>
                  <a:srgbClr val="767171"/>
                </a:solidFill>
              </a:rPr>
              <a:t>元</a:t>
            </a:r>
            <a:endParaRPr kumimoji="1" lang="en-US" altLang="zh-TW" sz="1400" b="1" dirty="0">
              <a:solidFill>
                <a:srgbClr val="767171"/>
              </a:solidFill>
            </a:endParaRPr>
          </a:p>
        </p:txBody>
      </p:sp>
      <p:graphicFrame>
        <p:nvGraphicFramePr>
          <p:cNvPr id="34" name="表格 33"/>
          <p:cNvGraphicFramePr>
            <a:graphicFrameLocks noGrp="1"/>
          </p:cNvGraphicFramePr>
          <p:nvPr>
            <p:extLst>
              <p:ext uri="{D42A27DB-BD31-4B8C-83A1-F6EECF244321}">
                <p14:modId xmlns:p14="http://schemas.microsoft.com/office/powerpoint/2010/main" val="387366399"/>
              </p:ext>
            </p:extLst>
          </p:nvPr>
        </p:nvGraphicFramePr>
        <p:xfrm>
          <a:off x="213881" y="3665256"/>
          <a:ext cx="3993443" cy="2751343"/>
        </p:xfrm>
        <a:graphic>
          <a:graphicData uri="http://schemas.openxmlformats.org/drawingml/2006/table">
            <a:tbl>
              <a:tblPr firstRow="1" bandRow="1">
                <a:tableStyleId>{B301B821-A1FF-4177-AEE7-76D212191A09}</a:tableStyleId>
              </a:tblPr>
              <a:tblGrid>
                <a:gridCol w="1261051">
                  <a:extLst>
                    <a:ext uri="{9D8B030D-6E8A-4147-A177-3AD203B41FA5}">
                      <a16:colId xmlns:a16="http://schemas.microsoft.com/office/drawing/2014/main" val="20000"/>
                    </a:ext>
                  </a:extLst>
                </a:gridCol>
                <a:gridCol w="2732392">
                  <a:extLst>
                    <a:ext uri="{9D8B030D-6E8A-4147-A177-3AD203B41FA5}">
                      <a16:colId xmlns:a16="http://schemas.microsoft.com/office/drawing/2014/main" val="20001"/>
                    </a:ext>
                  </a:extLst>
                </a:gridCol>
              </a:tblGrid>
              <a:tr h="377890">
                <a:tc>
                  <a:txBody>
                    <a:bodyPr/>
                    <a:lstStyle/>
                    <a:p>
                      <a:pPr algn="ctr"/>
                      <a:r>
                        <a:rPr lang="zh-TW" altLang="en-US" sz="1800" dirty="0"/>
                        <a:t>類別</a:t>
                      </a:r>
                      <a:endParaRPr lang="en-US" altLang="zh-TW" sz="1800" b="1" dirty="0">
                        <a:solidFill>
                          <a:schemeClr val="bg1"/>
                        </a:solidFill>
                        <a:latin typeface="+mj-ea"/>
                        <a:ea typeface="+mj-ea"/>
                      </a:endParaRPr>
                    </a:p>
                  </a:txBody>
                  <a:tcPr>
                    <a:solidFill>
                      <a:srgbClr val="90ABCB"/>
                    </a:solidFill>
                  </a:tcPr>
                </a:tc>
                <a:tc>
                  <a:txBody>
                    <a:bodyPr/>
                    <a:lstStyle/>
                    <a:p>
                      <a:pPr algn="ctr"/>
                      <a:r>
                        <a:rPr lang="zh-TW" altLang="en-US" sz="1800" dirty="0"/>
                        <a:t>下游廠商</a:t>
                      </a:r>
                      <a:endParaRPr lang="zh-TW" altLang="en-US" sz="1800" b="1" dirty="0">
                        <a:solidFill>
                          <a:schemeClr val="bg1"/>
                        </a:solidFill>
                        <a:latin typeface="+mj-ea"/>
                        <a:ea typeface="+mj-ea"/>
                      </a:endParaRPr>
                    </a:p>
                  </a:txBody>
                  <a:tcPr>
                    <a:solidFill>
                      <a:srgbClr val="90ABCB"/>
                    </a:solidFill>
                  </a:tcPr>
                </a:tc>
                <a:extLst>
                  <a:ext uri="{0D108BD9-81ED-4DB2-BD59-A6C34878D82A}">
                    <a16:rowId xmlns:a16="http://schemas.microsoft.com/office/drawing/2014/main" val="10000"/>
                  </a:ext>
                </a:extLst>
              </a:tr>
              <a:tr h="462971">
                <a:tc>
                  <a:txBody>
                    <a:bodyPr/>
                    <a:lstStyle/>
                    <a:p>
                      <a:pPr algn="ctr"/>
                      <a:r>
                        <a:rPr lang="zh-TW" altLang="en-US" sz="1600" kern="1200" dirty="0"/>
                        <a:t>汽車板</a:t>
                      </a:r>
                      <a:endParaRPr lang="en-US" altLang="zh-TW" sz="1600" b="1" kern="1200" dirty="0">
                        <a:solidFill>
                          <a:schemeClr val="bg1"/>
                        </a:solidFill>
                        <a:latin typeface="+mj-ea"/>
                        <a:ea typeface="+mj-ea"/>
                        <a:cs typeface="+mn-cs"/>
                      </a:endParaRPr>
                    </a:p>
                  </a:txBody>
                  <a:tcPr anchor="ctr"/>
                </a:tc>
                <a:tc>
                  <a:txBody>
                    <a:bodyPr/>
                    <a:lstStyle/>
                    <a:p>
                      <a:pPr algn="ctr"/>
                      <a:r>
                        <a:rPr lang="en-US" altLang="zh-TW" sz="1600" b="1" u="sng" kern="1200" dirty="0">
                          <a:solidFill>
                            <a:srgbClr val="002060"/>
                          </a:solidFill>
                        </a:rPr>
                        <a:t>Continental</a:t>
                      </a:r>
                      <a:r>
                        <a:rPr lang="zh-TW" altLang="en-US" sz="1600" kern="1200" dirty="0"/>
                        <a:t>、</a:t>
                      </a:r>
                      <a:r>
                        <a:rPr lang="en-US" altLang="zh-TW" sz="1600" kern="1200" dirty="0"/>
                        <a:t>Bosch</a:t>
                      </a:r>
                      <a:endParaRPr lang="zh-TW" altLang="en-US" sz="1600" b="1" kern="1200" dirty="0">
                        <a:solidFill>
                          <a:schemeClr val="bg1"/>
                        </a:solidFill>
                        <a:latin typeface="+mj-ea"/>
                        <a:ea typeface="+mj-ea"/>
                        <a:cs typeface="+mn-cs"/>
                      </a:endParaRPr>
                    </a:p>
                  </a:txBody>
                  <a:tcPr anchor="ctr"/>
                </a:tc>
                <a:extLst>
                  <a:ext uri="{0D108BD9-81ED-4DB2-BD59-A6C34878D82A}">
                    <a16:rowId xmlns:a16="http://schemas.microsoft.com/office/drawing/2014/main" val="10001"/>
                  </a:ext>
                </a:extLst>
              </a:tr>
              <a:tr h="462971">
                <a:tc>
                  <a:txBody>
                    <a:bodyPr/>
                    <a:lstStyle/>
                    <a:p>
                      <a:pPr algn="ctr"/>
                      <a:r>
                        <a:rPr lang="zh-TW" altLang="en-US" sz="1600" dirty="0"/>
                        <a:t>手機</a:t>
                      </a:r>
                      <a:endParaRPr lang="zh-TW" altLang="en-US" sz="1600" b="1" dirty="0">
                        <a:solidFill>
                          <a:schemeClr val="bg1"/>
                        </a:solidFill>
                        <a:latin typeface="+mj-ea"/>
                        <a:ea typeface="+mj-ea"/>
                      </a:endParaRPr>
                    </a:p>
                  </a:txBody>
                  <a:tcPr anchor="ctr"/>
                </a:tc>
                <a:tc>
                  <a:txBody>
                    <a:bodyPr/>
                    <a:lstStyle/>
                    <a:p>
                      <a:pPr algn="ctr"/>
                      <a:r>
                        <a:rPr lang="zh-TW" altLang="en-US" sz="1600" dirty="0"/>
                        <a:t>華為、小米、</a:t>
                      </a:r>
                      <a:r>
                        <a:rPr lang="en-US" altLang="zh-TW" sz="1600" dirty="0" err="1"/>
                        <a:t>Oppo</a:t>
                      </a:r>
                      <a:endParaRPr lang="zh-TW" altLang="en-US" sz="1600" b="1" dirty="0">
                        <a:solidFill>
                          <a:schemeClr val="bg1"/>
                        </a:solidFill>
                        <a:latin typeface="+mj-ea"/>
                        <a:ea typeface="+mj-ea"/>
                      </a:endParaRPr>
                    </a:p>
                  </a:txBody>
                  <a:tcPr anchor="ctr"/>
                </a:tc>
                <a:extLst>
                  <a:ext uri="{0D108BD9-81ED-4DB2-BD59-A6C34878D82A}">
                    <a16:rowId xmlns:a16="http://schemas.microsoft.com/office/drawing/2014/main" val="10002"/>
                  </a:ext>
                </a:extLst>
              </a:tr>
              <a:tr h="462971">
                <a:tc>
                  <a:txBody>
                    <a:bodyPr/>
                    <a:lstStyle/>
                    <a:p>
                      <a:pPr algn="ctr"/>
                      <a:r>
                        <a:rPr lang="zh-TW" altLang="en-US" sz="1600" dirty="0"/>
                        <a:t> </a:t>
                      </a:r>
                      <a:r>
                        <a:rPr lang="en-US" altLang="zh-TW" sz="1600" dirty="0"/>
                        <a:t>TFT-LCD</a:t>
                      </a:r>
                      <a:endParaRPr lang="zh-TW" altLang="en-US" sz="1600" b="1" dirty="0">
                        <a:solidFill>
                          <a:schemeClr val="bg1"/>
                        </a:solidFill>
                        <a:latin typeface="+mj-ea"/>
                        <a:ea typeface="+mj-ea"/>
                      </a:endParaRPr>
                    </a:p>
                  </a:txBody>
                  <a:tcPr anchor="ctr"/>
                </a:tc>
                <a:tc>
                  <a:txBody>
                    <a:bodyPr/>
                    <a:lstStyle/>
                    <a:p>
                      <a:pPr algn="ctr"/>
                      <a:r>
                        <a:rPr lang="zh-TW" altLang="en-US" sz="1600" b="1" u="sng" dirty="0">
                          <a:solidFill>
                            <a:srgbClr val="002060"/>
                          </a:solidFill>
                        </a:rPr>
                        <a:t>京東方</a:t>
                      </a:r>
                      <a:r>
                        <a:rPr lang="zh-TW" altLang="en-US" sz="1600" dirty="0"/>
                        <a:t>、群創、友達</a:t>
                      </a:r>
                      <a:endParaRPr lang="zh-TW" altLang="en-US" sz="1600" b="1" dirty="0">
                        <a:solidFill>
                          <a:schemeClr val="bg1"/>
                        </a:solidFill>
                        <a:latin typeface="+mj-ea"/>
                        <a:ea typeface="+mj-ea"/>
                      </a:endParaRPr>
                    </a:p>
                  </a:txBody>
                  <a:tcPr anchor="ctr"/>
                </a:tc>
                <a:extLst>
                  <a:ext uri="{0D108BD9-81ED-4DB2-BD59-A6C34878D82A}">
                    <a16:rowId xmlns:a16="http://schemas.microsoft.com/office/drawing/2014/main" val="10003"/>
                  </a:ext>
                </a:extLst>
              </a:tr>
              <a:tr h="462971">
                <a:tc>
                  <a:txBody>
                    <a:bodyPr/>
                    <a:lstStyle/>
                    <a:p>
                      <a:pPr algn="ctr"/>
                      <a:r>
                        <a:rPr lang="zh-TW" altLang="en-US" sz="1600" dirty="0"/>
                        <a:t>伺服器網通</a:t>
                      </a:r>
                      <a:endParaRPr lang="zh-TW" altLang="en-US" sz="1600" b="1" dirty="0">
                        <a:solidFill>
                          <a:schemeClr val="bg1"/>
                        </a:solidFill>
                        <a:latin typeface="+mj-ea"/>
                        <a:ea typeface="+mj-ea"/>
                      </a:endParaRPr>
                    </a:p>
                  </a:txBody>
                  <a:tcPr anchor="ctr"/>
                </a:tc>
                <a:tc>
                  <a:txBody>
                    <a:bodyPr/>
                    <a:lstStyle/>
                    <a:p>
                      <a:pPr algn="ctr"/>
                      <a:r>
                        <a:rPr lang="en-US" altLang="zh-TW" sz="1600" b="1" u="sng" dirty="0">
                          <a:solidFill>
                            <a:srgbClr val="002060"/>
                          </a:solidFill>
                        </a:rPr>
                        <a:t>Dell</a:t>
                      </a:r>
                      <a:r>
                        <a:rPr lang="zh-TW" altLang="en-US" sz="1600" b="1" u="sng" dirty="0">
                          <a:solidFill>
                            <a:srgbClr val="002060"/>
                          </a:solidFill>
                        </a:rPr>
                        <a:t>、</a:t>
                      </a:r>
                      <a:r>
                        <a:rPr lang="en-US" altLang="zh-TW" sz="1600" b="1" u="sng" dirty="0">
                          <a:solidFill>
                            <a:srgbClr val="002060"/>
                          </a:solidFill>
                        </a:rPr>
                        <a:t>HP</a:t>
                      </a:r>
                      <a:endParaRPr lang="en-US" altLang="zh-TW" sz="1600" b="1" u="sng" dirty="0">
                        <a:solidFill>
                          <a:srgbClr val="002060"/>
                        </a:solidFill>
                        <a:latin typeface="+mj-ea"/>
                        <a:ea typeface="+mj-ea"/>
                      </a:endParaRPr>
                    </a:p>
                  </a:txBody>
                  <a:tcPr anchor="ctr"/>
                </a:tc>
                <a:extLst>
                  <a:ext uri="{0D108BD9-81ED-4DB2-BD59-A6C34878D82A}">
                    <a16:rowId xmlns:a16="http://schemas.microsoft.com/office/drawing/2014/main" val="10004"/>
                  </a:ext>
                </a:extLst>
              </a:tr>
              <a:tr h="521569">
                <a:tc>
                  <a:txBody>
                    <a:bodyPr/>
                    <a:lstStyle/>
                    <a:p>
                      <a:pPr algn="ctr"/>
                      <a:r>
                        <a:rPr lang="en-US" altLang="zh-TW" sz="1600" dirty="0"/>
                        <a:t>DRAM</a:t>
                      </a:r>
                      <a:endParaRPr lang="zh-TW" altLang="en-US" sz="1600" b="1" dirty="0">
                        <a:solidFill>
                          <a:schemeClr val="bg1"/>
                        </a:solidFill>
                        <a:latin typeface="+mj-ea"/>
                        <a:ea typeface="+mj-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u="sng" kern="1200" dirty="0">
                          <a:solidFill>
                            <a:srgbClr val="002060"/>
                          </a:solidFill>
                          <a:effectLst/>
                        </a:rPr>
                        <a:t>三星、</a:t>
                      </a:r>
                      <a:r>
                        <a:rPr lang="en-US" altLang="zh-TW" sz="1600" b="1" u="sng" kern="1200" dirty="0">
                          <a:solidFill>
                            <a:srgbClr val="002060"/>
                          </a:solidFill>
                          <a:effectLst/>
                        </a:rPr>
                        <a:t>Kingston</a:t>
                      </a:r>
                      <a:r>
                        <a:rPr lang="zh-TW" altLang="en-US" sz="1600" kern="1200" dirty="0"/>
                        <a:t>、</a:t>
                      </a:r>
                      <a:r>
                        <a:rPr lang="en-US" altLang="zh-TW" sz="1600" dirty="0"/>
                        <a:t>HYNIX</a:t>
                      </a:r>
                      <a:endParaRPr lang="en-US" altLang="zh-TW" sz="1600" b="1" dirty="0">
                        <a:solidFill>
                          <a:schemeClr val="bg1"/>
                        </a:solidFill>
                        <a:latin typeface="+mj-ea"/>
                        <a:ea typeface="+mj-ea"/>
                      </a:endParaRPr>
                    </a:p>
                  </a:txBody>
                  <a:tcPr anchor="ctr"/>
                </a:tc>
                <a:extLst>
                  <a:ext uri="{0D108BD9-81ED-4DB2-BD59-A6C34878D82A}">
                    <a16:rowId xmlns:a16="http://schemas.microsoft.com/office/drawing/2014/main" val="10005"/>
                  </a:ext>
                </a:extLst>
              </a:tr>
            </a:tbl>
          </a:graphicData>
        </a:graphic>
      </p:graphicFrame>
      <p:sp>
        <p:nvSpPr>
          <p:cNvPr id="9" name="文字方塊 8"/>
          <p:cNvSpPr txBox="1"/>
          <p:nvPr/>
        </p:nvSpPr>
        <p:spPr>
          <a:xfrm>
            <a:off x="257565" y="1598611"/>
            <a:ext cx="3934690" cy="2185214"/>
          </a:xfrm>
          <a:prstGeom prst="rect">
            <a:avLst/>
          </a:prstGeom>
          <a:noFill/>
        </p:spPr>
        <p:txBody>
          <a:bodyPr wrap="square" rtlCol="0">
            <a:spAutoFit/>
          </a:bodyPr>
          <a:lstStyle/>
          <a:p>
            <a:pPr marL="285750" indent="-285750">
              <a:buFont typeface="Arial" charset="0"/>
              <a:buChar char="•"/>
            </a:pPr>
            <a:r>
              <a:rPr lang="zh-TW" altLang="zh-TW" sz="2000" b="1" dirty="0">
                <a:solidFill>
                  <a:schemeClr val="tx1">
                    <a:lumMod val="65000"/>
                    <a:lumOff val="35000"/>
                  </a:schemeClr>
                </a:solidFill>
                <a:latin typeface="+mn-ea"/>
              </a:rPr>
              <a:t>全球</a:t>
            </a:r>
            <a:r>
              <a:rPr lang="zh-TW" altLang="zh-TW" sz="2000" b="1" u="sng" dirty="0">
                <a:solidFill>
                  <a:srgbClr val="002060"/>
                </a:solidFill>
                <a:latin typeface="+mn-ea"/>
              </a:rPr>
              <a:t>第六大</a:t>
            </a:r>
            <a:r>
              <a:rPr lang="zh-TW" altLang="zh-TW" sz="2000" b="1" dirty="0">
                <a:solidFill>
                  <a:schemeClr val="tx1">
                    <a:lumMod val="65000"/>
                    <a:lumOff val="35000"/>
                  </a:schemeClr>
                </a:solidFill>
                <a:latin typeface="+mn-ea"/>
              </a:rPr>
              <a:t>印刷電路板</a:t>
            </a:r>
            <a:r>
              <a:rPr lang="zh-TW" altLang="zh-TW" sz="2000" b="1" dirty="0" smtClean="0">
                <a:solidFill>
                  <a:schemeClr val="tx1">
                    <a:lumMod val="65000"/>
                    <a:lumOff val="35000"/>
                  </a:schemeClr>
                </a:solidFill>
                <a:latin typeface="+mn-ea"/>
              </a:rPr>
              <a:t>廠商</a:t>
            </a:r>
            <a:endParaRPr lang="en-US" altLang="zh-TW" sz="2000" b="1" dirty="0" smtClean="0">
              <a:solidFill>
                <a:schemeClr val="tx1">
                  <a:lumMod val="65000"/>
                  <a:lumOff val="35000"/>
                </a:schemeClr>
              </a:solidFill>
              <a:latin typeface="+mn-ea"/>
            </a:endParaRPr>
          </a:p>
          <a:p>
            <a:pPr marL="285750" indent="-285750">
              <a:buFont typeface="Arial" charset="0"/>
              <a:buChar char="•"/>
            </a:pPr>
            <a:endParaRPr lang="en-US" altLang="zh-TW" sz="2000" b="1" dirty="0">
              <a:solidFill>
                <a:schemeClr val="tx1">
                  <a:lumMod val="65000"/>
                  <a:lumOff val="35000"/>
                </a:schemeClr>
              </a:solidFill>
              <a:latin typeface="+mn-ea"/>
            </a:endParaRPr>
          </a:p>
          <a:p>
            <a:pPr marL="285750" indent="-285750">
              <a:buFont typeface="Arial" charset="0"/>
              <a:buChar char="•"/>
            </a:pPr>
            <a:r>
              <a:rPr lang="zh-TW" altLang="en-US" sz="2000" b="1" dirty="0">
                <a:solidFill>
                  <a:schemeClr val="tx1">
                    <a:lumMod val="65000"/>
                    <a:lumOff val="35000"/>
                  </a:schemeClr>
                </a:solidFill>
                <a:latin typeface="+mn-ea"/>
              </a:rPr>
              <a:t>主要廠房有平鎮、無錫、仙桃</a:t>
            </a:r>
            <a:endParaRPr lang="en-US" altLang="zh-TW" sz="2000" b="1" dirty="0">
              <a:solidFill>
                <a:schemeClr val="tx1">
                  <a:lumMod val="65000"/>
                  <a:lumOff val="35000"/>
                </a:schemeClr>
              </a:solidFill>
              <a:latin typeface="+mn-ea"/>
            </a:endParaRPr>
          </a:p>
          <a:p>
            <a:pPr marL="285750" indent="-285750">
              <a:buFont typeface="Arial" charset="0"/>
              <a:buChar char="•"/>
            </a:pPr>
            <a:endParaRPr lang="en-US" altLang="zh-TW" sz="2000" b="1" dirty="0" smtClean="0">
              <a:solidFill>
                <a:schemeClr val="tx1">
                  <a:lumMod val="65000"/>
                  <a:lumOff val="35000"/>
                </a:schemeClr>
              </a:solidFill>
              <a:latin typeface="+mn-ea"/>
            </a:endParaRPr>
          </a:p>
          <a:p>
            <a:pPr marL="285750" indent="-285750">
              <a:buFont typeface="Arial" charset="0"/>
              <a:buChar char="•"/>
            </a:pPr>
            <a:r>
              <a:rPr lang="zh-TW" altLang="en-US" sz="2000" b="1" dirty="0" smtClean="0">
                <a:solidFill>
                  <a:schemeClr val="tx1">
                    <a:lumMod val="65000"/>
                    <a:lumOff val="35000"/>
                  </a:schemeClr>
                </a:solidFill>
                <a:latin typeface="+mn-ea"/>
              </a:rPr>
              <a:t>雙</a:t>
            </a:r>
            <a:r>
              <a:rPr lang="zh-TW" altLang="en-US" sz="2000" b="1" dirty="0">
                <a:solidFill>
                  <a:schemeClr val="tx1">
                    <a:lumMod val="65000"/>
                    <a:lumOff val="35000"/>
                  </a:schemeClr>
                </a:solidFill>
                <a:latin typeface="+mn-ea"/>
              </a:rPr>
              <a:t>面板、多層板為主</a:t>
            </a:r>
            <a:endParaRPr lang="en-US" altLang="zh-TW" sz="2000" b="1" dirty="0">
              <a:solidFill>
                <a:schemeClr val="tx1">
                  <a:lumMod val="65000"/>
                  <a:lumOff val="35000"/>
                </a:schemeClr>
              </a:solidFill>
              <a:latin typeface="+mn-ea"/>
            </a:endParaRPr>
          </a:p>
          <a:p>
            <a:pPr marL="285750" indent="-285750">
              <a:buFont typeface="Arial" charset="0"/>
              <a:buChar char="•"/>
            </a:pPr>
            <a:endParaRPr lang="en-US" altLang="zh-TW" b="1" dirty="0">
              <a:solidFill>
                <a:srgbClr val="767171"/>
              </a:solidFill>
              <a:latin typeface="+mn-ea"/>
            </a:endParaRPr>
          </a:p>
          <a:p>
            <a:endParaRPr lang="en-US" altLang="zh-TW" dirty="0">
              <a:solidFill>
                <a:srgbClr val="767171"/>
              </a:solidFill>
              <a:latin typeface="+mn-ea"/>
            </a:endParaRPr>
          </a:p>
        </p:txBody>
      </p:sp>
      <p:sp>
        <p:nvSpPr>
          <p:cNvPr id="31" name="矩形 30"/>
          <p:cNvSpPr/>
          <p:nvPr/>
        </p:nvSpPr>
        <p:spPr>
          <a:xfrm>
            <a:off x="4251008" y="3651046"/>
            <a:ext cx="4689887" cy="368539"/>
          </a:xfrm>
          <a:prstGeom prst="rect">
            <a:avLst/>
          </a:prstGeom>
          <a:solidFill>
            <a:srgbClr val="90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zh-TW" altLang="en-US" sz="1800" b="1" dirty="0"/>
              <a:t>健</a:t>
            </a:r>
            <a:r>
              <a:rPr kumimoji="1" lang="zh-TW" altLang="en-US" sz="1800" b="1" dirty="0" smtClean="0"/>
              <a:t>鼎</a:t>
            </a:r>
            <a:r>
              <a:rPr kumimoji="1" lang="en-US" altLang="zh-TW" sz="1800" b="1" dirty="0" smtClean="0"/>
              <a:t>2017Q3</a:t>
            </a:r>
            <a:r>
              <a:rPr kumimoji="1" lang="zh-TW" altLang="en-US" sz="1800" b="1" dirty="0" smtClean="0"/>
              <a:t>產品營收佔</a:t>
            </a:r>
            <a:r>
              <a:rPr kumimoji="1" lang="zh-TW" altLang="en-US" sz="1800" b="1" dirty="0"/>
              <a:t>比</a:t>
            </a:r>
          </a:p>
        </p:txBody>
      </p:sp>
      <p:pic>
        <p:nvPicPr>
          <p:cNvPr id="33" name="圖片 32"/>
          <p:cNvPicPr>
            <a:picLocks noChangeAspect="1"/>
          </p:cNvPicPr>
          <p:nvPr/>
        </p:nvPicPr>
        <p:blipFill rotWithShape="1">
          <a:blip r:embed="rId3"/>
          <a:srcRect t="17995" r="5465"/>
          <a:stretch/>
        </p:blipFill>
        <p:spPr>
          <a:xfrm>
            <a:off x="4158206" y="4102178"/>
            <a:ext cx="4728229" cy="2314421"/>
          </a:xfrm>
          <a:prstGeom prst="rect">
            <a:avLst/>
          </a:prstGeom>
        </p:spPr>
      </p:pic>
      <p:sp>
        <p:nvSpPr>
          <p:cNvPr id="35" name="標題 1">
            <a:extLst>
              <a:ext uri="{FF2B5EF4-FFF2-40B4-BE49-F238E27FC236}">
                <a16:creationId xmlns:a16="http://schemas.microsoft.com/office/drawing/2014/main" id="{DECC6C40-325A-43AE-8DA0-675E778DA93C}"/>
              </a:ext>
            </a:extLst>
          </p:cNvPr>
          <p:cNvSpPr txBox="1">
            <a:spLocks/>
          </p:cNvSpPr>
          <p:nvPr/>
        </p:nvSpPr>
        <p:spPr>
          <a:xfrm>
            <a:off x="1390650"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3600" b="1" kern="1200">
                <a:solidFill>
                  <a:schemeClr val="bg2">
                    <a:lumMod val="50000"/>
                  </a:schemeClr>
                </a:solidFill>
                <a:latin typeface="+mj-lt"/>
                <a:ea typeface="+mj-ea"/>
                <a:cs typeface="+mj-cs"/>
              </a:defRPr>
            </a:lvl1pPr>
          </a:lstStyle>
          <a:p>
            <a:r>
              <a:rPr lang="zh-TW" altLang="en-US" dirty="0"/>
              <a:t>健</a:t>
            </a:r>
            <a:r>
              <a:rPr lang="zh-TW" altLang="en-US" dirty="0" smtClean="0"/>
              <a:t>鼎</a:t>
            </a:r>
            <a:r>
              <a:rPr lang="zh-TW" altLang="en-US" dirty="0"/>
              <a:t>（</a:t>
            </a:r>
            <a:r>
              <a:rPr lang="en-US" altLang="zh-TW" dirty="0" smtClean="0"/>
              <a:t>3044.TT</a:t>
            </a:r>
            <a:r>
              <a:rPr lang="zh-TW" altLang="en-US" dirty="0" smtClean="0"/>
              <a:t>）</a:t>
            </a:r>
            <a:endParaRPr lang="zh-TW" dirty="0"/>
          </a:p>
        </p:txBody>
      </p:sp>
      <p:sp>
        <p:nvSpPr>
          <p:cNvPr id="36" name="文字方塊 35">
            <a:extLst>
              <a:ext uri="{FF2B5EF4-FFF2-40B4-BE49-F238E27FC236}">
                <a16:creationId xmlns:a16="http://schemas.microsoft.com/office/drawing/2014/main" id="{9D9B1381-FF56-4176-8BA8-50432B5B5FBD}"/>
              </a:ext>
            </a:extLst>
          </p:cNvPr>
          <p:cNvSpPr txBox="1"/>
          <p:nvPr/>
        </p:nvSpPr>
        <p:spPr>
          <a:xfrm>
            <a:off x="0" y="6538913"/>
            <a:ext cx="2158815"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MoneyDJ</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 name="投影片編號版面配置區 4"/>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600837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CC6C40-325A-43AE-8DA0-675E778DA93C}"/>
              </a:ext>
            </a:extLst>
          </p:cNvPr>
          <p:cNvSpPr>
            <a:spLocks noGrp="1"/>
          </p:cNvSpPr>
          <p:nvPr>
            <p:ph type="title"/>
          </p:nvPr>
        </p:nvSpPr>
        <p:spPr>
          <a:xfrm>
            <a:off x="1390650" y="136524"/>
            <a:ext cx="7886700" cy="1325563"/>
          </a:xfrm>
        </p:spPr>
        <p:txBody>
          <a:bodyPr/>
          <a:lstStyle/>
          <a:p>
            <a:r>
              <a:rPr lang="zh-TW" altLang="en-US" dirty="0">
                <a:solidFill>
                  <a:srgbClr val="E7E6E6">
                    <a:lumMod val="50000"/>
                  </a:srgbClr>
                </a:solidFill>
              </a:rPr>
              <a:t>健鼎產業簡介</a:t>
            </a:r>
            <a:endParaRPr lang="zh-TW" altLang="en-US" dirty="0"/>
          </a:p>
        </p:txBody>
      </p:sp>
      <p:grpSp>
        <p:nvGrpSpPr>
          <p:cNvPr id="22" name="群組 21"/>
          <p:cNvGrpSpPr/>
          <p:nvPr/>
        </p:nvGrpSpPr>
        <p:grpSpPr>
          <a:xfrm>
            <a:off x="4524569" y="0"/>
            <a:ext cx="4395916" cy="395481"/>
            <a:chOff x="4587446" y="400050"/>
            <a:chExt cx="4395916" cy="395481"/>
          </a:xfrm>
        </p:grpSpPr>
        <p:grpSp>
          <p:nvGrpSpPr>
            <p:cNvPr id="23" name="群組 22"/>
            <p:cNvGrpSpPr/>
            <p:nvPr/>
          </p:nvGrpSpPr>
          <p:grpSpPr>
            <a:xfrm>
              <a:off x="4587446" y="400050"/>
              <a:ext cx="1098979" cy="395481"/>
              <a:chOff x="4587446" y="400050"/>
              <a:chExt cx="1098979" cy="395481"/>
            </a:xfrm>
          </p:grpSpPr>
          <p:sp>
            <p:nvSpPr>
              <p:cNvPr id="33" name="文字方塊 3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34" name="矩形 3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4" name="群組 23"/>
            <p:cNvGrpSpPr/>
            <p:nvPr/>
          </p:nvGrpSpPr>
          <p:grpSpPr>
            <a:xfrm>
              <a:off x="5686425" y="400050"/>
              <a:ext cx="1098979" cy="395481"/>
              <a:chOff x="4587446" y="400050"/>
              <a:chExt cx="1098979" cy="395481"/>
            </a:xfrm>
          </p:grpSpPr>
          <p:sp>
            <p:nvSpPr>
              <p:cNvPr id="31" name="文字方塊 30"/>
              <p:cNvSpPr txBox="1"/>
              <p:nvPr/>
            </p:nvSpPr>
            <p:spPr>
              <a:xfrm>
                <a:off x="4587446" y="400050"/>
                <a:ext cx="1098979" cy="369332"/>
              </a:xfrm>
              <a:prstGeom prst="rect">
                <a:avLst/>
              </a:prstGeom>
              <a:noFill/>
            </p:spPr>
            <p:txBody>
              <a:bodyPr wrap="square" rtlCol="0">
                <a:spAutoFit/>
              </a:bodyPr>
              <a:lstStyle/>
              <a:p>
                <a:pPr algn="ctr"/>
                <a:r>
                  <a:rPr kumimoji="1" lang="zh-TW" altLang="en-US" b="1" dirty="0"/>
                  <a:t>公司概況</a:t>
                </a:r>
              </a:p>
            </p:txBody>
          </p:sp>
          <p:sp>
            <p:nvSpPr>
              <p:cNvPr id="32" name="矩形 3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5" name="群組 24"/>
            <p:cNvGrpSpPr/>
            <p:nvPr/>
          </p:nvGrpSpPr>
          <p:grpSpPr>
            <a:xfrm>
              <a:off x="6785404" y="400050"/>
              <a:ext cx="1098979" cy="395481"/>
              <a:chOff x="4587446" y="400050"/>
              <a:chExt cx="1098979" cy="395481"/>
            </a:xfrm>
          </p:grpSpPr>
          <p:sp>
            <p:nvSpPr>
              <p:cNvPr id="29" name="文字方塊 28"/>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動能詳述</a:t>
                </a:r>
              </a:p>
            </p:txBody>
          </p:sp>
          <p:sp>
            <p:nvSpPr>
              <p:cNvPr id="30" name="矩形 29"/>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6" name="群組 25"/>
            <p:cNvGrpSpPr/>
            <p:nvPr/>
          </p:nvGrpSpPr>
          <p:grpSpPr>
            <a:xfrm>
              <a:off x="7884383" y="400050"/>
              <a:ext cx="1098979" cy="395481"/>
              <a:chOff x="4587446" y="400050"/>
              <a:chExt cx="1098979" cy="395481"/>
            </a:xfrm>
          </p:grpSpPr>
          <p:sp>
            <p:nvSpPr>
              <p:cNvPr id="27" name="文字方塊 2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28" name="矩形 27"/>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aphicFrame>
        <p:nvGraphicFramePr>
          <p:cNvPr id="7" name="表格 6"/>
          <p:cNvGraphicFramePr>
            <a:graphicFrameLocks noGrp="1"/>
          </p:cNvGraphicFramePr>
          <p:nvPr>
            <p:extLst>
              <p:ext uri="{D42A27DB-BD31-4B8C-83A1-F6EECF244321}">
                <p14:modId xmlns:p14="http://schemas.microsoft.com/office/powerpoint/2010/main" val="73656794"/>
              </p:ext>
            </p:extLst>
          </p:nvPr>
        </p:nvGraphicFramePr>
        <p:xfrm>
          <a:off x="614404" y="5244419"/>
          <a:ext cx="7891391" cy="1135086"/>
        </p:xfrm>
        <a:graphic>
          <a:graphicData uri="http://schemas.openxmlformats.org/drawingml/2006/table">
            <a:tbl>
              <a:tblPr firstRow="1" bandRow="1">
                <a:tableStyleId>{5C22544A-7EE6-4342-B048-85BDC9FD1C3A}</a:tableStyleId>
              </a:tblPr>
              <a:tblGrid>
                <a:gridCol w="1154139">
                  <a:extLst>
                    <a:ext uri="{9D8B030D-6E8A-4147-A177-3AD203B41FA5}">
                      <a16:colId xmlns:a16="http://schemas.microsoft.com/office/drawing/2014/main" val="20000"/>
                    </a:ext>
                  </a:extLst>
                </a:gridCol>
                <a:gridCol w="1416091">
                  <a:extLst>
                    <a:ext uri="{9D8B030D-6E8A-4147-A177-3AD203B41FA5}">
                      <a16:colId xmlns:a16="http://schemas.microsoft.com/office/drawing/2014/main" val="20001"/>
                    </a:ext>
                  </a:extLst>
                </a:gridCol>
                <a:gridCol w="3294994">
                  <a:extLst>
                    <a:ext uri="{9D8B030D-6E8A-4147-A177-3AD203B41FA5}">
                      <a16:colId xmlns:a16="http://schemas.microsoft.com/office/drawing/2014/main" val="20002"/>
                    </a:ext>
                  </a:extLst>
                </a:gridCol>
                <a:gridCol w="2026167">
                  <a:extLst>
                    <a:ext uri="{9D8B030D-6E8A-4147-A177-3AD203B41FA5}">
                      <a16:colId xmlns:a16="http://schemas.microsoft.com/office/drawing/2014/main" val="20003"/>
                    </a:ext>
                  </a:extLst>
                </a:gridCol>
              </a:tblGrid>
              <a:tr h="355267">
                <a:tc>
                  <a:txBody>
                    <a:bodyPr/>
                    <a:lstStyle/>
                    <a:p>
                      <a:pPr algn="ctr"/>
                      <a:r>
                        <a:rPr lang="zh-TW" altLang="en-US" sz="1800" dirty="0"/>
                        <a:t>廠房</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TW" altLang="en-US" sz="1800" dirty="0"/>
                        <a:t>平鎮廠</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TW" altLang="en-US" sz="1800" dirty="0"/>
                        <a:t>江蘇無錫廠</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TW" altLang="en-US" sz="1800" dirty="0"/>
                        <a:t>湖北仙桃廠</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3086">
                <a:tc>
                  <a:txBody>
                    <a:bodyPr/>
                    <a:lstStyle/>
                    <a:p>
                      <a:pPr algn="ctr"/>
                      <a:r>
                        <a:rPr lang="zh-TW" altLang="en-US" sz="1800" dirty="0"/>
                        <a:t>月產能</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sz="1800" dirty="0"/>
                        <a:t>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sz="1800" dirty="0"/>
                        <a:t>710</a:t>
                      </a:r>
                      <a:endParaRPr lang="zh-TW" altLang="en-US" sz="18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sz="1800" dirty="0"/>
                        <a:t>140~160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3086">
                <a:tc>
                  <a:txBody>
                    <a:bodyPr/>
                    <a:lstStyle/>
                    <a:p>
                      <a:pPr algn="ctr"/>
                      <a:r>
                        <a:rPr lang="zh-TW" altLang="en-US" sz="2000" dirty="0"/>
                        <a:t>主</a:t>
                      </a:r>
                      <a:r>
                        <a:rPr lang="zh-TW" altLang="en-US" sz="1800" dirty="0"/>
                        <a:t>產品</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TW" altLang="en-US" sz="1800" dirty="0"/>
                        <a:t>記憶體</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a:t>車用面板、</a:t>
                      </a:r>
                      <a:r>
                        <a:rPr lang="en-US" altLang="zh-TW" sz="1800" dirty="0"/>
                        <a:t>TFT-LCD</a:t>
                      </a:r>
                      <a:r>
                        <a:rPr lang="zh-TW" altLang="en-US" sz="1800" dirty="0"/>
                        <a:t>、伺服器</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TW" altLang="en-US" sz="1800" dirty="0" smtClean="0"/>
                        <a:t>記憶體</a:t>
                      </a:r>
                      <a:endParaRPr lang="zh-TW"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9" name="文字方塊 8"/>
          <p:cNvSpPr txBox="1"/>
          <p:nvPr/>
        </p:nvSpPr>
        <p:spPr>
          <a:xfrm>
            <a:off x="6802362" y="6356351"/>
            <a:ext cx="1368576" cy="307777"/>
          </a:xfrm>
          <a:prstGeom prst="rect">
            <a:avLst/>
          </a:prstGeom>
          <a:noFill/>
        </p:spPr>
        <p:txBody>
          <a:bodyPr wrap="square" rtlCol="0">
            <a:spAutoFit/>
          </a:bodyPr>
          <a:lstStyle/>
          <a:p>
            <a:r>
              <a:rPr kumimoji="1" lang="zh-TW" altLang="en-US" sz="1400" dirty="0"/>
              <a:t>單位</a:t>
            </a:r>
            <a:r>
              <a:rPr kumimoji="1" lang="en-US" altLang="zh-TW" sz="1400" dirty="0"/>
              <a:t>: </a:t>
            </a:r>
            <a:r>
              <a:rPr kumimoji="1" lang="zh-TW" altLang="en-US" sz="1400" dirty="0"/>
              <a:t>萬平方呎</a:t>
            </a:r>
          </a:p>
        </p:txBody>
      </p:sp>
      <p:sp>
        <p:nvSpPr>
          <p:cNvPr id="35" name="文字方塊 34">
            <a:extLst>
              <a:ext uri="{FF2B5EF4-FFF2-40B4-BE49-F238E27FC236}">
                <a16:creationId xmlns:a16="http://schemas.microsoft.com/office/drawing/2014/main" id="{78E32828-5768-4BC3-9CA3-48DE97FE6E0A}"/>
              </a:ext>
            </a:extLst>
          </p:cNvPr>
          <p:cNvSpPr txBox="1"/>
          <p:nvPr/>
        </p:nvSpPr>
        <p:spPr>
          <a:xfrm>
            <a:off x="0" y="6538913"/>
            <a:ext cx="2158815"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MoneyDJ</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圓角矩形 3"/>
          <p:cNvSpPr/>
          <p:nvPr/>
        </p:nvSpPr>
        <p:spPr>
          <a:xfrm>
            <a:off x="614404" y="1281992"/>
            <a:ext cx="3330579" cy="85003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圓角矩形 36"/>
          <p:cNvSpPr/>
          <p:nvPr/>
        </p:nvSpPr>
        <p:spPr>
          <a:xfrm>
            <a:off x="614404" y="2638926"/>
            <a:ext cx="3330579" cy="85003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圓角矩形 37"/>
          <p:cNvSpPr/>
          <p:nvPr/>
        </p:nvSpPr>
        <p:spPr>
          <a:xfrm>
            <a:off x="614404" y="4012557"/>
            <a:ext cx="3330579" cy="85003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a:off x="2139445" y="2132031"/>
            <a:ext cx="251079" cy="50689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下箭號 39"/>
          <p:cNvSpPr/>
          <p:nvPr/>
        </p:nvSpPr>
        <p:spPr>
          <a:xfrm>
            <a:off x="2137775" y="3505662"/>
            <a:ext cx="251079" cy="50689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52525" y="1312685"/>
            <a:ext cx="2821577" cy="738664"/>
          </a:xfrm>
          <a:prstGeom prst="rect">
            <a:avLst/>
          </a:prstGeom>
          <a:noFill/>
        </p:spPr>
        <p:txBody>
          <a:bodyPr wrap="square" rtlCol="0">
            <a:spAutoFit/>
          </a:bodyPr>
          <a:lstStyle/>
          <a:p>
            <a:pPr algn="ctr"/>
            <a:r>
              <a:rPr lang="zh-TW" altLang="en-US" sz="2400" b="1" dirty="0" smtClean="0">
                <a:solidFill>
                  <a:srgbClr val="002060"/>
                </a:solidFill>
              </a:rPr>
              <a:t>原物料</a:t>
            </a:r>
            <a:endParaRPr lang="en-US" altLang="zh-TW" sz="2400" b="1" dirty="0" smtClean="0">
              <a:solidFill>
                <a:srgbClr val="002060"/>
              </a:solidFill>
            </a:endParaRPr>
          </a:p>
          <a:p>
            <a:pPr algn="ctr"/>
            <a:r>
              <a:rPr lang="zh-TW" altLang="en-US" b="1" dirty="0"/>
              <a:t>銅</a:t>
            </a:r>
            <a:r>
              <a:rPr lang="zh-TW" altLang="en-US" b="1" dirty="0" smtClean="0"/>
              <a:t>箔、玻纖、樹脂</a:t>
            </a:r>
            <a:r>
              <a:rPr lang="en-US" altLang="zh-TW" b="1" dirty="0" smtClean="0"/>
              <a:t>…</a:t>
            </a:r>
            <a:endParaRPr lang="zh-TW" altLang="en-US" b="1" dirty="0"/>
          </a:p>
        </p:txBody>
      </p:sp>
      <p:sp>
        <p:nvSpPr>
          <p:cNvPr id="41" name="文字方塊 40"/>
          <p:cNvSpPr txBox="1"/>
          <p:nvPr/>
        </p:nvSpPr>
        <p:spPr>
          <a:xfrm>
            <a:off x="868904" y="2853085"/>
            <a:ext cx="2821577" cy="461665"/>
          </a:xfrm>
          <a:prstGeom prst="rect">
            <a:avLst/>
          </a:prstGeom>
          <a:noFill/>
        </p:spPr>
        <p:txBody>
          <a:bodyPr wrap="square" rtlCol="0">
            <a:spAutoFit/>
          </a:bodyPr>
          <a:lstStyle/>
          <a:p>
            <a:pPr algn="ctr"/>
            <a:r>
              <a:rPr lang="zh-TW" altLang="en-US" sz="2400" b="1" dirty="0" smtClean="0">
                <a:solidFill>
                  <a:srgbClr val="002060"/>
                </a:solidFill>
              </a:rPr>
              <a:t>印刷電路板</a:t>
            </a:r>
            <a:r>
              <a:rPr lang="en-US" altLang="zh-TW" sz="2400" b="1" dirty="0" smtClean="0">
                <a:solidFill>
                  <a:srgbClr val="002060"/>
                </a:solidFill>
              </a:rPr>
              <a:t>(PCB)</a:t>
            </a:r>
          </a:p>
        </p:txBody>
      </p:sp>
      <p:sp>
        <p:nvSpPr>
          <p:cNvPr id="46" name="文字方塊 45"/>
          <p:cNvSpPr txBox="1"/>
          <p:nvPr/>
        </p:nvSpPr>
        <p:spPr>
          <a:xfrm>
            <a:off x="852524" y="4069515"/>
            <a:ext cx="2821577" cy="738664"/>
          </a:xfrm>
          <a:prstGeom prst="rect">
            <a:avLst/>
          </a:prstGeom>
          <a:noFill/>
        </p:spPr>
        <p:txBody>
          <a:bodyPr wrap="square" rtlCol="0">
            <a:spAutoFit/>
          </a:bodyPr>
          <a:lstStyle/>
          <a:p>
            <a:pPr algn="ctr"/>
            <a:r>
              <a:rPr lang="zh-TW" altLang="en-US" sz="2400" b="1" dirty="0" smtClean="0">
                <a:solidFill>
                  <a:srgbClr val="002060"/>
                </a:solidFill>
              </a:rPr>
              <a:t>終端產品</a:t>
            </a:r>
            <a:endParaRPr lang="en-US" altLang="zh-TW" sz="2400" b="1" dirty="0" smtClean="0">
              <a:solidFill>
                <a:srgbClr val="002060"/>
              </a:solidFill>
            </a:endParaRPr>
          </a:p>
          <a:p>
            <a:pPr algn="ctr"/>
            <a:r>
              <a:rPr lang="zh-TW" altLang="en-US" b="1" dirty="0" smtClean="0"/>
              <a:t>消費型電子、車用電子</a:t>
            </a:r>
            <a:r>
              <a:rPr lang="en-US" altLang="zh-TW" b="1" dirty="0" smtClean="0"/>
              <a:t>…</a:t>
            </a:r>
            <a:endParaRPr lang="zh-TW" altLang="en-US" b="1" dirty="0"/>
          </a:p>
        </p:txBody>
      </p:sp>
      <p:graphicFrame>
        <p:nvGraphicFramePr>
          <p:cNvPr id="49" name="圖表 48"/>
          <p:cNvGraphicFramePr>
            <a:graphicFrameLocks/>
          </p:cNvGraphicFramePr>
          <p:nvPr>
            <p:extLst>
              <p:ext uri="{D42A27DB-BD31-4B8C-83A1-F6EECF244321}">
                <p14:modId xmlns:p14="http://schemas.microsoft.com/office/powerpoint/2010/main" val="3093089845"/>
              </p:ext>
            </p:extLst>
          </p:nvPr>
        </p:nvGraphicFramePr>
        <p:xfrm>
          <a:off x="3944981" y="1069099"/>
          <a:ext cx="5136240" cy="4029635"/>
        </p:xfrm>
        <a:graphic>
          <a:graphicData uri="http://schemas.openxmlformats.org/drawingml/2006/chart">
            <c:chart xmlns:c="http://schemas.openxmlformats.org/drawingml/2006/chart" xmlns:r="http://schemas.openxmlformats.org/officeDocument/2006/relationships" r:id="rId3"/>
          </a:graphicData>
        </a:graphic>
      </p:graphicFrame>
      <p:sp>
        <p:nvSpPr>
          <p:cNvPr id="51" name="投影片編號版面配置區 3">
            <a:extLst>
              <a:ext uri="{FF2B5EF4-FFF2-40B4-BE49-F238E27FC236}">
                <a16:creationId xmlns:a16="http://schemas.microsoft.com/office/drawing/2014/main" id="{AB55A149-6998-4C4D-B354-4E597BECFC23}"/>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7</a:t>
            </a:r>
            <a:endParaRPr lang="en-US" dirty="0"/>
          </a:p>
        </p:txBody>
      </p:sp>
      <p:sp>
        <p:nvSpPr>
          <p:cNvPr id="10" name="投影片編號版面配置區 9"/>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80793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健鼎同業比較</a:t>
            </a:r>
          </a:p>
        </p:txBody>
      </p:sp>
      <p:sp>
        <p:nvSpPr>
          <p:cNvPr id="21" name="文字方塊 20"/>
          <p:cNvSpPr txBox="1"/>
          <p:nvPr/>
        </p:nvSpPr>
        <p:spPr>
          <a:xfrm>
            <a:off x="0" y="6538913"/>
            <a:ext cx="2158815" cy="338554"/>
          </a:xfrm>
          <a:prstGeom prst="rect">
            <a:avLst/>
          </a:prstGeom>
          <a:noFill/>
        </p:spPr>
        <p:txBody>
          <a:bodyPr wrap="square" rtlCol="0">
            <a:spAutoFit/>
          </a:bodyPr>
          <a:lstStyle/>
          <a:p>
            <a:r>
              <a:rPr lang="en-US" altLang="zh-TW" sz="1600" i="1" dirty="0">
                <a:solidFill>
                  <a:schemeClr val="tx1">
                    <a:lumMod val="65000"/>
                    <a:lumOff val="35000"/>
                  </a:schemeClr>
                </a:solidFill>
                <a:latin typeface="Calibri" panose="020F0502020204030204" pitchFamily="34" charset="0"/>
                <a:cs typeface="Calibri" panose="020F0502020204030204" pitchFamily="34" charset="0"/>
              </a:rPr>
              <a:t>Source: </a:t>
            </a:r>
            <a:r>
              <a:rPr lang="en-US" altLang="zh-TW" sz="1600" i="1" dirty="0" err="1">
                <a:solidFill>
                  <a:schemeClr val="tx1">
                    <a:lumMod val="65000"/>
                    <a:lumOff val="35000"/>
                  </a:schemeClr>
                </a:solidFill>
                <a:latin typeface="Calibri" panose="020F0502020204030204" pitchFamily="34" charset="0"/>
                <a:cs typeface="Calibri" panose="020F0502020204030204" pitchFamily="34" charset="0"/>
              </a:rPr>
              <a:t>CapitalCube</a:t>
            </a:r>
            <a:endParaRPr lang="zh-TW" altLang="en-US" sz="1600" i="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5" name="矩形 24"/>
          <p:cNvSpPr/>
          <p:nvPr/>
        </p:nvSpPr>
        <p:spPr>
          <a:xfrm>
            <a:off x="380489" y="1177924"/>
            <a:ext cx="3726285" cy="346645"/>
          </a:xfrm>
          <a:prstGeom prst="rect">
            <a:avLst/>
          </a:prstGeom>
          <a:solidFill>
            <a:srgbClr val="90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solidFill>
                  <a:schemeClr val="tx1">
                    <a:lumMod val="65000"/>
                    <a:lumOff val="35000"/>
                  </a:schemeClr>
                </a:solidFill>
              </a:rPr>
              <a:t>健鼎優勢</a:t>
            </a:r>
          </a:p>
        </p:txBody>
      </p:sp>
      <p:sp>
        <p:nvSpPr>
          <p:cNvPr id="3" name="文字方塊 2"/>
          <p:cNvSpPr txBox="1"/>
          <p:nvPr/>
        </p:nvSpPr>
        <p:spPr>
          <a:xfrm>
            <a:off x="380489" y="1524569"/>
            <a:ext cx="3726285" cy="2246769"/>
          </a:xfrm>
          <a:prstGeom prst="rect">
            <a:avLst/>
          </a:prstGeom>
          <a:noFill/>
        </p:spPr>
        <p:txBody>
          <a:bodyPr wrap="square" rtlCol="0">
            <a:spAutoFit/>
          </a:bodyPr>
          <a:lstStyle/>
          <a:p>
            <a:pPr marL="285750" indent="-285750">
              <a:buFont typeface="Arial" charset="0"/>
              <a:buChar char="•"/>
            </a:pPr>
            <a:endParaRPr kumimoji="1" lang="en-US" altLang="zh-TW" dirty="0" smtClean="0">
              <a:solidFill>
                <a:schemeClr val="tx1">
                  <a:lumMod val="65000"/>
                  <a:lumOff val="35000"/>
                </a:schemeClr>
              </a:solidFill>
            </a:endParaRPr>
          </a:p>
          <a:p>
            <a:pPr marL="285750" indent="-285750">
              <a:buFont typeface="Arial" charset="0"/>
              <a:buChar char="•"/>
            </a:pPr>
            <a:r>
              <a:rPr kumimoji="1" lang="zh-TW" altLang="en-US" dirty="0" smtClean="0">
                <a:solidFill>
                  <a:schemeClr val="tx1">
                    <a:lumMod val="65000"/>
                    <a:lumOff val="35000"/>
                  </a:schemeClr>
                </a:solidFill>
              </a:rPr>
              <a:t>產品</a:t>
            </a:r>
            <a:r>
              <a:rPr kumimoji="1" lang="zh-TW" altLang="en-US" dirty="0">
                <a:solidFill>
                  <a:schemeClr val="tx1">
                    <a:lumMod val="65000"/>
                    <a:lumOff val="35000"/>
                  </a:schemeClr>
                </a:solidFill>
              </a:rPr>
              <a:t>佔比分佈平均充分</a:t>
            </a:r>
            <a:r>
              <a:rPr kumimoji="1" lang="zh-TW" altLang="en-US" b="1" u="sng" dirty="0" smtClean="0">
                <a:solidFill>
                  <a:srgbClr val="002060"/>
                </a:solidFill>
              </a:rPr>
              <a:t>多角化</a:t>
            </a:r>
            <a:endParaRPr kumimoji="1" lang="en-US" altLang="zh-TW" b="1" u="sng" dirty="0" smtClean="0">
              <a:solidFill>
                <a:srgbClr val="002060"/>
              </a:solidFill>
            </a:endParaRPr>
          </a:p>
          <a:p>
            <a:pPr marL="285750" indent="-285750">
              <a:buFont typeface="Arial" charset="0"/>
              <a:buChar char="•"/>
            </a:pPr>
            <a:endParaRPr kumimoji="1" lang="en-US" altLang="zh-TW" dirty="0">
              <a:solidFill>
                <a:schemeClr val="tx1">
                  <a:lumMod val="65000"/>
                  <a:lumOff val="35000"/>
                </a:schemeClr>
              </a:solidFill>
            </a:endParaRPr>
          </a:p>
          <a:p>
            <a:pPr marL="285750" indent="-285750">
              <a:buFont typeface="Arial" charset="0"/>
              <a:buChar char="•"/>
            </a:pPr>
            <a:r>
              <a:rPr kumimoji="1" lang="zh-TW" altLang="en-US" dirty="0">
                <a:solidFill>
                  <a:schemeClr val="tx1">
                    <a:lumMod val="65000"/>
                    <a:lumOff val="35000"/>
                  </a:schemeClr>
                </a:solidFill>
              </a:rPr>
              <a:t>相對同業並未有過高的</a:t>
            </a:r>
            <a:r>
              <a:rPr kumimoji="1" lang="en-US" altLang="zh-TW" dirty="0" smtClean="0">
                <a:solidFill>
                  <a:schemeClr val="tx1">
                    <a:lumMod val="65000"/>
                    <a:lumOff val="35000"/>
                  </a:schemeClr>
                </a:solidFill>
              </a:rPr>
              <a:t>PE</a:t>
            </a:r>
            <a:r>
              <a:rPr kumimoji="1" lang="en-US" altLang="zh-TW" dirty="0">
                <a:solidFill>
                  <a:schemeClr val="tx1">
                    <a:lumMod val="65000"/>
                    <a:lumOff val="35000"/>
                  </a:schemeClr>
                </a:solidFill>
              </a:rPr>
              <a:t>/</a:t>
            </a:r>
            <a:r>
              <a:rPr kumimoji="1" lang="en-US" altLang="zh-TW" dirty="0" smtClean="0">
                <a:solidFill>
                  <a:schemeClr val="tx1">
                    <a:lumMod val="65000"/>
                    <a:lumOff val="35000"/>
                  </a:schemeClr>
                </a:solidFill>
              </a:rPr>
              <a:t>PB</a:t>
            </a:r>
            <a:endParaRPr kumimoji="1" lang="en-US" altLang="zh-TW" dirty="0">
              <a:solidFill>
                <a:schemeClr val="tx1">
                  <a:lumMod val="65000"/>
                  <a:lumOff val="35000"/>
                </a:schemeClr>
              </a:solidFill>
            </a:endParaRPr>
          </a:p>
          <a:p>
            <a:pPr marL="285750" indent="-285750">
              <a:buFont typeface="Arial" charset="0"/>
              <a:buChar char="•"/>
            </a:pPr>
            <a:endParaRPr kumimoji="1" lang="en-US" altLang="zh-TW" dirty="0" smtClean="0">
              <a:solidFill>
                <a:schemeClr val="tx1">
                  <a:lumMod val="65000"/>
                  <a:lumOff val="35000"/>
                </a:schemeClr>
              </a:solidFill>
            </a:endParaRPr>
          </a:p>
          <a:p>
            <a:pPr marL="285750" indent="-285750">
              <a:buFont typeface="Arial" charset="0"/>
              <a:buChar char="•"/>
            </a:pPr>
            <a:r>
              <a:rPr kumimoji="1" lang="zh-TW" altLang="en-US" dirty="0" smtClean="0">
                <a:solidFill>
                  <a:schemeClr val="tx1">
                    <a:lumMod val="65000"/>
                    <a:lumOff val="35000"/>
                  </a:schemeClr>
                </a:solidFill>
              </a:rPr>
              <a:t>成本</a:t>
            </a:r>
            <a:r>
              <a:rPr kumimoji="1" lang="zh-TW" altLang="en-US" dirty="0">
                <a:solidFill>
                  <a:schemeClr val="tx1">
                    <a:lumMod val="65000"/>
                    <a:lumOff val="35000"/>
                  </a:schemeClr>
                </a:solidFill>
              </a:rPr>
              <a:t>相對同業低且毛利</a:t>
            </a:r>
            <a:r>
              <a:rPr kumimoji="1" lang="zh-TW" altLang="en-US" dirty="0" smtClean="0">
                <a:solidFill>
                  <a:schemeClr val="tx1">
                    <a:lumMod val="65000"/>
                    <a:lumOff val="35000"/>
                  </a:schemeClr>
                </a:solidFill>
              </a:rPr>
              <a:t>相近</a:t>
            </a:r>
            <a:endParaRPr kumimoji="1" lang="en-US" altLang="zh-TW" dirty="0">
              <a:solidFill>
                <a:schemeClr val="tx1">
                  <a:lumMod val="65000"/>
                  <a:lumOff val="35000"/>
                </a:schemeClr>
              </a:solidFill>
            </a:endParaRPr>
          </a:p>
          <a:p>
            <a:pPr marL="285750" indent="-285750">
              <a:buFont typeface="Arial" charset="0"/>
              <a:buChar char="•"/>
            </a:pPr>
            <a:endParaRPr kumimoji="1" lang="en-US" altLang="zh-TW" dirty="0">
              <a:solidFill>
                <a:schemeClr val="tx1">
                  <a:lumMod val="65000"/>
                  <a:lumOff val="35000"/>
                </a:schemeClr>
              </a:solidFill>
            </a:endParaRPr>
          </a:p>
          <a:p>
            <a:pPr marL="285750" indent="-285750">
              <a:buFont typeface="Arial" charset="0"/>
              <a:buChar char="•"/>
            </a:pPr>
            <a:endParaRPr kumimoji="1" lang="en-US" altLang="zh-TW" sz="1400" dirty="0">
              <a:solidFill>
                <a:schemeClr val="tx1">
                  <a:lumMod val="65000"/>
                  <a:lumOff val="35000"/>
                </a:schemeClr>
              </a:solidFill>
            </a:endParaRPr>
          </a:p>
        </p:txBody>
      </p:sp>
      <p:grpSp>
        <p:nvGrpSpPr>
          <p:cNvPr id="19" name="群組 18"/>
          <p:cNvGrpSpPr/>
          <p:nvPr/>
        </p:nvGrpSpPr>
        <p:grpSpPr>
          <a:xfrm>
            <a:off x="4524569" y="0"/>
            <a:ext cx="4395916" cy="395481"/>
            <a:chOff x="4587446" y="400050"/>
            <a:chExt cx="4395916" cy="395481"/>
          </a:xfrm>
        </p:grpSpPr>
        <p:grpSp>
          <p:nvGrpSpPr>
            <p:cNvPr id="24" name="群組 23"/>
            <p:cNvGrpSpPr/>
            <p:nvPr/>
          </p:nvGrpSpPr>
          <p:grpSpPr>
            <a:xfrm>
              <a:off x="4587446" y="400050"/>
              <a:ext cx="1098979" cy="395481"/>
              <a:chOff x="4587446" y="400050"/>
              <a:chExt cx="1098979" cy="395481"/>
            </a:xfrm>
          </p:grpSpPr>
          <p:sp>
            <p:nvSpPr>
              <p:cNvPr id="37" name="文字方塊 36"/>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個股推薦</a:t>
                </a:r>
              </a:p>
            </p:txBody>
          </p:sp>
          <p:sp>
            <p:nvSpPr>
              <p:cNvPr id="38" name="矩形 37"/>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6" name="群組 25"/>
            <p:cNvGrpSpPr/>
            <p:nvPr/>
          </p:nvGrpSpPr>
          <p:grpSpPr>
            <a:xfrm>
              <a:off x="5686425" y="400050"/>
              <a:ext cx="1098979" cy="395481"/>
              <a:chOff x="4587446" y="400050"/>
              <a:chExt cx="1098979" cy="395481"/>
            </a:xfrm>
          </p:grpSpPr>
          <p:sp>
            <p:nvSpPr>
              <p:cNvPr id="35" name="文字方塊 34"/>
              <p:cNvSpPr txBox="1"/>
              <p:nvPr/>
            </p:nvSpPr>
            <p:spPr>
              <a:xfrm>
                <a:off x="4587446" y="400050"/>
                <a:ext cx="1098979" cy="369332"/>
              </a:xfrm>
              <a:prstGeom prst="rect">
                <a:avLst/>
              </a:prstGeom>
              <a:noFill/>
            </p:spPr>
            <p:txBody>
              <a:bodyPr wrap="square" rtlCol="0">
                <a:spAutoFit/>
              </a:bodyPr>
              <a:lstStyle/>
              <a:p>
                <a:pPr algn="ctr"/>
                <a:r>
                  <a:rPr kumimoji="1" lang="zh-TW" altLang="en-US" b="1" dirty="0"/>
                  <a:t>公司概況</a:t>
                </a:r>
              </a:p>
            </p:txBody>
          </p:sp>
          <p:sp>
            <p:nvSpPr>
              <p:cNvPr id="36" name="矩形 35"/>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9" name="群組 28"/>
            <p:cNvGrpSpPr/>
            <p:nvPr/>
          </p:nvGrpSpPr>
          <p:grpSpPr>
            <a:xfrm>
              <a:off x="6785404" y="400050"/>
              <a:ext cx="1098979" cy="395481"/>
              <a:chOff x="4587446" y="400050"/>
              <a:chExt cx="1098979" cy="395481"/>
            </a:xfrm>
          </p:grpSpPr>
          <p:sp>
            <p:nvSpPr>
              <p:cNvPr id="33" name="文字方塊 32"/>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動能詳述</a:t>
                </a:r>
              </a:p>
            </p:txBody>
          </p:sp>
          <p:sp>
            <p:nvSpPr>
              <p:cNvPr id="34" name="矩形 33"/>
              <p:cNvSpPr/>
              <p:nvPr/>
            </p:nvSpPr>
            <p:spPr>
              <a:xfrm flipV="1">
                <a:off x="4630693" y="749812"/>
                <a:ext cx="1055732" cy="45719"/>
              </a:xfrm>
              <a:prstGeom prst="rect">
                <a:avLst/>
              </a:prstGeom>
              <a:solidFill>
                <a:srgbClr val="6AB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30" name="群組 29"/>
            <p:cNvGrpSpPr/>
            <p:nvPr/>
          </p:nvGrpSpPr>
          <p:grpSpPr>
            <a:xfrm>
              <a:off x="7884383" y="400050"/>
              <a:ext cx="1098979" cy="395481"/>
              <a:chOff x="4587446" y="400050"/>
              <a:chExt cx="1098979" cy="395481"/>
            </a:xfrm>
          </p:grpSpPr>
          <p:sp>
            <p:nvSpPr>
              <p:cNvPr id="31" name="文字方塊 30"/>
              <p:cNvSpPr txBox="1"/>
              <p:nvPr/>
            </p:nvSpPr>
            <p:spPr>
              <a:xfrm>
                <a:off x="4587446" y="400050"/>
                <a:ext cx="1098979" cy="369332"/>
              </a:xfrm>
              <a:prstGeom prst="rect">
                <a:avLst/>
              </a:prstGeom>
              <a:noFill/>
            </p:spPr>
            <p:txBody>
              <a:bodyPr wrap="square" rtlCol="0">
                <a:spAutoFit/>
              </a:bodyPr>
              <a:lstStyle/>
              <a:p>
                <a:pPr algn="ctr"/>
                <a:r>
                  <a:rPr kumimoji="1" lang="zh-TW" altLang="en-US" b="1" dirty="0">
                    <a:solidFill>
                      <a:srgbClr val="767171"/>
                    </a:solidFill>
                  </a:rPr>
                  <a:t>財務總結</a:t>
                </a:r>
              </a:p>
            </p:txBody>
          </p:sp>
          <p:sp>
            <p:nvSpPr>
              <p:cNvPr id="32" name="矩形 31"/>
              <p:cNvSpPr/>
              <p:nvPr/>
            </p:nvSpPr>
            <p:spPr>
              <a:xfrm flipV="1">
                <a:off x="4630693" y="749812"/>
                <a:ext cx="1055732" cy="45719"/>
              </a:xfrm>
              <a:prstGeom prst="rect">
                <a:avLst/>
              </a:prstGeom>
              <a:solidFill>
                <a:srgbClr val="92A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aphicFrame>
        <p:nvGraphicFramePr>
          <p:cNvPr id="5" name="表格 4"/>
          <p:cNvGraphicFramePr>
            <a:graphicFrameLocks noGrp="1"/>
          </p:cNvGraphicFramePr>
          <p:nvPr>
            <p:extLst>
              <p:ext uri="{D42A27DB-BD31-4B8C-83A1-F6EECF244321}">
                <p14:modId xmlns:p14="http://schemas.microsoft.com/office/powerpoint/2010/main" val="787048834"/>
              </p:ext>
            </p:extLst>
          </p:nvPr>
        </p:nvGraphicFramePr>
        <p:xfrm>
          <a:off x="4276407" y="1159158"/>
          <a:ext cx="4644078" cy="2157678"/>
        </p:xfrm>
        <a:graphic>
          <a:graphicData uri="http://schemas.openxmlformats.org/drawingml/2006/table">
            <a:tbl>
              <a:tblPr firstRow="1" bandRow="1">
                <a:tableStyleId>{5C22544A-7EE6-4342-B048-85BDC9FD1C3A}</a:tableStyleId>
              </a:tblPr>
              <a:tblGrid>
                <a:gridCol w="1548026">
                  <a:extLst>
                    <a:ext uri="{9D8B030D-6E8A-4147-A177-3AD203B41FA5}">
                      <a16:colId xmlns:a16="http://schemas.microsoft.com/office/drawing/2014/main" val="20000"/>
                    </a:ext>
                  </a:extLst>
                </a:gridCol>
                <a:gridCol w="1548026">
                  <a:extLst>
                    <a:ext uri="{9D8B030D-6E8A-4147-A177-3AD203B41FA5}">
                      <a16:colId xmlns:a16="http://schemas.microsoft.com/office/drawing/2014/main" val="20001"/>
                    </a:ext>
                  </a:extLst>
                </a:gridCol>
                <a:gridCol w="1548026">
                  <a:extLst>
                    <a:ext uri="{9D8B030D-6E8A-4147-A177-3AD203B41FA5}">
                      <a16:colId xmlns:a16="http://schemas.microsoft.com/office/drawing/2014/main" val="20002"/>
                    </a:ext>
                  </a:extLst>
                </a:gridCol>
              </a:tblGrid>
              <a:tr h="381873">
                <a:tc>
                  <a:txBody>
                    <a:bodyPr/>
                    <a:lstStyle/>
                    <a:p>
                      <a:pPr algn="ctr"/>
                      <a:r>
                        <a:rPr lang="zh-TW" altLang="en-US" sz="1600" dirty="0"/>
                        <a:t>排名</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tc>
                  <a:txBody>
                    <a:bodyPr/>
                    <a:lstStyle/>
                    <a:p>
                      <a:pPr algn="ctr"/>
                      <a:r>
                        <a:rPr lang="en-US" altLang="zh-TW" sz="1600" dirty="0"/>
                        <a:t>PE</a:t>
                      </a:r>
                      <a:endParaRPr lang="zh-TW" alt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tc>
                  <a:txBody>
                    <a:bodyPr/>
                    <a:lstStyle/>
                    <a:p>
                      <a:pPr algn="ctr"/>
                      <a:r>
                        <a:rPr lang="en-US" altLang="zh-TW" sz="1600" dirty="0"/>
                        <a:t>PB</a:t>
                      </a:r>
                      <a:endParaRPr lang="zh-TW" alt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0ABCB"/>
                    </a:solidFill>
                  </a:tcPr>
                </a:tc>
                <a:extLst>
                  <a:ext uri="{0D108BD9-81ED-4DB2-BD59-A6C34878D82A}">
                    <a16:rowId xmlns:a16="http://schemas.microsoft.com/office/drawing/2014/main" val="10000"/>
                  </a:ext>
                </a:extLst>
              </a:tr>
              <a:tr h="355161">
                <a:tc>
                  <a:txBody>
                    <a:bodyPr/>
                    <a:lstStyle/>
                    <a:p>
                      <a:pPr algn="ctr"/>
                      <a:r>
                        <a:rPr lang="zh-TW" altLang="en-US" sz="1600" b="0" dirty="0">
                          <a:solidFill>
                            <a:srgbClr val="767171"/>
                          </a:solidFill>
                        </a:rPr>
                        <a:t>臻鼎</a:t>
                      </a:r>
                      <a:r>
                        <a:rPr lang="zh-TW" altLang="en-US" sz="1600" b="0" dirty="0" smtClean="0">
                          <a:solidFill>
                            <a:srgbClr val="767171"/>
                          </a:solidFill>
                        </a:rPr>
                        <a:t>（</a:t>
                      </a:r>
                      <a:r>
                        <a:rPr lang="en-US" altLang="zh-TW" sz="1600" b="0" dirty="0" smtClean="0">
                          <a:solidFill>
                            <a:srgbClr val="767171"/>
                          </a:solidFill>
                        </a:rPr>
                        <a:t>#2</a:t>
                      </a:r>
                      <a:r>
                        <a:rPr lang="zh-TW" altLang="en-US" sz="1600" b="0" dirty="0" smtClean="0">
                          <a:solidFill>
                            <a:srgbClr val="767171"/>
                          </a:solidFill>
                        </a:rPr>
                        <a:t>）</a:t>
                      </a:r>
                      <a:endParaRPr lang="zh-TW" altLang="en-US" sz="1600" b="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rgbClr val="767171"/>
                          </a:solidFill>
                        </a:rPr>
                        <a:t>14.9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1.64</a:t>
                      </a:r>
                      <a:endParaRPr lang="zh-TW" altLang="en-US" sz="160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5161">
                <a:tc>
                  <a:txBody>
                    <a:bodyPr/>
                    <a:lstStyle/>
                    <a:p>
                      <a:pPr algn="ctr"/>
                      <a:r>
                        <a:rPr lang="zh-TW" altLang="en-US" sz="1600" b="0" dirty="0">
                          <a:solidFill>
                            <a:srgbClr val="767171"/>
                          </a:solidFill>
                        </a:rPr>
                        <a:t>欣興</a:t>
                      </a:r>
                      <a:r>
                        <a:rPr lang="zh-TW" altLang="en-US" sz="1600" b="0" dirty="0" smtClean="0">
                          <a:solidFill>
                            <a:srgbClr val="767171"/>
                          </a:solidFill>
                        </a:rPr>
                        <a:t>（</a:t>
                      </a:r>
                      <a:r>
                        <a:rPr lang="en-US" altLang="zh-TW" sz="1600" b="0" dirty="0" smtClean="0">
                          <a:solidFill>
                            <a:srgbClr val="767171"/>
                          </a:solidFill>
                        </a:rPr>
                        <a:t>#4</a:t>
                      </a:r>
                      <a:r>
                        <a:rPr lang="zh-TW" altLang="en-US" sz="1600" b="0" dirty="0">
                          <a:solidFill>
                            <a:srgbClr val="76717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80.33</a:t>
                      </a:r>
                      <a:endParaRPr lang="zh-TW" altLang="en-US" sz="160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0.64</a:t>
                      </a:r>
                      <a:endParaRPr lang="zh-TW" altLang="en-US" sz="160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5161">
                <a:tc>
                  <a:txBody>
                    <a:bodyPr/>
                    <a:lstStyle/>
                    <a:p>
                      <a:pPr algn="ctr"/>
                      <a:r>
                        <a:rPr lang="zh-TW" altLang="en-US" sz="1600" b="0" dirty="0">
                          <a:solidFill>
                            <a:srgbClr val="767171"/>
                          </a:solidFill>
                        </a:rPr>
                        <a:t>華通</a:t>
                      </a:r>
                      <a:r>
                        <a:rPr lang="zh-TW" altLang="en-US" sz="1600" b="0" dirty="0" smtClean="0">
                          <a:solidFill>
                            <a:srgbClr val="767171"/>
                          </a:solidFill>
                        </a:rPr>
                        <a:t>（</a:t>
                      </a:r>
                      <a:r>
                        <a:rPr lang="en-US" altLang="zh-TW" sz="1600" b="0" dirty="0" smtClean="0">
                          <a:solidFill>
                            <a:srgbClr val="767171"/>
                          </a:solidFill>
                        </a:rPr>
                        <a:t>#5</a:t>
                      </a:r>
                      <a:r>
                        <a:rPr lang="zh-TW" altLang="en-US" sz="1600" b="0" dirty="0">
                          <a:solidFill>
                            <a:srgbClr val="76717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15.76</a:t>
                      </a:r>
                      <a:endParaRPr lang="zh-TW" altLang="en-US" sz="160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2.33</a:t>
                      </a:r>
                      <a:endParaRPr lang="zh-TW" altLang="en-US" sz="1600" dirty="0">
                        <a:solidFill>
                          <a:srgbClr val="76717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5161">
                <a:tc>
                  <a:txBody>
                    <a:bodyPr/>
                    <a:lstStyle/>
                    <a:p>
                      <a:pPr algn="ctr"/>
                      <a:r>
                        <a:rPr lang="zh-TW" altLang="en-US" sz="1600" b="0" dirty="0" smtClean="0">
                          <a:solidFill>
                            <a:srgbClr val="FF0000"/>
                          </a:solidFill>
                        </a:rPr>
                        <a:t>同業平均</a:t>
                      </a:r>
                      <a:endParaRPr lang="zh-TW" altLang="en-US" sz="1600"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b-NO" altLang="zh-TW" sz="1600" dirty="0">
                          <a:solidFill>
                            <a:srgbClr val="FF0000"/>
                          </a:solidFill>
                        </a:rPr>
                        <a:t>15.76</a:t>
                      </a:r>
                      <a:endParaRPr lang="en-US" altLang="zh-TW" sz="16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FF0000"/>
                          </a:solidFill>
                        </a:rPr>
                        <a:t>1.64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5161">
                <a:tc>
                  <a:txBody>
                    <a:bodyPr/>
                    <a:lstStyle/>
                    <a:p>
                      <a:pPr algn="ctr"/>
                      <a:r>
                        <a:rPr lang="zh-TW" altLang="en-US" sz="1600" b="0" dirty="0">
                          <a:solidFill>
                            <a:srgbClr val="767171"/>
                          </a:solidFill>
                        </a:rPr>
                        <a:t>健鼎</a:t>
                      </a:r>
                      <a:r>
                        <a:rPr lang="zh-TW" altLang="en-US" sz="1600" b="0" dirty="0" smtClean="0">
                          <a:solidFill>
                            <a:srgbClr val="767171"/>
                          </a:solidFill>
                        </a:rPr>
                        <a:t>（</a:t>
                      </a:r>
                      <a:r>
                        <a:rPr lang="en-US" altLang="zh-TW" sz="1600" b="0" dirty="0" smtClean="0">
                          <a:solidFill>
                            <a:srgbClr val="767171"/>
                          </a:solidFill>
                        </a:rPr>
                        <a:t>#6</a:t>
                      </a:r>
                      <a:r>
                        <a:rPr lang="zh-TW" altLang="en-US" sz="1600" b="0" dirty="0">
                          <a:solidFill>
                            <a:srgbClr val="76717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11.19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sz="1600" dirty="0">
                          <a:solidFill>
                            <a:srgbClr val="767171"/>
                          </a:solidFill>
                        </a:rPr>
                        <a:t>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39" name="內容版面配置區 38"/>
          <p:cNvGraphicFramePr>
            <a:graphicFrameLocks noGrp="1"/>
          </p:cNvGraphicFramePr>
          <p:nvPr>
            <p:ph idx="1"/>
            <p:extLst>
              <p:ext uri="{D42A27DB-BD31-4B8C-83A1-F6EECF244321}">
                <p14:modId xmlns:p14="http://schemas.microsoft.com/office/powerpoint/2010/main" val="3147443120"/>
              </p:ext>
            </p:extLst>
          </p:nvPr>
        </p:nvGraphicFramePr>
        <p:xfrm>
          <a:off x="210855" y="3379319"/>
          <a:ext cx="3895919" cy="3159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圖表 39"/>
          <p:cNvGraphicFramePr>
            <a:graphicFrameLocks/>
          </p:cNvGraphicFramePr>
          <p:nvPr>
            <p:extLst>
              <p:ext uri="{D42A27DB-BD31-4B8C-83A1-F6EECF244321}">
                <p14:modId xmlns:p14="http://schemas.microsoft.com/office/powerpoint/2010/main" val="2236319044"/>
              </p:ext>
            </p:extLst>
          </p:nvPr>
        </p:nvGraphicFramePr>
        <p:xfrm>
          <a:off x="4106774" y="3379319"/>
          <a:ext cx="4909610" cy="3159594"/>
        </p:xfrm>
        <a:graphic>
          <a:graphicData uri="http://schemas.openxmlformats.org/drawingml/2006/chart">
            <c:chart xmlns:c="http://schemas.openxmlformats.org/drawingml/2006/chart" xmlns:r="http://schemas.openxmlformats.org/officeDocument/2006/relationships" r:id="rId4"/>
          </a:graphicData>
        </a:graphic>
      </p:graphicFrame>
      <p:sp>
        <p:nvSpPr>
          <p:cNvPr id="6" name="投影片編號版面配置區 5"/>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63305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txBox="1"/>
          <p:nvPr>
            <p:custDataLst>
              <p:tags r:id="rId1"/>
            </p:custDataLst>
          </p:nvPr>
        </p:nvSpPr>
        <p:spPr>
          <a:xfrm>
            <a:off x="332363" y="2890726"/>
            <a:ext cx="2057399" cy="600164"/>
          </a:xfrm>
          <a:prstGeom prst="rect">
            <a:avLst/>
          </a:prstGeom>
          <a:noFill/>
        </p:spPr>
        <p:txBody>
          <a:bodyPr wrap="square" rtlCol="0">
            <a:noAutofit/>
          </a:bodyPr>
          <a:lstStyle/>
          <a:p>
            <a:pPr algn="ctr"/>
            <a:r>
              <a:rPr lang="en-US" altLang="zh-CN" sz="2800" dirty="0">
                <a:solidFill>
                  <a:schemeClr val="bg1"/>
                </a:solidFill>
                <a:effectLst>
                  <a:outerShdw blurRad="38100" dist="38100" dir="2700000" algn="tl">
                    <a:srgbClr val="000000">
                      <a:alpha val="43137"/>
                    </a:srgbClr>
                  </a:outerShdw>
                </a:effectLst>
                <a:latin typeface="+mj-lt"/>
                <a:cs typeface="Arial" pitchFamily="34" charset="0"/>
              </a:rPr>
              <a:t>PART </a:t>
            </a:r>
            <a:r>
              <a:rPr lang="en-US" altLang="zh-TW" sz="2800" dirty="0">
                <a:solidFill>
                  <a:schemeClr val="bg1"/>
                </a:solidFill>
                <a:effectLst>
                  <a:outerShdw blurRad="38100" dist="38100" dir="2700000" algn="tl">
                    <a:srgbClr val="000000">
                      <a:alpha val="43137"/>
                    </a:srgbClr>
                  </a:outerShdw>
                </a:effectLst>
                <a:latin typeface="+mj-lt"/>
                <a:cs typeface="Arial" pitchFamily="34" charset="0"/>
              </a:rPr>
              <a:t>3</a:t>
            </a:r>
            <a:endParaRPr lang="zh-CN" altLang="en-US" sz="28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2389762" y="2844559"/>
            <a:ext cx="2031325" cy="646331"/>
          </a:xfrm>
          <a:prstGeom prst="rect">
            <a:avLst/>
          </a:prstGeom>
        </p:spPr>
        <p:txBody>
          <a:bodyPr wrap="none">
            <a:spAutoFit/>
          </a:bodyPr>
          <a:lstStyle/>
          <a:p>
            <a:pPr lvl="0"/>
            <a:r>
              <a:rPr lang="zh-TW" altLang="en-US" sz="3600" b="1" dirty="0">
                <a:solidFill>
                  <a:srgbClr val="E7E6E6">
                    <a:lumMod val="25000"/>
                  </a:srgbClr>
                </a:solidFill>
              </a:rPr>
              <a:t>動能詳述</a:t>
            </a:r>
          </a:p>
        </p:txBody>
      </p:sp>
      <p:sp>
        <p:nvSpPr>
          <p:cNvPr id="7" name="矩形 6">
            <a:extLst>
              <a:ext uri="{FF2B5EF4-FFF2-40B4-BE49-F238E27FC236}">
                <a16:creationId xmlns:a16="http://schemas.microsoft.com/office/drawing/2014/main" id="{6F0CE53B-A0AA-49EF-9B8F-37D4370F6A6F}"/>
              </a:ext>
            </a:extLst>
          </p:cNvPr>
          <p:cNvSpPr/>
          <p:nvPr/>
        </p:nvSpPr>
        <p:spPr>
          <a:xfrm>
            <a:off x="5778908" y="5040630"/>
            <a:ext cx="3177473" cy="1072345"/>
          </a:xfrm>
          <a:prstGeom prst="rect">
            <a:avLst/>
          </a:prstGeom>
        </p:spPr>
        <p:txBody>
          <a:bodyPr wrap="none">
            <a:spAutoFit/>
          </a:bodyPr>
          <a:lstStyle/>
          <a:p>
            <a:pPr marL="571486" indent="-571486">
              <a:lnSpc>
                <a:spcPts val="4000"/>
              </a:lnSpc>
              <a:buFont typeface="Arial" panose="020B0604020202020204" pitchFamily="34" charset="0"/>
              <a:buChar char="•"/>
            </a:pPr>
            <a:r>
              <a:rPr lang="zh-TW" altLang="en-US" sz="2800" b="1" dirty="0">
                <a:solidFill>
                  <a:schemeClr val="bg2">
                    <a:lumMod val="50000"/>
                  </a:schemeClr>
                </a:solidFill>
              </a:rPr>
              <a:t>車用板</a:t>
            </a:r>
            <a:endParaRPr lang="en-US" altLang="zh-TW" sz="2800" b="1" dirty="0">
              <a:solidFill>
                <a:schemeClr val="bg2">
                  <a:lumMod val="50000"/>
                </a:schemeClr>
              </a:solidFill>
            </a:endParaRPr>
          </a:p>
          <a:p>
            <a:pPr marL="571486" indent="-571486">
              <a:lnSpc>
                <a:spcPts val="4000"/>
              </a:lnSpc>
              <a:buFont typeface="Arial" panose="020B0604020202020204" pitchFamily="34" charset="0"/>
              <a:buChar char="•"/>
            </a:pPr>
            <a:r>
              <a:rPr lang="zh-TW" altLang="en-US" sz="2800" b="1" dirty="0">
                <a:solidFill>
                  <a:schemeClr val="bg2">
                    <a:lumMod val="50000"/>
                  </a:schemeClr>
                </a:solidFill>
              </a:rPr>
              <a:t>伺服器</a:t>
            </a:r>
            <a:r>
              <a:rPr lang="en-US" altLang="zh-TW" sz="2800" b="1" dirty="0">
                <a:solidFill>
                  <a:schemeClr val="bg2">
                    <a:lumMod val="50000"/>
                  </a:schemeClr>
                </a:solidFill>
              </a:rPr>
              <a:t>&amp;DRAM</a:t>
            </a:r>
          </a:p>
        </p:txBody>
      </p:sp>
    </p:spTree>
    <p:extLst>
      <p:ext uri="{BB962C8B-B14F-4D97-AF65-F5344CB8AC3E}">
        <p14:creationId xmlns:p14="http://schemas.microsoft.com/office/powerpoint/2010/main" val="38478859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7168</TotalTime>
  <Words>3645</Words>
  <Application>Microsoft Office PowerPoint</Application>
  <PresentationFormat>如螢幕大小 (4:3)</PresentationFormat>
  <Paragraphs>881</Paragraphs>
  <Slides>35</Slides>
  <Notes>23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35</vt:i4>
      </vt:variant>
    </vt:vector>
  </HeadingPairs>
  <TitlesOfParts>
    <vt:vector size="44" baseType="lpstr">
      <vt:lpstr>等线</vt:lpstr>
      <vt:lpstr>Microsoft YaHei</vt:lpstr>
      <vt:lpstr>黑体</vt:lpstr>
      <vt:lpstr>微軟正黑體</vt:lpstr>
      <vt:lpstr>新細明體</vt:lpstr>
      <vt:lpstr>Arial</vt:lpstr>
      <vt:lpstr>Calibri</vt:lpstr>
      <vt:lpstr>Times New Roman</vt:lpstr>
      <vt:lpstr>Office 主题​​</vt:lpstr>
      <vt:lpstr>PowerPoint 簡報</vt:lpstr>
      <vt:lpstr>PowerPoint 簡報</vt:lpstr>
      <vt:lpstr>PowerPoint 簡報</vt:lpstr>
      <vt:lpstr>推薦標的：健鼎（3044.TT）</vt:lpstr>
      <vt:lpstr>PowerPoint 簡報</vt:lpstr>
      <vt:lpstr>PowerPoint 簡報</vt:lpstr>
      <vt:lpstr>健鼎產業簡介</vt:lpstr>
      <vt:lpstr>健鼎同業比較</vt:lpstr>
      <vt:lpstr>PowerPoint 簡報</vt:lpstr>
      <vt:lpstr>動能一：車用</vt:lpstr>
      <vt:lpstr>車用面板終端應用</vt:lpstr>
      <vt:lpstr>TFT-LCD面板將持續成長</vt:lpstr>
      <vt:lpstr>健鼎TFT-LCD主要客戶</vt:lpstr>
      <vt:lpstr>動能二：伺服器</vt:lpstr>
      <vt:lpstr>伺服器供應鏈</vt:lpstr>
      <vt:lpstr>物聯網帶動DDR4、伺服器板</vt:lpstr>
      <vt:lpstr>Intel新平台推出帶動DDR4、伺服器板</vt:lpstr>
      <vt:lpstr>伺服器板、DDR4主要客戶</vt:lpstr>
      <vt:lpstr>健鼎產品毛利率領先同業</vt:lpstr>
      <vt:lpstr>健鼎競爭優勢：進入障礙高</vt:lpstr>
      <vt:lpstr>PowerPoint 簡報</vt:lpstr>
      <vt:lpstr>預估EPS為8.71元</vt:lpstr>
      <vt:lpstr>目標價113元，本益比14x</vt:lpstr>
      <vt:lpstr>PowerPoint 簡報</vt:lpstr>
      <vt:lpstr>附錄－車用板</vt:lpstr>
      <vt:lpstr>附錄－車用面板變革</vt:lpstr>
      <vt:lpstr>附錄 - 健鼎各部門營收成長</vt:lpstr>
      <vt:lpstr>附錄 - 京東方客戶</vt:lpstr>
      <vt:lpstr>附錄 – 健鼎vs同業 (TFT-LCD)</vt:lpstr>
      <vt:lpstr>附錄 – 伺服器與大型資料中心成本拆解</vt:lpstr>
      <vt:lpstr>附錄 - DDR5</vt:lpstr>
      <vt:lpstr>附錄 – 2013年美元兌新台幣匯率走勢</vt:lpstr>
      <vt:lpstr>附錄－DCF Model 評價表</vt:lpstr>
      <vt:lpstr>附錄－DCF Model 關鍵假設</vt:lpstr>
      <vt:lpstr>附錄－本益比取樣方式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User</cp:lastModifiedBy>
  <cp:revision>377</cp:revision>
  <cp:lastPrinted>2017-12-10T03:09:35Z</cp:lastPrinted>
  <dcterms:created xsi:type="dcterms:W3CDTF">2016-01-19T08:46:18Z</dcterms:created>
  <dcterms:modified xsi:type="dcterms:W3CDTF">2018-01-02T02:56:50Z</dcterms:modified>
</cp:coreProperties>
</file>