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2ADFA-C7D5-4EF3-998E-452337A640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EF5001-F44B-4D1B-9E30-FE73EE294C1C}">
      <dgm:prSet phldrT="[文本]"/>
      <dgm:spPr/>
      <dgm:t>
        <a:bodyPr/>
        <a:lstStyle/>
        <a:p>
          <a:r>
            <a:rPr lang="zh-CN" altLang="en-US" dirty="0" smtClean="0"/>
            <a:t>模拟限带滤波器</a:t>
          </a:r>
          <a:endParaRPr lang="zh-CN" altLang="en-US" dirty="0"/>
        </a:p>
      </dgm:t>
    </dgm:pt>
    <dgm:pt modelId="{D8827064-C22E-4BA8-84F5-98DF79309C7A}" type="parTrans" cxnId="{514D3422-BB1F-48F0-BFD4-FCA0B780675A}">
      <dgm:prSet/>
      <dgm:spPr/>
      <dgm:t>
        <a:bodyPr/>
        <a:lstStyle/>
        <a:p>
          <a:endParaRPr lang="zh-CN" altLang="en-US"/>
        </a:p>
      </dgm:t>
    </dgm:pt>
    <dgm:pt modelId="{5F91FF5E-77FB-4FA3-90BF-4DD6F93D6EFA}" type="sibTrans" cxnId="{514D3422-BB1F-48F0-BFD4-FCA0B780675A}">
      <dgm:prSet/>
      <dgm:spPr/>
      <dgm:t>
        <a:bodyPr/>
        <a:lstStyle/>
        <a:p>
          <a:endParaRPr lang="zh-CN" altLang="en-US"/>
        </a:p>
      </dgm:t>
    </dgm:pt>
    <dgm:pt modelId="{D45152B7-6B72-4F3C-9256-523A1E6E6B98}">
      <dgm:prSet phldrT="[文本]"/>
      <dgm:spPr/>
      <dgm:t>
        <a:bodyPr/>
        <a:lstStyle/>
        <a:p>
          <a:pPr algn="ctr"/>
          <a:r>
            <a:rPr lang="en-US" altLang="zh-CN" dirty="0" smtClean="0"/>
            <a:t>A/D</a:t>
          </a:r>
          <a:r>
            <a:rPr lang="zh-CN" altLang="en-US" dirty="0" smtClean="0"/>
            <a:t>变换</a:t>
          </a:r>
          <a:endParaRPr lang="zh-CN" altLang="en-US" dirty="0"/>
        </a:p>
      </dgm:t>
    </dgm:pt>
    <dgm:pt modelId="{C3074ABC-2EF9-4C99-B800-06AB089C236E}" type="parTrans" cxnId="{E4DB8D4F-1EB7-4B48-B8FD-47B466377FF0}">
      <dgm:prSet/>
      <dgm:spPr/>
      <dgm:t>
        <a:bodyPr/>
        <a:lstStyle/>
        <a:p>
          <a:endParaRPr lang="zh-CN" altLang="en-US"/>
        </a:p>
      </dgm:t>
    </dgm:pt>
    <dgm:pt modelId="{15F9293F-6236-4344-87E8-E2ECC99F5CB3}" type="sibTrans" cxnId="{E4DB8D4F-1EB7-4B48-B8FD-47B466377FF0}">
      <dgm:prSet/>
      <dgm:spPr/>
      <dgm:t>
        <a:bodyPr/>
        <a:lstStyle/>
        <a:p>
          <a:endParaRPr lang="zh-CN" altLang="en-US"/>
        </a:p>
      </dgm:t>
    </dgm:pt>
    <dgm:pt modelId="{FD405B21-AE86-4AEB-9F5A-87336527E819}">
      <dgm:prSet phldrT="[文本]"/>
      <dgm:spPr/>
      <dgm:t>
        <a:bodyPr/>
        <a:lstStyle/>
        <a:p>
          <a:r>
            <a:rPr lang="zh-CN" altLang="en-US" dirty="0" smtClean="0"/>
            <a:t>数字处理系统</a:t>
          </a:r>
          <a:endParaRPr lang="zh-CN" altLang="en-US" dirty="0"/>
        </a:p>
      </dgm:t>
    </dgm:pt>
    <dgm:pt modelId="{B6B0F995-CF9D-4FD0-86B7-C9A804B9CDA2}" type="parTrans" cxnId="{F6693D8F-07A8-4EB0-9A77-67E56D80DB27}">
      <dgm:prSet/>
      <dgm:spPr/>
      <dgm:t>
        <a:bodyPr/>
        <a:lstStyle/>
        <a:p>
          <a:endParaRPr lang="zh-CN" altLang="en-US"/>
        </a:p>
      </dgm:t>
    </dgm:pt>
    <dgm:pt modelId="{665357CD-7988-4691-9009-48D415FF431E}" type="sibTrans" cxnId="{F6693D8F-07A8-4EB0-9A77-67E56D80DB27}">
      <dgm:prSet/>
      <dgm:spPr/>
      <dgm:t>
        <a:bodyPr/>
        <a:lstStyle/>
        <a:p>
          <a:endParaRPr lang="zh-CN" altLang="en-US"/>
        </a:p>
      </dgm:t>
    </dgm:pt>
    <dgm:pt modelId="{7B77E5EC-5AA1-49DA-9198-871AB3ED81C6}">
      <dgm:prSet phldrT="[文本]"/>
      <dgm:spPr>
        <a:noFill/>
        <a:ln>
          <a:noFill/>
        </a:ln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模拟信号</a:t>
          </a:r>
          <a:endParaRPr lang="zh-CN" altLang="en-US" dirty="0">
            <a:solidFill>
              <a:schemeClr val="tx1"/>
            </a:solidFill>
          </a:endParaRPr>
        </a:p>
      </dgm:t>
    </dgm:pt>
    <dgm:pt modelId="{4929850A-E46F-48D9-AA7C-0D42D52D620C}" type="parTrans" cxnId="{C4AACFE7-9419-4D31-85AC-F6B2151AC387}">
      <dgm:prSet/>
      <dgm:spPr/>
      <dgm:t>
        <a:bodyPr/>
        <a:lstStyle/>
        <a:p>
          <a:endParaRPr lang="zh-CN" altLang="en-US"/>
        </a:p>
      </dgm:t>
    </dgm:pt>
    <dgm:pt modelId="{53B06F20-6752-4213-8302-5D2331E3E1E9}" type="sibTrans" cxnId="{C4AACFE7-9419-4D31-85AC-F6B2151AC387}">
      <dgm:prSet/>
      <dgm:spPr/>
      <dgm:t>
        <a:bodyPr/>
        <a:lstStyle/>
        <a:p>
          <a:endParaRPr lang="zh-CN" altLang="en-US"/>
        </a:p>
      </dgm:t>
    </dgm:pt>
    <dgm:pt modelId="{120D114C-B8A2-4170-A619-1E410759C33F}" type="pres">
      <dgm:prSet presAssocID="{DEB2ADFA-C7D5-4EF3-998E-452337A640AD}" presName="Name0" presStyleCnt="0">
        <dgm:presLayoutVars>
          <dgm:dir/>
          <dgm:resizeHandles val="exact"/>
        </dgm:presLayoutVars>
      </dgm:prSet>
      <dgm:spPr/>
    </dgm:pt>
    <dgm:pt modelId="{2432D343-BCE6-4F91-9EBE-44AF343B3708}" type="pres">
      <dgm:prSet presAssocID="{7B77E5EC-5AA1-49DA-9198-871AB3ED81C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C6A14D-A674-42F5-B976-237DC7B2C988}" type="pres">
      <dgm:prSet presAssocID="{53B06F20-6752-4213-8302-5D2331E3E1E9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FFDC8FA-9E72-4F06-B138-F03664809793}" type="pres">
      <dgm:prSet presAssocID="{53B06F20-6752-4213-8302-5D2331E3E1E9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89061E0-FE4A-4682-841D-08A972E72B99}" type="pres">
      <dgm:prSet presAssocID="{62EF5001-F44B-4D1B-9E30-FE73EE294C1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80A74A-B0F0-4143-8396-A177FC69C4C7}" type="pres">
      <dgm:prSet presAssocID="{5F91FF5E-77FB-4FA3-90BF-4DD6F93D6EFA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10EDB00-BA2B-4966-AA64-1118559DCF75}" type="pres">
      <dgm:prSet presAssocID="{5F91FF5E-77FB-4FA3-90BF-4DD6F93D6EFA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5EAC0D11-CB1F-4811-B227-103B809160D3}" type="pres">
      <dgm:prSet presAssocID="{D45152B7-6B72-4F3C-9256-523A1E6E6B9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D7D963-F380-4C94-9BBC-2616A8F747F7}" type="pres">
      <dgm:prSet presAssocID="{15F9293F-6236-4344-87E8-E2ECC99F5CB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9002CD4-E3FA-4386-A70D-E9ABA7EB7EA6}" type="pres">
      <dgm:prSet presAssocID="{15F9293F-6236-4344-87E8-E2ECC99F5CB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9788C56-CC71-4944-A9DE-BFD027F46B7A}" type="pres">
      <dgm:prSet presAssocID="{FD405B21-AE86-4AEB-9F5A-87336527E81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AACFE7-9419-4D31-85AC-F6B2151AC387}" srcId="{DEB2ADFA-C7D5-4EF3-998E-452337A640AD}" destId="{7B77E5EC-5AA1-49DA-9198-871AB3ED81C6}" srcOrd="0" destOrd="0" parTransId="{4929850A-E46F-48D9-AA7C-0D42D52D620C}" sibTransId="{53B06F20-6752-4213-8302-5D2331E3E1E9}"/>
    <dgm:cxn modelId="{E4DB8D4F-1EB7-4B48-B8FD-47B466377FF0}" srcId="{DEB2ADFA-C7D5-4EF3-998E-452337A640AD}" destId="{D45152B7-6B72-4F3C-9256-523A1E6E6B98}" srcOrd="2" destOrd="0" parTransId="{C3074ABC-2EF9-4C99-B800-06AB089C236E}" sibTransId="{15F9293F-6236-4344-87E8-E2ECC99F5CB3}"/>
    <dgm:cxn modelId="{BA4CE698-BAC4-493E-A9D7-3C59D7DE9B5C}" type="presOf" srcId="{5F91FF5E-77FB-4FA3-90BF-4DD6F93D6EFA}" destId="{B10EDB00-BA2B-4966-AA64-1118559DCF75}" srcOrd="1" destOrd="0" presId="urn:microsoft.com/office/officeart/2005/8/layout/process1"/>
    <dgm:cxn modelId="{451167BC-6C20-442D-998C-E772581B19E5}" type="presOf" srcId="{15F9293F-6236-4344-87E8-E2ECC99F5CB3}" destId="{99002CD4-E3FA-4386-A70D-E9ABA7EB7EA6}" srcOrd="1" destOrd="0" presId="urn:microsoft.com/office/officeart/2005/8/layout/process1"/>
    <dgm:cxn modelId="{0F7ED96D-17C4-4C96-9428-6EF5AB2E7E04}" type="presOf" srcId="{DEB2ADFA-C7D5-4EF3-998E-452337A640AD}" destId="{120D114C-B8A2-4170-A619-1E410759C33F}" srcOrd="0" destOrd="0" presId="urn:microsoft.com/office/officeart/2005/8/layout/process1"/>
    <dgm:cxn modelId="{514D3422-BB1F-48F0-BFD4-FCA0B780675A}" srcId="{DEB2ADFA-C7D5-4EF3-998E-452337A640AD}" destId="{62EF5001-F44B-4D1B-9E30-FE73EE294C1C}" srcOrd="1" destOrd="0" parTransId="{D8827064-C22E-4BA8-84F5-98DF79309C7A}" sibTransId="{5F91FF5E-77FB-4FA3-90BF-4DD6F93D6EFA}"/>
    <dgm:cxn modelId="{893F0A18-881F-455E-A8C0-59CEBF7CA722}" type="presOf" srcId="{D45152B7-6B72-4F3C-9256-523A1E6E6B98}" destId="{5EAC0D11-CB1F-4811-B227-103B809160D3}" srcOrd="0" destOrd="0" presId="urn:microsoft.com/office/officeart/2005/8/layout/process1"/>
    <dgm:cxn modelId="{F6693D8F-07A8-4EB0-9A77-67E56D80DB27}" srcId="{DEB2ADFA-C7D5-4EF3-998E-452337A640AD}" destId="{FD405B21-AE86-4AEB-9F5A-87336527E819}" srcOrd="3" destOrd="0" parTransId="{B6B0F995-CF9D-4FD0-86B7-C9A804B9CDA2}" sibTransId="{665357CD-7988-4691-9009-48D415FF431E}"/>
    <dgm:cxn modelId="{A8985FDB-3613-4D1F-905B-AFE0313BB1D9}" type="presOf" srcId="{15F9293F-6236-4344-87E8-E2ECC99F5CB3}" destId="{EAD7D963-F380-4C94-9BBC-2616A8F747F7}" srcOrd="0" destOrd="0" presId="urn:microsoft.com/office/officeart/2005/8/layout/process1"/>
    <dgm:cxn modelId="{A52D9F41-9288-4A3F-8707-694B241862D5}" type="presOf" srcId="{FD405B21-AE86-4AEB-9F5A-87336527E819}" destId="{F9788C56-CC71-4944-A9DE-BFD027F46B7A}" srcOrd="0" destOrd="0" presId="urn:microsoft.com/office/officeart/2005/8/layout/process1"/>
    <dgm:cxn modelId="{704D6603-4D72-4847-80D0-014AE3290AF4}" type="presOf" srcId="{53B06F20-6752-4213-8302-5D2331E3E1E9}" destId="{7FFDC8FA-9E72-4F06-B138-F03664809793}" srcOrd="1" destOrd="0" presId="urn:microsoft.com/office/officeart/2005/8/layout/process1"/>
    <dgm:cxn modelId="{BC0551AA-E723-4152-B6D7-B5F64C3770B0}" type="presOf" srcId="{7B77E5EC-5AA1-49DA-9198-871AB3ED81C6}" destId="{2432D343-BCE6-4F91-9EBE-44AF343B3708}" srcOrd="0" destOrd="0" presId="urn:microsoft.com/office/officeart/2005/8/layout/process1"/>
    <dgm:cxn modelId="{A7667040-A63C-4104-BFD2-3739EA04503F}" type="presOf" srcId="{62EF5001-F44B-4D1B-9E30-FE73EE294C1C}" destId="{889061E0-FE4A-4682-841D-08A972E72B99}" srcOrd="0" destOrd="0" presId="urn:microsoft.com/office/officeart/2005/8/layout/process1"/>
    <dgm:cxn modelId="{EE188029-ECBC-4CF2-A421-6E5CEDCFF19E}" type="presOf" srcId="{5F91FF5E-77FB-4FA3-90BF-4DD6F93D6EFA}" destId="{0680A74A-B0F0-4143-8396-A177FC69C4C7}" srcOrd="0" destOrd="0" presId="urn:microsoft.com/office/officeart/2005/8/layout/process1"/>
    <dgm:cxn modelId="{8A6206F9-C2D0-4048-B099-7209D4230235}" type="presOf" srcId="{53B06F20-6752-4213-8302-5D2331E3E1E9}" destId="{FCC6A14D-A674-42F5-B976-237DC7B2C988}" srcOrd="0" destOrd="0" presId="urn:microsoft.com/office/officeart/2005/8/layout/process1"/>
    <dgm:cxn modelId="{DF8621AE-9A84-4401-BC62-9A9326F4AE54}" type="presParOf" srcId="{120D114C-B8A2-4170-A619-1E410759C33F}" destId="{2432D343-BCE6-4F91-9EBE-44AF343B3708}" srcOrd="0" destOrd="0" presId="urn:microsoft.com/office/officeart/2005/8/layout/process1"/>
    <dgm:cxn modelId="{70992204-EB26-447B-A4C1-EC34555133C7}" type="presParOf" srcId="{120D114C-B8A2-4170-A619-1E410759C33F}" destId="{FCC6A14D-A674-42F5-B976-237DC7B2C988}" srcOrd="1" destOrd="0" presId="urn:microsoft.com/office/officeart/2005/8/layout/process1"/>
    <dgm:cxn modelId="{3B84FAA4-8CF3-4D46-A951-5654A58149B6}" type="presParOf" srcId="{FCC6A14D-A674-42F5-B976-237DC7B2C988}" destId="{7FFDC8FA-9E72-4F06-B138-F03664809793}" srcOrd="0" destOrd="0" presId="urn:microsoft.com/office/officeart/2005/8/layout/process1"/>
    <dgm:cxn modelId="{CC5FC6C7-5558-473C-8BDD-B06755A00EF9}" type="presParOf" srcId="{120D114C-B8A2-4170-A619-1E410759C33F}" destId="{889061E0-FE4A-4682-841D-08A972E72B99}" srcOrd="2" destOrd="0" presId="urn:microsoft.com/office/officeart/2005/8/layout/process1"/>
    <dgm:cxn modelId="{ABB21632-2D94-4085-BA0C-93A2774E7E6E}" type="presParOf" srcId="{120D114C-B8A2-4170-A619-1E410759C33F}" destId="{0680A74A-B0F0-4143-8396-A177FC69C4C7}" srcOrd="3" destOrd="0" presId="urn:microsoft.com/office/officeart/2005/8/layout/process1"/>
    <dgm:cxn modelId="{45D7652D-26EE-4112-A56E-8E236389BC32}" type="presParOf" srcId="{0680A74A-B0F0-4143-8396-A177FC69C4C7}" destId="{B10EDB00-BA2B-4966-AA64-1118559DCF75}" srcOrd="0" destOrd="0" presId="urn:microsoft.com/office/officeart/2005/8/layout/process1"/>
    <dgm:cxn modelId="{3E4649D4-0CA2-4E6E-979F-834936D0C726}" type="presParOf" srcId="{120D114C-B8A2-4170-A619-1E410759C33F}" destId="{5EAC0D11-CB1F-4811-B227-103B809160D3}" srcOrd="4" destOrd="0" presId="urn:microsoft.com/office/officeart/2005/8/layout/process1"/>
    <dgm:cxn modelId="{FAF4289B-49F7-4B6E-B634-560403EA3432}" type="presParOf" srcId="{120D114C-B8A2-4170-A619-1E410759C33F}" destId="{EAD7D963-F380-4C94-9BBC-2616A8F747F7}" srcOrd="5" destOrd="0" presId="urn:microsoft.com/office/officeart/2005/8/layout/process1"/>
    <dgm:cxn modelId="{F15D12A9-CDF4-47E8-94F2-1E4952B3BFF5}" type="presParOf" srcId="{EAD7D963-F380-4C94-9BBC-2616A8F747F7}" destId="{99002CD4-E3FA-4386-A70D-E9ABA7EB7EA6}" srcOrd="0" destOrd="0" presId="urn:microsoft.com/office/officeart/2005/8/layout/process1"/>
    <dgm:cxn modelId="{57BD07BE-A16F-43C5-B61B-F3AE352B0F83}" type="presParOf" srcId="{120D114C-B8A2-4170-A619-1E410759C33F}" destId="{F9788C56-CC71-4944-A9DE-BFD027F46B7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2ADFA-C7D5-4EF3-998E-452337A640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EF5001-F44B-4D1B-9E30-FE73EE294C1C}">
      <dgm:prSet phldrT="[文本]"/>
      <dgm:spPr/>
      <dgm:t>
        <a:bodyPr/>
        <a:lstStyle/>
        <a:p>
          <a:r>
            <a:rPr lang="zh-CN" altLang="en-US" dirty="0" smtClean="0"/>
            <a:t>模拟限带滤波器</a:t>
          </a:r>
          <a:endParaRPr lang="zh-CN" altLang="en-US" dirty="0"/>
        </a:p>
      </dgm:t>
    </dgm:pt>
    <dgm:pt modelId="{D8827064-C22E-4BA8-84F5-98DF79309C7A}" type="parTrans" cxnId="{514D3422-BB1F-48F0-BFD4-FCA0B780675A}">
      <dgm:prSet/>
      <dgm:spPr/>
      <dgm:t>
        <a:bodyPr/>
        <a:lstStyle/>
        <a:p>
          <a:endParaRPr lang="zh-CN" altLang="en-US"/>
        </a:p>
      </dgm:t>
    </dgm:pt>
    <dgm:pt modelId="{5F91FF5E-77FB-4FA3-90BF-4DD6F93D6EFA}" type="sibTrans" cxnId="{514D3422-BB1F-48F0-BFD4-FCA0B780675A}">
      <dgm:prSet/>
      <dgm:spPr/>
      <dgm:t>
        <a:bodyPr/>
        <a:lstStyle/>
        <a:p>
          <a:endParaRPr lang="zh-CN" altLang="en-US"/>
        </a:p>
      </dgm:t>
    </dgm:pt>
    <dgm:pt modelId="{D45152B7-6B72-4F3C-9256-523A1E6E6B98}">
      <dgm:prSet phldrT="[文本]"/>
      <dgm:spPr>
        <a:solidFill>
          <a:srgbClr val="C55A11"/>
        </a:solidFill>
      </dgm:spPr>
      <dgm:t>
        <a:bodyPr/>
        <a:lstStyle/>
        <a:p>
          <a:pPr algn="ctr"/>
          <a:r>
            <a:rPr lang="en-US" altLang="zh-CN" dirty="0" smtClean="0"/>
            <a:t>A/D</a:t>
          </a:r>
          <a:r>
            <a:rPr lang="zh-CN" altLang="en-US" dirty="0" smtClean="0"/>
            <a:t>变换</a:t>
          </a:r>
          <a:endParaRPr lang="en-US" altLang="zh-CN" dirty="0" smtClean="0"/>
        </a:p>
        <a:p>
          <a:pPr algn="ctr"/>
          <a:r>
            <a:rPr lang="zh-CN" altLang="en-US" dirty="0" smtClean="0"/>
            <a:t>过采样</a:t>
          </a:r>
          <a:endParaRPr lang="zh-CN" altLang="en-US" dirty="0"/>
        </a:p>
      </dgm:t>
    </dgm:pt>
    <dgm:pt modelId="{C3074ABC-2EF9-4C99-B800-06AB089C236E}" type="parTrans" cxnId="{E4DB8D4F-1EB7-4B48-B8FD-47B466377FF0}">
      <dgm:prSet/>
      <dgm:spPr/>
      <dgm:t>
        <a:bodyPr/>
        <a:lstStyle/>
        <a:p>
          <a:endParaRPr lang="zh-CN" altLang="en-US"/>
        </a:p>
      </dgm:t>
    </dgm:pt>
    <dgm:pt modelId="{15F9293F-6236-4344-87E8-E2ECC99F5CB3}" type="sibTrans" cxnId="{E4DB8D4F-1EB7-4B48-B8FD-47B466377FF0}">
      <dgm:prSet/>
      <dgm:spPr/>
      <dgm:t>
        <a:bodyPr/>
        <a:lstStyle/>
        <a:p>
          <a:endParaRPr lang="zh-CN" altLang="en-US"/>
        </a:p>
      </dgm:t>
    </dgm:pt>
    <dgm:pt modelId="{FD405B21-AE86-4AEB-9F5A-87336527E819}">
      <dgm:prSet phldrT="[文本]"/>
      <dgm:spPr/>
      <dgm:t>
        <a:bodyPr/>
        <a:lstStyle/>
        <a:p>
          <a:r>
            <a:rPr lang="zh-CN" altLang="en-US" dirty="0" smtClean="0"/>
            <a:t>数字处理系统</a:t>
          </a:r>
          <a:endParaRPr lang="zh-CN" altLang="en-US" dirty="0"/>
        </a:p>
      </dgm:t>
    </dgm:pt>
    <dgm:pt modelId="{B6B0F995-CF9D-4FD0-86B7-C9A804B9CDA2}" type="parTrans" cxnId="{F6693D8F-07A8-4EB0-9A77-67E56D80DB27}">
      <dgm:prSet/>
      <dgm:spPr/>
      <dgm:t>
        <a:bodyPr/>
        <a:lstStyle/>
        <a:p>
          <a:endParaRPr lang="zh-CN" altLang="en-US"/>
        </a:p>
      </dgm:t>
    </dgm:pt>
    <dgm:pt modelId="{665357CD-7988-4691-9009-48D415FF431E}" type="sibTrans" cxnId="{F6693D8F-07A8-4EB0-9A77-67E56D80DB27}">
      <dgm:prSet/>
      <dgm:spPr/>
      <dgm:t>
        <a:bodyPr/>
        <a:lstStyle/>
        <a:p>
          <a:endParaRPr lang="zh-CN" altLang="en-US"/>
        </a:p>
      </dgm:t>
    </dgm:pt>
    <dgm:pt modelId="{7B77E5EC-5AA1-49DA-9198-871AB3ED81C6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200" dirty="0" smtClean="0">
              <a:solidFill>
                <a:schemeClr val="tx1"/>
              </a:solidFill>
            </a:rPr>
            <a:t>模拟信号</a:t>
          </a:r>
          <a:endParaRPr lang="zh-CN" altLang="en-US" sz="2200" dirty="0">
            <a:solidFill>
              <a:schemeClr val="tx1"/>
            </a:solidFill>
          </a:endParaRPr>
        </a:p>
      </dgm:t>
    </dgm:pt>
    <dgm:pt modelId="{4929850A-E46F-48D9-AA7C-0D42D52D620C}" type="parTrans" cxnId="{C4AACFE7-9419-4D31-85AC-F6B2151AC387}">
      <dgm:prSet/>
      <dgm:spPr/>
      <dgm:t>
        <a:bodyPr/>
        <a:lstStyle/>
        <a:p>
          <a:endParaRPr lang="zh-CN" altLang="en-US"/>
        </a:p>
      </dgm:t>
    </dgm:pt>
    <dgm:pt modelId="{53B06F20-6752-4213-8302-5D2331E3E1E9}" type="sibTrans" cxnId="{C4AACFE7-9419-4D31-85AC-F6B2151AC387}">
      <dgm:prSet/>
      <dgm:spPr/>
      <dgm:t>
        <a:bodyPr/>
        <a:lstStyle/>
        <a:p>
          <a:endParaRPr lang="zh-CN" altLang="en-US"/>
        </a:p>
      </dgm:t>
    </dgm:pt>
    <dgm:pt modelId="{A3B7ED6E-5E26-4B57-8399-10A971B42D9C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zh-CN" altLang="en-US" dirty="0" smtClean="0"/>
            <a:t>速率降低抽取</a:t>
          </a:r>
          <a:endParaRPr lang="zh-CN" altLang="en-US" dirty="0"/>
        </a:p>
      </dgm:t>
    </dgm:pt>
    <dgm:pt modelId="{F6F518CD-6D0F-43F8-BE91-5257BFA20C92}" type="parTrans" cxnId="{7BC0F457-CE2D-428B-8C5B-890B8CA24DFA}">
      <dgm:prSet/>
      <dgm:spPr/>
      <dgm:t>
        <a:bodyPr/>
        <a:lstStyle/>
        <a:p>
          <a:endParaRPr lang="zh-CN" altLang="en-US"/>
        </a:p>
      </dgm:t>
    </dgm:pt>
    <dgm:pt modelId="{CDDB6A98-E484-4342-BAA3-46450B1D5023}" type="sibTrans" cxnId="{7BC0F457-CE2D-428B-8C5B-890B8CA24DFA}">
      <dgm:prSet/>
      <dgm:spPr/>
      <dgm:t>
        <a:bodyPr/>
        <a:lstStyle/>
        <a:p>
          <a:endParaRPr lang="zh-CN" altLang="en-US"/>
        </a:p>
      </dgm:t>
    </dgm:pt>
    <dgm:pt modelId="{120D114C-B8A2-4170-A619-1E410759C33F}" type="pres">
      <dgm:prSet presAssocID="{DEB2ADFA-C7D5-4EF3-998E-452337A640AD}" presName="Name0" presStyleCnt="0">
        <dgm:presLayoutVars>
          <dgm:dir/>
          <dgm:resizeHandles val="exact"/>
        </dgm:presLayoutVars>
      </dgm:prSet>
      <dgm:spPr/>
    </dgm:pt>
    <dgm:pt modelId="{2432D343-BCE6-4F91-9EBE-44AF343B3708}" type="pres">
      <dgm:prSet presAssocID="{7B77E5EC-5AA1-49DA-9198-871AB3ED81C6}" presName="node" presStyleLbl="node1" presStyleIdx="0" presStyleCnt="5" custScaleX="1316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C6A14D-A674-42F5-B976-237DC7B2C988}" type="pres">
      <dgm:prSet presAssocID="{53B06F20-6752-4213-8302-5D2331E3E1E9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7FFDC8FA-9E72-4F06-B138-F03664809793}" type="pres">
      <dgm:prSet presAssocID="{53B06F20-6752-4213-8302-5D2331E3E1E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889061E0-FE4A-4682-841D-08A972E72B99}" type="pres">
      <dgm:prSet presAssocID="{62EF5001-F44B-4D1B-9E30-FE73EE294C1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80A74A-B0F0-4143-8396-A177FC69C4C7}" type="pres">
      <dgm:prSet presAssocID="{5F91FF5E-77FB-4FA3-90BF-4DD6F93D6EFA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B10EDB00-BA2B-4966-AA64-1118559DCF75}" type="pres">
      <dgm:prSet presAssocID="{5F91FF5E-77FB-4FA3-90BF-4DD6F93D6EFA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5EAC0D11-CB1F-4811-B227-103B809160D3}" type="pres">
      <dgm:prSet presAssocID="{D45152B7-6B72-4F3C-9256-523A1E6E6B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D7D963-F380-4C94-9BBC-2616A8F747F7}" type="pres">
      <dgm:prSet presAssocID="{15F9293F-6236-4344-87E8-E2ECC99F5CB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9002CD4-E3FA-4386-A70D-E9ABA7EB7EA6}" type="pres">
      <dgm:prSet presAssocID="{15F9293F-6236-4344-87E8-E2ECC99F5CB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F8047154-D1E6-499C-BAB0-673737717E51}" type="pres">
      <dgm:prSet presAssocID="{A3B7ED6E-5E26-4B57-8399-10A971B42D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93A73E-38A0-4EE2-B8D2-50C7534C2B5A}" type="pres">
      <dgm:prSet presAssocID="{CDDB6A98-E484-4342-BAA3-46450B1D502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5E3EC157-6F35-482E-93EC-682DE977DA44}" type="pres">
      <dgm:prSet presAssocID="{CDDB6A98-E484-4342-BAA3-46450B1D502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F9788C56-CC71-4944-A9DE-BFD027F46B7A}" type="pres">
      <dgm:prSet presAssocID="{FD405B21-AE86-4AEB-9F5A-87336527E81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449172-505C-4311-B151-BF5FB7FFEE1B}" type="presOf" srcId="{5F91FF5E-77FB-4FA3-90BF-4DD6F93D6EFA}" destId="{0680A74A-B0F0-4143-8396-A177FC69C4C7}" srcOrd="0" destOrd="0" presId="urn:microsoft.com/office/officeart/2005/8/layout/process1"/>
    <dgm:cxn modelId="{5840585E-B643-4074-B962-A7EA269D0C68}" type="presOf" srcId="{FD405B21-AE86-4AEB-9F5A-87336527E819}" destId="{F9788C56-CC71-4944-A9DE-BFD027F46B7A}" srcOrd="0" destOrd="0" presId="urn:microsoft.com/office/officeart/2005/8/layout/process1"/>
    <dgm:cxn modelId="{E4DB8D4F-1EB7-4B48-B8FD-47B466377FF0}" srcId="{DEB2ADFA-C7D5-4EF3-998E-452337A640AD}" destId="{D45152B7-6B72-4F3C-9256-523A1E6E6B98}" srcOrd="2" destOrd="0" parTransId="{C3074ABC-2EF9-4C99-B800-06AB089C236E}" sibTransId="{15F9293F-6236-4344-87E8-E2ECC99F5CB3}"/>
    <dgm:cxn modelId="{86C9A6CD-6C4B-4EA9-AF11-618D68962A03}" type="presOf" srcId="{15F9293F-6236-4344-87E8-E2ECC99F5CB3}" destId="{EAD7D963-F380-4C94-9BBC-2616A8F747F7}" srcOrd="0" destOrd="0" presId="urn:microsoft.com/office/officeart/2005/8/layout/process1"/>
    <dgm:cxn modelId="{718BEAE2-780F-4462-A63A-35260F0E38C0}" type="presOf" srcId="{DEB2ADFA-C7D5-4EF3-998E-452337A640AD}" destId="{120D114C-B8A2-4170-A619-1E410759C33F}" srcOrd="0" destOrd="0" presId="urn:microsoft.com/office/officeart/2005/8/layout/process1"/>
    <dgm:cxn modelId="{F6B69395-60FB-4FEB-9697-B5056A2C4C18}" type="presOf" srcId="{CDDB6A98-E484-4342-BAA3-46450B1D5023}" destId="{F293A73E-38A0-4EE2-B8D2-50C7534C2B5A}" srcOrd="0" destOrd="0" presId="urn:microsoft.com/office/officeart/2005/8/layout/process1"/>
    <dgm:cxn modelId="{7BC0F457-CE2D-428B-8C5B-890B8CA24DFA}" srcId="{DEB2ADFA-C7D5-4EF3-998E-452337A640AD}" destId="{A3B7ED6E-5E26-4B57-8399-10A971B42D9C}" srcOrd="3" destOrd="0" parTransId="{F6F518CD-6D0F-43F8-BE91-5257BFA20C92}" sibTransId="{CDDB6A98-E484-4342-BAA3-46450B1D5023}"/>
    <dgm:cxn modelId="{EE35B191-D46D-481D-BA1F-0C6EAEAAFD16}" type="presOf" srcId="{15F9293F-6236-4344-87E8-E2ECC99F5CB3}" destId="{99002CD4-E3FA-4386-A70D-E9ABA7EB7EA6}" srcOrd="1" destOrd="0" presId="urn:microsoft.com/office/officeart/2005/8/layout/process1"/>
    <dgm:cxn modelId="{514D3422-BB1F-48F0-BFD4-FCA0B780675A}" srcId="{DEB2ADFA-C7D5-4EF3-998E-452337A640AD}" destId="{62EF5001-F44B-4D1B-9E30-FE73EE294C1C}" srcOrd="1" destOrd="0" parTransId="{D8827064-C22E-4BA8-84F5-98DF79309C7A}" sibTransId="{5F91FF5E-77FB-4FA3-90BF-4DD6F93D6EFA}"/>
    <dgm:cxn modelId="{55944FAF-0E24-4ACF-A6B0-43CE0570FEDA}" type="presOf" srcId="{62EF5001-F44B-4D1B-9E30-FE73EE294C1C}" destId="{889061E0-FE4A-4682-841D-08A972E72B99}" srcOrd="0" destOrd="0" presId="urn:microsoft.com/office/officeart/2005/8/layout/process1"/>
    <dgm:cxn modelId="{42797FDA-E5BD-4317-97F9-715254240A43}" type="presOf" srcId="{D45152B7-6B72-4F3C-9256-523A1E6E6B98}" destId="{5EAC0D11-CB1F-4811-B227-103B809160D3}" srcOrd="0" destOrd="0" presId="urn:microsoft.com/office/officeart/2005/8/layout/process1"/>
    <dgm:cxn modelId="{F05A96E0-0D57-4320-9B37-87BB3DA8DD1B}" type="presOf" srcId="{53B06F20-6752-4213-8302-5D2331E3E1E9}" destId="{7FFDC8FA-9E72-4F06-B138-F03664809793}" srcOrd="1" destOrd="0" presId="urn:microsoft.com/office/officeart/2005/8/layout/process1"/>
    <dgm:cxn modelId="{2FA5F2DF-4C4E-485D-89E0-7691456BF1BC}" type="presOf" srcId="{CDDB6A98-E484-4342-BAA3-46450B1D5023}" destId="{5E3EC157-6F35-482E-93EC-682DE977DA44}" srcOrd="1" destOrd="0" presId="urn:microsoft.com/office/officeart/2005/8/layout/process1"/>
    <dgm:cxn modelId="{F6693D8F-07A8-4EB0-9A77-67E56D80DB27}" srcId="{DEB2ADFA-C7D5-4EF3-998E-452337A640AD}" destId="{FD405B21-AE86-4AEB-9F5A-87336527E819}" srcOrd="4" destOrd="0" parTransId="{B6B0F995-CF9D-4FD0-86B7-C9A804B9CDA2}" sibTransId="{665357CD-7988-4691-9009-48D415FF431E}"/>
    <dgm:cxn modelId="{53988CFA-3400-40A1-8832-1A439C5605BE}" type="presOf" srcId="{7B77E5EC-5AA1-49DA-9198-871AB3ED81C6}" destId="{2432D343-BCE6-4F91-9EBE-44AF343B3708}" srcOrd="0" destOrd="0" presId="urn:microsoft.com/office/officeart/2005/8/layout/process1"/>
    <dgm:cxn modelId="{1F5C8C0D-E146-4517-BCF8-CD59E29E0476}" type="presOf" srcId="{53B06F20-6752-4213-8302-5D2331E3E1E9}" destId="{FCC6A14D-A674-42F5-B976-237DC7B2C988}" srcOrd="0" destOrd="0" presId="urn:microsoft.com/office/officeart/2005/8/layout/process1"/>
    <dgm:cxn modelId="{D38D3556-388D-4723-AC92-534ADCCBE29C}" type="presOf" srcId="{5F91FF5E-77FB-4FA3-90BF-4DD6F93D6EFA}" destId="{B10EDB00-BA2B-4966-AA64-1118559DCF75}" srcOrd="1" destOrd="0" presId="urn:microsoft.com/office/officeart/2005/8/layout/process1"/>
    <dgm:cxn modelId="{C4AACFE7-9419-4D31-85AC-F6B2151AC387}" srcId="{DEB2ADFA-C7D5-4EF3-998E-452337A640AD}" destId="{7B77E5EC-5AA1-49DA-9198-871AB3ED81C6}" srcOrd="0" destOrd="0" parTransId="{4929850A-E46F-48D9-AA7C-0D42D52D620C}" sibTransId="{53B06F20-6752-4213-8302-5D2331E3E1E9}"/>
    <dgm:cxn modelId="{0EBF19D0-66F0-442B-8AC6-8E94F4F63ABE}" type="presOf" srcId="{A3B7ED6E-5E26-4B57-8399-10A971B42D9C}" destId="{F8047154-D1E6-499C-BAB0-673737717E51}" srcOrd="0" destOrd="0" presId="urn:microsoft.com/office/officeart/2005/8/layout/process1"/>
    <dgm:cxn modelId="{A85032A3-F277-4806-9223-359D331050AE}" type="presParOf" srcId="{120D114C-B8A2-4170-A619-1E410759C33F}" destId="{2432D343-BCE6-4F91-9EBE-44AF343B3708}" srcOrd="0" destOrd="0" presId="urn:microsoft.com/office/officeart/2005/8/layout/process1"/>
    <dgm:cxn modelId="{653193F5-135C-40F9-98C5-219646D2F402}" type="presParOf" srcId="{120D114C-B8A2-4170-A619-1E410759C33F}" destId="{FCC6A14D-A674-42F5-B976-237DC7B2C988}" srcOrd="1" destOrd="0" presId="urn:microsoft.com/office/officeart/2005/8/layout/process1"/>
    <dgm:cxn modelId="{321AF62C-C4A0-45E7-A92B-6F2D394C3DA1}" type="presParOf" srcId="{FCC6A14D-A674-42F5-B976-237DC7B2C988}" destId="{7FFDC8FA-9E72-4F06-B138-F03664809793}" srcOrd="0" destOrd="0" presId="urn:microsoft.com/office/officeart/2005/8/layout/process1"/>
    <dgm:cxn modelId="{A9AAD483-EAF0-4598-8DF7-3DF6A0CC56CA}" type="presParOf" srcId="{120D114C-B8A2-4170-A619-1E410759C33F}" destId="{889061E0-FE4A-4682-841D-08A972E72B99}" srcOrd="2" destOrd="0" presId="urn:microsoft.com/office/officeart/2005/8/layout/process1"/>
    <dgm:cxn modelId="{EA9B0C33-3FF9-4BB4-AA29-9563C7A98EBB}" type="presParOf" srcId="{120D114C-B8A2-4170-A619-1E410759C33F}" destId="{0680A74A-B0F0-4143-8396-A177FC69C4C7}" srcOrd="3" destOrd="0" presId="urn:microsoft.com/office/officeart/2005/8/layout/process1"/>
    <dgm:cxn modelId="{0E3BAE97-D13E-46F0-9BFA-921543BD5AF8}" type="presParOf" srcId="{0680A74A-B0F0-4143-8396-A177FC69C4C7}" destId="{B10EDB00-BA2B-4966-AA64-1118559DCF75}" srcOrd="0" destOrd="0" presId="urn:microsoft.com/office/officeart/2005/8/layout/process1"/>
    <dgm:cxn modelId="{7FC96B28-0381-41DD-8E4A-18014E5FD6F8}" type="presParOf" srcId="{120D114C-B8A2-4170-A619-1E410759C33F}" destId="{5EAC0D11-CB1F-4811-B227-103B809160D3}" srcOrd="4" destOrd="0" presId="urn:microsoft.com/office/officeart/2005/8/layout/process1"/>
    <dgm:cxn modelId="{287ADE2F-6656-45B8-9B67-AE5F5C59BA4B}" type="presParOf" srcId="{120D114C-B8A2-4170-A619-1E410759C33F}" destId="{EAD7D963-F380-4C94-9BBC-2616A8F747F7}" srcOrd="5" destOrd="0" presId="urn:microsoft.com/office/officeart/2005/8/layout/process1"/>
    <dgm:cxn modelId="{E5E3E006-292E-4181-823A-CA1C827C1C0B}" type="presParOf" srcId="{EAD7D963-F380-4C94-9BBC-2616A8F747F7}" destId="{99002CD4-E3FA-4386-A70D-E9ABA7EB7EA6}" srcOrd="0" destOrd="0" presId="urn:microsoft.com/office/officeart/2005/8/layout/process1"/>
    <dgm:cxn modelId="{8474EAE4-C823-44A0-8B02-EB785548E760}" type="presParOf" srcId="{120D114C-B8A2-4170-A619-1E410759C33F}" destId="{F8047154-D1E6-499C-BAB0-673737717E51}" srcOrd="6" destOrd="0" presId="urn:microsoft.com/office/officeart/2005/8/layout/process1"/>
    <dgm:cxn modelId="{387BC405-17FF-41DE-912C-9809EEA0C648}" type="presParOf" srcId="{120D114C-B8A2-4170-A619-1E410759C33F}" destId="{F293A73E-38A0-4EE2-B8D2-50C7534C2B5A}" srcOrd="7" destOrd="0" presId="urn:microsoft.com/office/officeart/2005/8/layout/process1"/>
    <dgm:cxn modelId="{F8CC8349-D834-43EF-A056-9F70D85F8509}" type="presParOf" srcId="{F293A73E-38A0-4EE2-B8D2-50C7534C2B5A}" destId="{5E3EC157-6F35-482E-93EC-682DE977DA44}" srcOrd="0" destOrd="0" presId="urn:microsoft.com/office/officeart/2005/8/layout/process1"/>
    <dgm:cxn modelId="{6BA8A4C8-C555-422E-86A9-47829499204E}" type="presParOf" srcId="{120D114C-B8A2-4170-A619-1E410759C33F}" destId="{F9788C56-CC71-4944-A9DE-BFD027F46B7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A653C-66EF-4F56-966B-1948B532AB38}" type="doc">
      <dgm:prSet loTypeId="urn:microsoft.com/office/officeart/2005/8/layout/hChevron3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54DFD33-CC80-43AC-826F-FB6D7AEDD015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 smtClean="0"/>
            <a:t>任务布置</a:t>
          </a:r>
          <a:endParaRPr lang="zh-CN" altLang="en-US" dirty="0"/>
        </a:p>
      </dgm:t>
    </dgm:pt>
    <dgm:pt modelId="{E03663E7-DDFD-425F-BE21-4E262BB0C2ED}" type="parTrans" cxnId="{12AEE890-CC56-4FF9-8A30-32482E1FD7C0}">
      <dgm:prSet/>
      <dgm:spPr/>
      <dgm:t>
        <a:bodyPr/>
        <a:lstStyle/>
        <a:p>
          <a:endParaRPr lang="zh-CN" altLang="en-US"/>
        </a:p>
      </dgm:t>
    </dgm:pt>
    <dgm:pt modelId="{DBD2D5B9-7830-48B4-A5AD-1E7ADEBC3930}" type="sibTrans" cxnId="{12AEE890-CC56-4FF9-8A30-32482E1FD7C0}">
      <dgm:prSet/>
      <dgm:spPr/>
      <dgm:t>
        <a:bodyPr/>
        <a:lstStyle/>
        <a:p>
          <a:endParaRPr lang="zh-CN" altLang="en-US"/>
        </a:p>
      </dgm:t>
    </dgm:pt>
    <dgm:pt modelId="{4FF5771F-1468-4583-9A76-F3F0C8F2E0B0}">
      <dgm:prSet phldrT="[文本]"/>
      <dgm:spPr/>
      <dgm:t>
        <a:bodyPr/>
        <a:lstStyle/>
        <a:p>
          <a:r>
            <a:rPr lang="zh-CN" altLang="en-US" dirty="0" smtClean="0"/>
            <a:t>方案论证与系统设计</a:t>
          </a:r>
          <a:endParaRPr lang="zh-CN" altLang="en-US" dirty="0"/>
        </a:p>
      </dgm:t>
    </dgm:pt>
    <dgm:pt modelId="{168E0918-F387-4C96-985C-B742597B351E}" type="parTrans" cxnId="{EC32184E-8F7F-4BF7-A54F-CA7007AEE19E}">
      <dgm:prSet/>
      <dgm:spPr/>
      <dgm:t>
        <a:bodyPr/>
        <a:lstStyle/>
        <a:p>
          <a:endParaRPr lang="zh-CN" altLang="en-US"/>
        </a:p>
      </dgm:t>
    </dgm:pt>
    <dgm:pt modelId="{8B6F7BF4-0169-4F4C-81ED-156FB38AFC03}" type="sibTrans" cxnId="{EC32184E-8F7F-4BF7-A54F-CA7007AEE19E}">
      <dgm:prSet/>
      <dgm:spPr/>
      <dgm:t>
        <a:bodyPr/>
        <a:lstStyle/>
        <a:p>
          <a:endParaRPr lang="zh-CN" altLang="en-US"/>
        </a:p>
      </dgm:t>
    </dgm:pt>
    <dgm:pt modelId="{E6D6ED9A-C5C9-4019-93E8-6C746F1DE0AF}">
      <dgm:prSet phldrT="[文本]"/>
      <dgm:spPr/>
      <dgm:t>
        <a:bodyPr/>
        <a:lstStyle/>
        <a:p>
          <a:r>
            <a:rPr lang="zh-CN" altLang="en-US" dirty="0" smtClean="0"/>
            <a:t>调试与结果分析</a:t>
          </a:r>
          <a:endParaRPr lang="zh-CN" altLang="en-US" dirty="0"/>
        </a:p>
      </dgm:t>
    </dgm:pt>
    <dgm:pt modelId="{6389611E-6CB7-4878-BF54-C3B103F7188C}" type="parTrans" cxnId="{7CFD830F-EAD6-4341-B23C-7C576372DFA3}">
      <dgm:prSet/>
      <dgm:spPr/>
      <dgm:t>
        <a:bodyPr/>
        <a:lstStyle/>
        <a:p>
          <a:endParaRPr lang="zh-CN" altLang="en-US"/>
        </a:p>
      </dgm:t>
    </dgm:pt>
    <dgm:pt modelId="{32E20103-D51B-4E98-B266-17D95E1AF40E}" type="sibTrans" cxnId="{7CFD830F-EAD6-4341-B23C-7C576372DFA3}">
      <dgm:prSet/>
      <dgm:spPr/>
      <dgm:t>
        <a:bodyPr/>
        <a:lstStyle/>
        <a:p>
          <a:endParaRPr lang="zh-CN" altLang="en-US"/>
        </a:p>
      </dgm:t>
    </dgm:pt>
    <dgm:pt modelId="{E584914A-49D4-4DEA-9499-B121FA1B1065}">
      <dgm:prSet/>
      <dgm:spPr/>
      <dgm:t>
        <a:bodyPr/>
        <a:lstStyle/>
        <a:p>
          <a:r>
            <a:rPr lang="zh-CN" altLang="en-US" dirty="0" smtClean="0"/>
            <a:t>数据检查和讲评</a:t>
          </a:r>
          <a:endParaRPr lang="zh-CN" altLang="en-US" dirty="0"/>
        </a:p>
      </dgm:t>
    </dgm:pt>
    <dgm:pt modelId="{80F2089D-15E6-4C5D-845A-D94123076DCE}" type="parTrans" cxnId="{5800F567-3777-47F5-AD90-0E51BDC0C666}">
      <dgm:prSet/>
      <dgm:spPr/>
      <dgm:t>
        <a:bodyPr/>
        <a:lstStyle/>
        <a:p>
          <a:endParaRPr lang="zh-CN" altLang="en-US"/>
        </a:p>
      </dgm:t>
    </dgm:pt>
    <dgm:pt modelId="{A91DC204-D58E-4A30-868C-9B4F46326ED7}" type="sibTrans" cxnId="{5800F567-3777-47F5-AD90-0E51BDC0C666}">
      <dgm:prSet/>
      <dgm:spPr/>
      <dgm:t>
        <a:bodyPr/>
        <a:lstStyle/>
        <a:p>
          <a:endParaRPr lang="zh-CN" altLang="en-US"/>
        </a:p>
      </dgm:t>
    </dgm:pt>
    <dgm:pt modelId="{2DDA183D-69E7-4B88-A551-2C66AD5BA952}" type="pres">
      <dgm:prSet presAssocID="{130A653C-66EF-4F56-966B-1948B532AB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9D7A5C9-3726-4571-A912-D46389C26122}" type="pres">
      <dgm:prSet presAssocID="{D54DFD33-CC80-43AC-826F-FB6D7AEDD01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63CEBB-0CFB-49AF-9F4A-105C3B0DE04C}" type="pres">
      <dgm:prSet presAssocID="{DBD2D5B9-7830-48B4-A5AD-1E7ADEBC3930}" presName="parSpace" presStyleCnt="0"/>
      <dgm:spPr/>
      <dgm:t>
        <a:bodyPr/>
        <a:lstStyle/>
        <a:p>
          <a:endParaRPr lang="zh-CN" altLang="en-US"/>
        </a:p>
      </dgm:t>
    </dgm:pt>
    <dgm:pt modelId="{65C25D13-82A6-450D-BCCF-63C58E3D034E}" type="pres">
      <dgm:prSet presAssocID="{4FF5771F-1468-4583-9A76-F3F0C8F2E0B0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D4DDB1-C540-49DC-9B5A-4B1985A8AE98}" type="pres">
      <dgm:prSet presAssocID="{8B6F7BF4-0169-4F4C-81ED-156FB38AFC03}" presName="parSpace" presStyleCnt="0"/>
      <dgm:spPr/>
      <dgm:t>
        <a:bodyPr/>
        <a:lstStyle/>
        <a:p>
          <a:endParaRPr lang="zh-CN" altLang="en-US"/>
        </a:p>
      </dgm:t>
    </dgm:pt>
    <dgm:pt modelId="{81649CA3-FD98-4E5A-B8C6-14D59B93435D}" type="pres">
      <dgm:prSet presAssocID="{E6D6ED9A-C5C9-4019-93E8-6C746F1DE0AF}" presName="parTxOnly" presStyleLbl="node1" presStyleIdx="2" presStyleCnt="4" custScaleX="90909" custLinFactNeighborX="-1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74E735-B9C2-4478-AE0A-CC9D0C0BEEF9}" type="pres">
      <dgm:prSet presAssocID="{32E20103-D51B-4E98-B266-17D95E1AF40E}" presName="parSpace" presStyleCnt="0"/>
      <dgm:spPr/>
      <dgm:t>
        <a:bodyPr/>
        <a:lstStyle/>
        <a:p>
          <a:endParaRPr lang="zh-CN" altLang="en-US"/>
        </a:p>
      </dgm:t>
    </dgm:pt>
    <dgm:pt modelId="{7C21A573-840A-4CB1-BD2F-10C11DC2F57D}" type="pres">
      <dgm:prSet presAssocID="{E584914A-49D4-4DEA-9499-B121FA1B1065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00F567-3777-47F5-AD90-0E51BDC0C666}" srcId="{130A653C-66EF-4F56-966B-1948B532AB38}" destId="{E584914A-49D4-4DEA-9499-B121FA1B1065}" srcOrd="3" destOrd="0" parTransId="{80F2089D-15E6-4C5D-845A-D94123076DCE}" sibTransId="{A91DC204-D58E-4A30-868C-9B4F46326ED7}"/>
    <dgm:cxn modelId="{749C37D6-4CAB-4B8B-90AC-3E7BBFA1028F}" type="presOf" srcId="{4FF5771F-1468-4583-9A76-F3F0C8F2E0B0}" destId="{65C25D13-82A6-450D-BCCF-63C58E3D034E}" srcOrd="0" destOrd="0" presId="urn:microsoft.com/office/officeart/2005/8/layout/hChevron3"/>
    <dgm:cxn modelId="{12AEE890-CC56-4FF9-8A30-32482E1FD7C0}" srcId="{130A653C-66EF-4F56-966B-1948B532AB38}" destId="{D54DFD33-CC80-43AC-826F-FB6D7AEDD015}" srcOrd="0" destOrd="0" parTransId="{E03663E7-DDFD-425F-BE21-4E262BB0C2ED}" sibTransId="{DBD2D5B9-7830-48B4-A5AD-1E7ADEBC3930}"/>
    <dgm:cxn modelId="{EC32184E-8F7F-4BF7-A54F-CA7007AEE19E}" srcId="{130A653C-66EF-4F56-966B-1948B532AB38}" destId="{4FF5771F-1468-4583-9A76-F3F0C8F2E0B0}" srcOrd="1" destOrd="0" parTransId="{168E0918-F387-4C96-985C-B742597B351E}" sibTransId="{8B6F7BF4-0169-4F4C-81ED-156FB38AFC03}"/>
    <dgm:cxn modelId="{7CFD830F-EAD6-4341-B23C-7C576372DFA3}" srcId="{130A653C-66EF-4F56-966B-1948B532AB38}" destId="{E6D6ED9A-C5C9-4019-93E8-6C746F1DE0AF}" srcOrd="2" destOrd="0" parTransId="{6389611E-6CB7-4878-BF54-C3B103F7188C}" sibTransId="{32E20103-D51B-4E98-B266-17D95E1AF40E}"/>
    <dgm:cxn modelId="{6AD547F0-359C-4383-8BB6-57E10B94E95D}" type="presOf" srcId="{E584914A-49D4-4DEA-9499-B121FA1B1065}" destId="{7C21A573-840A-4CB1-BD2F-10C11DC2F57D}" srcOrd="0" destOrd="0" presId="urn:microsoft.com/office/officeart/2005/8/layout/hChevron3"/>
    <dgm:cxn modelId="{070E5A0D-A7B7-4036-9281-1927CD444F7C}" type="presOf" srcId="{D54DFD33-CC80-43AC-826F-FB6D7AEDD015}" destId="{39D7A5C9-3726-4571-A912-D46389C26122}" srcOrd="0" destOrd="0" presId="urn:microsoft.com/office/officeart/2005/8/layout/hChevron3"/>
    <dgm:cxn modelId="{DF749808-4704-4AFE-8148-27ECCD4F24A9}" type="presOf" srcId="{E6D6ED9A-C5C9-4019-93E8-6C746F1DE0AF}" destId="{81649CA3-FD98-4E5A-B8C6-14D59B93435D}" srcOrd="0" destOrd="0" presId="urn:microsoft.com/office/officeart/2005/8/layout/hChevron3"/>
    <dgm:cxn modelId="{1D0FAFED-1DD9-4BED-B53C-30D5A5D2D18A}" type="presOf" srcId="{130A653C-66EF-4F56-966B-1948B532AB38}" destId="{2DDA183D-69E7-4B88-A551-2C66AD5BA952}" srcOrd="0" destOrd="0" presId="urn:microsoft.com/office/officeart/2005/8/layout/hChevron3"/>
    <dgm:cxn modelId="{CB5C3C0A-6412-44C5-AA2D-FB3D719F25F2}" type="presParOf" srcId="{2DDA183D-69E7-4B88-A551-2C66AD5BA952}" destId="{39D7A5C9-3726-4571-A912-D46389C26122}" srcOrd="0" destOrd="0" presId="urn:microsoft.com/office/officeart/2005/8/layout/hChevron3"/>
    <dgm:cxn modelId="{B532500E-1619-4C03-860A-D7CF3F565DA0}" type="presParOf" srcId="{2DDA183D-69E7-4B88-A551-2C66AD5BA952}" destId="{C063CEBB-0CFB-49AF-9F4A-105C3B0DE04C}" srcOrd="1" destOrd="0" presId="urn:microsoft.com/office/officeart/2005/8/layout/hChevron3"/>
    <dgm:cxn modelId="{BEF66965-51F8-4A13-A4EB-EAEBF861BB88}" type="presParOf" srcId="{2DDA183D-69E7-4B88-A551-2C66AD5BA952}" destId="{65C25D13-82A6-450D-BCCF-63C58E3D034E}" srcOrd="2" destOrd="0" presId="urn:microsoft.com/office/officeart/2005/8/layout/hChevron3"/>
    <dgm:cxn modelId="{16C4301B-525E-44AD-B608-E6FD79DA47DB}" type="presParOf" srcId="{2DDA183D-69E7-4B88-A551-2C66AD5BA952}" destId="{3DD4DDB1-C540-49DC-9B5A-4B1985A8AE98}" srcOrd="3" destOrd="0" presId="urn:microsoft.com/office/officeart/2005/8/layout/hChevron3"/>
    <dgm:cxn modelId="{75970CB4-6476-4ED7-AFFA-42D0AA7B3F5D}" type="presParOf" srcId="{2DDA183D-69E7-4B88-A551-2C66AD5BA952}" destId="{81649CA3-FD98-4E5A-B8C6-14D59B93435D}" srcOrd="4" destOrd="0" presId="urn:microsoft.com/office/officeart/2005/8/layout/hChevron3"/>
    <dgm:cxn modelId="{9C045ECD-8FC7-4D96-AD72-E3A39D66C963}" type="presParOf" srcId="{2DDA183D-69E7-4B88-A551-2C66AD5BA952}" destId="{7774E735-B9C2-4478-AE0A-CC9D0C0BEEF9}" srcOrd="5" destOrd="0" presId="urn:microsoft.com/office/officeart/2005/8/layout/hChevron3"/>
    <dgm:cxn modelId="{55AB4306-0227-4D74-ACB7-C927DDFCFC6B}" type="presParOf" srcId="{2DDA183D-69E7-4B88-A551-2C66AD5BA952}" destId="{7C21A573-840A-4CB1-BD2F-10C11DC2F57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B09CD9-CA83-4650-B6D7-EB2296B624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334CCD-8437-45ED-B120-9490BF9811B6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输入音频序列（速率</a:t>
          </a:r>
          <a:r>
            <a:rPr lang="en-US" altLang="zh-CN" sz="1600" dirty="0" smtClean="0"/>
            <a:t>Fs1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CB250C85-4837-4174-A0CF-EB29EF36F89A}" type="par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DC871A65-E78E-459C-8AC2-7364F3DB4D9B}" type="sib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55C42078-FDE1-4DDA-B66A-F33E2C7197CD}">
      <dgm:prSet phldrT="[文本]" custT="1"/>
      <dgm:spPr/>
      <dgm:t>
        <a:bodyPr/>
        <a:lstStyle/>
        <a:p>
          <a:r>
            <a:rPr lang="en-US" altLang="zh-CN" sz="1600" b="1" i="0" dirty="0" smtClean="0"/>
            <a:t>I</a:t>
          </a:r>
          <a:r>
            <a:rPr lang="zh-CN" altLang="en-US" sz="1600" dirty="0" smtClean="0"/>
            <a:t>插值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FE98F1B2-D2C0-49E5-999F-231C249704D3}" type="par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36701C74-3301-4C17-A697-025272EBA701}" type="sib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5FFBBE9D-C9EE-46E8-9F35-D11B5D47F035}">
      <dgm:prSet phldrT="[文本]" custT="1"/>
      <dgm:spPr/>
      <dgm:t>
        <a:bodyPr/>
        <a:lstStyle/>
        <a:p>
          <a:r>
            <a:rPr lang="zh-CN" altLang="en-US" sz="1600" dirty="0" smtClean="0"/>
            <a:t>限带滤波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A14930D-8D44-41C2-A3DA-22E8B0A66128}" type="par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B72D7F54-FFD7-4D06-B8B9-1AB4046291EE}" type="sib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9585C0C7-B08C-489E-902A-9EC21701BB4D}">
      <dgm:prSet phldrT="[文本]" custT="1"/>
      <dgm:spPr/>
      <dgm:t>
        <a:bodyPr/>
        <a:lstStyle/>
        <a:p>
          <a:r>
            <a:rPr lang="en-US" altLang="zh-CN" sz="1600" b="1" i="0" dirty="0" smtClean="0"/>
            <a:t>D</a:t>
          </a:r>
          <a:r>
            <a:rPr lang="zh-CN" altLang="en-US" sz="1600" dirty="0" smtClean="0"/>
            <a:t>抽取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1D00B20B-9AE0-4E05-AC30-9050AE0E0DDB}" type="par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8F997D71-F631-494E-9E40-BBC8778BE1CD}" type="sib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D52EC3BB-489F-4138-BB73-2BA5AF47DD1D}">
      <dgm:prSet phldrT="[文本]" custT="1"/>
      <dgm:spPr/>
      <dgm:t>
        <a:bodyPr/>
        <a:lstStyle/>
        <a:p>
          <a:r>
            <a:rPr lang="zh-CN" altLang="en-US" sz="1600" dirty="0" smtClean="0"/>
            <a:t>输出音频序列（速率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599978C-161D-4E0C-A1FC-D01E530E8244}" type="par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AFB7C1A1-66B3-4486-8E40-8018EF5CD023}" type="sib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FEC8FF14-F336-490F-85F1-0C5107ED8361}" type="pres">
      <dgm:prSet presAssocID="{40B09CD9-CA83-4650-B6D7-EB2296B62467}" presName="Name0" presStyleCnt="0">
        <dgm:presLayoutVars>
          <dgm:dir/>
          <dgm:resizeHandles val="exact"/>
        </dgm:presLayoutVars>
      </dgm:prSet>
      <dgm:spPr/>
    </dgm:pt>
    <dgm:pt modelId="{650739CE-0F23-4610-A28B-D871A469ED72}" type="pres">
      <dgm:prSet presAssocID="{B6334CCD-8437-45ED-B120-9490BF9811B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7B30D-1F36-4FDE-A2ED-98A452232DBE}" type="pres">
      <dgm:prSet presAssocID="{DC871A65-E78E-459C-8AC2-7364F3DB4D9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AE48C42-2BE3-4902-BA2D-80FDBBB96F1B}" type="pres">
      <dgm:prSet presAssocID="{DC871A65-E78E-459C-8AC2-7364F3DB4D9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930B739-B1A2-4810-8F72-992B2C09C5C9}" type="pres">
      <dgm:prSet presAssocID="{55C42078-FDE1-4DDA-B66A-F33E2C7197C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F979E-FE4C-4FF2-BDEF-A40863C69F51}" type="pres">
      <dgm:prSet presAssocID="{36701C74-3301-4C17-A697-025272EBA70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5805387-3846-45F3-B2B9-2B14E7CB4410}" type="pres">
      <dgm:prSet presAssocID="{36701C74-3301-4C17-A697-025272EBA701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88ADB75-A554-4D15-BCD3-8675A32115ED}" type="pres">
      <dgm:prSet presAssocID="{5FFBBE9D-C9EE-46E8-9F35-D11B5D47F0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5525-8EB2-41EA-ADAC-F22C55C8967D}" type="pres">
      <dgm:prSet presAssocID="{B72D7F54-FFD7-4D06-B8B9-1AB4046291E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27F16C1-A413-469B-BAC3-70502A4873F7}" type="pres">
      <dgm:prSet presAssocID="{B72D7F54-FFD7-4D06-B8B9-1AB4046291E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319F397-3437-476B-ACF0-56E648E9AC24}" type="pres">
      <dgm:prSet presAssocID="{9585C0C7-B08C-489E-902A-9EC21701BB4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369B5-A861-4365-B4F4-8463C36F95F1}" type="pres">
      <dgm:prSet presAssocID="{8F997D71-F631-494E-9E40-BBC8778BE1C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CC0E6E4-F93B-44AC-A316-7DD247E1ECAF}" type="pres">
      <dgm:prSet presAssocID="{8F997D71-F631-494E-9E40-BBC8778BE1C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AEBD6E4-0FCA-4DA5-AD97-BFF06FA558D5}" type="pres">
      <dgm:prSet presAssocID="{D52EC3BB-489F-4138-BB73-2BA5AF47DD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0990B3-B990-4E1B-B03C-533578161394}" type="presOf" srcId="{8F997D71-F631-494E-9E40-BBC8778BE1CD}" destId="{4CC0E6E4-F93B-44AC-A316-7DD247E1ECAF}" srcOrd="1" destOrd="0" presId="urn:microsoft.com/office/officeart/2005/8/layout/process1"/>
    <dgm:cxn modelId="{867155C1-A944-42D8-9FC0-1A551FD2E5D8}" type="presOf" srcId="{9585C0C7-B08C-489E-902A-9EC21701BB4D}" destId="{7319F397-3437-476B-ACF0-56E648E9AC24}" srcOrd="0" destOrd="0" presId="urn:microsoft.com/office/officeart/2005/8/layout/process1"/>
    <dgm:cxn modelId="{2147BAE6-6F87-473B-A9F5-4BB8B2FC2063}" type="presOf" srcId="{B72D7F54-FFD7-4D06-B8B9-1AB4046291EE}" destId="{D27F16C1-A413-469B-BAC3-70502A4873F7}" srcOrd="1" destOrd="0" presId="urn:microsoft.com/office/officeart/2005/8/layout/process1"/>
    <dgm:cxn modelId="{DE3D1374-DE11-468E-8430-4021E3C29C87}" srcId="{40B09CD9-CA83-4650-B6D7-EB2296B62467}" destId="{55C42078-FDE1-4DDA-B66A-F33E2C7197CD}" srcOrd="1" destOrd="0" parTransId="{FE98F1B2-D2C0-49E5-999F-231C249704D3}" sibTransId="{36701C74-3301-4C17-A697-025272EBA701}"/>
    <dgm:cxn modelId="{03BDCD79-DC97-4E58-8525-FD154F976D5F}" type="presOf" srcId="{40B09CD9-CA83-4650-B6D7-EB2296B62467}" destId="{FEC8FF14-F336-490F-85F1-0C5107ED8361}" srcOrd="0" destOrd="0" presId="urn:microsoft.com/office/officeart/2005/8/layout/process1"/>
    <dgm:cxn modelId="{2DF1D230-EB75-4BE1-8628-CAB7DE525F60}" type="presOf" srcId="{36701C74-3301-4C17-A697-025272EBA701}" destId="{38BF979E-FE4C-4FF2-BDEF-A40863C69F51}" srcOrd="0" destOrd="0" presId="urn:microsoft.com/office/officeart/2005/8/layout/process1"/>
    <dgm:cxn modelId="{C89FAC4F-5282-4C55-8782-060CCE3461C9}" srcId="{40B09CD9-CA83-4650-B6D7-EB2296B62467}" destId="{9585C0C7-B08C-489E-902A-9EC21701BB4D}" srcOrd="3" destOrd="0" parTransId="{1D00B20B-9AE0-4E05-AC30-9050AE0E0DDB}" sibTransId="{8F997D71-F631-494E-9E40-BBC8778BE1CD}"/>
    <dgm:cxn modelId="{E67E9974-5096-444F-ADB7-0E6CCBE91BE8}" type="presOf" srcId="{B6334CCD-8437-45ED-B120-9490BF9811B6}" destId="{650739CE-0F23-4610-A28B-D871A469ED72}" srcOrd="0" destOrd="0" presId="urn:microsoft.com/office/officeart/2005/8/layout/process1"/>
    <dgm:cxn modelId="{1CC99F93-2CA9-421F-BB6B-7F794CC3694E}" srcId="{40B09CD9-CA83-4650-B6D7-EB2296B62467}" destId="{D52EC3BB-489F-4138-BB73-2BA5AF47DD1D}" srcOrd="4" destOrd="0" parTransId="{2599978C-161D-4E0C-A1FC-D01E530E8244}" sibTransId="{AFB7C1A1-66B3-4486-8E40-8018EF5CD023}"/>
    <dgm:cxn modelId="{39C7C7AB-FB1E-411E-801B-3CE646DEDAD1}" type="presOf" srcId="{DC871A65-E78E-459C-8AC2-7364F3DB4D9B}" destId="{7997B30D-1F36-4FDE-A2ED-98A452232DBE}" srcOrd="0" destOrd="0" presId="urn:microsoft.com/office/officeart/2005/8/layout/process1"/>
    <dgm:cxn modelId="{79057760-41BD-44A6-8D33-5E8F116ABA77}" type="presOf" srcId="{D52EC3BB-489F-4138-BB73-2BA5AF47DD1D}" destId="{CAEBD6E4-0FCA-4DA5-AD97-BFF06FA558D5}" srcOrd="0" destOrd="0" presId="urn:microsoft.com/office/officeart/2005/8/layout/process1"/>
    <dgm:cxn modelId="{84E4E39B-27D9-4E58-BCCC-B3D021FF7A31}" srcId="{40B09CD9-CA83-4650-B6D7-EB2296B62467}" destId="{5FFBBE9D-C9EE-46E8-9F35-D11B5D47F035}" srcOrd="2" destOrd="0" parTransId="{2A14930D-8D44-41C2-A3DA-22E8B0A66128}" sibTransId="{B72D7F54-FFD7-4D06-B8B9-1AB4046291EE}"/>
    <dgm:cxn modelId="{B4EE0CF2-686A-4159-B3F8-118FE06B0859}" srcId="{40B09CD9-CA83-4650-B6D7-EB2296B62467}" destId="{B6334CCD-8437-45ED-B120-9490BF9811B6}" srcOrd="0" destOrd="0" parTransId="{CB250C85-4837-4174-A0CF-EB29EF36F89A}" sibTransId="{DC871A65-E78E-459C-8AC2-7364F3DB4D9B}"/>
    <dgm:cxn modelId="{6A567802-1FAE-4DD2-8B3F-5291F379CC00}" type="presOf" srcId="{DC871A65-E78E-459C-8AC2-7364F3DB4D9B}" destId="{DAE48C42-2BE3-4902-BA2D-80FDBBB96F1B}" srcOrd="1" destOrd="0" presId="urn:microsoft.com/office/officeart/2005/8/layout/process1"/>
    <dgm:cxn modelId="{9EA4BA6D-D109-4101-A7B2-648E1C4E9843}" type="presOf" srcId="{5FFBBE9D-C9EE-46E8-9F35-D11B5D47F035}" destId="{088ADB75-A554-4D15-BCD3-8675A32115ED}" srcOrd="0" destOrd="0" presId="urn:microsoft.com/office/officeart/2005/8/layout/process1"/>
    <dgm:cxn modelId="{03813F36-28F5-4B9C-98C6-2015BF15679E}" type="presOf" srcId="{8F997D71-F631-494E-9E40-BBC8778BE1CD}" destId="{568369B5-A861-4365-B4F4-8463C36F95F1}" srcOrd="0" destOrd="0" presId="urn:microsoft.com/office/officeart/2005/8/layout/process1"/>
    <dgm:cxn modelId="{B807E179-AEAB-4369-B90B-96A4CB9ABB93}" type="presOf" srcId="{55C42078-FDE1-4DDA-B66A-F33E2C7197CD}" destId="{4930B739-B1A2-4810-8F72-992B2C09C5C9}" srcOrd="0" destOrd="0" presId="urn:microsoft.com/office/officeart/2005/8/layout/process1"/>
    <dgm:cxn modelId="{95D17037-462D-4D07-9704-C2375FD5A7CE}" type="presOf" srcId="{B72D7F54-FFD7-4D06-B8B9-1AB4046291EE}" destId="{86CE5525-8EB2-41EA-ADAC-F22C55C8967D}" srcOrd="0" destOrd="0" presId="urn:microsoft.com/office/officeart/2005/8/layout/process1"/>
    <dgm:cxn modelId="{6ADB8CF9-82A7-43D0-8926-93774A9FC729}" type="presOf" srcId="{36701C74-3301-4C17-A697-025272EBA701}" destId="{E5805387-3846-45F3-B2B9-2B14E7CB4410}" srcOrd="1" destOrd="0" presId="urn:microsoft.com/office/officeart/2005/8/layout/process1"/>
    <dgm:cxn modelId="{0A0B456F-DAF5-4ABE-AB1C-AD5EEC36A9DD}" type="presParOf" srcId="{FEC8FF14-F336-490F-85F1-0C5107ED8361}" destId="{650739CE-0F23-4610-A28B-D871A469ED72}" srcOrd="0" destOrd="0" presId="urn:microsoft.com/office/officeart/2005/8/layout/process1"/>
    <dgm:cxn modelId="{5DDF68D0-B11A-4C3D-9EEC-47BE058D96E9}" type="presParOf" srcId="{FEC8FF14-F336-490F-85F1-0C5107ED8361}" destId="{7997B30D-1F36-4FDE-A2ED-98A452232DBE}" srcOrd="1" destOrd="0" presId="urn:microsoft.com/office/officeart/2005/8/layout/process1"/>
    <dgm:cxn modelId="{D6623605-6F70-4606-AF5A-0FE199EA8732}" type="presParOf" srcId="{7997B30D-1F36-4FDE-A2ED-98A452232DBE}" destId="{DAE48C42-2BE3-4902-BA2D-80FDBBB96F1B}" srcOrd="0" destOrd="0" presId="urn:microsoft.com/office/officeart/2005/8/layout/process1"/>
    <dgm:cxn modelId="{A5ACCE89-36F4-422C-A47D-15C84562681A}" type="presParOf" srcId="{FEC8FF14-F336-490F-85F1-0C5107ED8361}" destId="{4930B739-B1A2-4810-8F72-992B2C09C5C9}" srcOrd="2" destOrd="0" presId="urn:microsoft.com/office/officeart/2005/8/layout/process1"/>
    <dgm:cxn modelId="{BE831E36-FC6A-48A0-8676-AA9EFEBB3875}" type="presParOf" srcId="{FEC8FF14-F336-490F-85F1-0C5107ED8361}" destId="{38BF979E-FE4C-4FF2-BDEF-A40863C69F51}" srcOrd="3" destOrd="0" presId="urn:microsoft.com/office/officeart/2005/8/layout/process1"/>
    <dgm:cxn modelId="{DACCD489-51BB-4667-8607-2ED1AD7AF36C}" type="presParOf" srcId="{38BF979E-FE4C-4FF2-BDEF-A40863C69F51}" destId="{E5805387-3846-45F3-B2B9-2B14E7CB4410}" srcOrd="0" destOrd="0" presId="urn:microsoft.com/office/officeart/2005/8/layout/process1"/>
    <dgm:cxn modelId="{27FD05E9-9F8F-4575-9961-07578E5B5FA9}" type="presParOf" srcId="{FEC8FF14-F336-490F-85F1-0C5107ED8361}" destId="{088ADB75-A554-4D15-BCD3-8675A32115ED}" srcOrd="4" destOrd="0" presId="urn:microsoft.com/office/officeart/2005/8/layout/process1"/>
    <dgm:cxn modelId="{0217EA64-816F-4D70-841B-7482BE36B42C}" type="presParOf" srcId="{FEC8FF14-F336-490F-85F1-0C5107ED8361}" destId="{86CE5525-8EB2-41EA-ADAC-F22C55C8967D}" srcOrd="5" destOrd="0" presId="urn:microsoft.com/office/officeart/2005/8/layout/process1"/>
    <dgm:cxn modelId="{C38F209B-E4B4-41CB-935B-71359AF11123}" type="presParOf" srcId="{86CE5525-8EB2-41EA-ADAC-F22C55C8967D}" destId="{D27F16C1-A413-469B-BAC3-70502A4873F7}" srcOrd="0" destOrd="0" presId="urn:microsoft.com/office/officeart/2005/8/layout/process1"/>
    <dgm:cxn modelId="{5BA6BB44-D69F-4981-A0FA-B4B65535F1AB}" type="presParOf" srcId="{FEC8FF14-F336-490F-85F1-0C5107ED8361}" destId="{7319F397-3437-476B-ACF0-56E648E9AC24}" srcOrd="6" destOrd="0" presId="urn:microsoft.com/office/officeart/2005/8/layout/process1"/>
    <dgm:cxn modelId="{7E4F117E-21BE-4D44-81FC-977FBCD491CD}" type="presParOf" srcId="{FEC8FF14-F336-490F-85F1-0C5107ED8361}" destId="{568369B5-A861-4365-B4F4-8463C36F95F1}" srcOrd="7" destOrd="0" presId="urn:microsoft.com/office/officeart/2005/8/layout/process1"/>
    <dgm:cxn modelId="{3F00B773-B631-42BD-BC90-0006B60EED87}" type="presParOf" srcId="{568369B5-A861-4365-B4F4-8463C36F95F1}" destId="{4CC0E6E4-F93B-44AC-A316-7DD247E1ECAF}" srcOrd="0" destOrd="0" presId="urn:microsoft.com/office/officeart/2005/8/layout/process1"/>
    <dgm:cxn modelId="{293B1D7B-DD2A-45D2-A247-2C2FC17C7342}" type="presParOf" srcId="{FEC8FF14-F336-490F-85F1-0C5107ED8361}" destId="{CAEBD6E4-0FCA-4DA5-AD97-BFF06FA558D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B09CD9-CA83-4650-B6D7-EB2296B624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334CCD-8437-45ED-B120-9490BF9811B6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600" dirty="0" smtClean="0"/>
            <a:t>输入音频序列（速率</a:t>
          </a:r>
          <a:r>
            <a:rPr lang="en-US" altLang="zh-CN" sz="1600" dirty="0" smtClean="0"/>
            <a:t>Fs1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CB250C85-4837-4174-A0CF-EB29EF36F89A}" type="par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DC871A65-E78E-459C-8AC2-7364F3DB4D9B}" type="sib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55C42078-FDE1-4DDA-B66A-F33E2C7197CD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1600" b="1" i="0" dirty="0" smtClean="0"/>
            <a:t>I</a:t>
          </a:r>
          <a:r>
            <a:rPr lang="zh-CN" altLang="en-US" sz="1600" dirty="0" smtClean="0"/>
            <a:t>插值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FE98F1B2-D2C0-49E5-999F-231C249704D3}" type="par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36701C74-3301-4C17-A697-025272EBA701}" type="sib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5FFBBE9D-C9EE-46E8-9F35-D11B5D47F035}">
      <dgm:prSet phldrT="[文本]" custT="1"/>
      <dgm:spPr/>
      <dgm:t>
        <a:bodyPr/>
        <a:lstStyle/>
        <a:p>
          <a:r>
            <a:rPr lang="zh-CN" altLang="en-US" sz="1600" dirty="0" smtClean="0"/>
            <a:t>限带滤波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A14930D-8D44-41C2-A3DA-22E8B0A66128}" type="par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B72D7F54-FFD7-4D06-B8B9-1AB4046291EE}" type="sib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9585C0C7-B08C-489E-902A-9EC21701BB4D}">
      <dgm:prSet phldrT="[文本]" custT="1"/>
      <dgm:spPr/>
      <dgm:t>
        <a:bodyPr/>
        <a:lstStyle/>
        <a:p>
          <a:r>
            <a:rPr lang="en-US" altLang="zh-CN" sz="1600" b="1" i="0" dirty="0" smtClean="0"/>
            <a:t>D</a:t>
          </a:r>
          <a:r>
            <a:rPr lang="zh-CN" altLang="en-US" sz="1600" dirty="0" smtClean="0"/>
            <a:t>抽取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1D00B20B-9AE0-4E05-AC30-9050AE0E0DDB}" type="par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8F997D71-F631-494E-9E40-BBC8778BE1CD}" type="sib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D52EC3BB-489F-4138-BB73-2BA5AF47DD1D}">
      <dgm:prSet phldrT="[文本]" custT="1"/>
      <dgm:spPr/>
      <dgm:t>
        <a:bodyPr/>
        <a:lstStyle/>
        <a:p>
          <a:r>
            <a:rPr lang="zh-CN" altLang="en-US" sz="1600" dirty="0" smtClean="0"/>
            <a:t>输出音频序列（速率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599978C-161D-4E0C-A1FC-D01E530E8244}" type="par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AFB7C1A1-66B3-4486-8E40-8018EF5CD023}" type="sib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FEC8FF14-F336-490F-85F1-0C5107ED8361}" type="pres">
      <dgm:prSet presAssocID="{40B09CD9-CA83-4650-B6D7-EB2296B62467}" presName="Name0" presStyleCnt="0">
        <dgm:presLayoutVars>
          <dgm:dir/>
          <dgm:resizeHandles val="exact"/>
        </dgm:presLayoutVars>
      </dgm:prSet>
      <dgm:spPr/>
    </dgm:pt>
    <dgm:pt modelId="{650739CE-0F23-4610-A28B-D871A469ED72}" type="pres">
      <dgm:prSet presAssocID="{B6334CCD-8437-45ED-B120-9490BF9811B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7B30D-1F36-4FDE-A2ED-98A452232DBE}" type="pres">
      <dgm:prSet presAssocID="{DC871A65-E78E-459C-8AC2-7364F3DB4D9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AE48C42-2BE3-4902-BA2D-80FDBBB96F1B}" type="pres">
      <dgm:prSet presAssocID="{DC871A65-E78E-459C-8AC2-7364F3DB4D9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930B739-B1A2-4810-8F72-992B2C09C5C9}" type="pres">
      <dgm:prSet presAssocID="{55C42078-FDE1-4DDA-B66A-F33E2C7197C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F979E-FE4C-4FF2-BDEF-A40863C69F51}" type="pres">
      <dgm:prSet presAssocID="{36701C74-3301-4C17-A697-025272EBA70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5805387-3846-45F3-B2B9-2B14E7CB4410}" type="pres">
      <dgm:prSet presAssocID="{36701C74-3301-4C17-A697-025272EBA701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88ADB75-A554-4D15-BCD3-8675A32115ED}" type="pres">
      <dgm:prSet presAssocID="{5FFBBE9D-C9EE-46E8-9F35-D11B5D47F0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5525-8EB2-41EA-ADAC-F22C55C8967D}" type="pres">
      <dgm:prSet presAssocID="{B72D7F54-FFD7-4D06-B8B9-1AB4046291E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27F16C1-A413-469B-BAC3-70502A4873F7}" type="pres">
      <dgm:prSet presAssocID="{B72D7F54-FFD7-4D06-B8B9-1AB4046291E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319F397-3437-476B-ACF0-56E648E9AC24}" type="pres">
      <dgm:prSet presAssocID="{9585C0C7-B08C-489E-902A-9EC21701BB4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369B5-A861-4365-B4F4-8463C36F95F1}" type="pres">
      <dgm:prSet presAssocID="{8F997D71-F631-494E-9E40-BBC8778BE1C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CC0E6E4-F93B-44AC-A316-7DD247E1ECAF}" type="pres">
      <dgm:prSet presAssocID="{8F997D71-F631-494E-9E40-BBC8778BE1C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AEBD6E4-0FCA-4DA5-AD97-BFF06FA558D5}" type="pres">
      <dgm:prSet presAssocID="{D52EC3BB-489F-4138-BB73-2BA5AF47DD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2589B6-CBA7-4CAF-8244-2C1F0EC0CF2D}" type="presOf" srcId="{B6334CCD-8437-45ED-B120-9490BF9811B6}" destId="{650739CE-0F23-4610-A28B-D871A469ED72}" srcOrd="0" destOrd="0" presId="urn:microsoft.com/office/officeart/2005/8/layout/process1"/>
    <dgm:cxn modelId="{C172426A-1398-4185-B715-28CD07037073}" type="presOf" srcId="{B72D7F54-FFD7-4D06-B8B9-1AB4046291EE}" destId="{86CE5525-8EB2-41EA-ADAC-F22C55C8967D}" srcOrd="0" destOrd="0" presId="urn:microsoft.com/office/officeart/2005/8/layout/process1"/>
    <dgm:cxn modelId="{677576D2-139F-4AD7-8F27-E3353E34442B}" type="presOf" srcId="{36701C74-3301-4C17-A697-025272EBA701}" destId="{38BF979E-FE4C-4FF2-BDEF-A40863C69F51}" srcOrd="0" destOrd="0" presId="urn:microsoft.com/office/officeart/2005/8/layout/process1"/>
    <dgm:cxn modelId="{DE3D1374-DE11-468E-8430-4021E3C29C87}" srcId="{40B09CD9-CA83-4650-B6D7-EB2296B62467}" destId="{55C42078-FDE1-4DDA-B66A-F33E2C7197CD}" srcOrd="1" destOrd="0" parTransId="{FE98F1B2-D2C0-49E5-999F-231C249704D3}" sibTransId="{36701C74-3301-4C17-A697-025272EBA701}"/>
    <dgm:cxn modelId="{66CD448E-5C5E-449F-AD18-78A7ADAF4748}" type="presOf" srcId="{8F997D71-F631-494E-9E40-BBC8778BE1CD}" destId="{568369B5-A861-4365-B4F4-8463C36F95F1}" srcOrd="0" destOrd="0" presId="urn:microsoft.com/office/officeart/2005/8/layout/process1"/>
    <dgm:cxn modelId="{1EDDDE70-E06C-4AE4-9177-BFAE74EB8116}" type="presOf" srcId="{B72D7F54-FFD7-4D06-B8B9-1AB4046291EE}" destId="{D27F16C1-A413-469B-BAC3-70502A4873F7}" srcOrd="1" destOrd="0" presId="urn:microsoft.com/office/officeart/2005/8/layout/process1"/>
    <dgm:cxn modelId="{C89FAC4F-5282-4C55-8782-060CCE3461C9}" srcId="{40B09CD9-CA83-4650-B6D7-EB2296B62467}" destId="{9585C0C7-B08C-489E-902A-9EC21701BB4D}" srcOrd="3" destOrd="0" parTransId="{1D00B20B-9AE0-4E05-AC30-9050AE0E0DDB}" sibTransId="{8F997D71-F631-494E-9E40-BBC8778BE1CD}"/>
    <dgm:cxn modelId="{C73200F9-3042-421B-8B5F-933B418CA953}" type="presOf" srcId="{9585C0C7-B08C-489E-902A-9EC21701BB4D}" destId="{7319F397-3437-476B-ACF0-56E648E9AC24}" srcOrd="0" destOrd="0" presId="urn:microsoft.com/office/officeart/2005/8/layout/process1"/>
    <dgm:cxn modelId="{239C6B93-11B0-4300-8E33-595F21415F7F}" type="presOf" srcId="{DC871A65-E78E-459C-8AC2-7364F3DB4D9B}" destId="{7997B30D-1F36-4FDE-A2ED-98A452232DBE}" srcOrd="0" destOrd="0" presId="urn:microsoft.com/office/officeart/2005/8/layout/process1"/>
    <dgm:cxn modelId="{DDFD1EC1-C1C3-4A57-863C-74B9ECFE8450}" type="presOf" srcId="{5FFBBE9D-C9EE-46E8-9F35-D11B5D47F035}" destId="{088ADB75-A554-4D15-BCD3-8675A32115ED}" srcOrd="0" destOrd="0" presId="urn:microsoft.com/office/officeart/2005/8/layout/process1"/>
    <dgm:cxn modelId="{1CC99F93-2CA9-421F-BB6B-7F794CC3694E}" srcId="{40B09CD9-CA83-4650-B6D7-EB2296B62467}" destId="{D52EC3BB-489F-4138-BB73-2BA5AF47DD1D}" srcOrd="4" destOrd="0" parTransId="{2599978C-161D-4E0C-A1FC-D01E530E8244}" sibTransId="{AFB7C1A1-66B3-4486-8E40-8018EF5CD023}"/>
    <dgm:cxn modelId="{3DA53457-B444-4981-A7EC-9F239DA7220E}" type="presOf" srcId="{DC871A65-E78E-459C-8AC2-7364F3DB4D9B}" destId="{DAE48C42-2BE3-4902-BA2D-80FDBBB96F1B}" srcOrd="1" destOrd="0" presId="urn:microsoft.com/office/officeart/2005/8/layout/process1"/>
    <dgm:cxn modelId="{C0F0FE23-DF47-4D2B-965E-9CFD632948F0}" type="presOf" srcId="{55C42078-FDE1-4DDA-B66A-F33E2C7197CD}" destId="{4930B739-B1A2-4810-8F72-992B2C09C5C9}" srcOrd="0" destOrd="0" presId="urn:microsoft.com/office/officeart/2005/8/layout/process1"/>
    <dgm:cxn modelId="{84E4E39B-27D9-4E58-BCCC-B3D021FF7A31}" srcId="{40B09CD9-CA83-4650-B6D7-EB2296B62467}" destId="{5FFBBE9D-C9EE-46E8-9F35-D11B5D47F035}" srcOrd="2" destOrd="0" parTransId="{2A14930D-8D44-41C2-A3DA-22E8B0A66128}" sibTransId="{B72D7F54-FFD7-4D06-B8B9-1AB4046291EE}"/>
    <dgm:cxn modelId="{B4EE0CF2-686A-4159-B3F8-118FE06B0859}" srcId="{40B09CD9-CA83-4650-B6D7-EB2296B62467}" destId="{B6334CCD-8437-45ED-B120-9490BF9811B6}" srcOrd="0" destOrd="0" parTransId="{CB250C85-4837-4174-A0CF-EB29EF36F89A}" sibTransId="{DC871A65-E78E-459C-8AC2-7364F3DB4D9B}"/>
    <dgm:cxn modelId="{0E2364A0-056A-4F35-81B3-FCBCBC7F4735}" type="presOf" srcId="{8F997D71-F631-494E-9E40-BBC8778BE1CD}" destId="{4CC0E6E4-F93B-44AC-A316-7DD247E1ECAF}" srcOrd="1" destOrd="0" presId="urn:microsoft.com/office/officeart/2005/8/layout/process1"/>
    <dgm:cxn modelId="{50CF60D0-5D1A-4711-84AC-36835386D5BB}" type="presOf" srcId="{36701C74-3301-4C17-A697-025272EBA701}" destId="{E5805387-3846-45F3-B2B9-2B14E7CB4410}" srcOrd="1" destOrd="0" presId="urn:microsoft.com/office/officeart/2005/8/layout/process1"/>
    <dgm:cxn modelId="{1E804EDA-ABC1-4C91-B65E-084B5552A1B8}" type="presOf" srcId="{D52EC3BB-489F-4138-BB73-2BA5AF47DD1D}" destId="{CAEBD6E4-0FCA-4DA5-AD97-BFF06FA558D5}" srcOrd="0" destOrd="0" presId="urn:microsoft.com/office/officeart/2005/8/layout/process1"/>
    <dgm:cxn modelId="{82896907-5484-4F84-B339-E08CBB040EF4}" type="presOf" srcId="{40B09CD9-CA83-4650-B6D7-EB2296B62467}" destId="{FEC8FF14-F336-490F-85F1-0C5107ED8361}" srcOrd="0" destOrd="0" presId="urn:microsoft.com/office/officeart/2005/8/layout/process1"/>
    <dgm:cxn modelId="{2B13FA05-98FC-47EE-821C-0B70240FC083}" type="presParOf" srcId="{FEC8FF14-F336-490F-85F1-0C5107ED8361}" destId="{650739CE-0F23-4610-A28B-D871A469ED72}" srcOrd="0" destOrd="0" presId="urn:microsoft.com/office/officeart/2005/8/layout/process1"/>
    <dgm:cxn modelId="{D4033422-5185-432D-A7CD-7476F94123EE}" type="presParOf" srcId="{FEC8FF14-F336-490F-85F1-0C5107ED8361}" destId="{7997B30D-1F36-4FDE-A2ED-98A452232DBE}" srcOrd="1" destOrd="0" presId="urn:microsoft.com/office/officeart/2005/8/layout/process1"/>
    <dgm:cxn modelId="{E9B4081A-22E1-4531-B98C-2773C709161D}" type="presParOf" srcId="{7997B30D-1F36-4FDE-A2ED-98A452232DBE}" destId="{DAE48C42-2BE3-4902-BA2D-80FDBBB96F1B}" srcOrd="0" destOrd="0" presId="urn:microsoft.com/office/officeart/2005/8/layout/process1"/>
    <dgm:cxn modelId="{C1E309BA-386E-4C10-B51B-C6288388A3A5}" type="presParOf" srcId="{FEC8FF14-F336-490F-85F1-0C5107ED8361}" destId="{4930B739-B1A2-4810-8F72-992B2C09C5C9}" srcOrd="2" destOrd="0" presId="urn:microsoft.com/office/officeart/2005/8/layout/process1"/>
    <dgm:cxn modelId="{D8E1BA1D-E212-463C-AFF7-190C69E4AB27}" type="presParOf" srcId="{FEC8FF14-F336-490F-85F1-0C5107ED8361}" destId="{38BF979E-FE4C-4FF2-BDEF-A40863C69F51}" srcOrd="3" destOrd="0" presId="urn:microsoft.com/office/officeart/2005/8/layout/process1"/>
    <dgm:cxn modelId="{25F9AB95-CD65-4620-BAE9-BA7265A10B29}" type="presParOf" srcId="{38BF979E-FE4C-4FF2-BDEF-A40863C69F51}" destId="{E5805387-3846-45F3-B2B9-2B14E7CB4410}" srcOrd="0" destOrd="0" presId="urn:microsoft.com/office/officeart/2005/8/layout/process1"/>
    <dgm:cxn modelId="{1634E148-BAE5-475A-BA82-DC366245553E}" type="presParOf" srcId="{FEC8FF14-F336-490F-85F1-0C5107ED8361}" destId="{088ADB75-A554-4D15-BCD3-8675A32115ED}" srcOrd="4" destOrd="0" presId="urn:microsoft.com/office/officeart/2005/8/layout/process1"/>
    <dgm:cxn modelId="{EA842366-83AD-40ED-841C-139C67618A12}" type="presParOf" srcId="{FEC8FF14-F336-490F-85F1-0C5107ED8361}" destId="{86CE5525-8EB2-41EA-ADAC-F22C55C8967D}" srcOrd="5" destOrd="0" presId="urn:microsoft.com/office/officeart/2005/8/layout/process1"/>
    <dgm:cxn modelId="{037545D5-AE96-4F10-812D-4303F723E443}" type="presParOf" srcId="{86CE5525-8EB2-41EA-ADAC-F22C55C8967D}" destId="{D27F16C1-A413-469B-BAC3-70502A4873F7}" srcOrd="0" destOrd="0" presId="urn:microsoft.com/office/officeart/2005/8/layout/process1"/>
    <dgm:cxn modelId="{C098F69C-C590-4897-A14E-8205F9061D05}" type="presParOf" srcId="{FEC8FF14-F336-490F-85F1-0C5107ED8361}" destId="{7319F397-3437-476B-ACF0-56E648E9AC24}" srcOrd="6" destOrd="0" presId="urn:microsoft.com/office/officeart/2005/8/layout/process1"/>
    <dgm:cxn modelId="{1C6A730B-A88E-418F-A78A-019FA94233DF}" type="presParOf" srcId="{FEC8FF14-F336-490F-85F1-0C5107ED8361}" destId="{568369B5-A861-4365-B4F4-8463C36F95F1}" srcOrd="7" destOrd="0" presId="urn:microsoft.com/office/officeart/2005/8/layout/process1"/>
    <dgm:cxn modelId="{4EC2B69F-C3C4-4B08-BF4C-C5919863337A}" type="presParOf" srcId="{568369B5-A861-4365-B4F4-8463C36F95F1}" destId="{4CC0E6E4-F93B-44AC-A316-7DD247E1ECAF}" srcOrd="0" destOrd="0" presId="urn:microsoft.com/office/officeart/2005/8/layout/process1"/>
    <dgm:cxn modelId="{E31F3902-ABC6-4D73-9F90-AF1A25186CA9}" type="presParOf" srcId="{FEC8FF14-F336-490F-85F1-0C5107ED8361}" destId="{CAEBD6E4-0FCA-4DA5-AD97-BFF06FA558D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B09CD9-CA83-4650-B6D7-EB2296B624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334CCD-8437-45ED-B120-9490BF9811B6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600" dirty="0" smtClean="0"/>
            <a:t>输入音频序列（速率</a:t>
          </a:r>
          <a:r>
            <a:rPr lang="en-US" altLang="zh-CN" sz="1600" dirty="0" smtClean="0"/>
            <a:t>Fs1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CB250C85-4837-4174-A0CF-EB29EF36F89A}" type="par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DC871A65-E78E-459C-8AC2-7364F3DB4D9B}" type="sib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55C42078-FDE1-4DDA-B66A-F33E2C7197CD}">
      <dgm:prSet phldrT="[文本]" custT="1"/>
      <dgm:spPr/>
      <dgm:t>
        <a:bodyPr/>
        <a:lstStyle/>
        <a:p>
          <a:r>
            <a:rPr lang="en-US" altLang="zh-CN" sz="1600" b="1" i="0" dirty="0" smtClean="0"/>
            <a:t>I</a:t>
          </a:r>
          <a:r>
            <a:rPr lang="zh-CN" altLang="en-US" sz="1600" dirty="0" smtClean="0"/>
            <a:t>插值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FE98F1B2-D2C0-49E5-999F-231C249704D3}" type="par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36701C74-3301-4C17-A697-025272EBA701}" type="sib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5FFBBE9D-C9EE-46E8-9F35-D11B5D47F035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dirty="0" smtClean="0"/>
            <a:t>限带滤波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A14930D-8D44-41C2-A3DA-22E8B0A66128}" type="par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B72D7F54-FFD7-4D06-B8B9-1AB4046291EE}" type="sib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9585C0C7-B08C-489E-902A-9EC21701BB4D}">
      <dgm:prSet phldrT="[文本]" custT="1"/>
      <dgm:spPr/>
      <dgm:t>
        <a:bodyPr/>
        <a:lstStyle/>
        <a:p>
          <a:r>
            <a:rPr lang="en-US" altLang="zh-CN" sz="1600" b="1" i="0" dirty="0" smtClean="0"/>
            <a:t>D</a:t>
          </a:r>
          <a:r>
            <a:rPr lang="zh-CN" altLang="en-US" sz="1600" dirty="0" smtClean="0"/>
            <a:t>抽取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1D00B20B-9AE0-4E05-AC30-9050AE0E0DDB}" type="par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8F997D71-F631-494E-9E40-BBC8778BE1CD}" type="sib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D52EC3BB-489F-4138-BB73-2BA5AF47DD1D}">
      <dgm:prSet phldrT="[文本]" custT="1"/>
      <dgm:spPr/>
      <dgm:t>
        <a:bodyPr/>
        <a:lstStyle/>
        <a:p>
          <a:r>
            <a:rPr lang="zh-CN" altLang="en-US" sz="1600" dirty="0" smtClean="0"/>
            <a:t>输出音频序列（速率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599978C-161D-4E0C-A1FC-D01E530E8244}" type="par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AFB7C1A1-66B3-4486-8E40-8018EF5CD023}" type="sib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FEC8FF14-F336-490F-85F1-0C5107ED8361}" type="pres">
      <dgm:prSet presAssocID="{40B09CD9-CA83-4650-B6D7-EB2296B62467}" presName="Name0" presStyleCnt="0">
        <dgm:presLayoutVars>
          <dgm:dir/>
          <dgm:resizeHandles val="exact"/>
        </dgm:presLayoutVars>
      </dgm:prSet>
      <dgm:spPr/>
    </dgm:pt>
    <dgm:pt modelId="{650739CE-0F23-4610-A28B-D871A469ED72}" type="pres">
      <dgm:prSet presAssocID="{B6334CCD-8437-45ED-B120-9490BF9811B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7B30D-1F36-4FDE-A2ED-98A452232DBE}" type="pres">
      <dgm:prSet presAssocID="{DC871A65-E78E-459C-8AC2-7364F3DB4D9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AE48C42-2BE3-4902-BA2D-80FDBBB96F1B}" type="pres">
      <dgm:prSet presAssocID="{DC871A65-E78E-459C-8AC2-7364F3DB4D9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930B739-B1A2-4810-8F72-992B2C09C5C9}" type="pres">
      <dgm:prSet presAssocID="{55C42078-FDE1-4DDA-B66A-F33E2C7197C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F979E-FE4C-4FF2-BDEF-A40863C69F51}" type="pres">
      <dgm:prSet presAssocID="{36701C74-3301-4C17-A697-025272EBA70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5805387-3846-45F3-B2B9-2B14E7CB4410}" type="pres">
      <dgm:prSet presAssocID="{36701C74-3301-4C17-A697-025272EBA701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88ADB75-A554-4D15-BCD3-8675A32115ED}" type="pres">
      <dgm:prSet presAssocID="{5FFBBE9D-C9EE-46E8-9F35-D11B5D47F0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5525-8EB2-41EA-ADAC-F22C55C8967D}" type="pres">
      <dgm:prSet presAssocID="{B72D7F54-FFD7-4D06-B8B9-1AB4046291E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27F16C1-A413-469B-BAC3-70502A4873F7}" type="pres">
      <dgm:prSet presAssocID="{B72D7F54-FFD7-4D06-B8B9-1AB4046291E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319F397-3437-476B-ACF0-56E648E9AC24}" type="pres">
      <dgm:prSet presAssocID="{9585C0C7-B08C-489E-902A-9EC21701BB4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369B5-A861-4365-B4F4-8463C36F95F1}" type="pres">
      <dgm:prSet presAssocID="{8F997D71-F631-494E-9E40-BBC8778BE1C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CC0E6E4-F93B-44AC-A316-7DD247E1ECAF}" type="pres">
      <dgm:prSet presAssocID="{8F997D71-F631-494E-9E40-BBC8778BE1C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AEBD6E4-0FCA-4DA5-AD97-BFF06FA558D5}" type="pres">
      <dgm:prSet presAssocID="{D52EC3BB-489F-4138-BB73-2BA5AF47DD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B9FB7D-27C7-40BC-B9DC-AEF67CBCF53A}" type="presOf" srcId="{9585C0C7-B08C-489E-902A-9EC21701BB4D}" destId="{7319F397-3437-476B-ACF0-56E648E9AC24}" srcOrd="0" destOrd="0" presId="urn:microsoft.com/office/officeart/2005/8/layout/process1"/>
    <dgm:cxn modelId="{3EBF39C3-7AC6-4B4D-9C78-57D505C2C4DE}" type="presOf" srcId="{5FFBBE9D-C9EE-46E8-9F35-D11B5D47F035}" destId="{088ADB75-A554-4D15-BCD3-8675A32115ED}" srcOrd="0" destOrd="0" presId="urn:microsoft.com/office/officeart/2005/8/layout/process1"/>
    <dgm:cxn modelId="{84E4E39B-27D9-4E58-BCCC-B3D021FF7A31}" srcId="{40B09CD9-CA83-4650-B6D7-EB2296B62467}" destId="{5FFBBE9D-C9EE-46E8-9F35-D11B5D47F035}" srcOrd="2" destOrd="0" parTransId="{2A14930D-8D44-41C2-A3DA-22E8B0A66128}" sibTransId="{B72D7F54-FFD7-4D06-B8B9-1AB4046291EE}"/>
    <dgm:cxn modelId="{ECAFF4E5-D379-4860-8619-B36CCD1BD143}" type="presOf" srcId="{B72D7F54-FFD7-4D06-B8B9-1AB4046291EE}" destId="{D27F16C1-A413-469B-BAC3-70502A4873F7}" srcOrd="1" destOrd="0" presId="urn:microsoft.com/office/officeart/2005/8/layout/process1"/>
    <dgm:cxn modelId="{C89FAC4F-5282-4C55-8782-060CCE3461C9}" srcId="{40B09CD9-CA83-4650-B6D7-EB2296B62467}" destId="{9585C0C7-B08C-489E-902A-9EC21701BB4D}" srcOrd="3" destOrd="0" parTransId="{1D00B20B-9AE0-4E05-AC30-9050AE0E0DDB}" sibTransId="{8F997D71-F631-494E-9E40-BBC8778BE1CD}"/>
    <dgm:cxn modelId="{5D54F80F-F612-450B-9A7D-8BD6BA08A718}" type="presOf" srcId="{40B09CD9-CA83-4650-B6D7-EB2296B62467}" destId="{FEC8FF14-F336-490F-85F1-0C5107ED8361}" srcOrd="0" destOrd="0" presId="urn:microsoft.com/office/officeart/2005/8/layout/process1"/>
    <dgm:cxn modelId="{7CE44C4A-E202-4EFB-8E03-C9EA8D28DF5D}" type="presOf" srcId="{8F997D71-F631-494E-9E40-BBC8778BE1CD}" destId="{4CC0E6E4-F93B-44AC-A316-7DD247E1ECAF}" srcOrd="1" destOrd="0" presId="urn:microsoft.com/office/officeart/2005/8/layout/process1"/>
    <dgm:cxn modelId="{68E11203-A3D4-4255-B6D1-A1C45DA98B51}" type="presOf" srcId="{B6334CCD-8437-45ED-B120-9490BF9811B6}" destId="{650739CE-0F23-4610-A28B-D871A469ED72}" srcOrd="0" destOrd="0" presId="urn:microsoft.com/office/officeart/2005/8/layout/process1"/>
    <dgm:cxn modelId="{B4EE0CF2-686A-4159-B3F8-118FE06B0859}" srcId="{40B09CD9-CA83-4650-B6D7-EB2296B62467}" destId="{B6334CCD-8437-45ED-B120-9490BF9811B6}" srcOrd="0" destOrd="0" parTransId="{CB250C85-4837-4174-A0CF-EB29EF36F89A}" sibTransId="{DC871A65-E78E-459C-8AC2-7364F3DB4D9B}"/>
    <dgm:cxn modelId="{6CBCFA73-1709-4A76-B6F2-F2F5D68FAF78}" type="presOf" srcId="{DC871A65-E78E-459C-8AC2-7364F3DB4D9B}" destId="{7997B30D-1F36-4FDE-A2ED-98A452232DBE}" srcOrd="0" destOrd="0" presId="urn:microsoft.com/office/officeart/2005/8/layout/process1"/>
    <dgm:cxn modelId="{2958DDF2-309A-40CB-AD93-19F7EE23A7FB}" type="presOf" srcId="{D52EC3BB-489F-4138-BB73-2BA5AF47DD1D}" destId="{CAEBD6E4-0FCA-4DA5-AD97-BFF06FA558D5}" srcOrd="0" destOrd="0" presId="urn:microsoft.com/office/officeart/2005/8/layout/process1"/>
    <dgm:cxn modelId="{D60B45D6-6A13-4A7C-AFF7-869F9EF114D5}" type="presOf" srcId="{B72D7F54-FFD7-4D06-B8B9-1AB4046291EE}" destId="{86CE5525-8EB2-41EA-ADAC-F22C55C8967D}" srcOrd="0" destOrd="0" presId="urn:microsoft.com/office/officeart/2005/8/layout/process1"/>
    <dgm:cxn modelId="{DE3D1374-DE11-468E-8430-4021E3C29C87}" srcId="{40B09CD9-CA83-4650-B6D7-EB2296B62467}" destId="{55C42078-FDE1-4DDA-B66A-F33E2C7197CD}" srcOrd="1" destOrd="0" parTransId="{FE98F1B2-D2C0-49E5-999F-231C249704D3}" sibTransId="{36701C74-3301-4C17-A697-025272EBA701}"/>
    <dgm:cxn modelId="{D7E0549C-0B7F-4BE8-AF09-1770DA3758FC}" type="presOf" srcId="{36701C74-3301-4C17-A697-025272EBA701}" destId="{E5805387-3846-45F3-B2B9-2B14E7CB4410}" srcOrd="1" destOrd="0" presId="urn:microsoft.com/office/officeart/2005/8/layout/process1"/>
    <dgm:cxn modelId="{0563C312-6183-41AC-A970-4CD57083BF3D}" type="presOf" srcId="{36701C74-3301-4C17-A697-025272EBA701}" destId="{38BF979E-FE4C-4FF2-BDEF-A40863C69F51}" srcOrd="0" destOrd="0" presId="urn:microsoft.com/office/officeart/2005/8/layout/process1"/>
    <dgm:cxn modelId="{182F7921-41DB-447A-93F9-71DB94AC9E48}" type="presOf" srcId="{DC871A65-E78E-459C-8AC2-7364F3DB4D9B}" destId="{DAE48C42-2BE3-4902-BA2D-80FDBBB96F1B}" srcOrd="1" destOrd="0" presId="urn:microsoft.com/office/officeart/2005/8/layout/process1"/>
    <dgm:cxn modelId="{1CC99F93-2CA9-421F-BB6B-7F794CC3694E}" srcId="{40B09CD9-CA83-4650-B6D7-EB2296B62467}" destId="{D52EC3BB-489F-4138-BB73-2BA5AF47DD1D}" srcOrd="4" destOrd="0" parTransId="{2599978C-161D-4E0C-A1FC-D01E530E8244}" sibTransId="{AFB7C1A1-66B3-4486-8E40-8018EF5CD023}"/>
    <dgm:cxn modelId="{4A673722-3F4E-4914-B066-28ECFD9D2625}" type="presOf" srcId="{8F997D71-F631-494E-9E40-BBC8778BE1CD}" destId="{568369B5-A861-4365-B4F4-8463C36F95F1}" srcOrd="0" destOrd="0" presId="urn:microsoft.com/office/officeart/2005/8/layout/process1"/>
    <dgm:cxn modelId="{E97C0043-3810-4FE0-B702-D7F7C67BE69E}" type="presOf" srcId="{55C42078-FDE1-4DDA-B66A-F33E2C7197CD}" destId="{4930B739-B1A2-4810-8F72-992B2C09C5C9}" srcOrd="0" destOrd="0" presId="urn:microsoft.com/office/officeart/2005/8/layout/process1"/>
    <dgm:cxn modelId="{4DF59D8E-5574-46C7-B25C-99A01EC219BC}" type="presParOf" srcId="{FEC8FF14-F336-490F-85F1-0C5107ED8361}" destId="{650739CE-0F23-4610-A28B-D871A469ED72}" srcOrd="0" destOrd="0" presId="urn:microsoft.com/office/officeart/2005/8/layout/process1"/>
    <dgm:cxn modelId="{D333EEB0-3BDF-46D0-B723-072641AA3512}" type="presParOf" srcId="{FEC8FF14-F336-490F-85F1-0C5107ED8361}" destId="{7997B30D-1F36-4FDE-A2ED-98A452232DBE}" srcOrd="1" destOrd="0" presId="urn:microsoft.com/office/officeart/2005/8/layout/process1"/>
    <dgm:cxn modelId="{4FA5A049-0B1B-482A-9E59-5DC81F4FEED1}" type="presParOf" srcId="{7997B30D-1F36-4FDE-A2ED-98A452232DBE}" destId="{DAE48C42-2BE3-4902-BA2D-80FDBBB96F1B}" srcOrd="0" destOrd="0" presId="urn:microsoft.com/office/officeart/2005/8/layout/process1"/>
    <dgm:cxn modelId="{71B1836E-B843-4C68-BA30-7E5AB1E1E19E}" type="presParOf" srcId="{FEC8FF14-F336-490F-85F1-0C5107ED8361}" destId="{4930B739-B1A2-4810-8F72-992B2C09C5C9}" srcOrd="2" destOrd="0" presId="urn:microsoft.com/office/officeart/2005/8/layout/process1"/>
    <dgm:cxn modelId="{B88A280C-F58D-4FC6-82C6-6848585DDD9B}" type="presParOf" srcId="{FEC8FF14-F336-490F-85F1-0C5107ED8361}" destId="{38BF979E-FE4C-4FF2-BDEF-A40863C69F51}" srcOrd="3" destOrd="0" presId="urn:microsoft.com/office/officeart/2005/8/layout/process1"/>
    <dgm:cxn modelId="{17C1CB10-4CEE-410F-A372-DE2CD9F9B00C}" type="presParOf" srcId="{38BF979E-FE4C-4FF2-BDEF-A40863C69F51}" destId="{E5805387-3846-45F3-B2B9-2B14E7CB4410}" srcOrd="0" destOrd="0" presId="urn:microsoft.com/office/officeart/2005/8/layout/process1"/>
    <dgm:cxn modelId="{3FEC2659-EACC-4095-AA2A-98C50BECE12E}" type="presParOf" srcId="{FEC8FF14-F336-490F-85F1-0C5107ED8361}" destId="{088ADB75-A554-4D15-BCD3-8675A32115ED}" srcOrd="4" destOrd="0" presId="urn:microsoft.com/office/officeart/2005/8/layout/process1"/>
    <dgm:cxn modelId="{66030D93-ED00-4603-9012-4C93175FA84F}" type="presParOf" srcId="{FEC8FF14-F336-490F-85F1-0C5107ED8361}" destId="{86CE5525-8EB2-41EA-ADAC-F22C55C8967D}" srcOrd="5" destOrd="0" presId="urn:microsoft.com/office/officeart/2005/8/layout/process1"/>
    <dgm:cxn modelId="{544DC36C-DB17-4557-A5B0-7AD200DA511D}" type="presParOf" srcId="{86CE5525-8EB2-41EA-ADAC-F22C55C8967D}" destId="{D27F16C1-A413-469B-BAC3-70502A4873F7}" srcOrd="0" destOrd="0" presId="urn:microsoft.com/office/officeart/2005/8/layout/process1"/>
    <dgm:cxn modelId="{0BCABBEF-CD03-4A72-B6F2-CAA674D0A374}" type="presParOf" srcId="{FEC8FF14-F336-490F-85F1-0C5107ED8361}" destId="{7319F397-3437-476B-ACF0-56E648E9AC24}" srcOrd="6" destOrd="0" presId="urn:microsoft.com/office/officeart/2005/8/layout/process1"/>
    <dgm:cxn modelId="{A3479D05-95B4-4A94-82A7-4F187BDC881C}" type="presParOf" srcId="{FEC8FF14-F336-490F-85F1-0C5107ED8361}" destId="{568369B5-A861-4365-B4F4-8463C36F95F1}" srcOrd="7" destOrd="0" presId="urn:microsoft.com/office/officeart/2005/8/layout/process1"/>
    <dgm:cxn modelId="{1CCCCFBC-BD46-4018-9271-FE3EFA6C9A88}" type="presParOf" srcId="{568369B5-A861-4365-B4F4-8463C36F95F1}" destId="{4CC0E6E4-F93B-44AC-A316-7DD247E1ECAF}" srcOrd="0" destOrd="0" presId="urn:microsoft.com/office/officeart/2005/8/layout/process1"/>
    <dgm:cxn modelId="{AE7C4A5E-7962-44B4-AADC-4B8F29023DD3}" type="presParOf" srcId="{FEC8FF14-F336-490F-85F1-0C5107ED8361}" destId="{CAEBD6E4-0FCA-4DA5-AD97-BFF06FA558D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B09CD9-CA83-4650-B6D7-EB2296B6246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6334CCD-8437-45ED-B120-9490BF9811B6}">
      <dgm:prSet phldrT="[文本]" custT="1"/>
      <dgm:spPr>
        <a:solidFill>
          <a:schemeClr val="accent1"/>
        </a:solidFill>
      </dgm:spPr>
      <dgm:t>
        <a:bodyPr/>
        <a:lstStyle/>
        <a:p>
          <a:r>
            <a:rPr lang="zh-CN" altLang="en-US" sz="1600" dirty="0" smtClean="0"/>
            <a:t>输入音频序列（速率</a:t>
          </a:r>
          <a:r>
            <a:rPr lang="en-US" altLang="zh-CN" sz="1600" dirty="0" smtClean="0"/>
            <a:t>Fs1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CB250C85-4837-4174-A0CF-EB29EF36F89A}" type="par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DC871A65-E78E-459C-8AC2-7364F3DB4D9B}" type="sibTrans" cxnId="{B4EE0CF2-686A-4159-B3F8-118FE06B0859}">
      <dgm:prSet/>
      <dgm:spPr/>
      <dgm:t>
        <a:bodyPr/>
        <a:lstStyle/>
        <a:p>
          <a:endParaRPr lang="zh-CN" altLang="en-US"/>
        </a:p>
      </dgm:t>
    </dgm:pt>
    <dgm:pt modelId="{55C42078-FDE1-4DDA-B66A-F33E2C7197CD}">
      <dgm:prSet phldrT="[文本]" custT="1"/>
      <dgm:spPr/>
      <dgm:t>
        <a:bodyPr/>
        <a:lstStyle/>
        <a:p>
          <a:r>
            <a:rPr lang="en-US" altLang="zh-CN" sz="1600" b="1" i="0" dirty="0" smtClean="0"/>
            <a:t>I</a:t>
          </a:r>
          <a:r>
            <a:rPr lang="zh-CN" altLang="en-US" sz="1600" dirty="0" smtClean="0"/>
            <a:t>插值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FE98F1B2-D2C0-49E5-999F-231C249704D3}" type="par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36701C74-3301-4C17-A697-025272EBA701}" type="sibTrans" cxnId="{DE3D1374-DE11-468E-8430-4021E3C29C87}">
      <dgm:prSet/>
      <dgm:spPr/>
      <dgm:t>
        <a:bodyPr/>
        <a:lstStyle/>
        <a:p>
          <a:endParaRPr lang="zh-CN" altLang="en-US"/>
        </a:p>
      </dgm:t>
    </dgm:pt>
    <dgm:pt modelId="{5FFBBE9D-C9EE-46E8-9F35-D11B5D47F035}">
      <dgm:prSet phldrT="[文本]" custT="1"/>
      <dgm:spPr/>
      <dgm:t>
        <a:bodyPr/>
        <a:lstStyle/>
        <a:p>
          <a:r>
            <a:rPr lang="zh-CN" altLang="en-US" sz="1600" dirty="0" smtClean="0"/>
            <a:t>限带滤波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Fs2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A14930D-8D44-41C2-A3DA-22E8B0A66128}" type="par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B72D7F54-FFD7-4D06-B8B9-1AB4046291EE}" type="sibTrans" cxnId="{84E4E39B-27D9-4E58-BCCC-B3D021FF7A31}">
      <dgm:prSet/>
      <dgm:spPr/>
      <dgm:t>
        <a:bodyPr/>
        <a:lstStyle/>
        <a:p>
          <a:endParaRPr lang="zh-CN" altLang="en-US"/>
        </a:p>
      </dgm:t>
    </dgm:pt>
    <dgm:pt modelId="{9585C0C7-B08C-489E-902A-9EC21701BB4D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1600" b="1" i="0" dirty="0" smtClean="0"/>
            <a:t>D</a:t>
          </a:r>
          <a:r>
            <a:rPr lang="zh-CN" altLang="en-US" sz="1600" dirty="0" smtClean="0"/>
            <a:t>抽取</a:t>
          </a:r>
          <a:endParaRPr lang="en-US" altLang="zh-CN" sz="1600" dirty="0" smtClean="0"/>
        </a:p>
        <a:p>
          <a:r>
            <a:rPr lang="zh-CN" altLang="en-US" sz="1600" dirty="0" smtClean="0"/>
            <a:t>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1D00B20B-9AE0-4E05-AC30-9050AE0E0DDB}" type="par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8F997D71-F631-494E-9E40-BBC8778BE1CD}" type="sibTrans" cxnId="{C89FAC4F-5282-4C55-8782-060CCE3461C9}">
      <dgm:prSet/>
      <dgm:spPr/>
      <dgm:t>
        <a:bodyPr/>
        <a:lstStyle/>
        <a:p>
          <a:endParaRPr lang="zh-CN" altLang="en-US"/>
        </a:p>
      </dgm:t>
    </dgm:pt>
    <dgm:pt modelId="{D52EC3BB-489F-4138-BB73-2BA5AF47DD1D}">
      <dgm:prSet phldrT="[文本]" custT="1"/>
      <dgm:spPr/>
      <dgm:t>
        <a:bodyPr/>
        <a:lstStyle/>
        <a:p>
          <a:r>
            <a:rPr lang="zh-CN" altLang="en-US" sz="1600" dirty="0" smtClean="0"/>
            <a:t>输出音频序列（速率</a:t>
          </a:r>
          <a:r>
            <a:rPr lang="en-US" altLang="zh-CN" sz="1600" dirty="0" smtClean="0"/>
            <a:t>Fs3</a:t>
          </a:r>
          <a:r>
            <a:rPr lang="zh-CN" altLang="en-US" sz="1600" dirty="0" smtClean="0"/>
            <a:t>）</a:t>
          </a:r>
          <a:endParaRPr lang="zh-CN" altLang="en-US" sz="1600" dirty="0"/>
        </a:p>
      </dgm:t>
    </dgm:pt>
    <dgm:pt modelId="{2599978C-161D-4E0C-A1FC-D01E530E8244}" type="par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AFB7C1A1-66B3-4486-8E40-8018EF5CD023}" type="sibTrans" cxnId="{1CC99F93-2CA9-421F-BB6B-7F794CC3694E}">
      <dgm:prSet/>
      <dgm:spPr/>
      <dgm:t>
        <a:bodyPr/>
        <a:lstStyle/>
        <a:p>
          <a:endParaRPr lang="zh-CN" altLang="en-US"/>
        </a:p>
      </dgm:t>
    </dgm:pt>
    <dgm:pt modelId="{FEC8FF14-F336-490F-85F1-0C5107ED8361}" type="pres">
      <dgm:prSet presAssocID="{40B09CD9-CA83-4650-B6D7-EB2296B62467}" presName="Name0" presStyleCnt="0">
        <dgm:presLayoutVars>
          <dgm:dir/>
          <dgm:resizeHandles val="exact"/>
        </dgm:presLayoutVars>
      </dgm:prSet>
      <dgm:spPr/>
    </dgm:pt>
    <dgm:pt modelId="{650739CE-0F23-4610-A28B-D871A469ED72}" type="pres">
      <dgm:prSet presAssocID="{B6334CCD-8437-45ED-B120-9490BF9811B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7B30D-1F36-4FDE-A2ED-98A452232DBE}" type="pres">
      <dgm:prSet presAssocID="{DC871A65-E78E-459C-8AC2-7364F3DB4D9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DAE48C42-2BE3-4902-BA2D-80FDBBB96F1B}" type="pres">
      <dgm:prSet presAssocID="{DC871A65-E78E-459C-8AC2-7364F3DB4D9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4930B739-B1A2-4810-8F72-992B2C09C5C9}" type="pres">
      <dgm:prSet presAssocID="{55C42078-FDE1-4DDA-B66A-F33E2C7197C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F979E-FE4C-4FF2-BDEF-A40863C69F51}" type="pres">
      <dgm:prSet presAssocID="{36701C74-3301-4C17-A697-025272EBA70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E5805387-3846-45F3-B2B9-2B14E7CB4410}" type="pres">
      <dgm:prSet presAssocID="{36701C74-3301-4C17-A697-025272EBA701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088ADB75-A554-4D15-BCD3-8675A32115ED}" type="pres">
      <dgm:prSet presAssocID="{5FFBBE9D-C9EE-46E8-9F35-D11B5D47F0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5525-8EB2-41EA-ADAC-F22C55C8967D}" type="pres">
      <dgm:prSet presAssocID="{B72D7F54-FFD7-4D06-B8B9-1AB4046291E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D27F16C1-A413-469B-BAC3-70502A4873F7}" type="pres">
      <dgm:prSet presAssocID="{B72D7F54-FFD7-4D06-B8B9-1AB4046291E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319F397-3437-476B-ACF0-56E648E9AC24}" type="pres">
      <dgm:prSet presAssocID="{9585C0C7-B08C-489E-902A-9EC21701BB4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369B5-A861-4365-B4F4-8463C36F95F1}" type="pres">
      <dgm:prSet presAssocID="{8F997D71-F631-494E-9E40-BBC8778BE1C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4CC0E6E4-F93B-44AC-A316-7DD247E1ECAF}" type="pres">
      <dgm:prSet presAssocID="{8F997D71-F631-494E-9E40-BBC8778BE1C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CAEBD6E4-0FCA-4DA5-AD97-BFF06FA558D5}" type="pres">
      <dgm:prSet presAssocID="{D52EC3BB-489F-4138-BB73-2BA5AF47DD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4E7DF7-5C1D-4EA0-B74B-86B6027CBA44}" type="presOf" srcId="{8F997D71-F631-494E-9E40-BBC8778BE1CD}" destId="{568369B5-A861-4365-B4F4-8463C36F95F1}" srcOrd="0" destOrd="0" presId="urn:microsoft.com/office/officeart/2005/8/layout/process1"/>
    <dgm:cxn modelId="{DE3D1374-DE11-468E-8430-4021E3C29C87}" srcId="{40B09CD9-CA83-4650-B6D7-EB2296B62467}" destId="{55C42078-FDE1-4DDA-B66A-F33E2C7197CD}" srcOrd="1" destOrd="0" parTransId="{FE98F1B2-D2C0-49E5-999F-231C249704D3}" sibTransId="{36701C74-3301-4C17-A697-025272EBA701}"/>
    <dgm:cxn modelId="{423D5627-DE27-4B16-BCCD-6D0654CCF01E}" type="presOf" srcId="{36701C74-3301-4C17-A697-025272EBA701}" destId="{E5805387-3846-45F3-B2B9-2B14E7CB4410}" srcOrd="1" destOrd="0" presId="urn:microsoft.com/office/officeart/2005/8/layout/process1"/>
    <dgm:cxn modelId="{37A8A4C5-CD43-42A9-B999-D1185ABD38D3}" type="presOf" srcId="{D52EC3BB-489F-4138-BB73-2BA5AF47DD1D}" destId="{CAEBD6E4-0FCA-4DA5-AD97-BFF06FA558D5}" srcOrd="0" destOrd="0" presId="urn:microsoft.com/office/officeart/2005/8/layout/process1"/>
    <dgm:cxn modelId="{C89FAC4F-5282-4C55-8782-060CCE3461C9}" srcId="{40B09CD9-CA83-4650-B6D7-EB2296B62467}" destId="{9585C0C7-B08C-489E-902A-9EC21701BB4D}" srcOrd="3" destOrd="0" parTransId="{1D00B20B-9AE0-4E05-AC30-9050AE0E0DDB}" sibTransId="{8F997D71-F631-494E-9E40-BBC8778BE1CD}"/>
    <dgm:cxn modelId="{017F6164-77DF-41DC-BF35-7F1213F590EE}" type="presOf" srcId="{B72D7F54-FFD7-4D06-B8B9-1AB4046291EE}" destId="{D27F16C1-A413-469B-BAC3-70502A4873F7}" srcOrd="1" destOrd="0" presId="urn:microsoft.com/office/officeart/2005/8/layout/process1"/>
    <dgm:cxn modelId="{A677DE9D-BCDD-4DEB-A948-D55821011340}" type="presOf" srcId="{55C42078-FDE1-4DDA-B66A-F33E2C7197CD}" destId="{4930B739-B1A2-4810-8F72-992B2C09C5C9}" srcOrd="0" destOrd="0" presId="urn:microsoft.com/office/officeart/2005/8/layout/process1"/>
    <dgm:cxn modelId="{1CC99F93-2CA9-421F-BB6B-7F794CC3694E}" srcId="{40B09CD9-CA83-4650-B6D7-EB2296B62467}" destId="{D52EC3BB-489F-4138-BB73-2BA5AF47DD1D}" srcOrd="4" destOrd="0" parTransId="{2599978C-161D-4E0C-A1FC-D01E530E8244}" sibTransId="{AFB7C1A1-66B3-4486-8E40-8018EF5CD023}"/>
    <dgm:cxn modelId="{B0395659-BF73-4837-B5F7-47D6B8959298}" type="presOf" srcId="{B6334CCD-8437-45ED-B120-9490BF9811B6}" destId="{650739CE-0F23-4610-A28B-D871A469ED72}" srcOrd="0" destOrd="0" presId="urn:microsoft.com/office/officeart/2005/8/layout/process1"/>
    <dgm:cxn modelId="{F55E5AF5-BE3E-4DAD-AFC8-4346602F4BAD}" type="presOf" srcId="{DC871A65-E78E-459C-8AC2-7364F3DB4D9B}" destId="{DAE48C42-2BE3-4902-BA2D-80FDBBB96F1B}" srcOrd="1" destOrd="0" presId="urn:microsoft.com/office/officeart/2005/8/layout/process1"/>
    <dgm:cxn modelId="{0C6361B6-5E8C-4870-AE9F-B2464B21C106}" type="presOf" srcId="{9585C0C7-B08C-489E-902A-9EC21701BB4D}" destId="{7319F397-3437-476B-ACF0-56E648E9AC24}" srcOrd="0" destOrd="0" presId="urn:microsoft.com/office/officeart/2005/8/layout/process1"/>
    <dgm:cxn modelId="{84E4E39B-27D9-4E58-BCCC-B3D021FF7A31}" srcId="{40B09CD9-CA83-4650-B6D7-EB2296B62467}" destId="{5FFBBE9D-C9EE-46E8-9F35-D11B5D47F035}" srcOrd="2" destOrd="0" parTransId="{2A14930D-8D44-41C2-A3DA-22E8B0A66128}" sibTransId="{B72D7F54-FFD7-4D06-B8B9-1AB4046291EE}"/>
    <dgm:cxn modelId="{B4EE0CF2-686A-4159-B3F8-118FE06B0859}" srcId="{40B09CD9-CA83-4650-B6D7-EB2296B62467}" destId="{B6334CCD-8437-45ED-B120-9490BF9811B6}" srcOrd="0" destOrd="0" parTransId="{CB250C85-4837-4174-A0CF-EB29EF36F89A}" sibTransId="{DC871A65-E78E-459C-8AC2-7364F3DB4D9B}"/>
    <dgm:cxn modelId="{A883D724-F322-4FB3-946C-0E34BFCDCB44}" type="presOf" srcId="{B72D7F54-FFD7-4D06-B8B9-1AB4046291EE}" destId="{86CE5525-8EB2-41EA-ADAC-F22C55C8967D}" srcOrd="0" destOrd="0" presId="urn:microsoft.com/office/officeart/2005/8/layout/process1"/>
    <dgm:cxn modelId="{A18AFF21-BD53-46C7-AEA4-F73B002A3789}" type="presOf" srcId="{36701C74-3301-4C17-A697-025272EBA701}" destId="{38BF979E-FE4C-4FF2-BDEF-A40863C69F51}" srcOrd="0" destOrd="0" presId="urn:microsoft.com/office/officeart/2005/8/layout/process1"/>
    <dgm:cxn modelId="{7E994C44-D84D-4287-85A7-4825C3EF9127}" type="presOf" srcId="{40B09CD9-CA83-4650-B6D7-EB2296B62467}" destId="{FEC8FF14-F336-490F-85F1-0C5107ED8361}" srcOrd="0" destOrd="0" presId="urn:microsoft.com/office/officeart/2005/8/layout/process1"/>
    <dgm:cxn modelId="{84004776-D48F-473A-9CE5-123EB510102D}" type="presOf" srcId="{5FFBBE9D-C9EE-46E8-9F35-D11B5D47F035}" destId="{088ADB75-A554-4D15-BCD3-8675A32115ED}" srcOrd="0" destOrd="0" presId="urn:microsoft.com/office/officeart/2005/8/layout/process1"/>
    <dgm:cxn modelId="{897B957D-0BC1-4FBA-9881-AF7CB06CCF02}" type="presOf" srcId="{DC871A65-E78E-459C-8AC2-7364F3DB4D9B}" destId="{7997B30D-1F36-4FDE-A2ED-98A452232DBE}" srcOrd="0" destOrd="0" presId="urn:microsoft.com/office/officeart/2005/8/layout/process1"/>
    <dgm:cxn modelId="{070CF4EB-3045-4BBC-903D-B2DE780DB7EA}" type="presOf" srcId="{8F997D71-F631-494E-9E40-BBC8778BE1CD}" destId="{4CC0E6E4-F93B-44AC-A316-7DD247E1ECAF}" srcOrd="1" destOrd="0" presId="urn:microsoft.com/office/officeart/2005/8/layout/process1"/>
    <dgm:cxn modelId="{95F267AA-C60B-478E-AB8C-C6AF16AD18DC}" type="presParOf" srcId="{FEC8FF14-F336-490F-85F1-0C5107ED8361}" destId="{650739CE-0F23-4610-A28B-D871A469ED72}" srcOrd="0" destOrd="0" presId="urn:microsoft.com/office/officeart/2005/8/layout/process1"/>
    <dgm:cxn modelId="{CD249FFF-503C-4C25-BC77-34BA419340D9}" type="presParOf" srcId="{FEC8FF14-F336-490F-85F1-0C5107ED8361}" destId="{7997B30D-1F36-4FDE-A2ED-98A452232DBE}" srcOrd="1" destOrd="0" presId="urn:microsoft.com/office/officeart/2005/8/layout/process1"/>
    <dgm:cxn modelId="{F354518F-875F-40E1-96B5-3E5DC683F358}" type="presParOf" srcId="{7997B30D-1F36-4FDE-A2ED-98A452232DBE}" destId="{DAE48C42-2BE3-4902-BA2D-80FDBBB96F1B}" srcOrd="0" destOrd="0" presId="urn:microsoft.com/office/officeart/2005/8/layout/process1"/>
    <dgm:cxn modelId="{E1D7B0AC-7BBC-41F8-A649-3BACFC283626}" type="presParOf" srcId="{FEC8FF14-F336-490F-85F1-0C5107ED8361}" destId="{4930B739-B1A2-4810-8F72-992B2C09C5C9}" srcOrd="2" destOrd="0" presId="urn:microsoft.com/office/officeart/2005/8/layout/process1"/>
    <dgm:cxn modelId="{64AC3908-CFB2-40A6-8311-2394C2F1012A}" type="presParOf" srcId="{FEC8FF14-F336-490F-85F1-0C5107ED8361}" destId="{38BF979E-FE4C-4FF2-BDEF-A40863C69F51}" srcOrd="3" destOrd="0" presId="urn:microsoft.com/office/officeart/2005/8/layout/process1"/>
    <dgm:cxn modelId="{7A7C634F-2730-4708-A2E9-CBCADDB4E867}" type="presParOf" srcId="{38BF979E-FE4C-4FF2-BDEF-A40863C69F51}" destId="{E5805387-3846-45F3-B2B9-2B14E7CB4410}" srcOrd="0" destOrd="0" presId="urn:microsoft.com/office/officeart/2005/8/layout/process1"/>
    <dgm:cxn modelId="{6A3BF9AE-067B-46F9-A3EF-82878B98D0F1}" type="presParOf" srcId="{FEC8FF14-F336-490F-85F1-0C5107ED8361}" destId="{088ADB75-A554-4D15-BCD3-8675A32115ED}" srcOrd="4" destOrd="0" presId="urn:microsoft.com/office/officeart/2005/8/layout/process1"/>
    <dgm:cxn modelId="{4348EEAA-959A-4F35-B5E4-1F9ECD6AD481}" type="presParOf" srcId="{FEC8FF14-F336-490F-85F1-0C5107ED8361}" destId="{86CE5525-8EB2-41EA-ADAC-F22C55C8967D}" srcOrd="5" destOrd="0" presId="urn:microsoft.com/office/officeart/2005/8/layout/process1"/>
    <dgm:cxn modelId="{19E12681-6A5B-4C78-B8DE-4133A0F78B39}" type="presParOf" srcId="{86CE5525-8EB2-41EA-ADAC-F22C55C8967D}" destId="{D27F16C1-A413-469B-BAC3-70502A4873F7}" srcOrd="0" destOrd="0" presId="urn:microsoft.com/office/officeart/2005/8/layout/process1"/>
    <dgm:cxn modelId="{D6D2366D-AB4C-47E7-9798-924230287C3D}" type="presParOf" srcId="{FEC8FF14-F336-490F-85F1-0C5107ED8361}" destId="{7319F397-3437-476B-ACF0-56E648E9AC24}" srcOrd="6" destOrd="0" presId="urn:microsoft.com/office/officeart/2005/8/layout/process1"/>
    <dgm:cxn modelId="{B7618BF8-C69D-4A5C-B0DA-0C4F69717FD8}" type="presParOf" srcId="{FEC8FF14-F336-490F-85F1-0C5107ED8361}" destId="{568369B5-A861-4365-B4F4-8463C36F95F1}" srcOrd="7" destOrd="0" presId="urn:microsoft.com/office/officeart/2005/8/layout/process1"/>
    <dgm:cxn modelId="{29F8B7F7-D13D-4418-ABD7-A021002452FB}" type="presParOf" srcId="{568369B5-A861-4365-B4F4-8463C36F95F1}" destId="{4CC0E6E4-F93B-44AC-A316-7DD247E1ECAF}" srcOrd="0" destOrd="0" presId="urn:microsoft.com/office/officeart/2005/8/layout/process1"/>
    <dgm:cxn modelId="{1DB4F367-4D4D-4931-B3D8-3DC5F317ACA4}" type="presParOf" srcId="{FEC8FF14-F336-490F-85F1-0C5107ED8361}" destId="{CAEBD6E4-0FCA-4DA5-AD97-BFF06FA558D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C2F0CD-9606-4039-9BC6-6C4AA77D7929}" type="doc">
      <dgm:prSet loTypeId="urn:microsoft.com/office/officeart/2005/8/layout/StepDownProcess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34D8470-E8E7-4D28-84E2-EDE68FF0AD00}">
      <dgm:prSet phldrT="[文本]" custT="1"/>
      <dgm:spPr/>
      <dgm:t>
        <a:bodyPr/>
        <a:lstStyle/>
        <a:p>
          <a:r>
            <a:rPr lang="zh-CN" altLang="en-US" sz="2800" dirty="0" smtClean="0"/>
            <a:t>互动交流</a:t>
          </a:r>
          <a:endParaRPr lang="zh-CN" altLang="en-US" sz="2800" dirty="0"/>
        </a:p>
      </dgm:t>
    </dgm:pt>
    <dgm:pt modelId="{121DA372-1501-4482-8B7E-EDADF0ABF287}" type="parTrans" cxnId="{1685FB78-B084-4BFF-8A1D-F6F0203F2608}">
      <dgm:prSet/>
      <dgm:spPr/>
      <dgm:t>
        <a:bodyPr/>
        <a:lstStyle/>
        <a:p>
          <a:endParaRPr lang="zh-CN" altLang="en-US"/>
        </a:p>
      </dgm:t>
    </dgm:pt>
    <dgm:pt modelId="{C3FAE90F-833B-49FA-AEDC-457E949D782E}" type="sibTrans" cxnId="{1685FB78-B084-4BFF-8A1D-F6F0203F2608}">
      <dgm:prSet/>
      <dgm:spPr/>
      <dgm:t>
        <a:bodyPr/>
        <a:lstStyle/>
        <a:p>
          <a:endParaRPr lang="zh-CN" altLang="en-US"/>
        </a:p>
      </dgm:t>
    </dgm:pt>
    <dgm:pt modelId="{8634C3FE-5977-4BE1-BD57-460C02086FFC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l"/>
          <a:r>
            <a:rPr lang="en-US" altLang="zh-CN" sz="1600" dirty="0" smtClean="0"/>
            <a:t>1.</a:t>
          </a:r>
          <a:r>
            <a:rPr lang="zh-CN" altLang="en-US" sz="1600" dirty="0" smtClean="0"/>
            <a:t>设计思想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2.</a:t>
          </a:r>
          <a:r>
            <a:rPr lang="zh-CN" altLang="en-US" sz="1600" dirty="0" smtClean="0"/>
            <a:t>波形、数据和物理意义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3.</a:t>
          </a:r>
          <a:r>
            <a:rPr lang="zh-CN" altLang="en-US" sz="1600" dirty="0" smtClean="0"/>
            <a:t>代码编写的规范性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4.</a:t>
          </a:r>
          <a:r>
            <a:rPr lang="zh-CN" altLang="en-US" sz="1600" dirty="0" smtClean="0"/>
            <a:t>创新点</a:t>
          </a:r>
          <a:endParaRPr lang="zh-CN" altLang="en-US" sz="1600" dirty="0"/>
        </a:p>
      </dgm:t>
    </dgm:pt>
    <dgm:pt modelId="{4DDAC00A-B8A4-4A96-A9C3-4167273FF5D8}" type="parTrans" cxnId="{53859E48-FF0D-4E64-B17F-CCC149971D12}">
      <dgm:prSet/>
      <dgm:spPr/>
      <dgm:t>
        <a:bodyPr/>
        <a:lstStyle/>
        <a:p>
          <a:endParaRPr lang="zh-CN" altLang="en-US"/>
        </a:p>
      </dgm:t>
    </dgm:pt>
    <dgm:pt modelId="{CA4A16EB-60FF-4BBA-BBAB-66A96BECD2DB}" type="sibTrans" cxnId="{53859E48-FF0D-4E64-B17F-CCC149971D12}">
      <dgm:prSet/>
      <dgm:spPr/>
      <dgm:t>
        <a:bodyPr/>
        <a:lstStyle/>
        <a:p>
          <a:endParaRPr lang="zh-CN" altLang="en-US"/>
        </a:p>
      </dgm:t>
    </dgm:pt>
    <dgm:pt modelId="{38899816-8805-400C-8947-A150554EE245}">
      <dgm:prSet phldrT="[文本]" custT="1"/>
      <dgm:spPr/>
      <dgm:t>
        <a:bodyPr/>
        <a:lstStyle/>
        <a:p>
          <a:r>
            <a:rPr lang="zh-CN" altLang="en-US" sz="2800" dirty="0" smtClean="0"/>
            <a:t>数据检查</a:t>
          </a:r>
          <a:endParaRPr lang="zh-CN" altLang="en-US" sz="2800" dirty="0"/>
        </a:p>
      </dgm:t>
    </dgm:pt>
    <dgm:pt modelId="{E03BA425-89D7-45A4-93E3-E17EFEE1FC60}" type="parTrans" cxnId="{65D30B01-6DCC-4BD1-9B72-53E310C6BF59}">
      <dgm:prSet/>
      <dgm:spPr/>
      <dgm:t>
        <a:bodyPr/>
        <a:lstStyle/>
        <a:p>
          <a:endParaRPr lang="zh-CN" altLang="en-US"/>
        </a:p>
      </dgm:t>
    </dgm:pt>
    <dgm:pt modelId="{6EF80790-23AF-4B11-9FA3-CC76F11DC0CD}" type="sibTrans" cxnId="{65D30B01-6DCC-4BD1-9B72-53E310C6BF59}">
      <dgm:prSet/>
      <dgm:spPr/>
      <dgm:t>
        <a:bodyPr/>
        <a:lstStyle/>
        <a:p>
          <a:endParaRPr lang="zh-CN" altLang="en-US"/>
        </a:p>
      </dgm:t>
    </dgm:pt>
    <dgm:pt modelId="{A2262038-78D3-4728-97A7-E261BB1FDFB7}">
      <dgm:prSet phldrT="[文本]"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l"/>
          <a:r>
            <a:rPr lang="en-US" altLang="zh-CN" sz="1600" dirty="0" smtClean="0"/>
            <a:t>1.</a:t>
          </a:r>
          <a:r>
            <a:rPr lang="zh-CN" altLang="en-US" sz="1600" dirty="0" smtClean="0"/>
            <a:t>学生设计中主要存在的问题和解决思路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2.</a:t>
          </a:r>
          <a:r>
            <a:rPr lang="zh-CN" altLang="en-US" sz="1600" dirty="0" smtClean="0"/>
            <a:t>容易混淆和模糊概念的澄清</a:t>
          </a:r>
          <a:endParaRPr lang="en-US" altLang="zh-CN" sz="1600" dirty="0" smtClean="0"/>
        </a:p>
        <a:p>
          <a:pPr algn="ctr"/>
          <a:endParaRPr lang="zh-CN" altLang="en-US" sz="1400" dirty="0"/>
        </a:p>
      </dgm:t>
    </dgm:pt>
    <dgm:pt modelId="{43B39451-ECFF-4417-80EC-5DDB1986A7C1}" type="parTrans" cxnId="{00006014-4922-4ECB-8460-0919B311C223}">
      <dgm:prSet/>
      <dgm:spPr/>
      <dgm:t>
        <a:bodyPr/>
        <a:lstStyle/>
        <a:p>
          <a:endParaRPr lang="zh-CN" altLang="en-US"/>
        </a:p>
      </dgm:t>
    </dgm:pt>
    <dgm:pt modelId="{58B6D61C-5275-446C-8687-4276C0E7BCFD}" type="sibTrans" cxnId="{00006014-4922-4ECB-8460-0919B311C223}">
      <dgm:prSet/>
      <dgm:spPr/>
      <dgm:t>
        <a:bodyPr/>
        <a:lstStyle/>
        <a:p>
          <a:endParaRPr lang="zh-CN" altLang="en-US"/>
        </a:p>
      </dgm:t>
    </dgm:pt>
    <dgm:pt modelId="{2A09336A-D555-4A23-88DD-CC9ACA4731FB}">
      <dgm:prSet phldrT="[文本]" custT="1"/>
      <dgm:spPr/>
      <dgm:t>
        <a:bodyPr/>
        <a:lstStyle/>
        <a:p>
          <a:r>
            <a:rPr lang="zh-CN" altLang="en-US" sz="2800" dirty="0" smtClean="0"/>
            <a:t>讲评总结</a:t>
          </a:r>
          <a:endParaRPr lang="zh-CN" altLang="en-US" sz="2800" dirty="0"/>
        </a:p>
      </dgm:t>
    </dgm:pt>
    <dgm:pt modelId="{4BA2465F-B84C-4344-9176-6F0C3B4375AF}" type="parTrans" cxnId="{E64306AB-CBD7-47AE-88F3-1EF72047C0A4}">
      <dgm:prSet/>
      <dgm:spPr/>
      <dgm:t>
        <a:bodyPr/>
        <a:lstStyle/>
        <a:p>
          <a:endParaRPr lang="zh-CN" altLang="en-US"/>
        </a:p>
      </dgm:t>
    </dgm:pt>
    <dgm:pt modelId="{0AC637B9-0DA1-45EA-B384-9389FBFEA030}" type="sibTrans" cxnId="{E64306AB-CBD7-47AE-88F3-1EF72047C0A4}">
      <dgm:prSet/>
      <dgm:spPr/>
      <dgm:t>
        <a:bodyPr/>
        <a:lstStyle/>
        <a:p>
          <a:endParaRPr lang="zh-CN" altLang="en-US"/>
        </a:p>
      </dgm:t>
    </dgm:pt>
    <dgm:pt modelId="{4A7379A9-35BE-4978-B47B-0452EAD8F12F}">
      <dgm:prSet phldrT="[文本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altLang="zh-CN" sz="1600" dirty="0" smtClean="0"/>
            <a:t>1.</a:t>
          </a:r>
          <a:r>
            <a:rPr lang="zh-CN" altLang="en-US" sz="1600" dirty="0" smtClean="0"/>
            <a:t>鼓励学生上台讲解个人作品</a:t>
          </a:r>
          <a:endParaRPr lang="en-US" altLang="zh-CN" sz="1600" dirty="0" smtClean="0"/>
        </a:p>
        <a:p>
          <a:pPr algn="l"/>
          <a:r>
            <a:rPr lang="en-US" altLang="zh-CN" sz="1600" dirty="0" smtClean="0"/>
            <a:t>2.</a:t>
          </a:r>
          <a:r>
            <a:rPr lang="zh-CN" altLang="en-US" sz="1600" dirty="0" smtClean="0"/>
            <a:t>鼓励相互提问和讨论对设计中存在的疑问</a:t>
          </a:r>
          <a:endParaRPr lang="zh-CN" altLang="en-US" sz="1600" dirty="0"/>
        </a:p>
      </dgm:t>
    </dgm:pt>
    <dgm:pt modelId="{5B2A9AE3-FF7C-4E84-B68B-12A9B9808057}" type="sibTrans" cxnId="{E2B4881C-1A77-4CDC-B5D4-35B7CE84439A}">
      <dgm:prSet/>
      <dgm:spPr/>
      <dgm:t>
        <a:bodyPr/>
        <a:lstStyle/>
        <a:p>
          <a:endParaRPr lang="zh-CN" altLang="en-US"/>
        </a:p>
      </dgm:t>
    </dgm:pt>
    <dgm:pt modelId="{9D0FEDBF-498C-4720-BABB-7E19BC3F1486}" type="parTrans" cxnId="{E2B4881C-1A77-4CDC-B5D4-35B7CE84439A}">
      <dgm:prSet/>
      <dgm:spPr/>
      <dgm:t>
        <a:bodyPr/>
        <a:lstStyle/>
        <a:p>
          <a:endParaRPr lang="zh-CN" altLang="en-US"/>
        </a:p>
      </dgm:t>
    </dgm:pt>
    <dgm:pt modelId="{7BF098A2-7890-4806-9EC8-084A80EFA7FD}" type="pres">
      <dgm:prSet presAssocID="{EAC2F0CD-9606-4039-9BC6-6C4AA77D792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FDDFAD3-9F50-4658-8FB3-4F713F0EE92C}" type="pres">
      <dgm:prSet presAssocID="{4A7379A9-35BE-4978-B47B-0452EAD8F12F}" presName="composite" presStyleCnt="0"/>
      <dgm:spPr/>
      <dgm:t>
        <a:bodyPr/>
        <a:lstStyle/>
        <a:p>
          <a:endParaRPr lang="zh-CN" altLang="en-US"/>
        </a:p>
      </dgm:t>
    </dgm:pt>
    <dgm:pt modelId="{667A8C57-5310-4462-8B36-DC4DA1F79436}" type="pres">
      <dgm:prSet presAssocID="{4A7379A9-35BE-4978-B47B-0452EAD8F12F}" presName="bentUpArrow1" presStyleLbl="alignImgPlace1" presStyleIdx="0" presStyleCnt="2"/>
      <dgm:spPr/>
      <dgm:t>
        <a:bodyPr/>
        <a:lstStyle/>
        <a:p>
          <a:endParaRPr lang="zh-CN" altLang="en-US"/>
        </a:p>
      </dgm:t>
    </dgm:pt>
    <dgm:pt modelId="{36772D9A-E45E-411C-89A2-E7F096608A9C}" type="pres">
      <dgm:prSet presAssocID="{4A7379A9-35BE-4978-B47B-0452EAD8F12F}" presName="ParentText" presStyleLbl="node1" presStyleIdx="0" presStyleCnt="3" custLinFactNeighborX="-2535" custLinFactNeighborY="-20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D0118-DE96-40A3-9BCD-F7FB9A9694FB}" type="pres">
      <dgm:prSet presAssocID="{4A7379A9-35BE-4978-B47B-0452EAD8F12F}" presName="ChildText" presStyleLbl="revTx" presStyleIdx="0" presStyleCnt="3" custScaleX="1279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FF0442-E85E-4A50-9565-5214B8878D2E}" type="pres">
      <dgm:prSet presAssocID="{5B2A9AE3-FF7C-4E84-B68B-12A9B9808057}" presName="sibTrans" presStyleCnt="0"/>
      <dgm:spPr/>
      <dgm:t>
        <a:bodyPr/>
        <a:lstStyle/>
        <a:p>
          <a:endParaRPr lang="zh-CN" altLang="en-US"/>
        </a:p>
      </dgm:t>
    </dgm:pt>
    <dgm:pt modelId="{1487CBB5-E8DE-4C8F-92C3-59D38DF776EF}" type="pres">
      <dgm:prSet presAssocID="{8634C3FE-5977-4BE1-BD57-460C02086FFC}" presName="composite" presStyleCnt="0"/>
      <dgm:spPr/>
      <dgm:t>
        <a:bodyPr/>
        <a:lstStyle/>
        <a:p>
          <a:endParaRPr lang="zh-CN" altLang="en-US"/>
        </a:p>
      </dgm:t>
    </dgm:pt>
    <dgm:pt modelId="{8FEC5AE6-4B1D-4993-80C2-FC91C0C88952}" type="pres">
      <dgm:prSet presAssocID="{8634C3FE-5977-4BE1-BD57-460C02086FFC}" presName="bentUpArrow1" presStyleLbl="alignImgPlace1" presStyleIdx="1" presStyleCnt="2"/>
      <dgm:spPr/>
      <dgm:t>
        <a:bodyPr/>
        <a:lstStyle/>
        <a:p>
          <a:endParaRPr lang="zh-CN" altLang="en-US"/>
        </a:p>
      </dgm:t>
    </dgm:pt>
    <dgm:pt modelId="{FA2E3FF6-796E-4736-B254-06A8B7027D66}" type="pres">
      <dgm:prSet presAssocID="{8634C3FE-5977-4BE1-BD57-460C02086FF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D5CA80-30EE-4895-B546-63C7327A2EEB}" type="pres">
      <dgm:prSet presAssocID="{8634C3FE-5977-4BE1-BD57-460C02086FFC}" presName="ChildText" presStyleLbl="revTx" presStyleIdx="1" presStyleCnt="3" custScaleX="1297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87A05-403E-47F1-A221-31FAC2324CA3}" type="pres">
      <dgm:prSet presAssocID="{CA4A16EB-60FF-4BBA-BBAB-66A96BECD2DB}" presName="sibTrans" presStyleCnt="0"/>
      <dgm:spPr/>
      <dgm:t>
        <a:bodyPr/>
        <a:lstStyle/>
        <a:p>
          <a:endParaRPr lang="zh-CN" altLang="en-US"/>
        </a:p>
      </dgm:t>
    </dgm:pt>
    <dgm:pt modelId="{E96D2ADC-CA63-4A7E-83BB-1CA4D14831B4}" type="pres">
      <dgm:prSet presAssocID="{A2262038-78D3-4728-97A7-E261BB1FDFB7}" presName="composite" presStyleCnt="0"/>
      <dgm:spPr/>
      <dgm:t>
        <a:bodyPr/>
        <a:lstStyle/>
        <a:p>
          <a:endParaRPr lang="zh-CN" altLang="en-US"/>
        </a:p>
      </dgm:t>
    </dgm:pt>
    <dgm:pt modelId="{9318361B-B684-49B3-B441-3E60F4274167}" type="pres">
      <dgm:prSet presAssocID="{A2262038-78D3-4728-97A7-E261BB1FDF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D7F85C-89CD-4653-97CC-941A976180BB}" type="pres">
      <dgm:prSet presAssocID="{A2262038-78D3-4728-97A7-E261BB1FDFB7}" presName="FinalChildText" presStyleLbl="revTx" presStyleIdx="2" presStyleCnt="3" custScaleX="1233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006014-4922-4ECB-8460-0919B311C223}" srcId="{EAC2F0CD-9606-4039-9BC6-6C4AA77D7929}" destId="{A2262038-78D3-4728-97A7-E261BB1FDFB7}" srcOrd="2" destOrd="0" parTransId="{43B39451-ECFF-4417-80EC-5DDB1986A7C1}" sibTransId="{58B6D61C-5275-446C-8687-4276C0E7BCFD}"/>
    <dgm:cxn modelId="{E2B4881C-1A77-4CDC-B5D4-35B7CE84439A}" srcId="{EAC2F0CD-9606-4039-9BC6-6C4AA77D7929}" destId="{4A7379A9-35BE-4978-B47B-0452EAD8F12F}" srcOrd="0" destOrd="0" parTransId="{9D0FEDBF-498C-4720-BABB-7E19BC3F1486}" sibTransId="{5B2A9AE3-FF7C-4E84-B68B-12A9B9808057}"/>
    <dgm:cxn modelId="{E64306AB-CBD7-47AE-88F3-1EF72047C0A4}" srcId="{A2262038-78D3-4728-97A7-E261BB1FDFB7}" destId="{2A09336A-D555-4A23-88DD-CC9ACA4731FB}" srcOrd="0" destOrd="0" parTransId="{4BA2465F-B84C-4344-9176-6F0C3B4375AF}" sibTransId="{0AC637B9-0DA1-45EA-B384-9389FBFEA030}"/>
    <dgm:cxn modelId="{42275170-3A31-4969-8454-A80170086206}" type="presOf" srcId="{EAC2F0CD-9606-4039-9BC6-6C4AA77D7929}" destId="{7BF098A2-7890-4806-9EC8-084A80EFA7FD}" srcOrd="0" destOrd="0" presId="urn:microsoft.com/office/officeart/2005/8/layout/StepDownProcess"/>
    <dgm:cxn modelId="{53859E48-FF0D-4E64-B17F-CCC149971D12}" srcId="{EAC2F0CD-9606-4039-9BC6-6C4AA77D7929}" destId="{8634C3FE-5977-4BE1-BD57-460C02086FFC}" srcOrd="1" destOrd="0" parTransId="{4DDAC00A-B8A4-4A96-A9C3-4167273FF5D8}" sibTransId="{CA4A16EB-60FF-4BBA-BBAB-66A96BECD2DB}"/>
    <dgm:cxn modelId="{4BA09561-6A20-47E2-A479-E99BDD7B779B}" type="presOf" srcId="{A2262038-78D3-4728-97A7-E261BB1FDFB7}" destId="{9318361B-B684-49B3-B441-3E60F4274167}" srcOrd="0" destOrd="0" presId="urn:microsoft.com/office/officeart/2005/8/layout/StepDownProcess"/>
    <dgm:cxn modelId="{65D30B01-6DCC-4BD1-9B72-53E310C6BF59}" srcId="{8634C3FE-5977-4BE1-BD57-460C02086FFC}" destId="{38899816-8805-400C-8947-A150554EE245}" srcOrd="0" destOrd="0" parTransId="{E03BA425-89D7-45A4-93E3-E17EFEE1FC60}" sibTransId="{6EF80790-23AF-4B11-9FA3-CC76F11DC0CD}"/>
    <dgm:cxn modelId="{F40A0788-5DCA-4D8F-A84D-F6271DD7F924}" type="presOf" srcId="{234D8470-E8E7-4D28-84E2-EDE68FF0AD00}" destId="{259D0118-DE96-40A3-9BCD-F7FB9A9694FB}" srcOrd="0" destOrd="0" presId="urn:microsoft.com/office/officeart/2005/8/layout/StepDownProcess"/>
    <dgm:cxn modelId="{1685FB78-B084-4BFF-8A1D-F6F0203F2608}" srcId="{4A7379A9-35BE-4978-B47B-0452EAD8F12F}" destId="{234D8470-E8E7-4D28-84E2-EDE68FF0AD00}" srcOrd="0" destOrd="0" parTransId="{121DA372-1501-4482-8B7E-EDADF0ABF287}" sibTransId="{C3FAE90F-833B-49FA-AEDC-457E949D782E}"/>
    <dgm:cxn modelId="{84F81322-4D0E-4016-B07D-5555053A4AF3}" type="presOf" srcId="{38899816-8805-400C-8947-A150554EE245}" destId="{22D5CA80-30EE-4895-B546-63C7327A2EEB}" srcOrd="0" destOrd="0" presId="urn:microsoft.com/office/officeart/2005/8/layout/StepDownProcess"/>
    <dgm:cxn modelId="{70AC2D96-1BA3-492A-B72B-DBA471AA8E7E}" type="presOf" srcId="{2A09336A-D555-4A23-88DD-CC9ACA4731FB}" destId="{24D7F85C-89CD-4653-97CC-941A976180BB}" srcOrd="0" destOrd="0" presId="urn:microsoft.com/office/officeart/2005/8/layout/StepDownProcess"/>
    <dgm:cxn modelId="{A3B36C3F-8C75-4D83-84CE-C10AEBE54215}" type="presOf" srcId="{8634C3FE-5977-4BE1-BD57-460C02086FFC}" destId="{FA2E3FF6-796E-4736-B254-06A8B7027D66}" srcOrd="0" destOrd="0" presId="urn:microsoft.com/office/officeart/2005/8/layout/StepDownProcess"/>
    <dgm:cxn modelId="{77DFD057-6161-487F-AF74-3C82B4422149}" type="presOf" srcId="{4A7379A9-35BE-4978-B47B-0452EAD8F12F}" destId="{36772D9A-E45E-411C-89A2-E7F096608A9C}" srcOrd="0" destOrd="0" presId="urn:microsoft.com/office/officeart/2005/8/layout/StepDownProcess"/>
    <dgm:cxn modelId="{033C1647-89A4-4861-BFA1-DAC503A709EE}" type="presParOf" srcId="{7BF098A2-7890-4806-9EC8-084A80EFA7FD}" destId="{0FDDFAD3-9F50-4658-8FB3-4F713F0EE92C}" srcOrd="0" destOrd="0" presId="urn:microsoft.com/office/officeart/2005/8/layout/StepDownProcess"/>
    <dgm:cxn modelId="{56C9D45E-B0E9-40E5-AADC-3E91A4EF2715}" type="presParOf" srcId="{0FDDFAD3-9F50-4658-8FB3-4F713F0EE92C}" destId="{667A8C57-5310-4462-8B36-DC4DA1F79436}" srcOrd="0" destOrd="0" presId="urn:microsoft.com/office/officeart/2005/8/layout/StepDownProcess"/>
    <dgm:cxn modelId="{5243A128-C464-4F55-9E0B-7A6156003928}" type="presParOf" srcId="{0FDDFAD3-9F50-4658-8FB3-4F713F0EE92C}" destId="{36772D9A-E45E-411C-89A2-E7F096608A9C}" srcOrd="1" destOrd="0" presId="urn:microsoft.com/office/officeart/2005/8/layout/StepDownProcess"/>
    <dgm:cxn modelId="{7BFEF303-9ED6-4FCE-8FF8-AC217FC1B80E}" type="presParOf" srcId="{0FDDFAD3-9F50-4658-8FB3-4F713F0EE92C}" destId="{259D0118-DE96-40A3-9BCD-F7FB9A9694FB}" srcOrd="2" destOrd="0" presId="urn:microsoft.com/office/officeart/2005/8/layout/StepDownProcess"/>
    <dgm:cxn modelId="{194309FB-58C4-4BB6-AC50-B5DF2830F599}" type="presParOf" srcId="{7BF098A2-7890-4806-9EC8-084A80EFA7FD}" destId="{08FF0442-E85E-4A50-9565-5214B8878D2E}" srcOrd="1" destOrd="0" presId="urn:microsoft.com/office/officeart/2005/8/layout/StepDownProcess"/>
    <dgm:cxn modelId="{91E3F4C9-2430-43B6-86EE-AA08CB68D7EB}" type="presParOf" srcId="{7BF098A2-7890-4806-9EC8-084A80EFA7FD}" destId="{1487CBB5-E8DE-4C8F-92C3-59D38DF776EF}" srcOrd="2" destOrd="0" presId="urn:microsoft.com/office/officeart/2005/8/layout/StepDownProcess"/>
    <dgm:cxn modelId="{B72ED70A-1A3A-48F5-BB28-CE39A9FBF5DE}" type="presParOf" srcId="{1487CBB5-E8DE-4C8F-92C3-59D38DF776EF}" destId="{8FEC5AE6-4B1D-4993-80C2-FC91C0C88952}" srcOrd="0" destOrd="0" presId="urn:microsoft.com/office/officeart/2005/8/layout/StepDownProcess"/>
    <dgm:cxn modelId="{4DC80752-D943-49B7-A331-216F16EE0711}" type="presParOf" srcId="{1487CBB5-E8DE-4C8F-92C3-59D38DF776EF}" destId="{FA2E3FF6-796E-4736-B254-06A8B7027D66}" srcOrd="1" destOrd="0" presId="urn:microsoft.com/office/officeart/2005/8/layout/StepDownProcess"/>
    <dgm:cxn modelId="{4C05296D-F924-4584-A94D-D335615B24A7}" type="presParOf" srcId="{1487CBB5-E8DE-4C8F-92C3-59D38DF776EF}" destId="{22D5CA80-30EE-4895-B546-63C7327A2EEB}" srcOrd="2" destOrd="0" presId="urn:microsoft.com/office/officeart/2005/8/layout/StepDownProcess"/>
    <dgm:cxn modelId="{4CBE90D7-46CC-4D0B-9DE8-0106F56EF273}" type="presParOf" srcId="{7BF098A2-7890-4806-9EC8-084A80EFA7FD}" destId="{EAA87A05-403E-47F1-A221-31FAC2324CA3}" srcOrd="3" destOrd="0" presId="urn:microsoft.com/office/officeart/2005/8/layout/StepDownProcess"/>
    <dgm:cxn modelId="{ECED242B-6419-479D-9866-D01716F1DFB4}" type="presParOf" srcId="{7BF098A2-7890-4806-9EC8-084A80EFA7FD}" destId="{E96D2ADC-CA63-4A7E-83BB-1CA4D14831B4}" srcOrd="4" destOrd="0" presId="urn:microsoft.com/office/officeart/2005/8/layout/StepDownProcess"/>
    <dgm:cxn modelId="{3BA4DD6C-CACC-4A2C-AB72-B6B6CAEBC0CA}" type="presParOf" srcId="{E96D2ADC-CA63-4A7E-83BB-1CA4D14831B4}" destId="{9318361B-B684-49B3-B441-3E60F4274167}" srcOrd="0" destOrd="0" presId="urn:microsoft.com/office/officeart/2005/8/layout/StepDownProcess"/>
    <dgm:cxn modelId="{236C439D-4CE7-4D30-821A-BEDAA91F8EE6}" type="presParOf" srcId="{E96D2ADC-CA63-4A7E-83BB-1CA4D14831B4}" destId="{24D7F85C-89CD-4653-97CC-941A976180B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2D343-BCE6-4F91-9EBE-44AF343B3708}">
      <dsp:nvSpPr>
        <dsp:cNvPr id="0" name=""/>
        <dsp:cNvSpPr/>
      </dsp:nvSpPr>
      <dsp:spPr>
        <a:xfrm>
          <a:off x="3571" y="591746"/>
          <a:ext cx="1561703" cy="93702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tx1"/>
              </a:solidFill>
            </a:rPr>
            <a:t>模拟信号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31015" y="619190"/>
        <a:ext cx="1506815" cy="882133"/>
      </dsp:txXfrm>
    </dsp:sp>
    <dsp:sp modelId="{FCC6A14D-A674-42F5-B976-237DC7B2C988}">
      <dsp:nvSpPr>
        <dsp:cNvPr id="0" name=""/>
        <dsp:cNvSpPr/>
      </dsp:nvSpPr>
      <dsp:spPr>
        <a:xfrm>
          <a:off x="1721445" y="86660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21445" y="944066"/>
        <a:ext cx="231757" cy="232382"/>
      </dsp:txXfrm>
    </dsp:sp>
    <dsp:sp modelId="{889061E0-FE4A-4682-841D-08A972E72B99}">
      <dsp:nvSpPr>
        <dsp:cNvPr id="0" name=""/>
        <dsp:cNvSpPr/>
      </dsp:nvSpPr>
      <dsp:spPr>
        <a:xfrm>
          <a:off x="2189956" y="59174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模拟限带滤波器</a:t>
          </a:r>
          <a:endParaRPr lang="zh-CN" altLang="en-US" sz="2200" kern="1200" dirty="0"/>
        </a:p>
      </dsp:txBody>
      <dsp:txXfrm>
        <a:off x="2217400" y="619190"/>
        <a:ext cx="1506815" cy="882133"/>
      </dsp:txXfrm>
    </dsp:sp>
    <dsp:sp modelId="{0680A74A-B0F0-4143-8396-A177FC69C4C7}">
      <dsp:nvSpPr>
        <dsp:cNvPr id="0" name=""/>
        <dsp:cNvSpPr/>
      </dsp:nvSpPr>
      <dsp:spPr>
        <a:xfrm>
          <a:off x="3907829" y="86660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3907829" y="944066"/>
        <a:ext cx="231757" cy="232382"/>
      </dsp:txXfrm>
    </dsp:sp>
    <dsp:sp modelId="{5EAC0D11-CB1F-4811-B227-103B809160D3}">
      <dsp:nvSpPr>
        <dsp:cNvPr id="0" name=""/>
        <dsp:cNvSpPr/>
      </dsp:nvSpPr>
      <dsp:spPr>
        <a:xfrm>
          <a:off x="4376340" y="59174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A/D</a:t>
          </a:r>
          <a:r>
            <a:rPr lang="zh-CN" altLang="en-US" sz="2200" kern="1200" dirty="0" smtClean="0"/>
            <a:t>变换</a:t>
          </a:r>
          <a:endParaRPr lang="zh-CN" altLang="en-US" sz="2200" kern="1200" dirty="0"/>
        </a:p>
      </dsp:txBody>
      <dsp:txXfrm>
        <a:off x="4403784" y="619190"/>
        <a:ext cx="1506815" cy="882133"/>
      </dsp:txXfrm>
    </dsp:sp>
    <dsp:sp modelId="{EAD7D963-F380-4C94-9BBC-2616A8F747F7}">
      <dsp:nvSpPr>
        <dsp:cNvPr id="0" name=""/>
        <dsp:cNvSpPr/>
      </dsp:nvSpPr>
      <dsp:spPr>
        <a:xfrm>
          <a:off x="6094214" y="86660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094214" y="944066"/>
        <a:ext cx="231757" cy="232382"/>
      </dsp:txXfrm>
    </dsp:sp>
    <dsp:sp modelId="{F9788C56-CC71-4944-A9DE-BFD027F46B7A}">
      <dsp:nvSpPr>
        <dsp:cNvPr id="0" name=""/>
        <dsp:cNvSpPr/>
      </dsp:nvSpPr>
      <dsp:spPr>
        <a:xfrm>
          <a:off x="6562724" y="59174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数字处理系统</a:t>
          </a:r>
          <a:endParaRPr lang="zh-CN" altLang="en-US" sz="2200" kern="1200" dirty="0"/>
        </a:p>
      </dsp:txBody>
      <dsp:txXfrm>
        <a:off x="6590168" y="619190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2D343-BCE6-4F91-9EBE-44AF343B3708}">
      <dsp:nvSpPr>
        <dsp:cNvPr id="0" name=""/>
        <dsp:cNvSpPr/>
      </dsp:nvSpPr>
      <dsp:spPr>
        <a:xfrm>
          <a:off x="5470" y="617035"/>
          <a:ext cx="1636770" cy="88644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solidFill>
                <a:schemeClr val="tx1"/>
              </a:solidFill>
            </a:rPr>
            <a:t>模拟信号</a:t>
          </a:r>
          <a:endParaRPr lang="zh-CN" altLang="en-US" sz="2200" kern="1200" dirty="0">
            <a:solidFill>
              <a:schemeClr val="tx1"/>
            </a:solidFill>
          </a:endParaRPr>
        </a:p>
      </dsp:txBody>
      <dsp:txXfrm>
        <a:off x="31433" y="642998"/>
        <a:ext cx="1584844" cy="834517"/>
      </dsp:txXfrm>
    </dsp:sp>
    <dsp:sp modelId="{FCC6A14D-A674-42F5-B976-237DC7B2C988}">
      <dsp:nvSpPr>
        <dsp:cNvPr id="0" name=""/>
        <dsp:cNvSpPr/>
      </dsp:nvSpPr>
      <dsp:spPr>
        <a:xfrm>
          <a:off x="1766532" y="906135"/>
          <a:ext cx="263498" cy="30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766532" y="967784"/>
        <a:ext cx="184449" cy="184945"/>
      </dsp:txXfrm>
    </dsp:sp>
    <dsp:sp modelId="{889061E0-FE4A-4682-841D-08A972E72B99}">
      <dsp:nvSpPr>
        <dsp:cNvPr id="0" name=""/>
        <dsp:cNvSpPr/>
      </dsp:nvSpPr>
      <dsp:spPr>
        <a:xfrm>
          <a:off x="2139407" y="617035"/>
          <a:ext cx="1242915" cy="88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模拟限带滤波器</a:t>
          </a:r>
          <a:endParaRPr lang="zh-CN" altLang="en-US" sz="1800" kern="1200" dirty="0"/>
        </a:p>
      </dsp:txBody>
      <dsp:txXfrm>
        <a:off x="2165370" y="642998"/>
        <a:ext cx="1190989" cy="834517"/>
      </dsp:txXfrm>
    </dsp:sp>
    <dsp:sp modelId="{0680A74A-B0F0-4143-8396-A177FC69C4C7}">
      <dsp:nvSpPr>
        <dsp:cNvPr id="0" name=""/>
        <dsp:cNvSpPr/>
      </dsp:nvSpPr>
      <dsp:spPr>
        <a:xfrm>
          <a:off x="3506614" y="906135"/>
          <a:ext cx="263498" cy="30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506614" y="967784"/>
        <a:ext cx="184449" cy="184945"/>
      </dsp:txXfrm>
    </dsp:sp>
    <dsp:sp modelId="{5EAC0D11-CB1F-4811-B227-103B809160D3}">
      <dsp:nvSpPr>
        <dsp:cNvPr id="0" name=""/>
        <dsp:cNvSpPr/>
      </dsp:nvSpPr>
      <dsp:spPr>
        <a:xfrm>
          <a:off x="3879489" y="617035"/>
          <a:ext cx="1242915" cy="886443"/>
        </a:xfrm>
        <a:prstGeom prst="roundRect">
          <a:avLst>
            <a:gd name="adj" fmla="val 10000"/>
          </a:avLst>
        </a:prstGeom>
        <a:solidFill>
          <a:srgbClr val="C55A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A/D</a:t>
          </a:r>
          <a:r>
            <a:rPr lang="zh-CN" altLang="en-US" sz="1800" kern="1200" dirty="0" smtClean="0"/>
            <a:t>变换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过采样</a:t>
          </a:r>
          <a:endParaRPr lang="zh-CN" altLang="en-US" sz="1800" kern="1200" dirty="0"/>
        </a:p>
      </dsp:txBody>
      <dsp:txXfrm>
        <a:off x="3905452" y="642998"/>
        <a:ext cx="1190989" cy="834517"/>
      </dsp:txXfrm>
    </dsp:sp>
    <dsp:sp modelId="{EAD7D963-F380-4C94-9BBC-2616A8F747F7}">
      <dsp:nvSpPr>
        <dsp:cNvPr id="0" name=""/>
        <dsp:cNvSpPr/>
      </dsp:nvSpPr>
      <dsp:spPr>
        <a:xfrm>
          <a:off x="5246697" y="906135"/>
          <a:ext cx="263498" cy="30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246697" y="967784"/>
        <a:ext cx="184449" cy="184945"/>
      </dsp:txXfrm>
    </dsp:sp>
    <dsp:sp modelId="{F8047154-D1E6-499C-BAB0-673737717E51}">
      <dsp:nvSpPr>
        <dsp:cNvPr id="0" name=""/>
        <dsp:cNvSpPr/>
      </dsp:nvSpPr>
      <dsp:spPr>
        <a:xfrm>
          <a:off x="5619571" y="617035"/>
          <a:ext cx="1242915" cy="88644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速率降低抽取</a:t>
          </a:r>
          <a:endParaRPr lang="zh-CN" altLang="en-US" sz="1800" kern="1200" dirty="0"/>
        </a:p>
      </dsp:txBody>
      <dsp:txXfrm>
        <a:off x="5645534" y="642998"/>
        <a:ext cx="1190989" cy="834517"/>
      </dsp:txXfrm>
    </dsp:sp>
    <dsp:sp modelId="{F293A73E-38A0-4EE2-B8D2-50C7534C2B5A}">
      <dsp:nvSpPr>
        <dsp:cNvPr id="0" name=""/>
        <dsp:cNvSpPr/>
      </dsp:nvSpPr>
      <dsp:spPr>
        <a:xfrm>
          <a:off x="6986779" y="906135"/>
          <a:ext cx="263498" cy="308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986779" y="967784"/>
        <a:ext cx="184449" cy="184945"/>
      </dsp:txXfrm>
    </dsp:sp>
    <dsp:sp modelId="{F9788C56-CC71-4944-A9DE-BFD027F46B7A}">
      <dsp:nvSpPr>
        <dsp:cNvPr id="0" name=""/>
        <dsp:cNvSpPr/>
      </dsp:nvSpPr>
      <dsp:spPr>
        <a:xfrm>
          <a:off x="7359653" y="617035"/>
          <a:ext cx="1242915" cy="88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数字处理系统</a:t>
          </a:r>
          <a:endParaRPr lang="zh-CN" altLang="en-US" sz="1800" kern="1200" dirty="0"/>
        </a:p>
      </dsp:txBody>
      <dsp:txXfrm>
        <a:off x="7385616" y="642998"/>
        <a:ext cx="1190989" cy="834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7A5C9-3726-4571-A912-D46389C26122}">
      <dsp:nvSpPr>
        <dsp:cNvPr id="0" name=""/>
        <dsp:cNvSpPr/>
      </dsp:nvSpPr>
      <dsp:spPr>
        <a:xfrm>
          <a:off x="8364" y="1386802"/>
          <a:ext cx="3466610" cy="1386644"/>
        </a:xfrm>
        <a:prstGeom prst="homePlat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任务布置</a:t>
          </a:r>
          <a:endParaRPr lang="zh-CN" altLang="en-US" sz="3000" kern="1200" dirty="0"/>
        </a:p>
      </dsp:txBody>
      <dsp:txXfrm>
        <a:off x="8364" y="1386802"/>
        <a:ext cx="3119949" cy="1386644"/>
      </dsp:txXfrm>
    </dsp:sp>
    <dsp:sp modelId="{65C25D13-82A6-450D-BCCF-63C58E3D034E}">
      <dsp:nvSpPr>
        <dsp:cNvPr id="0" name=""/>
        <dsp:cNvSpPr/>
      </dsp:nvSpPr>
      <dsp:spPr>
        <a:xfrm>
          <a:off x="2781653" y="1386802"/>
          <a:ext cx="3466610" cy="1386644"/>
        </a:xfrm>
        <a:prstGeom prst="chevron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方案论证与系统设计</a:t>
          </a:r>
          <a:endParaRPr lang="zh-CN" altLang="en-US" sz="3000" kern="1200" dirty="0"/>
        </a:p>
      </dsp:txBody>
      <dsp:txXfrm>
        <a:off x="3474975" y="1386802"/>
        <a:ext cx="2079966" cy="1386644"/>
      </dsp:txXfrm>
    </dsp:sp>
    <dsp:sp modelId="{81649CA3-FD98-4E5A-B8C6-14D59B93435D}">
      <dsp:nvSpPr>
        <dsp:cNvPr id="0" name=""/>
        <dsp:cNvSpPr/>
      </dsp:nvSpPr>
      <dsp:spPr>
        <a:xfrm>
          <a:off x="5545360" y="1386802"/>
          <a:ext cx="3151461" cy="1386644"/>
        </a:xfrm>
        <a:prstGeom prst="chevron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调试与结果分析</a:t>
          </a:r>
          <a:endParaRPr lang="zh-CN" altLang="en-US" sz="3000" kern="1200" dirty="0"/>
        </a:p>
      </dsp:txBody>
      <dsp:txXfrm>
        <a:off x="6238682" y="1386802"/>
        <a:ext cx="1764817" cy="1386644"/>
      </dsp:txXfrm>
    </dsp:sp>
    <dsp:sp modelId="{7C21A573-840A-4CB1-BD2F-10C11DC2F57D}">
      <dsp:nvSpPr>
        <dsp:cNvPr id="0" name=""/>
        <dsp:cNvSpPr/>
      </dsp:nvSpPr>
      <dsp:spPr>
        <a:xfrm>
          <a:off x="8013080" y="1386802"/>
          <a:ext cx="3466610" cy="1386644"/>
        </a:xfrm>
        <a:prstGeom prst="chevron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数据检查和讲评</a:t>
          </a:r>
          <a:endParaRPr lang="zh-CN" altLang="en-US" sz="3000" kern="1200" dirty="0"/>
        </a:p>
      </dsp:txBody>
      <dsp:txXfrm>
        <a:off x="8706402" y="1386802"/>
        <a:ext cx="2079966" cy="13866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739CE-0F23-4610-A28B-D871A469ED72}">
      <dsp:nvSpPr>
        <dsp:cNvPr id="0" name=""/>
        <dsp:cNvSpPr/>
      </dsp:nvSpPr>
      <dsp:spPr>
        <a:xfrm>
          <a:off x="4503" y="266653"/>
          <a:ext cx="1396195" cy="83771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输入音频序列（速率</a:t>
          </a:r>
          <a:r>
            <a:rPr lang="en-US" altLang="zh-CN" sz="1600" kern="1200" dirty="0" smtClean="0"/>
            <a:t>Fs1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29039" y="291189"/>
        <a:ext cx="1347123" cy="788645"/>
      </dsp:txXfrm>
    </dsp:sp>
    <dsp:sp modelId="{7997B30D-1F36-4FDE-A2ED-98A452232DBE}">
      <dsp:nvSpPr>
        <dsp:cNvPr id="0" name=""/>
        <dsp:cNvSpPr/>
      </dsp:nvSpPr>
      <dsp:spPr>
        <a:xfrm>
          <a:off x="1540319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40319" y="581634"/>
        <a:ext cx="207195" cy="207754"/>
      </dsp:txXfrm>
    </dsp:sp>
    <dsp:sp modelId="{4930B739-B1A2-4810-8F72-992B2C09C5C9}">
      <dsp:nvSpPr>
        <dsp:cNvPr id="0" name=""/>
        <dsp:cNvSpPr/>
      </dsp:nvSpPr>
      <dsp:spPr>
        <a:xfrm>
          <a:off x="1959177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I</a:t>
          </a:r>
          <a:r>
            <a:rPr lang="zh-CN" altLang="en-US" sz="1600" kern="1200" dirty="0" smtClean="0"/>
            <a:t>插值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1983713" y="291189"/>
        <a:ext cx="1347123" cy="788645"/>
      </dsp:txXfrm>
    </dsp:sp>
    <dsp:sp modelId="{38BF979E-FE4C-4FF2-BDEF-A40863C69F51}">
      <dsp:nvSpPr>
        <dsp:cNvPr id="0" name=""/>
        <dsp:cNvSpPr/>
      </dsp:nvSpPr>
      <dsp:spPr>
        <a:xfrm>
          <a:off x="3494992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494992" y="581634"/>
        <a:ext cx="207195" cy="207754"/>
      </dsp:txXfrm>
    </dsp:sp>
    <dsp:sp modelId="{088ADB75-A554-4D15-BCD3-8675A32115ED}">
      <dsp:nvSpPr>
        <dsp:cNvPr id="0" name=""/>
        <dsp:cNvSpPr/>
      </dsp:nvSpPr>
      <dsp:spPr>
        <a:xfrm>
          <a:off x="3913851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限带滤波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3938387" y="291189"/>
        <a:ext cx="1347123" cy="788645"/>
      </dsp:txXfrm>
    </dsp:sp>
    <dsp:sp modelId="{86CE5525-8EB2-41EA-ADAC-F22C55C8967D}">
      <dsp:nvSpPr>
        <dsp:cNvPr id="0" name=""/>
        <dsp:cNvSpPr/>
      </dsp:nvSpPr>
      <dsp:spPr>
        <a:xfrm>
          <a:off x="5449666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449666" y="581634"/>
        <a:ext cx="207195" cy="207754"/>
      </dsp:txXfrm>
    </dsp:sp>
    <dsp:sp modelId="{7319F397-3437-476B-ACF0-56E648E9AC24}">
      <dsp:nvSpPr>
        <dsp:cNvPr id="0" name=""/>
        <dsp:cNvSpPr/>
      </dsp:nvSpPr>
      <dsp:spPr>
        <a:xfrm>
          <a:off x="5868525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D</a:t>
          </a:r>
          <a:r>
            <a:rPr lang="zh-CN" altLang="en-US" sz="1600" kern="1200" dirty="0" smtClean="0"/>
            <a:t>抽取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5893061" y="291189"/>
        <a:ext cx="1347123" cy="788645"/>
      </dsp:txXfrm>
    </dsp:sp>
    <dsp:sp modelId="{568369B5-A861-4365-B4F4-8463C36F95F1}">
      <dsp:nvSpPr>
        <dsp:cNvPr id="0" name=""/>
        <dsp:cNvSpPr/>
      </dsp:nvSpPr>
      <dsp:spPr>
        <a:xfrm>
          <a:off x="7404340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404340" y="581634"/>
        <a:ext cx="207195" cy="207754"/>
      </dsp:txXfrm>
    </dsp:sp>
    <dsp:sp modelId="{CAEBD6E4-0FCA-4DA5-AD97-BFF06FA558D5}">
      <dsp:nvSpPr>
        <dsp:cNvPr id="0" name=""/>
        <dsp:cNvSpPr/>
      </dsp:nvSpPr>
      <dsp:spPr>
        <a:xfrm>
          <a:off x="7823199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输出音频序列（速率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7847735" y="291189"/>
        <a:ext cx="1347123" cy="788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739CE-0F23-4610-A28B-D871A469ED72}">
      <dsp:nvSpPr>
        <dsp:cNvPr id="0" name=""/>
        <dsp:cNvSpPr/>
      </dsp:nvSpPr>
      <dsp:spPr>
        <a:xfrm>
          <a:off x="4503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输入音频序列（速率</a:t>
          </a:r>
          <a:r>
            <a:rPr lang="en-US" altLang="zh-CN" sz="1600" kern="1200" dirty="0" smtClean="0"/>
            <a:t>Fs1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29039" y="291189"/>
        <a:ext cx="1347123" cy="788645"/>
      </dsp:txXfrm>
    </dsp:sp>
    <dsp:sp modelId="{7997B30D-1F36-4FDE-A2ED-98A452232DBE}">
      <dsp:nvSpPr>
        <dsp:cNvPr id="0" name=""/>
        <dsp:cNvSpPr/>
      </dsp:nvSpPr>
      <dsp:spPr>
        <a:xfrm>
          <a:off x="1540319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40319" y="581634"/>
        <a:ext cx="207195" cy="207754"/>
      </dsp:txXfrm>
    </dsp:sp>
    <dsp:sp modelId="{4930B739-B1A2-4810-8F72-992B2C09C5C9}">
      <dsp:nvSpPr>
        <dsp:cNvPr id="0" name=""/>
        <dsp:cNvSpPr/>
      </dsp:nvSpPr>
      <dsp:spPr>
        <a:xfrm>
          <a:off x="1959177" y="266653"/>
          <a:ext cx="1396195" cy="83771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I</a:t>
          </a:r>
          <a:r>
            <a:rPr lang="zh-CN" altLang="en-US" sz="1600" kern="1200" dirty="0" smtClean="0"/>
            <a:t>插值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1983713" y="291189"/>
        <a:ext cx="1347123" cy="788645"/>
      </dsp:txXfrm>
    </dsp:sp>
    <dsp:sp modelId="{38BF979E-FE4C-4FF2-BDEF-A40863C69F51}">
      <dsp:nvSpPr>
        <dsp:cNvPr id="0" name=""/>
        <dsp:cNvSpPr/>
      </dsp:nvSpPr>
      <dsp:spPr>
        <a:xfrm>
          <a:off x="3494992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494992" y="581634"/>
        <a:ext cx="207195" cy="207754"/>
      </dsp:txXfrm>
    </dsp:sp>
    <dsp:sp modelId="{088ADB75-A554-4D15-BCD3-8675A32115ED}">
      <dsp:nvSpPr>
        <dsp:cNvPr id="0" name=""/>
        <dsp:cNvSpPr/>
      </dsp:nvSpPr>
      <dsp:spPr>
        <a:xfrm>
          <a:off x="3913851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限带滤波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3938387" y="291189"/>
        <a:ext cx="1347123" cy="788645"/>
      </dsp:txXfrm>
    </dsp:sp>
    <dsp:sp modelId="{86CE5525-8EB2-41EA-ADAC-F22C55C8967D}">
      <dsp:nvSpPr>
        <dsp:cNvPr id="0" name=""/>
        <dsp:cNvSpPr/>
      </dsp:nvSpPr>
      <dsp:spPr>
        <a:xfrm>
          <a:off x="5449666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449666" y="581634"/>
        <a:ext cx="207195" cy="207754"/>
      </dsp:txXfrm>
    </dsp:sp>
    <dsp:sp modelId="{7319F397-3437-476B-ACF0-56E648E9AC24}">
      <dsp:nvSpPr>
        <dsp:cNvPr id="0" name=""/>
        <dsp:cNvSpPr/>
      </dsp:nvSpPr>
      <dsp:spPr>
        <a:xfrm>
          <a:off x="5868525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D</a:t>
          </a:r>
          <a:r>
            <a:rPr lang="zh-CN" altLang="en-US" sz="1600" kern="1200" dirty="0" smtClean="0"/>
            <a:t>抽取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5893061" y="291189"/>
        <a:ext cx="1347123" cy="788645"/>
      </dsp:txXfrm>
    </dsp:sp>
    <dsp:sp modelId="{568369B5-A861-4365-B4F4-8463C36F95F1}">
      <dsp:nvSpPr>
        <dsp:cNvPr id="0" name=""/>
        <dsp:cNvSpPr/>
      </dsp:nvSpPr>
      <dsp:spPr>
        <a:xfrm>
          <a:off x="7404340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404340" y="581634"/>
        <a:ext cx="207195" cy="207754"/>
      </dsp:txXfrm>
    </dsp:sp>
    <dsp:sp modelId="{CAEBD6E4-0FCA-4DA5-AD97-BFF06FA558D5}">
      <dsp:nvSpPr>
        <dsp:cNvPr id="0" name=""/>
        <dsp:cNvSpPr/>
      </dsp:nvSpPr>
      <dsp:spPr>
        <a:xfrm>
          <a:off x="7823199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输出音频序列（速率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7847735" y="291189"/>
        <a:ext cx="1347123" cy="7886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739CE-0F23-4610-A28B-D871A469ED72}">
      <dsp:nvSpPr>
        <dsp:cNvPr id="0" name=""/>
        <dsp:cNvSpPr/>
      </dsp:nvSpPr>
      <dsp:spPr>
        <a:xfrm>
          <a:off x="4503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输入音频序列（速率</a:t>
          </a:r>
          <a:r>
            <a:rPr lang="en-US" altLang="zh-CN" sz="1600" kern="1200" dirty="0" smtClean="0"/>
            <a:t>Fs1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29039" y="291189"/>
        <a:ext cx="1347123" cy="788645"/>
      </dsp:txXfrm>
    </dsp:sp>
    <dsp:sp modelId="{7997B30D-1F36-4FDE-A2ED-98A452232DBE}">
      <dsp:nvSpPr>
        <dsp:cNvPr id="0" name=""/>
        <dsp:cNvSpPr/>
      </dsp:nvSpPr>
      <dsp:spPr>
        <a:xfrm>
          <a:off x="1540319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40319" y="581634"/>
        <a:ext cx="207195" cy="207754"/>
      </dsp:txXfrm>
    </dsp:sp>
    <dsp:sp modelId="{4930B739-B1A2-4810-8F72-992B2C09C5C9}">
      <dsp:nvSpPr>
        <dsp:cNvPr id="0" name=""/>
        <dsp:cNvSpPr/>
      </dsp:nvSpPr>
      <dsp:spPr>
        <a:xfrm>
          <a:off x="1959177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I</a:t>
          </a:r>
          <a:r>
            <a:rPr lang="zh-CN" altLang="en-US" sz="1600" kern="1200" dirty="0" smtClean="0"/>
            <a:t>插值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1983713" y="291189"/>
        <a:ext cx="1347123" cy="788645"/>
      </dsp:txXfrm>
    </dsp:sp>
    <dsp:sp modelId="{38BF979E-FE4C-4FF2-BDEF-A40863C69F51}">
      <dsp:nvSpPr>
        <dsp:cNvPr id="0" name=""/>
        <dsp:cNvSpPr/>
      </dsp:nvSpPr>
      <dsp:spPr>
        <a:xfrm>
          <a:off x="3494992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494992" y="581634"/>
        <a:ext cx="207195" cy="207754"/>
      </dsp:txXfrm>
    </dsp:sp>
    <dsp:sp modelId="{088ADB75-A554-4D15-BCD3-8675A32115ED}">
      <dsp:nvSpPr>
        <dsp:cNvPr id="0" name=""/>
        <dsp:cNvSpPr/>
      </dsp:nvSpPr>
      <dsp:spPr>
        <a:xfrm>
          <a:off x="3913851" y="266653"/>
          <a:ext cx="1396195" cy="83771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限带滤波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3938387" y="291189"/>
        <a:ext cx="1347123" cy="788645"/>
      </dsp:txXfrm>
    </dsp:sp>
    <dsp:sp modelId="{86CE5525-8EB2-41EA-ADAC-F22C55C8967D}">
      <dsp:nvSpPr>
        <dsp:cNvPr id="0" name=""/>
        <dsp:cNvSpPr/>
      </dsp:nvSpPr>
      <dsp:spPr>
        <a:xfrm>
          <a:off x="5449666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449666" y="581634"/>
        <a:ext cx="207195" cy="207754"/>
      </dsp:txXfrm>
    </dsp:sp>
    <dsp:sp modelId="{7319F397-3437-476B-ACF0-56E648E9AC24}">
      <dsp:nvSpPr>
        <dsp:cNvPr id="0" name=""/>
        <dsp:cNvSpPr/>
      </dsp:nvSpPr>
      <dsp:spPr>
        <a:xfrm>
          <a:off x="5868525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D</a:t>
          </a:r>
          <a:r>
            <a:rPr lang="zh-CN" altLang="en-US" sz="1600" kern="1200" dirty="0" smtClean="0"/>
            <a:t>抽取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5893061" y="291189"/>
        <a:ext cx="1347123" cy="788645"/>
      </dsp:txXfrm>
    </dsp:sp>
    <dsp:sp modelId="{568369B5-A861-4365-B4F4-8463C36F95F1}">
      <dsp:nvSpPr>
        <dsp:cNvPr id="0" name=""/>
        <dsp:cNvSpPr/>
      </dsp:nvSpPr>
      <dsp:spPr>
        <a:xfrm>
          <a:off x="7404340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404340" y="581634"/>
        <a:ext cx="207195" cy="207754"/>
      </dsp:txXfrm>
    </dsp:sp>
    <dsp:sp modelId="{CAEBD6E4-0FCA-4DA5-AD97-BFF06FA558D5}">
      <dsp:nvSpPr>
        <dsp:cNvPr id="0" name=""/>
        <dsp:cNvSpPr/>
      </dsp:nvSpPr>
      <dsp:spPr>
        <a:xfrm>
          <a:off x="7823199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输出音频序列（速率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7847735" y="291189"/>
        <a:ext cx="1347123" cy="7886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739CE-0F23-4610-A28B-D871A469ED72}">
      <dsp:nvSpPr>
        <dsp:cNvPr id="0" name=""/>
        <dsp:cNvSpPr/>
      </dsp:nvSpPr>
      <dsp:spPr>
        <a:xfrm>
          <a:off x="4503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输入音频序列（速率</a:t>
          </a:r>
          <a:r>
            <a:rPr lang="en-US" altLang="zh-CN" sz="1600" kern="1200" dirty="0" smtClean="0"/>
            <a:t>Fs1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29039" y="291189"/>
        <a:ext cx="1347123" cy="788645"/>
      </dsp:txXfrm>
    </dsp:sp>
    <dsp:sp modelId="{7997B30D-1F36-4FDE-A2ED-98A452232DBE}">
      <dsp:nvSpPr>
        <dsp:cNvPr id="0" name=""/>
        <dsp:cNvSpPr/>
      </dsp:nvSpPr>
      <dsp:spPr>
        <a:xfrm>
          <a:off x="1540319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40319" y="581634"/>
        <a:ext cx="207195" cy="207754"/>
      </dsp:txXfrm>
    </dsp:sp>
    <dsp:sp modelId="{4930B739-B1A2-4810-8F72-992B2C09C5C9}">
      <dsp:nvSpPr>
        <dsp:cNvPr id="0" name=""/>
        <dsp:cNvSpPr/>
      </dsp:nvSpPr>
      <dsp:spPr>
        <a:xfrm>
          <a:off x="1959177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I</a:t>
          </a:r>
          <a:r>
            <a:rPr lang="zh-CN" altLang="en-US" sz="1600" kern="1200" dirty="0" smtClean="0"/>
            <a:t>插值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1983713" y="291189"/>
        <a:ext cx="1347123" cy="788645"/>
      </dsp:txXfrm>
    </dsp:sp>
    <dsp:sp modelId="{38BF979E-FE4C-4FF2-BDEF-A40863C69F51}">
      <dsp:nvSpPr>
        <dsp:cNvPr id="0" name=""/>
        <dsp:cNvSpPr/>
      </dsp:nvSpPr>
      <dsp:spPr>
        <a:xfrm>
          <a:off x="3494992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494992" y="581634"/>
        <a:ext cx="207195" cy="207754"/>
      </dsp:txXfrm>
    </dsp:sp>
    <dsp:sp modelId="{088ADB75-A554-4D15-BCD3-8675A32115ED}">
      <dsp:nvSpPr>
        <dsp:cNvPr id="0" name=""/>
        <dsp:cNvSpPr/>
      </dsp:nvSpPr>
      <dsp:spPr>
        <a:xfrm>
          <a:off x="3913851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限带滤波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Fs2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3938387" y="291189"/>
        <a:ext cx="1347123" cy="788645"/>
      </dsp:txXfrm>
    </dsp:sp>
    <dsp:sp modelId="{86CE5525-8EB2-41EA-ADAC-F22C55C8967D}">
      <dsp:nvSpPr>
        <dsp:cNvPr id="0" name=""/>
        <dsp:cNvSpPr/>
      </dsp:nvSpPr>
      <dsp:spPr>
        <a:xfrm>
          <a:off x="5449666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449666" y="581634"/>
        <a:ext cx="207195" cy="207754"/>
      </dsp:txXfrm>
    </dsp:sp>
    <dsp:sp modelId="{7319F397-3437-476B-ACF0-56E648E9AC24}">
      <dsp:nvSpPr>
        <dsp:cNvPr id="0" name=""/>
        <dsp:cNvSpPr/>
      </dsp:nvSpPr>
      <dsp:spPr>
        <a:xfrm>
          <a:off x="5868525" y="266653"/>
          <a:ext cx="1396195" cy="837717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/>
            <a:t>D</a:t>
          </a:r>
          <a:r>
            <a:rPr lang="zh-CN" altLang="en-US" sz="1600" kern="1200" dirty="0" smtClean="0"/>
            <a:t>抽取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5893061" y="291189"/>
        <a:ext cx="1347123" cy="788645"/>
      </dsp:txXfrm>
    </dsp:sp>
    <dsp:sp modelId="{568369B5-A861-4365-B4F4-8463C36F95F1}">
      <dsp:nvSpPr>
        <dsp:cNvPr id="0" name=""/>
        <dsp:cNvSpPr/>
      </dsp:nvSpPr>
      <dsp:spPr>
        <a:xfrm>
          <a:off x="7404340" y="512383"/>
          <a:ext cx="295993" cy="346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7404340" y="581634"/>
        <a:ext cx="207195" cy="207754"/>
      </dsp:txXfrm>
    </dsp:sp>
    <dsp:sp modelId="{CAEBD6E4-0FCA-4DA5-AD97-BFF06FA558D5}">
      <dsp:nvSpPr>
        <dsp:cNvPr id="0" name=""/>
        <dsp:cNvSpPr/>
      </dsp:nvSpPr>
      <dsp:spPr>
        <a:xfrm>
          <a:off x="7823199" y="266653"/>
          <a:ext cx="1396195" cy="83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输出音频序列（速率</a:t>
          </a:r>
          <a:r>
            <a:rPr lang="en-US" altLang="zh-CN" sz="1600" kern="1200" dirty="0" smtClean="0"/>
            <a:t>Fs3</a:t>
          </a:r>
          <a:r>
            <a:rPr lang="zh-CN" altLang="en-US" sz="1600" kern="1200" dirty="0" smtClean="0"/>
            <a:t>）</a:t>
          </a:r>
          <a:endParaRPr lang="zh-CN" altLang="en-US" sz="1600" kern="1200" dirty="0"/>
        </a:p>
      </dsp:txBody>
      <dsp:txXfrm>
        <a:off x="7847735" y="291189"/>
        <a:ext cx="1347123" cy="7886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A8C57-5310-4462-8B36-DC4DA1F79436}">
      <dsp:nvSpPr>
        <dsp:cNvPr id="0" name=""/>
        <dsp:cNvSpPr/>
      </dsp:nvSpPr>
      <dsp:spPr>
        <a:xfrm rot="5400000">
          <a:off x="363834" y="1622493"/>
          <a:ext cx="1351280" cy="1538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6772D9A-E45E-411C-89A2-E7F096608A9C}">
      <dsp:nvSpPr>
        <dsp:cNvPr id="0" name=""/>
        <dsp:cNvSpPr/>
      </dsp:nvSpPr>
      <dsp:spPr>
        <a:xfrm>
          <a:off x="0" y="91628"/>
          <a:ext cx="2274760" cy="1592258"/>
        </a:xfrm>
        <a:prstGeom prst="roundRect">
          <a:avLst>
            <a:gd name="adj" fmla="val 1667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鼓励学生上台讲解个人作品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</a:t>
          </a:r>
          <a:r>
            <a:rPr lang="zh-CN" altLang="en-US" sz="1600" kern="1200" dirty="0" smtClean="0"/>
            <a:t>鼓励相互提问和讨论对设计中存在的疑问</a:t>
          </a:r>
          <a:endParaRPr lang="zh-CN" altLang="en-US" sz="1600" kern="1200" dirty="0"/>
        </a:p>
      </dsp:txBody>
      <dsp:txXfrm>
        <a:off x="77742" y="169370"/>
        <a:ext cx="2119276" cy="1436774"/>
      </dsp:txXfrm>
    </dsp:sp>
    <dsp:sp modelId="{259D0118-DE96-40A3-9BCD-F7FB9A9694FB}">
      <dsp:nvSpPr>
        <dsp:cNvPr id="0" name=""/>
        <dsp:cNvSpPr/>
      </dsp:nvSpPr>
      <dsp:spPr>
        <a:xfrm>
          <a:off x="2049114" y="276430"/>
          <a:ext cx="2117390" cy="12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互动交流</a:t>
          </a:r>
          <a:endParaRPr lang="zh-CN" altLang="en-US" sz="2800" kern="1200" dirty="0"/>
        </a:p>
      </dsp:txBody>
      <dsp:txXfrm>
        <a:off x="2049114" y="276430"/>
        <a:ext cx="2117390" cy="1286933"/>
      </dsp:txXfrm>
    </dsp:sp>
    <dsp:sp modelId="{8FEC5AE6-4B1D-4993-80C2-FC91C0C88952}">
      <dsp:nvSpPr>
        <dsp:cNvPr id="0" name=""/>
        <dsp:cNvSpPr/>
      </dsp:nvSpPr>
      <dsp:spPr>
        <a:xfrm rot="5400000">
          <a:off x="2360959" y="3411125"/>
          <a:ext cx="1351280" cy="1538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5">
                <a:tint val="50000"/>
                <a:hueOff val="-6685025"/>
                <a:satOff val="-25325"/>
                <a:lumOff val="8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-6685025"/>
                <a:satOff val="-25325"/>
                <a:lumOff val="8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-6685025"/>
                <a:satOff val="-25325"/>
                <a:lumOff val="8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A2E3FF6-796E-4736-B254-06A8B7027D66}">
      <dsp:nvSpPr>
        <dsp:cNvPr id="0" name=""/>
        <dsp:cNvSpPr/>
      </dsp:nvSpPr>
      <dsp:spPr>
        <a:xfrm>
          <a:off x="2002952" y="1913204"/>
          <a:ext cx="2274760" cy="1592258"/>
        </a:xfrm>
        <a:prstGeom prst="roundRect">
          <a:avLst>
            <a:gd name="adj" fmla="val 1667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设计思想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</a:t>
          </a:r>
          <a:r>
            <a:rPr lang="zh-CN" altLang="en-US" sz="1600" kern="1200" dirty="0" smtClean="0"/>
            <a:t>波形、数据和物理意义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3.</a:t>
          </a:r>
          <a:r>
            <a:rPr lang="zh-CN" altLang="en-US" sz="1600" kern="1200" dirty="0" smtClean="0"/>
            <a:t>代码编写的规范性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4.</a:t>
          </a:r>
          <a:r>
            <a:rPr lang="zh-CN" altLang="en-US" sz="1600" kern="1200" dirty="0" smtClean="0"/>
            <a:t>创新点</a:t>
          </a:r>
          <a:endParaRPr lang="zh-CN" altLang="en-US" sz="1600" kern="1200" dirty="0"/>
        </a:p>
      </dsp:txBody>
      <dsp:txXfrm>
        <a:off x="2080694" y="1990946"/>
        <a:ext cx="2119276" cy="1436774"/>
      </dsp:txXfrm>
    </dsp:sp>
    <dsp:sp modelId="{22D5CA80-30EE-4895-B546-63C7327A2EEB}">
      <dsp:nvSpPr>
        <dsp:cNvPr id="0" name=""/>
        <dsp:cNvSpPr/>
      </dsp:nvSpPr>
      <dsp:spPr>
        <a:xfrm>
          <a:off x="4031448" y="2065062"/>
          <a:ext cx="2146971" cy="12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数据检查</a:t>
          </a:r>
          <a:endParaRPr lang="zh-CN" altLang="en-US" sz="2800" kern="1200" dirty="0"/>
        </a:p>
      </dsp:txBody>
      <dsp:txXfrm>
        <a:off x="4031448" y="2065062"/>
        <a:ext cx="2146971" cy="1286933"/>
      </dsp:txXfrm>
    </dsp:sp>
    <dsp:sp modelId="{9318361B-B684-49B3-B441-3E60F4274167}">
      <dsp:nvSpPr>
        <dsp:cNvPr id="0" name=""/>
        <dsp:cNvSpPr/>
      </dsp:nvSpPr>
      <dsp:spPr>
        <a:xfrm>
          <a:off x="4000077" y="3701835"/>
          <a:ext cx="2274760" cy="1592258"/>
        </a:xfrm>
        <a:prstGeom prst="roundRect">
          <a:avLst>
            <a:gd name="adj" fmla="val 16670"/>
          </a:avLst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1.</a:t>
          </a:r>
          <a:r>
            <a:rPr lang="zh-CN" altLang="en-US" sz="1600" kern="1200" dirty="0" smtClean="0"/>
            <a:t>学生设计中主要存在的问题和解决思路</a:t>
          </a:r>
          <a:endParaRPr lang="en-US" altLang="zh-CN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2.</a:t>
          </a:r>
          <a:r>
            <a:rPr lang="zh-CN" altLang="en-US" sz="1600" kern="1200" dirty="0" smtClean="0"/>
            <a:t>容易混淆和模糊概念的澄清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4077819" y="3779577"/>
        <a:ext cx="2119276" cy="1436774"/>
      </dsp:txXfrm>
    </dsp:sp>
    <dsp:sp modelId="{24D7F85C-89CD-4653-97CC-941A976180BB}">
      <dsp:nvSpPr>
        <dsp:cNvPr id="0" name=""/>
        <dsp:cNvSpPr/>
      </dsp:nvSpPr>
      <dsp:spPr>
        <a:xfrm>
          <a:off x="6081945" y="3853693"/>
          <a:ext cx="2040227" cy="128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讲评总结</a:t>
          </a:r>
          <a:endParaRPr lang="zh-CN" altLang="en-US" sz="2800" kern="1200" dirty="0"/>
        </a:p>
      </dsp:txBody>
      <dsp:txXfrm>
        <a:off x="6081945" y="3853693"/>
        <a:ext cx="2040227" cy="1286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C781B4-D4CD-490D-9F1C-88609F7A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7F15E1B-0672-4373-A3CC-E113E9F54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CA68AA7-A741-4485-B034-8D0878A8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F2444B-344A-4CAD-B41F-5056CE6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802A77-D8CA-4F9F-AF6A-C5F72D6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2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30E03B-AEF7-4ED4-9A73-D723CFFB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A5393E-E761-45C9-AC71-ACA92AF0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5B79EB-4649-4ED2-A5D7-3D2A1868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9229A46-425D-4E9B-9A0F-DB3A3851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086C74-329B-4107-B28F-6B12ED42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EFA1756-A7A7-490D-A7F3-C55CEEEF1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D4D6C18-9CA1-4A2F-BB5B-91F3423D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2D0C98-CD9D-48B7-AAFE-1C1C90F7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F5EAB3-F20C-4668-958F-9D1AE3F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257C75-6E44-46C0-9D9E-945DA4D6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8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188DB2-5DDC-49D6-B856-4B20E4B9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5411BD-1726-44AE-A3DE-458C439C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83067F-03E4-4D7C-A27A-C3CA2553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4644FA-764E-48DB-8CB5-0E0E47D4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FCF842-F59E-4F7C-A737-27F69399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8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2593E7-02D7-47B6-A38D-6F50D5A7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7F6A184-3656-4E64-B568-E97D2430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BB0107-6A75-41C0-9D39-0B3BDA14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A9E219-3A14-401E-B7DA-B01D916D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2E8A10C-11F9-47DA-BA8D-6AF9CC19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1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CD2A5-6082-4F5C-ABB5-4FACD1E7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419B5A-CA9A-443B-AAC1-D68A1AEC3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BBB636F-3137-4AAC-8415-A9CA74C9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FE69CDF-99D5-4BAC-B6DD-99512ED0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FDEE44-DEDF-4F35-8EC3-76A0F1FA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93A2DFE-FF62-4C79-A4B5-2D13901E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4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7A0E7A-9226-4D66-B4F5-852DBC9D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6B2C495-8749-485C-B30D-F1367410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C8F3D8-6F03-42F4-BF6B-8F884C552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B29CC08-D737-4EA2-BCD3-C3E2C79F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5724E9C-43B7-4756-A314-977C699C9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80C536D-2315-4D3B-A32A-26A9AC28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9671498-D985-406B-A2EA-C5011FE4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B339FF0-7AF2-456C-B446-75271EA1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9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78B313-8357-475F-94E7-E8A3E909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4150266-1909-47B9-B052-B293FF49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ED7F5AF-3923-4643-AFD8-E917E46A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28ADCCA-87D5-487E-B237-4D6113EA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8254319-7D21-4AD4-B476-1316A9D6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2D1C5C9-E3A0-4ECE-A3F1-252B8EED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CB9BF1E-43D4-4A2D-BC22-2223345A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C35B96-8340-4FAD-BC88-E8CDE4B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4D78B1-C36F-4BC8-BC52-3AA538F0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8ACE34-307C-4A01-8967-8F3574108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B8752B2-9983-4EB1-A746-55C88A9F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8004483-A2C2-412D-96F5-39E5A7D3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BB1F9E6-00A9-4076-A9B4-B97FCE16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1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7765E2-0647-435E-8039-8C096942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F6AA24F-A605-40E0-8A4E-2D2135B88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643E488-612F-4899-A78E-33F36DBDE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21801F8-C713-439F-A6CE-FAA2A7D4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CC45D9F-B1C0-43B2-AC6F-3A7FDD59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EE924A4-FAAF-4EB8-9E8B-D3522A5C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0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AB629CD-E88E-4F71-A4A4-C59E9779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625AF59-BBA0-42CF-8950-2A88514B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9ED7FE-8B6D-4835-8311-8FC77687D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3E44-0110-40B0-8D8C-418CCBC0D59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6621BB-DB13-455F-A8E9-21504673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AA59DE-AC34-4185-8919-35A6C77E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D527-6BDC-4D6A-805A-D3C66E6AE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4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.png"/><Relationship Id="rId4" Type="http://schemas.openxmlformats.org/officeDocument/2006/relationships/diagramData" Target="../diagrams/data4.xml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5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diagramLayout" Target="../diagrams/layout5.xml"/><Relationship Id="rId11" Type="http://schemas.openxmlformats.org/officeDocument/2006/relationships/image" Target="../media/image3.png"/><Relationship Id="rId5" Type="http://schemas.openxmlformats.org/officeDocument/2006/relationships/diagramData" Target="../diagrams/data5.xml"/><Relationship Id="rId10" Type="http://schemas.openxmlformats.org/officeDocument/2006/relationships/image" Target="../media/image2.emf"/><Relationship Id="rId4" Type="http://schemas.openxmlformats.org/officeDocument/2006/relationships/image" Target="../media/image4.emf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diagramLayout" Target="../diagrams/layout6.xml"/><Relationship Id="rId11" Type="http://schemas.openxmlformats.org/officeDocument/2006/relationships/image" Target="../media/image3.png"/><Relationship Id="rId5" Type="http://schemas.openxmlformats.org/officeDocument/2006/relationships/diagramData" Target="../diagrams/data6.xml"/><Relationship Id="rId10" Type="http://schemas.openxmlformats.org/officeDocument/2006/relationships/image" Target="../media/image2.emf"/><Relationship Id="rId4" Type="http://schemas.openxmlformats.org/officeDocument/2006/relationships/image" Target="../media/image5.emf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diagramLayout" Target="../diagrams/layout7.xml"/><Relationship Id="rId11" Type="http://schemas.openxmlformats.org/officeDocument/2006/relationships/image" Target="../media/image3.png"/><Relationship Id="rId5" Type="http://schemas.openxmlformats.org/officeDocument/2006/relationships/diagramData" Target="../diagrams/data7.xml"/><Relationship Id="rId10" Type="http://schemas.openxmlformats.org/officeDocument/2006/relationships/image" Target="../media/image2.emf"/><Relationship Id="rId4" Type="http://schemas.openxmlformats.org/officeDocument/2006/relationships/image" Target="../media/image6.emf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86749" y="2500099"/>
            <a:ext cx="5623602" cy="1579193"/>
            <a:chOff x="2043936" y="2916001"/>
            <a:chExt cx="5267449" cy="1579193"/>
          </a:xfrm>
        </p:grpSpPr>
        <p:sp>
          <p:nvSpPr>
            <p:cNvPr id="3" name="任意多边形 2"/>
            <p:cNvSpPr/>
            <p:nvPr/>
          </p:nvSpPr>
          <p:spPr>
            <a:xfrm>
              <a:off x="3920063" y="2916001"/>
              <a:ext cx="1579193" cy="1579193"/>
            </a:xfrm>
            <a:custGeom>
              <a:avLst/>
              <a:gdLst>
                <a:gd name="connsiteX0" fmla="*/ 0 w 1579193"/>
                <a:gd name="connsiteY0" fmla="*/ 789597 h 1579193"/>
                <a:gd name="connsiteX1" fmla="*/ 789597 w 1579193"/>
                <a:gd name="connsiteY1" fmla="*/ 0 h 1579193"/>
                <a:gd name="connsiteX2" fmla="*/ 1579194 w 1579193"/>
                <a:gd name="connsiteY2" fmla="*/ 789597 h 1579193"/>
                <a:gd name="connsiteX3" fmla="*/ 789597 w 1579193"/>
                <a:gd name="connsiteY3" fmla="*/ 1579194 h 1579193"/>
                <a:gd name="connsiteX4" fmla="*/ 0 w 1579193"/>
                <a:gd name="connsiteY4" fmla="*/ 789597 h 157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9193" h="1579193">
                  <a:moveTo>
                    <a:pt x="0" y="789597"/>
                  </a:moveTo>
                  <a:cubicBezTo>
                    <a:pt x="0" y="353515"/>
                    <a:pt x="353515" y="0"/>
                    <a:pt x="789597" y="0"/>
                  </a:cubicBezTo>
                  <a:cubicBezTo>
                    <a:pt x="1225679" y="0"/>
                    <a:pt x="1579194" y="353515"/>
                    <a:pt x="1579194" y="789597"/>
                  </a:cubicBezTo>
                  <a:cubicBezTo>
                    <a:pt x="1579194" y="1225679"/>
                    <a:pt x="1225679" y="1579194"/>
                    <a:pt x="789597" y="1579194"/>
                  </a:cubicBezTo>
                  <a:cubicBezTo>
                    <a:pt x="353515" y="1579194"/>
                    <a:pt x="0" y="1225679"/>
                    <a:pt x="0" y="78959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4767" tIns="294767" rIns="294767" bIns="29476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500" kern="1200" dirty="0" smtClean="0"/>
                <a:t>多速率转换</a:t>
              </a:r>
              <a:endParaRPr lang="zh-CN" altLang="en-US" sz="2500" kern="1200" dirty="0"/>
            </a:p>
          </p:txBody>
        </p:sp>
        <p:sp>
          <p:nvSpPr>
            <p:cNvPr id="4" name="任意多边形 3"/>
            <p:cNvSpPr/>
            <p:nvPr/>
          </p:nvSpPr>
          <p:spPr>
            <a:xfrm rot="21569112">
              <a:off x="5499431" y="3693960"/>
              <a:ext cx="994738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54097" y="0"/>
                  </a:lnTo>
                </a:path>
              </a:pathLst>
            </a:custGeom>
            <a:noFill/>
            <a:ln w="101600">
              <a:solidFill>
                <a:schemeClr val="accent6"/>
              </a:solidFill>
              <a:headEnd type="triangle"/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任意多边形 4"/>
            <p:cNvSpPr/>
            <p:nvPr/>
          </p:nvSpPr>
          <p:spPr>
            <a:xfrm>
              <a:off x="6253326" y="3157945"/>
              <a:ext cx="1058059" cy="1058059"/>
            </a:xfrm>
            <a:custGeom>
              <a:avLst/>
              <a:gdLst>
                <a:gd name="connsiteX0" fmla="*/ 0 w 1058059"/>
                <a:gd name="connsiteY0" fmla="*/ 176347 h 1058059"/>
                <a:gd name="connsiteX1" fmla="*/ 176347 w 1058059"/>
                <a:gd name="connsiteY1" fmla="*/ 0 h 1058059"/>
                <a:gd name="connsiteX2" fmla="*/ 881712 w 1058059"/>
                <a:gd name="connsiteY2" fmla="*/ 0 h 1058059"/>
                <a:gd name="connsiteX3" fmla="*/ 1058059 w 1058059"/>
                <a:gd name="connsiteY3" fmla="*/ 176347 h 1058059"/>
                <a:gd name="connsiteX4" fmla="*/ 1058059 w 1058059"/>
                <a:gd name="connsiteY4" fmla="*/ 881712 h 1058059"/>
                <a:gd name="connsiteX5" fmla="*/ 881712 w 1058059"/>
                <a:gd name="connsiteY5" fmla="*/ 1058059 h 1058059"/>
                <a:gd name="connsiteX6" fmla="*/ 176347 w 1058059"/>
                <a:gd name="connsiteY6" fmla="*/ 1058059 h 1058059"/>
                <a:gd name="connsiteX7" fmla="*/ 0 w 1058059"/>
                <a:gd name="connsiteY7" fmla="*/ 881712 h 1058059"/>
                <a:gd name="connsiteX8" fmla="*/ 0 w 1058059"/>
                <a:gd name="connsiteY8" fmla="*/ 176347 h 105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059" h="1058059">
                  <a:moveTo>
                    <a:pt x="0" y="176347"/>
                  </a:moveTo>
                  <a:cubicBezTo>
                    <a:pt x="0" y="78953"/>
                    <a:pt x="78953" y="0"/>
                    <a:pt x="176347" y="0"/>
                  </a:cubicBezTo>
                  <a:lnTo>
                    <a:pt x="881712" y="0"/>
                  </a:lnTo>
                  <a:cubicBezTo>
                    <a:pt x="979106" y="0"/>
                    <a:pt x="1058059" y="78953"/>
                    <a:pt x="1058059" y="176347"/>
                  </a:cubicBezTo>
                  <a:lnTo>
                    <a:pt x="1058059" y="881712"/>
                  </a:lnTo>
                  <a:cubicBezTo>
                    <a:pt x="1058059" y="979106"/>
                    <a:pt x="979106" y="1058059"/>
                    <a:pt x="881712" y="1058059"/>
                  </a:cubicBezTo>
                  <a:lnTo>
                    <a:pt x="176347" y="1058059"/>
                  </a:lnTo>
                  <a:cubicBezTo>
                    <a:pt x="78953" y="1058059"/>
                    <a:pt x="0" y="979106"/>
                    <a:pt x="0" y="881712"/>
                  </a:cubicBezTo>
                  <a:lnTo>
                    <a:pt x="0" y="1763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2610" tIns="112610" rIns="112610" bIns="11261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数字系统</a:t>
              </a:r>
              <a:r>
                <a:rPr lang="en-US" altLang="zh-CN" sz="2400" kern="1200" dirty="0" smtClean="0"/>
                <a:t>A</a:t>
              </a:r>
              <a:endParaRPr lang="zh-CN" altLang="en-US" sz="24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 rot="10752048">
              <a:off x="3101956" y="3722318"/>
              <a:ext cx="81814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18149" y="0"/>
                  </a:lnTo>
                </a:path>
              </a:pathLst>
            </a:custGeom>
            <a:noFill/>
            <a:ln w="101600">
              <a:solidFill>
                <a:schemeClr val="accent6"/>
              </a:solidFill>
              <a:headEnd type="triangle"/>
              <a:tailEnd type="triangle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2043936" y="3206374"/>
              <a:ext cx="1058059" cy="1058059"/>
            </a:xfrm>
            <a:custGeom>
              <a:avLst/>
              <a:gdLst>
                <a:gd name="connsiteX0" fmla="*/ 0 w 1058059"/>
                <a:gd name="connsiteY0" fmla="*/ 176347 h 1058059"/>
                <a:gd name="connsiteX1" fmla="*/ 176347 w 1058059"/>
                <a:gd name="connsiteY1" fmla="*/ 0 h 1058059"/>
                <a:gd name="connsiteX2" fmla="*/ 881712 w 1058059"/>
                <a:gd name="connsiteY2" fmla="*/ 0 h 1058059"/>
                <a:gd name="connsiteX3" fmla="*/ 1058059 w 1058059"/>
                <a:gd name="connsiteY3" fmla="*/ 176347 h 1058059"/>
                <a:gd name="connsiteX4" fmla="*/ 1058059 w 1058059"/>
                <a:gd name="connsiteY4" fmla="*/ 881712 h 1058059"/>
                <a:gd name="connsiteX5" fmla="*/ 881712 w 1058059"/>
                <a:gd name="connsiteY5" fmla="*/ 1058059 h 1058059"/>
                <a:gd name="connsiteX6" fmla="*/ 176347 w 1058059"/>
                <a:gd name="connsiteY6" fmla="*/ 1058059 h 1058059"/>
                <a:gd name="connsiteX7" fmla="*/ 0 w 1058059"/>
                <a:gd name="connsiteY7" fmla="*/ 881712 h 1058059"/>
                <a:gd name="connsiteX8" fmla="*/ 0 w 1058059"/>
                <a:gd name="connsiteY8" fmla="*/ 176347 h 105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8059" h="1058059">
                  <a:moveTo>
                    <a:pt x="0" y="176347"/>
                  </a:moveTo>
                  <a:cubicBezTo>
                    <a:pt x="0" y="78953"/>
                    <a:pt x="78953" y="0"/>
                    <a:pt x="176347" y="0"/>
                  </a:cubicBezTo>
                  <a:lnTo>
                    <a:pt x="881712" y="0"/>
                  </a:lnTo>
                  <a:cubicBezTo>
                    <a:pt x="979106" y="0"/>
                    <a:pt x="1058059" y="78953"/>
                    <a:pt x="1058059" y="176347"/>
                  </a:cubicBezTo>
                  <a:lnTo>
                    <a:pt x="1058059" y="881712"/>
                  </a:lnTo>
                  <a:cubicBezTo>
                    <a:pt x="1058059" y="979106"/>
                    <a:pt x="979106" y="1058059"/>
                    <a:pt x="881712" y="1058059"/>
                  </a:cubicBezTo>
                  <a:lnTo>
                    <a:pt x="176347" y="1058059"/>
                  </a:lnTo>
                  <a:cubicBezTo>
                    <a:pt x="78953" y="1058059"/>
                    <a:pt x="0" y="979106"/>
                    <a:pt x="0" y="881712"/>
                  </a:cubicBezTo>
                  <a:lnTo>
                    <a:pt x="0" y="17634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150" tIns="115150" rIns="115150" bIns="1151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500" kern="1200" dirty="0" smtClean="0"/>
                <a:t>数字系统</a:t>
              </a:r>
              <a:r>
                <a:rPr lang="en-US" altLang="zh-CN" sz="2500" kern="1200" dirty="0" smtClean="0"/>
                <a:t>B</a:t>
              </a:r>
              <a:endParaRPr lang="zh-CN" altLang="en-US" sz="2500" kern="12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658313" y="2700159"/>
            <a:ext cx="2372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实现不同速率数字系统之间的互联互通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039" y="299821"/>
            <a:ext cx="561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8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543" y="2118049"/>
            <a:ext cx="4538358" cy="1927809"/>
            <a:chOff x="81543" y="2118049"/>
            <a:chExt cx="4538358" cy="1927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183588" y="2118049"/>
                  <a:ext cx="2407197" cy="902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88" y="2118049"/>
                  <a:ext cx="2407197" cy="90255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81543" y="3180428"/>
                  <a:ext cx="4538358" cy="8654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+∞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=0,1,…,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zh-CN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43" y="3180428"/>
                  <a:ext cx="4538358" cy="8654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42384" y="21180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48" y="1030243"/>
            <a:ext cx="7395462" cy="56690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16537" y="242445"/>
            <a:ext cx="84064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多相结构实现限带滤波器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5722" y="4900099"/>
            <a:ext cx="24320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+mn-ea"/>
              </a:rPr>
              <a:t>图解</a:t>
            </a:r>
            <a:r>
              <a:rPr lang="en-US" altLang="zh-CN" sz="2400" dirty="0" smtClean="0">
                <a:latin typeface="+mn-ea"/>
              </a:rPr>
              <a:t>FIR</a:t>
            </a:r>
            <a:r>
              <a:rPr lang="zh-CN" altLang="en-US" sz="2400" dirty="0" smtClean="0">
                <a:latin typeface="+mn-ea"/>
              </a:rPr>
              <a:t>滤波器的</a:t>
            </a:r>
            <a:endParaRPr lang="en-US" altLang="zh-CN" sz="2400" dirty="0" smtClean="0">
              <a:latin typeface="+mn-ea"/>
            </a:endParaRPr>
          </a:p>
          <a:p>
            <a:pPr algn="ctr"/>
            <a:r>
              <a:rPr lang="zh-CN" altLang="en-US" sz="2400" dirty="0" smtClean="0">
                <a:latin typeface="+mn-ea"/>
              </a:rPr>
              <a:t>抽取多相结构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56113" y="26957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2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20810816"/>
              </p:ext>
            </p:extLst>
          </p:nvPr>
        </p:nvGraphicFramePr>
        <p:xfrm>
          <a:off x="2007286" y="12468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3853163" y="317389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数据检查和讲评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9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7A8C57-5310-4462-8B36-DC4DA1F79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772D9A-E45E-411C-89A2-E7F096608A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9D0118-DE96-40A3-9BCD-F7FB9A969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EC5AE6-4B1D-4993-80C2-FC91C0C88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2E3FF6-796E-4736-B254-06A8B7027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D5CA80-30EE-4895-B546-63C7327A2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18361B-B684-49B3-B441-3E60F4274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D7F85C-89CD-4653-97CC-941A97618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9" y="3136042"/>
            <a:ext cx="1666875" cy="3238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71002" y="267962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40" y="1466336"/>
            <a:ext cx="1415772" cy="461665"/>
          </a:xfrm>
          <a:prstGeom prst="rect">
            <a:avLst/>
          </a:prstGeom>
          <a:solidFill>
            <a:srgbClr val="F1995D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设计代码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5940" y="1458099"/>
            <a:ext cx="141577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设计思路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75010" y="1466336"/>
            <a:ext cx="1415772" cy="461665"/>
          </a:xfrm>
          <a:prstGeom prst="rect">
            <a:avLst/>
          </a:prstGeom>
          <a:solidFill>
            <a:srgbClr val="5982CB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处理效果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93" y="2035706"/>
            <a:ext cx="4282266" cy="4338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302" y="2035707"/>
            <a:ext cx="4578044" cy="43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0" y="1589123"/>
            <a:ext cx="5764906" cy="4749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8505" y="1082940"/>
            <a:ext cx="1415772" cy="461665"/>
          </a:xfrm>
          <a:prstGeom prst="rect">
            <a:avLst/>
          </a:prstGeom>
          <a:solidFill>
            <a:srgbClr val="F1995D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纸质报告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21698" y="1044985"/>
            <a:ext cx="141577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电子报告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71001" y="27620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1" y="1589123"/>
            <a:ext cx="5574692" cy="47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65859190"/>
              </p:ext>
            </p:extLst>
          </p:nvPr>
        </p:nvGraphicFramePr>
        <p:xfrm>
          <a:off x="296064" y="1332444"/>
          <a:ext cx="8128000" cy="212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85506861"/>
              </p:ext>
            </p:extLst>
          </p:nvPr>
        </p:nvGraphicFramePr>
        <p:xfrm>
          <a:off x="56044" y="3341522"/>
          <a:ext cx="8608040" cy="212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877145" y="3826329"/>
            <a:ext cx="320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过采样可以使得模拟限带滤波器的过渡带指标宽松，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降低模拟电路设计难度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77145" y="1874916"/>
            <a:ext cx="299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可能需要设计高阶模拟限带滤波器，电路较为复杂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353039" y="299821"/>
            <a:ext cx="561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1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14374" y="1658849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2" tIns="125152" rIns="125152" bIns="12515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输入音频序列</a:t>
            </a:r>
            <a:endParaRPr lang="en-US" altLang="zh-CN" sz="2300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（速率</a:t>
            </a:r>
            <a:r>
              <a:rPr lang="en-US" altLang="zh-CN" sz="2300" dirty="0" smtClean="0"/>
              <a:t>Fs</a:t>
            </a:r>
            <a:r>
              <a:rPr lang="en-US" altLang="zh-CN" sz="2300" kern="1200" dirty="0" smtClean="0"/>
              <a:t>1</a:t>
            </a:r>
            <a:r>
              <a:rPr lang="zh-CN" altLang="en-US" sz="2300" kern="1200" dirty="0" smtClean="0"/>
              <a:t>）</a:t>
            </a:r>
            <a:endParaRPr lang="zh-CN" altLang="en-US" sz="2300" kern="1200" dirty="0"/>
          </a:p>
        </p:txBody>
      </p:sp>
      <p:sp>
        <p:nvSpPr>
          <p:cNvPr id="4" name="任意多边形 3"/>
          <p:cNvSpPr/>
          <p:nvPr/>
        </p:nvSpPr>
        <p:spPr>
          <a:xfrm>
            <a:off x="4261289" y="2032853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5" name="任意多边形 4"/>
          <p:cNvSpPr/>
          <p:nvPr/>
        </p:nvSpPr>
        <p:spPr>
          <a:xfrm>
            <a:off x="4901845" y="1657060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2" tIns="125152" rIns="125152" bIns="12515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信号处理（抽取、插值和限带滤波）</a:t>
            </a:r>
            <a:endParaRPr lang="zh-CN" altLang="en-US" sz="2300" kern="1200" dirty="0"/>
          </a:p>
        </p:txBody>
      </p:sp>
      <p:sp>
        <p:nvSpPr>
          <p:cNvPr id="6" name="任意多边形 5"/>
          <p:cNvSpPr/>
          <p:nvPr/>
        </p:nvSpPr>
        <p:spPr>
          <a:xfrm>
            <a:off x="7250551" y="2032853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9" name="圆角矩形 8"/>
          <p:cNvSpPr/>
          <p:nvPr/>
        </p:nvSpPr>
        <p:spPr>
          <a:xfrm>
            <a:off x="4957263" y="3693290"/>
            <a:ext cx="2135187" cy="12811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圆角矩形 4"/>
          <p:cNvSpPr/>
          <p:nvPr/>
        </p:nvSpPr>
        <p:spPr>
          <a:xfrm>
            <a:off x="4994785" y="3730812"/>
            <a:ext cx="2060143" cy="1206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频谱分析</a:t>
            </a:r>
            <a:endParaRPr lang="en-US" altLang="zh-CN" sz="2300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（波形观察）</a:t>
            </a:r>
            <a:endParaRPr lang="zh-CN" altLang="en-US" sz="2300" kern="1200" dirty="0"/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5777764" y="3041981"/>
            <a:ext cx="494181" cy="553343"/>
            <a:chOff x="2346421" y="746644"/>
            <a:chExt cx="494181" cy="553343"/>
          </a:xfrm>
        </p:grpSpPr>
        <p:sp>
          <p:nvSpPr>
            <p:cNvPr id="12" name="右箭头 11"/>
            <p:cNvSpPr/>
            <p:nvPr/>
          </p:nvSpPr>
          <p:spPr>
            <a:xfrm>
              <a:off x="2346421" y="746644"/>
              <a:ext cx="494181" cy="5533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右箭头 4"/>
            <p:cNvSpPr/>
            <p:nvPr/>
          </p:nvSpPr>
          <p:spPr>
            <a:xfrm>
              <a:off x="2355850" y="919872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14" name="矩形 13"/>
          <p:cNvSpPr/>
          <p:nvPr/>
        </p:nvSpPr>
        <p:spPr>
          <a:xfrm>
            <a:off x="3697021" y="329865"/>
            <a:ext cx="4544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7891107" y="1657060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2" tIns="125152" rIns="125152" bIns="12515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输出音频序列</a:t>
            </a:r>
            <a:endParaRPr lang="en-US" altLang="zh-CN" sz="2300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（速率</a:t>
            </a:r>
            <a:r>
              <a:rPr lang="en-US" altLang="zh-CN" sz="2300" kern="1200" dirty="0" smtClean="0"/>
              <a:t>Fs2</a:t>
            </a:r>
            <a:r>
              <a:rPr lang="zh-CN" altLang="en-US" sz="2300" kern="1200" dirty="0" smtClean="0"/>
              <a:t>）</a:t>
            </a:r>
            <a:endParaRPr lang="zh-CN" altLang="en-US" sz="2300" kern="1200" dirty="0"/>
          </a:p>
        </p:txBody>
      </p:sp>
      <p:sp>
        <p:nvSpPr>
          <p:cNvPr id="15" name="任意多边形 14"/>
          <p:cNvSpPr/>
          <p:nvPr/>
        </p:nvSpPr>
        <p:spPr>
          <a:xfrm>
            <a:off x="1923337" y="1667811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2" tIns="125152" rIns="125152" bIns="12515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输入音频序列</a:t>
            </a:r>
            <a:endParaRPr lang="en-US" altLang="zh-CN" sz="2300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（速率</a:t>
            </a:r>
            <a:r>
              <a:rPr lang="en-US" altLang="zh-CN" sz="2300" dirty="0" smtClean="0"/>
              <a:t>Fs</a:t>
            </a:r>
            <a:r>
              <a:rPr lang="en-US" altLang="zh-CN" sz="2300" kern="1200" dirty="0" smtClean="0"/>
              <a:t>1</a:t>
            </a:r>
            <a:r>
              <a:rPr lang="zh-CN" altLang="en-US" sz="2300" kern="1200" dirty="0" smtClean="0"/>
              <a:t>）</a:t>
            </a:r>
            <a:endParaRPr lang="zh-CN" altLang="en-US" sz="2300" kern="1200" dirty="0"/>
          </a:p>
        </p:txBody>
      </p:sp>
      <p:sp>
        <p:nvSpPr>
          <p:cNvPr id="16" name="任意多边形 15"/>
          <p:cNvSpPr/>
          <p:nvPr/>
        </p:nvSpPr>
        <p:spPr>
          <a:xfrm>
            <a:off x="4270252" y="204181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7" name="任意多边形 16"/>
          <p:cNvSpPr/>
          <p:nvPr/>
        </p:nvSpPr>
        <p:spPr>
          <a:xfrm>
            <a:off x="4910808" y="1666022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2" tIns="125152" rIns="125152" bIns="12515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信号处理（抽取、插值和限带滤波）</a:t>
            </a:r>
            <a:endParaRPr lang="zh-CN" altLang="en-US" sz="23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7259514" y="2041815"/>
            <a:ext cx="452659" cy="529526"/>
          </a:xfrm>
          <a:custGeom>
            <a:avLst/>
            <a:gdLst>
              <a:gd name="connsiteX0" fmla="*/ 0 w 452659"/>
              <a:gd name="connsiteY0" fmla="*/ 105905 h 529526"/>
              <a:gd name="connsiteX1" fmla="*/ 226330 w 452659"/>
              <a:gd name="connsiteY1" fmla="*/ 105905 h 529526"/>
              <a:gd name="connsiteX2" fmla="*/ 226330 w 452659"/>
              <a:gd name="connsiteY2" fmla="*/ 0 h 529526"/>
              <a:gd name="connsiteX3" fmla="*/ 452659 w 452659"/>
              <a:gd name="connsiteY3" fmla="*/ 264763 h 529526"/>
              <a:gd name="connsiteX4" fmla="*/ 226330 w 452659"/>
              <a:gd name="connsiteY4" fmla="*/ 529526 h 529526"/>
              <a:gd name="connsiteX5" fmla="*/ 226330 w 452659"/>
              <a:gd name="connsiteY5" fmla="*/ 423621 h 529526"/>
              <a:gd name="connsiteX6" fmla="*/ 0 w 452659"/>
              <a:gd name="connsiteY6" fmla="*/ 423621 h 529526"/>
              <a:gd name="connsiteX7" fmla="*/ 0 w 452659"/>
              <a:gd name="connsiteY7" fmla="*/ 105905 h 52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659" h="529526">
                <a:moveTo>
                  <a:pt x="0" y="105905"/>
                </a:moveTo>
                <a:lnTo>
                  <a:pt x="226330" y="105905"/>
                </a:lnTo>
                <a:lnTo>
                  <a:pt x="226330" y="0"/>
                </a:lnTo>
                <a:lnTo>
                  <a:pt x="452659" y="264763"/>
                </a:lnTo>
                <a:lnTo>
                  <a:pt x="226330" y="529526"/>
                </a:lnTo>
                <a:lnTo>
                  <a:pt x="226330" y="423621"/>
                </a:lnTo>
                <a:lnTo>
                  <a:pt x="0" y="423621"/>
                </a:lnTo>
                <a:lnTo>
                  <a:pt x="0" y="10590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5905" rIns="135798" bIns="10590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900" kern="1200"/>
          </a:p>
        </p:txBody>
      </p:sp>
      <p:sp>
        <p:nvSpPr>
          <p:cNvPr id="19" name="圆角矩形 18"/>
          <p:cNvSpPr/>
          <p:nvPr/>
        </p:nvSpPr>
        <p:spPr>
          <a:xfrm>
            <a:off x="4966226" y="3702252"/>
            <a:ext cx="2135187" cy="128111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圆角矩形 4"/>
          <p:cNvSpPr/>
          <p:nvPr/>
        </p:nvSpPr>
        <p:spPr>
          <a:xfrm>
            <a:off x="5003748" y="3739774"/>
            <a:ext cx="2060143" cy="12060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频谱分析</a:t>
            </a:r>
            <a:endParaRPr lang="en-US" altLang="zh-CN" sz="2300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（波形观察）</a:t>
            </a:r>
            <a:endParaRPr lang="zh-CN" altLang="en-US" sz="2300" kern="1200" dirty="0"/>
          </a:p>
        </p:txBody>
      </p:sp>
      <p:grpSp>
        <p:nvGrpSpPr>
          <p:cNvPr id="21" name="组合 20"/>
          <p:cNvGrpSpPr/>
          <p:nvPr/>
        </p:nvGrpSpPr>
        <p:grpSpPr>
          <a:xfrm rot="5400000">
            <a:off x="5786727" y="3050943"/>
            <a:ext cx="494181" cy="553343"/>
            <a:chOff x="2346421" y="746644"/>
            <a:chExt cx="494181" cy="553343"/>
          </a:xfrm>
        </p:grpSpPr>
        <p:sp>
          <p:nvSpPr>
            <p:cNvPr id="22" name="右箭头 21"/>
            <p:cNvSpPr/>
            <p:nvPr/>
          </p:nvSpPr>
          <p:spPr>
            <a:xfrm>
              <a:off x="2346421" y="746644"/>
              <a:ext cx="494181" cy="55334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右箭头 4"/>
            <p:cNvSpPr/>
            <p:nvPr/>
          </p:nvSpPr>
          <p:spPr>
            <a:xfrm>
              <a:off x="2355850" y="919872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7900070" y="1666022"/>
            <a:ext cx="2135187" cy="1281112"/>
          </a:xfrm>
          <a:custGeom>
            <a:avLst/>
            <a:gdLst>
              <a:gd name="connsiteX0" fmla="*/ 0 w 2135187"/>
              <a:gd name="connsiteY0" fmla="*/ 128111 h 1281112"/>
              <a:gd name="connsiteX1" fmla="*/ 128111 w 2135187"/>
              <a:gd name="connsiteY1" fmla="*/ 0 h 1281112"/>
              <a:gd name="connsiteX2" fmla="*/ 2007076 w 2135187"/>
              <a:gd name="connsiteY2" fmla="*/ 0 h 1281112"/>
              <a:gd name="connsiteX3" fmla="*/ 2135187 w 2135187"/>
              <a:gd name="connsiteY3" fmla="*/ 128111 h 1281112"/>
              <a:gd name="connsiteX4" fmla="*/ 2135187 w 2135187"/>
              <a:gd name="connsiteY4" fmla="*/ 1153001 h 1281112"/>
              <a:gd name="connsiteX5" fmla="*/ 2007076 w 2135187"/>
              <a:gd name="connsiteY5" fmla="*/ 1281112 h 1281112"/>
              <a:gd name="connsiteX6" fmla="*/ 128111 w 2135187"/>
              <a:gd name="connsiteY6" fmla="*/ 1281112 h 1281112"/>
              <a:gd name="connsiteX7" fmla="*/ 0 w 2135187"/>
              <a:gd name="connsiteY7" fmla="*/ 1153001 h 1281112"/>
              <a:gd name="connsiteX8" fmla="*/ 0 w 2135187"/>
              <a:gd name="connsiteY8" fmla="*/ 128111 h 128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187" h="1281112">
                <a:moveTo>
                  <a:pt x="0" y="128111"/>
                </a:moveTo>
                <a:cubicBezTo>
                  <a:pt x="0" y="57357"/>
                  <a:pt x="57357" y="0"/>
                  <a:pt x="128111" y="0"/>
                </a:cubicBezTo>
                <a:lnTo>
                  <a:pt x="2007076" y="0"/>
                </a:lnTo>
                <a:cubicBezTo>
                  <a:pt x="2077830" y="0"/>
                  <a:pt x="2135187" y="57357"/>
                  <a:pt x="2135187" y="128111"/>
                </a:cubicBezTo>
                <a:lnTo>
                  <a:pt x="2135187" y="1153001"/>
                </a:lnTo>
                <a:cubicBezTo>
                  <a:pt x="2135187" y="1223755"/>
                  <a:pt x="2077830" y="1281112"/>
                  <a:pt x="2007076" y="1281112"/>
                </a:cubicBezTo>
                <a:lnTo>
                  <a:pt x="128111" y="1281112"/>
                </a:lnTo>
                <a:cubicBezTo>
                  <a:pt x="57357" y="1281112"/>
                  <a:pt x="0" y="1223755"/>
                  <a:pt x="0" y="1153001"/>
                </a:cubicBezTo>
                <a:lnTo>
                  <a:pt x="0" y="1281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5152" tIns="125152" rIns="125152" bIns="12515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输出音频序列</a:t>
            </a:r>
            <a:endParaRPr lang="en-US" altLang="zh-CN" sz="2300" kern="1200" dirty="0" smtClean="0"/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（速率</a:t>
            </a:r>
            <a:r>
              <a:rPr lang="en-US" altLang="zh-CN" sz="2300" kern="1200" dirty="0" smtClean="0"/>
              <a:t>Fs2</a:t>
            </a:r>
            <a:r>
              <a:rPr lang="zh-CN" altLang="en-US" sz="2300" kern="1200" dirty="0" smtClean="0"/>
              <a:t>）</a:t>
            </a:r>
            <a:endParaRPr lang="zh-CN" altLang="en-US" sz="2300" kern="1200" dirty="0"/>
          </a:p>
        </p:txBody>
      </p:sp>
      <p:sp>
        <p:nvSpPr>
          <p:cNvPr id="3" name="矩形 2"/>
          <p:cNvSpPr/>
          <p:nvPr/>
        </p:nvSpPr>
        <p:spPr>
          <a:xfrm>
            <a:off x="8241855" y="3739774"/>
            <a:ext cx="3312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基于MATLAB平台，便于学生集中精力解决信号处理方面的问题，而</a:t>
            </a:r>
            <a:r>
              <a:rPr lang="zh-CN" altLang="en-US" sz="2400" dirty="0" smtClean="0"/>
              <a:t>不被</a:t>
            </a:r>
            <a:r>
              <a:rPr lang="zh-CN" altLang="en-US" sz="2400" dirty="0"/>
              <a:t>软硬件技术细节分散注意力。</a:t>
            </a:r>
          </a:p>
        </p:txBody>
      </p:sp>
    </p:spTree>
    <p:extLst>
      <p:ext uri="{BB962C8B-B14F-4D97-AF65-F5344CB8AC3E}">
        <p14:creationId xmlns:p14="http://schemas.microsoft.com/office/powerpoint/2010/main" val="27700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A33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A33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A33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A33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86532" y="324534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教学设计与实施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310921381"/>
              </p:ext>
            </p:extLst>
          </p:nvPr>
        </p:nvGraphicFramePr>
        <p:xfrm>
          <a:off x="343161" y="1391471"/>
          <a:ext cx="11488056" cy="416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3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D7A5C9-3726-4571-A912-D46389C26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C25D13-82A6-450D-BCCF-63C58E3D03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649CA3-FD98-4E5A-B8C6-14D59B934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21A573-840A-4CB1-BD2F-10C11DC2F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105872445"/>
              </p:ext>
            </p:extLst>
          </p:nvPr>
        </p:nvGraphicFramePr>
        <p:xfrm>
          <a:off x="1421065" y="1024472"/>
          <a:ext cx="9223899" cy="137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3262185" y="316586"/>
            <a:ext cx="5102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分数倍速率转换说明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32" y="2932739"/>
            <a:ext cx="3618450" cy="2722467"/>
          </a:xfrm>
          <a:prstGeom prst="rect">
            <a:avLst/>
          </a:prstGeom>
        </p:spPr>
      </p:pic>
      <p:pic>
        <p:nvPicPr>
          <p:cNvPr id="6" name="媒体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52585" y="1929713"/>
            <a:ext cx="609600" cy="609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45553" y="5817798"/>
            <a:ext cx="237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I=7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D=30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7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132" y="2932739"/>
            <a:ext cx="3618450" cy="2722467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231399703"/>
              </p:ext>
            </p:extLst>
          </p:nvPr>
        </p:nvGraphicFramePr>
        <p:xfrm>
          <a:off x="1421065" y="1024472"/>
          <a:ext cx="9223899" cy="137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332" y="2932739"/>
            <a:ext cx="3618450" cy="2722467"/>
          </a:xfrm>
          <a:prstGeom prst="rect">
            <a:avLst/>
          </a:prstGeom>
        </p:spPr>
      </p:pic>
      <p:pic>
        <p:nvPicPr>
          <p:cNvPr id="9" name="媒体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621426" y="1922713"/>
            <a:ext cx="609600" cy="609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45553" y="5817798"/>
            <a:ext cx="237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I=7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D=30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62185" y="316586"/>
            <a:ext cx="5102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分数倍速率转换说明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7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89" y="2932738"/>
            <a:ext cx="3618450" cy="2722467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799732611"/>
              </p:ext>
            </p:extLst>
          </p:nvPr>
        </p:nvGraphicFramePr>
        <p:xfrm>
          <a:off x="1421065" y="1024472"/>
          <a:ext cx="9223899" cy="137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332" y="2932739"/>
            <a:ext cx="3618450" cy="2722467"/>
          </a:xfrm>
          <a:prstGeom prst="rect">
            <a:avLst/>
          </a:prstGeom>
        </p:spPr>
      </p:pic>
      <p:pic>
        <p:nvPicPr>
          <p:cNvPr id="10" name="媒体2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557319" y="1929713"/>
            <a:ext cx="609600" cy="609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45553" y="5817798"/>
            <a:ext cx="237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I=7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D=30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62185" y="316586"/>
            <a:ext cx="5102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分数倍速率转换说明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22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94" y="2932739"/>
            <a:ext cx="3618450" cy="2722467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98770495"/>
              </p:ext>
            </p:extLst>
          </p:nvPr>
        </p:nvGraphicFramePr>
        <p:xfrm>
          <a:off x="1421065" y="1024472"/>
          <a:ext cx="9223899" cy="137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332" y="2932739"/>
            <a:ext cx="3618450" cy="2722467"/>
          </a:xfrm>
          <a:prstGeom prst="rect">
            <a:avLst/>
          </a:prstGeom>
        </p:spPr>
      </p:pic>
      <p:pic>
        <p:nvPicPr>
          <p:cNvPr id="9" name="媒体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517924" y="1929714"/>
            <a:ext cx="609600" cy="609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45553" y="5817798"/>
            <a:ext cx="237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I=7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D=30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62185" y="316586"/>
            <a:ext cx="5102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分数倍速率转换说明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40204" y="1323738"/>
            <a:ext cx="7137351" cy="837717"/>
            <a:chOff x="2436983" y="1587349"/>
            <a:chExt cx="7137351" cy="837717"/>
          </a:xfrm>
        </p:grpSpPr>
        <p:sp>
          <p:nvSpPr>
            <p:cNvPr id="3" name="任意多边形 2"/>
            <p:cNvSpPr/>
            <p:nvPr/>
          </p:nvSpPr>
          <p:spPr>
            <a:xfrm>
              <a:off x="2436983" y="1587349"/>
              <a:ext cx="1396195" cy="837717"/>
            </a:xfrm>
            <a:custGeom>
              <a:avLst/>
              <a:gdLst>
                <a:gd name="connsiteX0" fmla="*/ 0 w 1396195"/>
                <a:gd name="connsiteY0" fmla="*/ 83772 h 837717"/>
                <a:gd name="connsiteX1" fmla="*/ 83772 w 1396195"/>
                <a:gd name="connsiteY1" fmla="*/ 0 h 837717"/>
                <a:gd name="connsiteX2" fmla="*/ 1312423 w 1396195"/>
                <a:gd name="connsiteY2" fmla="*/ 0 h 837717"/>
                <a:gd name="connsiteX3" fmla="*/ 1396195 w 1396195"/>
                <a:gd name="connsiteY3" fmla="*/ 83772 h 837717"/>
                <a:gd name="connsiteX4" fmla="*/ 1396195 w 1396195"/>
                <a:gd name="connsiteY4" fmla="*/ 753945 h 837717"/>
                <a:gd name="connsiteX5" fmla="*/ 1312423 w 1396195"/>
                <a:gd name="connsiteY5" fmla="*/ 837717 h 837717"/>
                <a:gd name="connsiteX6" fmla="*/ 83772 w 1396195"/>
                <a:gd name="connsiteY6" fmla="*/ 837717 h 837717"/>
                <a:gd name="connsiteX7" fmla="*/ 0 w 1396195"/>
                <a:gd name="connsiteY7" fmla="*/ 753945 h 837717"/>
                <a:gd name="connsiteX8" fmla="*/ 0 w 1396195"/>
                <a:gd name="connsiteY8" fmla="*/ 83772 h 83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195" h="837717">
                  <a:moveTo>
                    <a:pt x="0" y="83772"/>
                  </a:moveTo>
                  <a:cubicBezTo>
                    <a:pt x="0" y="37506"/>
                    <a:pt x="37506" y="0"/>
                    <a:pt x="83772" y="0"/>
                  </a:cubicBezTo>
                  <a:lnTo>
                    <a:pt x="1312423" y="0"/>
                  </a:lnTo>
                  <a:cubicBezTo>
                    <a:pt x="1358689" y="0"/>
                    <a:pt x="1396195" y="37506"/>
                    <a:pt x="1396195" y="83772"/>
                  </a:cubicBezTo>
                  <a:lnTo>
                    <a:pt x="1396195" y="753945"/>
                  </a:lnTo>
                  <a:cubicBezTo>
                    <a:pt x="1396195" y="800211"/>
                    <a:pt x="1358689" y="837717"/>
                    <a:pt x="1312423" y="837717"/>
                  </a:cubicBezTo>
                  <a:lnTo>
                    <a:pt x="83772" y="837717"/>
                  </a:lnTo>
                  <a:cubicBezTo>
                    <a:pt x="37506" y="837717"/>
                    <a:pt x="0" y="800211"/>
                    <a:pt x="0" y="753945"/>
                  </a:cubicBezTo>
                  <a:lnTo>
                    <a:pt x="0" y="837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496" tIns="85496" rIns="85496" bIns="8549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输入音频序列（速率</a:t>
              </a:r>
              <a:r>
                <a:rPr lang="en-US" altLang="zh-CN" sz="1600" kern="1200" dirty="0" smtClean="0"/>
                <a:t>Fs1</a:t>
              </a:r>
              <a:r>
                <a:rPr lang="zh-CN" altLang="en-US" sz="1600" kern="1200" dirty="0" smtClean="0"/>
                <a:t>）</a:t>
              </a:r>
              <a:endParaRPr lang="zh-CN" altLang="en-US" sz="1600" kern="1200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3972799" y="1833079"/>
              <a:ext cx="295993" cy="346256"/>
            </a:xfrm>
            <a:custGeom>
              <a:avLst/>
              <a:gdLst>
                <a:gd name="connsiteX0" fmla="*/ 0 w 295993"/>
                <a:gd name="connsiteY0" fmla="*/ 69251 h 346256"/>
                <a:gd name="connsiteX1" fmla="*/ 147997 w 295993"/>
                <a:gd name="connsiteY1" fmla="*/ 69251 h 346256"/>
                <a:gd name="connsiteX2" fmla="*/ 147997 w 295993"/>
                <a:gd name="connsiteY2" fmla="*/ 0 h 346256"/>
                <a:gd name="connsiteX3" fmla="*/ 295993 w 295993"/>
                <a:gd name="connsiteY3" fmla="*/ 173128 h 346256"/>
                <a:gd name="connsiteX4" fmla="*/ 147997 w 295993"/>
                <a:gd name="connsiteY4" fmla="*/ 346256 h 346256"/>
                <a:gd name="connsiteX5" fmla="*/ 147997 w 295993"/>
                <a:gd name="connsiteY5" fmla="*/ 277005 h 346256"/>
                <a:gd name="connsiteX6" fmla="*/ 0 w 295993"/>
                <a:gd name="connsiteY6" fmla="*/ 277005 h 346256"/>
                <a:gd name="connsiteX7" fmla="*/ 0 w 295993"/>
                <a:gd name="connsiteY7" fmla="*/ 69251 h 3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993" h="346256">
                  <a:moveTo>
                    <a:pt x="0" y="69251"/>
                  </a:moveTo>
                  <a:lnTo>
                    <a:pt x="147997" y="69251"/>
                  </a:lnTo>
                  <a:lnTo>
                    <a:pt x="147997" y="0"/>
                  </a:lnTo>
                  <a:lnTo>
                    <a:pt x="295993" y="173128"/>
                  </a:lnTo>
                  <a:lnTo>
                    <a:pt x="147997" y="346256"/>
                  </a:lnTo>
                  <a:lnTo>
                    <a:pt x="147997" y="277005"/>
                  </a:lnTo>
                  <a:lnTo>
                    <a:pt x="0" y="277005"/>
                  </a:lnTo>
                  <a:lnTo>
                    <a:pt x="0" y="6925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251" rIns="88798" bIns="6925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391657" y="1587349"/>
              <a:ext cx="1396195" cy="837717"/>
            </a:xfrm>
            <a:custGeom>
              <a:avLst/>
              <a:gdLst>
                <a:gd name="connsiteX0" fmla="*/ 0 w 1396195"/>
                <a:gd name="connsiteY0" fmla="*/ 83772 h 837717"/>
                <a:gd name="connsiteX1" fmla="*/ 83772 w 1396195"/>
                <a:gd name="connsiteY1" fmla="*/ 0 h 837717"/>
                <a:gd name="connsiteX2" fmla="*/ 1312423 w 1396195"/>
                <a:gd name="connsiteY2" fmla="*/ 0 h 837717"/>
                <a:gd name="connsiteX3" fmla="*/ 1396195 w 1396195"/>
                <a:gd name="connsiteY3" fmla="*/ 83772 h 837717"/>
                <a:gd name="connsiteX4" fmla="*/ 1396195 w 1396195"/>
                <a:gd name="connsiteY4" fmla="*/ 753945 h 837717"/>
                <a:gd name="connsiteX5" fmla="*/ 1312423 w 1396195"/>
                <a:gd name="connsiteY5" fmla="*/ 837717 h 837717"/>
                <a:gd name="connsiteX6" fmla="*/ 83772 w 1396195"/>
                <a:gd name="connsiteY6" fmla="*/ 837717 h 837717"/>
                <a:gd name="connsiteX7" fmla="*/ 0 w 1396195"/>
                <a:gd name="connsiteY7" fmla="*/ 753945 h 837717"/>
                <a:gd name="connsiteX8" fmla="*/ 0 w 1396195"/>
                <a:gd name="connsiteY8" fmla="*/ 83772 h 83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195" h="837717">
                  <a:moveTo>
                    <a:pt x="0" y="83772"/>
                  </a:moveTo>
                  <a:cubicBezTo>
                    <a:pt x="0" y="37506"/>
                    <a:pt x="37506" y="0"/>
                    <a:pt x="83772" y="0"/>
                  </a:cubicBezTo>
                  <a:lnTo>
                    <a:pt x="1312423" y="0"/>
                  </a:lnTo>
                  <a:cubicBezTo>
                    <a:pt x="1358689" y="0"/>
                    <a:pt x="1396195" y="37506"/>
                    <a:pt x="1396195" y="83772"/>
                  </a:cubicBezTo>
                  <a:lnTo>
                    <a:pt x="1396195" y="753945"/>
                  </a:lnTo>
                  <a:cubicBezTo>
                    <a:pt x="1396195" y="800211"/>
                    <a:pt x="1358689" y="837717"/>
                    <a:pt x="1312423" y="837717"/>
                  </a:cubicBezTo>
                  <a:lnTo>
                    <a:pt x="83772" y="837717"/>
                  </a:lnTo>
                  <a:cubicBezTo>
                    <a:pt x="37506" y="837717"/>
                    <a:pt x="0" y="800211"/>
                    <a:pt x="0" y="753945"/>
                  </a:cubicBezTo>
                  <a:lnTo>
                    <a:pt x="0" y="837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496" tIns="85496" rIns="85496" bIns="8549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kern="1200" dirty="0" smtClean="0"/>
                <a:t>I</a:t>
              </a:r>
              <a:r>
                <a:rPr lang="zh-CN" altLang="en-US" sz="1600" kern="1200" dirty="0" smtClean="0"/>
                <a:t>插值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（速率</a:t>
              </a:r>
              <a:r>
                <a:rPr lang="en-US" altLang="zh-CN" sz="1600" kern="1200" dirty="0" smtClean="0"/>
                <a:t>Fs2</a:t>
              </a:r>
              <a:r>
                <a:rPr lang="zh-CN" altLang="en-US" sz="1600" kern="1200" dirty="0" smtClean="0"/>
                <a:t>）</a:t>
              </a:r>
              <a:endParaRPr lang="zh-CN" altLang="en-US" sz="16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927472" y="1833079"/>
              <a:ext cx="295993" cy="346256"/>
            </a:xfrm>
            <a:custGeom>
              <a:avLst/>
              <a:gdLst>
                <a:gd name="connsiteX0" fmla="*/ 0 w 295993"/>
                <a:gd name="connsiteY0" fmla="*/ 69251 h 346256"/>
                <a:gd name="connsiteX1" fmla="*/ 147997 w 295993"/>
                <a:gd name="connsiteY1" fmla="*/ 69251 h 346256"/>
                <a:gd name="connsiteX2" fmla="*/ 147997 w 295993"/>
                <a:gd name="connsiteY2" fmla="*/ 0 h 346256"/>
                <a:gd name="connsiteX3" fmla="*/ 295993 w 295993"/>
                <a:gd name="connsiteY3" fmla="*/ 173128 h 346256"/>
                <a:gd name="connsiteX4" fmla="*/ 147997 w 295993"/>
                <a:gd name="connsiteY4" fmla="*/ 346256 h 346256"/>
                <a:gd name="connsiteX5" fmla="*/ 147997 w 295993"/>
                <a:gd name="connsiteY5" fmla="*/ 277005 h 346256"/>
                <a:gd name="connsiteX6" fmla="*/ 0 w 295993"/>
                <a:gd name="connsiteY6" fmla="*/ 277005 h 346256"/>
                <a:gd name="connsiteX7" fmla="*/ 0 w 295993"/>
                <a:gd name="connsiteY7" fmla="*/ 69251 h 3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993" h="346256">
                  <a:moveTo>
                    <a:pt x="0" y="69251"/>
                  </a:moveTo>
                  <a:lnTo>
                    <a:pt x="147997" y="69251"/>
                  </a:lnTo>
                  <a:lnTo>
                    <a:pt x="147997" y="0"/>
                  </a:lnTo>
                  <a:lnTo>
                    <a:pt x="295993" y="173128"/>
                  </a:lnTo>
                  <a:lnTo>
                    <a:pt x="147997" y="346256"/>
                  </a:lnTo>
                  <a:lnTo>
                    <a:pt x="147997" y="277005"/>
                  </a:lnTo>
                  <a:lnTo>
                    <a:pt x="0" y="277005"/>
                  </a:lnTo>
                  <a:lnTo>
                    <a:pt x="0" y="6925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251" rIns="88798" bIns="6925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23465" y="1587349"/>
              <a:ext cx="1396195" cy="837717"/>
            </a:xfrm>
            <a:custGeom>
              <a:avLst/>
              <a:gdLst>
                <a:gd name="connsiteX0" fmla="*/ 0 w 1396195"/>
                <a:gd name="connsiteY0" fmla="*/ 83772 h 837717"/>
                <a:gd name="connsiteX1" fmla="*/ 83772 w 1396195"/>
                <a:gd name="connsiteY1" fmla="*/ 0 h 837717"/>
                <a:gd name="connsiteX2" fmla="*/ 1312423 w 1396195"/>
                <a:gd name="connsiteY2" fmla="*/ 0 h 837717"/>
                <a:gd name="connsiteX3" fmla="*/ 1396195 w 1396195"/>
                <a:gd name="connsiteY3" fmla="*/ 83772 h 837717"/>
                <a:gd name="connsiteX4" fmla="*/ 1396195 w 1396195"/>
                <a:gd name="connsiteY4" fmla="*/ 753945 h 837717"/>
                <a:gd name="connsiteX5" fmla="*/ 1312423 w 1396195"/>
                <a:gd name="connsiteY5" fmla="*/ 837717 h 837717"/>
                <a:gd name="connsiteX6" fmla="*/ 83772 w 1396195"/>
                <a:gd name="connsiteY6" fmla="*/ 837717 h 837717"/>
                <a:gd name="connsiteX7" fmla="*/ 0 w 1396195"/>
                <a:gd name="connsiteY7" fmla="*/ 753945 h 837717"/>
                <a:gd name="connsiteX8" fmla="*/ 0 w 1396195"/>
                <a:gd name="connsiteY8" fmla="*/ 83772 h 83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195" h="837717">
                  <a:moveTo>
                    <a:pt x="0" y="83772"/>
                  </a:moveTo>
                  <a:cubicBezTo>
                    <a:pt x="0" y="37506"/>
                    <a:pt x="37506" y="0"/>
                    <a:pt x="83772" y="0"/>
                  </a:cubicBezTo>
                  <a:lnTo>
                    <a:pt x="1312423" y="0"/>
                  </a:lnTo>
                  <a:cubicBezTo>
                    <a:pt x="1358689" y="0"/>
                    <a:pt x="1396195" y="37506"/>
                    <a:pt x="1396195" y="83772"/>
                  </a:cubicBezTo>
                  <a:lnTo>
                    <a:pt x="1396195" y="753945"/>
                  </a:lnTo>
                  <a:cubicBezTo>
                    <a:pt x="1396195" y="800211"/>
                    <a:pt x="1358689" y="837717"/>
                    <a:pt x="1312423" y="837717"/>
                  </a:cubicBezTo>
                  <a:lnTo>
                    <a:pt x="83772" y="837717"/>
                  </a:lnTo>
                  <a:cubicBezTo>
                    <a:pt x="37506" y="837717"/>
                    <a:pt x="0" y="800211"/>
                    <a:pt x="0" y="753945"/>
                  </a:cubicBezTo>
                  <a:lnTo>
                    <a:pt x="0" y="83772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496" tIns="85496" rIns="85496" bIns="8549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b="1" kern="1200" dirty="0" smtClean="0"/>
                <a:t>D</a:t>
              </a:r>
              <a:r>
                <a:rPr lang="zh-CN" altLang="en-US" sz="1600" kern="1200" dirty="0" smtClean="0"/>
                <a:t>抽取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（速率</a:t>
              </a:r>
              <a:r>
                <a:rPr lang="en-US" altLang="zh-CN" sz="1600" kern="1200" dirty="0" smtClean="0"/>
                <a:t>Fs3</a:t>
              </a:r>
              <a:r>
                <a:rPr lang="zh-CN" altLang="en-US" sz="1600" kern="1200" dirty="0" smtClean="0"/>
                <a:t>）</a:t>
              </a:r>
              <a:endParaRPr lang="zh-CN" altLang="en-US" sz="1600" kern="1200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7759280" y="1833079"/>
              <a:ext cx="295993" cy="346256"/>
            </a:xfrm>
            <a:custGeom>
              <a:avLst/>
              <a:gdLst>
                <a:gd name="connsiteX0" fmla="*/ 0 w 295993"/>
                <a:gd name="connsiteY0" fmla="*/ 69251 h 346256"/>
                <a:gd name="connsiteX1" fmla="*/ 147997 w 295993"/>
                <a:gd name="connsiteY1" fmla="*/ 69251 h 346256"/>
                <a:gd name="connsiteX2" fmla="*/ 147997 w 295993"/>
                <a:gd name="connsiteY2" fmla="*/ 0 h 346256"/>
                <a:gd name="connsiteX3" fmla="*/ 295993 w 295993"/>
                <a:gd name="connsiteY3" fmla="*/ 173128 h 346256"/>
                <a:gd name="connsiteX4" fmla="*/ 147997 w 295993"/>
                <a:gd name="connsiteY4" fmla="*/ 346256 h 346256"/>
                <a:gd name="connsiteX5" fmla="*/ 147997 w 295993"/>
                <a:gd name="connsiteY5" fmla="*/ 277005 h 346256"/>
                <a:gd name="connsiteX6" fmla="*/ 0 w 295993"/>
                <a:gd name="connsiteY6" fmla="*/ 277005 h 346256"/>
                <a:gd name="connsiteX7" fmla="*/ 0 w 295993"/>
                <a:gd name="connsiteY7" fmla="*/ 69251 h 3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993" h="346256">
                  <a:moveTo>
                    <a:pt x="0" y="69251"/>
                  </a:moveTo>
                  <a:lnTo>
                    <a:pt x="147997" y="69251"/>
                  </a:lnTo>
                  <a:lnTo>
                    <a:pt x="147997" y="0"/>
                  </a:lnTo>
                  <a:lnTo>
                    <a:pt x="295993" y="173128"/>
                  </a:lnTo>
                  <a:lnTo>
                    <a:pt x="147997" y="346256"/>
                  </a:lnTo>
                  <a:lnTo>
                    <a:pt x="147997" y="277005"/>
                  </a:lnTo>
                  <a:lnTo>
                    <a:pt x="0" y="277005"/>
                  </a:lnTo>
                  <a:lnTo>
                    <a:pt x="0" y="6925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251" rIns="88798" bIns="6925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178139" y="1587349"/>
              <a:ext cx="1396195" cy="837717"/>
            </a:xfrm>
            <a:custGeom>
              <a:avLst/>
              <a:gdLst>
                <a:gd name="connsiteX0" fmla="*/ 0 w 1396195"/>
                <a:gd name="connsiteY0" fmla="*/ 83772 h 837717"/>
                <a:gd name="connsiteX1" fmla="*/ 83772 w 1396195"/>
                <a:gd name="connsiteY1" fmla="*/ 0 h 837717"/>
                <a:gd name="connsiteX2" fmla="*/ 1312423 w 1396195"/>
                <a:gd name="connsiteY2" fmla="*/ 0 h 837717"/>
                <a:gd name="connsiteX3" fmla="*/ 1396195 w 1396195"/>
                <a:gd name="connsiteY3" fmla="*/ 83772 h 837717"/>
                <a:gd name="connsiteX4" fmla="*/ 1396195 w 1396195"/>
                <a:gd name="connsiteY4" fmla="*/ 753945 h 837717"/>
                <a:gd name="connsiteX5" fmla="*/ 1312423 w 1396195"/>
                <a:gd name="connsiteY5" fmla="*/ 837717 h 837717"/>
                <a:gd name="connsiteX6" fmla="*/ 83772 w 1396195"/>
                <a:gd name="connsiteY6" fmla="*/ 837717 h 837717"/>
                <a:gd name="connsiteX7" fmla="*/ 0 w 1396195"/>
                <a:gd name="connsiteY7" fmla="*/ 753945 h 837717"/>
                <a:gd name="connsiteX8" fmla="*/ 0 w 1396195"/>
                <a:gd name="connsiteY8" fmla="*/ 83772 h 83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195" h="837717">
                  <a:moveTo>
                    <a:pt x="0" y="83772"/>
                  </a:moveTo>
                  <a:cubicBezTo>
                    <a:pt x="0" y="37506"/>
                    <a:pt x="37506" y="0"/>
                    <a:pt x="83772" y="0"/>
                  </a:cubicBezTo>
                  <a:lnTo>
                    <a:pt x="1312423" y="0"/>
                  </a:lnTo>
                  <a:cubicBezTo>
                    <a:pt x="1358689" y="0"/>
                    <a:pt x="1396195" y="37506"/>
                    <a:pt x="1396195" y="83772"/>
                  </a:cubicBezTo>
                  <a:lnTo>
                    <a:pt x="1396195" y="753945"/>
                  </a:lnTo>
                  <a:cubicBezTo>
                    <a:pt x="1396195" y="800211"/>
                    <a:pt x="1358689" y="837717"/>
                    <a:pt x="1312423" y="837717"/>
                  </a:cubicBezTo>
                  <a:lnTo>
                    <a:pt x="83772" y="837717"/>
                  </a:lnTo>
                  <a:cubicBezTo>
                    <a:pt x="37506" y="837717"/>
                    <a:pt x="0" y="800211"/>
                    <a:pt x="0" y="753945"/>
                  </a:cubicBezTo>
                  <a:lnTo>
                    <a:pt x="0" y="8377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496" tIns="85496" rIns="85496" bIns="8549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输出音频序列（速率</a:t>
              </a:r>
              <a:r>
                <a:rPr lang="en-US" altLang="zh-CN" sz="1600" kern="1200" dirty="0" smtClean="0"/>
                <a:t>Fs3</a:t>
              </a:r>
              <a:r>
                <a:rPr lang="zh-CN" altLang="en-US" sz="1600" kern="1200" dirty="0" smtClean="0"/>
                <a:t>）</a:t>
              </a:r>
              <a:endParaRPr lang="zh-CN" altLang="en-US" sz="1600" kern="1200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558" y="2932738"/>
            <a:ext cx="3618450" cy="27224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32" y="2932739"/>
            <a:ext cx="3618450" cy="2722467"/>
          </a:xfrm>
          <a:prstGeom prst="rect">
            <a:avLst/>
          </a:prstGeom>
        </p:spPr>
      </p:pic>
      <p:pic>
        <p:nvPicPr>
          <p:cNvPr id="15" name="媒体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440947" y="1970448"/>
            <a:ext cx="609600" cy="6096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45553" y="5817798"/>
            <a:ext cx="237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I=7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D=30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62185" y="316586"/>
            <a:ext cx="5102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分数倍速率转换说明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5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506</Words>
  <Application>Microsoft Office PowerPoint</Application>
  <PresentationFormat>宽屏</PresentationFormat>
  <Paragraphs>111</Paragraphs>
  <Slides>13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Market-汤泉韬</dc:creator>
  <cp:lastModifiedBy>wuhua</cp:lastModifiedBy>
  <cp:revision>65</cp:revision>
  <dcterms:created xsi:type="dcterms:W3CDTF">2020-04-16T06:03:49Z</dcterms:created>
  <dcterms:modified xsi:type="dcterms:W3CDTF">2021-12-20T08:32:03Z</dcterms:modified>
</cp:coreProperties>
</file>