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1" r:id="rId3"/>
    <p:sldId id="412" r:id="rId5"/>
    <p:sldId id="413" r:id="rId6"/>
  </p:sldIdLst>
  <p:sldSz cx="12192000" cy="6858000"/>
  <p:notesSz cx="7103745" cy="10234295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8201025" cy="525272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什么是幸福：家庭、理想、事业的统一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+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经济上翻身是幸福的必要条件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+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秦二世和李斯的一段对话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 曰：“不为者与不能者之形何以异？”  曰：“挟太山以超北海，语人曰‘我不能’，是诚不能也。为长者折枝，语人曰‘我不能’，是不为也，非不能也！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9211" r="21671"/>
          <a:stretch>
            <a:fillRect/>
          </a:stretch>
        </p:blipFill>
        <p:spPr>
          <a:xfrm>
            <a:off x="8563610" y="1315720"/>
            <a:ext cx="3469005" cy="330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93840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：第一周班会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9932670" cy="525272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秦二世和李斯的对话：“尧之有天下也，堂高三尺，采椽（chuán）不斫（zhuó），茅茨不翦（máo cí bù jiǎn），虽逆旅之宿不勤于此矣。冬日鹿裘，夏日葛衣，粢粝（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zī lì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）之食，藜藿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（lí huò）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之羹，饭土匦（guǐ），啜（chuò）土铏（xíng），虽监门之养不觳（hú）于此矣。禹凿龙门，通大夏，疏九河，曲九防，决渟水致之海，而股无胈（bá），胫无毛，手名胼胝（pián zhī），面目黎黑，遂以死于外，葬于会稽，臣虏之劳不烈无此矣”。然则夫所贵于有天下者，岂欲苦形劳神，身处逆旅之宿，口食监门之养，手持臣虏之作哉？此不肖人之所勉也，非贤者之所务也！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3775" y="55245"/>
            <a:ext cx="93840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：第一周班会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6882765" cy="525272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你没经历过我的贫穷，凭什么指责我的坚持！                 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https://mp.weixin.qq.com/s?__biz=MzAxMDQ4NzAxOA==&amp;mid=2649834641&amp;idx=1&amp;sn=51d5a7a2590456b855b49c94e274db1b&amp;chksm=834a7114b43df802b20ff04e23fae37e5fcbf710eebc42a8de108b6b926e81790e434f15f6b9&amp;mpshare=1&amp;scene=23&amp;srcid=&amp;sharer_sharetime=1564811834354&amp;sharer_shareid=370752a35c6bd7051b824f2b6e464daa#rd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3775" y="55245"/>
            <a:ext cx="93840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：第一周班会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115" y="2020570"/>
            <a:ext cx="4541520" cy="24136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WPS 演示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微软雅黑 Light</vt:lpstr>
      <vt:lpstr>楷体</vt:lpstr>
      <vt:lpstr>Wingdings</vt:lpstr>
      <vt:lpstr>Urdu Typesetting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2710</cp:revision>
  <dcterms:created xsi:type="dcterms:W3CDTF">2016-10-27T05:16:00Z</dcterms:created>
  <dcterms:modified xsi:type="dcterms:W3CDTF">2019-08-03T05:58:56Z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