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0" r:id="rId3"/>
    <p:sldId id="411" r:id="rId5"/>
  </p:sldIdLst>
  <p:sldSz cx="12192000" cy="6858000"/>
  <p:notesSz cx="7103745" cy="10234295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8745" y="1577975"/>
            <a:ext cx="4967605" cy="3816350"/>
          </a:xfrm>
        </p:spPr>
        <p:txBody>
          <a:bodyPr/>
          <a:p>
            <a:pPr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姓名：周啸天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履历：北京珠峰培训教学总监 </a:t>
            </a:r>
            <a:endParaRPr lang="zh-CN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 腾讯体育事业部前端开发负责人</a:t>
            </a:r>
            <a:endParaRPr lang="zh-CN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 近十年互联网开发经验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电话：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18310612838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785" y="1577975"/>
            <a:ext cx="3900170" cy="34074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63775" y="55245"/>
            <a:ext cx="938403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：面向对象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&amp;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原型链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15720"/>
            <a:ext cx="7957185" cy="5252720"/>
          </a:xfrm>
        </p:spPr>
        <p:txBody>
          <a:bodyPr/>
          <a:p>
            <a:pPr indent="0" fontAlgn="auto">
              <a:lnSpc>
                <a:spcPct val="20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今日话题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ts val="4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单例设计模式（Singleton  Pattern）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ts val="4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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工厂模式（Factory  Pattern）</a:t>
            </a:r>
            <a:endParaRPr lang="zh-CN" altLang="en-US" sz="2000">
              <a:latin typeface="Urdu Typesetting" panose="03020402040406030203" charset="0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ts val="4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 全面拥抱面向对象（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Object  Oriented  Programming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）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ts val="4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构造函数（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Constructor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）</a:t>
            </a: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：</a:t>
            </a: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基于构造函数创建基本值、自定义类的创建、 instanceof</a:t>
            </a:r>
            <a:r>
              <a:rPr lang="en-US" alt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...</a:t>
            </a:r>
            <a:endParaRPr lang="en-US" altLang="zh-CN" sz="1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ts val="4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原型链设计模式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（prototype  &amp;  __proto__）：</a:t>
            </a: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原型链机制、hasOwnProperty、原型链中的this问题、基于内置类原型扩展方法</a:t>
            </a:r>
            <a:endParaRPr lang="zh-CN" altLang="en-US" sz="2000">
              <a:solidFill>
                <a:schemeClr val="tx1"/>
              </a:solidFill>
              <a:latin typeface="Urdu Typesetting" panose="03020402040406030203" charset="0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000">
              <a:solidFill>
                <a:schemeClr val="tx1"/>
              </a:solidFill>
              <a:latin typeface="Urdu Typesetting" panose="03020402040406030203" charset="0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19211" r="21671"/>
          <a:stretch>
            <a:fillRect/>
          </a:stretch>
        </p:blipFill>
        <p:spPr>
          <a:xfrm>
            <a:off x="8014335" y="1315720"/>
            <a:ext cx="3918585" cy="372935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63775" y="55245"/>
            <a:ext cx="938403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：面向对象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&amp;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原型链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8a573e30-8e29-41a6-87b2-dd5a703e2b8d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WPS 演示</Application>
  <PresentationFormat>宽屏</PresentationFormat>
  <Paragraphs>19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宋体</vt:lpstr>
      <vt:lpstr>Wingdings</vt:lpstr>
      <vt:lpstr>微软雅黑 Light</vt:lpstr>
      <vt:lpstr>楷体</vt:lpstr>
      <vt:lpstr>Wingdings</vt:lpstr>
      <vt:lpstr>微软雅黑</vt:lpstr>
      <vt:lpstr>Arial Unicode MS</vt:lpstr>
      <vt:lpstr>Calibri Light</vt:lpstr>
      <vt:lpstr>Calibri</vt:lpstr>
      <vt:lpstr>Urdu Typesetting</vt:lpstr>
      <vt:lpstr>Cordia New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2668</cp:revision>
  <dcterms:created xsi:type="dcterms:W3CDTF">2016-10-27T05:16:00Z</dcterms:created>
  <dcterms:modified xsi:type="dcterms:W3CDTF">2019-08-02T05:35:07Z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