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745" y="1577975"/>
            <a:ext cx="4967605" cy="38163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77975"/>
            <a:ext cx="3900170" cy="3407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变量提升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&amp;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闭包作用域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9571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变量提升机制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什么是变量提升、带var和不带的区别、等号左边变量提升、条件判断下的变量提升、重名问题的处理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LET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和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VAR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的区别：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重复定义、变量提升、块级作用域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作用域处理机制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全局和私有变量、作用域链、闭包的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“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保存&amp;保护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”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、JQ源码分析、选项卡剖析、面试题练习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014335" y="1315720"/>
            <a:ext cx="3918585" cy="37293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变量提升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&amp;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闭包作用域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2654</cp:revision>
  <dcterms:created xsi:type="dcterms:W3CDTF">2016-10-27T05:16:00Z</dcterms:created>
  <dcterms:modified xsi:type="dcterms:W3CDTF">2019-07-30T05:30:00Z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