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mp3" ContentType="audio/unknown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metadata/thumbnail" Target="docProps/thumbnail0.jpeg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53" r:id="rId2"/>
    <p:sldId id="441" r:id="rId3"/>
    <p:sldId id="499" r:id="rId4"/>
    <p:sldId id="296" r:id="rId5"/>
    <p:sldId id="294" r:id="rId6"/>
    <p:sldId id="297" r:id="rId7"/>
    <p:sldId id="302" r:id="rId8"/>
    <p:sldId id="351" r:id="rId9"/>
    <p:sldId id="353" r:id="rId10"/>
    <p:sldId id="40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BEBEB"/>
    <a:srgbClr val="376092"/>
    <a:srgbClr val="7F7F7F"/>
    <a:srgbClr val="825809"/>
    <a:srgbClr val="FFFFFF"/>
    <a:srgbClr val="4D822A"/>
    <a:srgbClr val="ABB1B0"/>
    <a:srgbClr val="ACACB0"/>
    <a:srgbClr val="A8A9B4"/>
    <a:srgbClr val="87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711" autoAdjust="0"/>
    <p:restoredTop sz="71808" autoAdjust="0"/>
  </p:normalViewPr>
  <p:slideViewPr>
    <p:cSldViewPr snapToGrid="0">
      <p:cViewPr>
        <p:scale>
          <a:sx n="40" d="100"/>
          <a:sy n="40" d="100"/>
        </p:scale>
        <p:origin x="-5136" y="-2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2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smtClean="0">
                <a:latin typeface="Arial" pitchFamily="34" charset="0"/>
                <a:cs typeface="Arial" pitchFamily="34" charset="0"/>
              </a:rPr>
              <a:t>© Duarte Design, Inc. 2009</a:t>
            </a:r>
            <a:endParaRPr lang="en-US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7EAF2-1DE3-4AC2-BC82-3EF63BED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9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A8ED9-A90F-43A0-A471-4F79F54F87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© Duarte Design, Inc. 2009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90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To view this presentation, first, turn up your volume and second,</a:t>
            </a:r>
            <a:r>
              <a:rPr lang="en-US" baseline="0" smtClean="0"/>
              <a:t> launch the self-running slide show.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Along the way we’ve discovered…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To view this presentation, first, turn up your volume and second,</a:t>
            </a:r>
            <a:r>
              <a:rPr lang="en-US" baseline="0" smtClean="0"/>
              <a:t> launch the self-running slide show.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Presentations are a powerful communication medium.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For more than 20 years, Duarte has developed presentations…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…to</a:t>
            </a:r>
            <a:r>
              <a:rPr lang="en-US" baseline="0" smtClean="0"/>
              <a:t> launch products,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…align</a:t>
            </a:r>
            <a:r>
              <a:rPr lang="en-US" baseline="0" smtClean="0"/>
              <a:t> employees,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…increase company value,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…and</a:t>
            </a:r>
            <a:r>
              <a:rPr lang="en-US" baseline="0" smtClean="0"/>
              <a:t> propel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…global causes.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1024" y="2130425"/>
            <a:ext cx="4067175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1024" y="3886200"/>
            <a:ext cx="3381376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24571"/>
            <a:ext cx="4619625" cy="4486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17/1/22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17/1/22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17/1/22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17/1/22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17/1/22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17/1/22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17/1/22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17/1/22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17/1/22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17/1/22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2.png"/><Relationship Id="rId12" Type="http://schemas.openxmlformats.org/officeDocument/2006/relationships/image" Target="../media/image21.png"/><Relationship Id="rId1" Type="http://schemas.microsoft.com/office/2007/relationships/media" Target="../media/media6.mp3"/><Relationship Id="rId2" Type="http://schemas.openxmlformats.org/officeDocument/2006/relationships/audio" Target="../media/media6.mp3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0.xml"/><Relationship Id="rId5" Type="http://schemas.openxmlformats.org/officeDocument/2006/relationships/image" Target="../media/image20.jpe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jpeg"/><Relationship Id="rId14" Type="http://schemas.openxmlformats.org/officeDocument/2006/relationships/image" Target="../media/image18.jpeg"/><Relationship Id="rId15" Type="http://schemas.openxmlformats.org/officeDocument/2006/relationships/image" Target="../media/image19.png"/><Relationship Id="rId1" Type="http://schemas.microsoft.com/office/2007/relationships/media" Target="../media/media1.mp3"/><Relationship Id="rId2" Type="http://schemas.openxmlformats.org/officeDocument/2006/relationships/audio" Target="../media/media1.mp3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3.xml"/><Relationship Id="rId5" Type="http://schemas.openxmlformats.org/officeDocument/2006/relationships/image" Target="../media/image9.jpe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4.xml"/><Relationship Id="rId5" Type="http://schemas.openxmlformats.org/officeDocument/2006/relationships/image" Target="../media/image20.jpeg"/><Relationship Id="rId6" Type="http://schemas.openxmlformats.org/officeDocument/2006/relationships/image" Target="../media/image21.png"/><Relationship Id="rId1" Type="http://schemas.microsoft.com/office/2007/relationships/media" Target="../media/media2.mp3"/><Relationship Id="rId2" Type="http://schemas.openxmlformats.org/officeDocument/2006/relationships/audio" Target="../media/media2.mp3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6.xml"/><Relationship Id="rId5" Type="http://schemas.openxmlformats.org/officeDocument/2006/relationships/image" Target="../media/image25.jpe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" Type="http://schemas.microsoft.com/office/2007/relationships/media" Target="../media/media3.mp3"/><Relationship Id="rId2" Type="http://schemas.openxmlformats.org/officeDocument/2006/relationships/audio" Target="../media/media3.mp3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7.xml"/><Relationship Id="rId5" Type="http://schemas.openxmlformats.org/officeDocument/2006/relationships/image" Target="../media/image21.png"/><Relationship Id="rId1" Type="http://schemas.microsoft.com/office/2007/relationships/media" Target="../media/media4.mp3"/><Relationship Id="rId2" Type="http://schemas.openxmlformats.org/officeDocument/2006/relationships/audio" Target="../media/media4.mp3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8.xml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1" Type="http://schemas.microsoft.com/office/2007/relationships/media" Target="../media/media5.mp3"/><Relationship Id="rId2" Type="http://schemas.openxmlformats.org/officeDocument/2006/relationships/audio" Target="../media/media5.mp3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jpeg"/><Relationship Id="rId15" Type="http://schemas.openxmlformats.org/officeDocument/2006/relationships/image" Target="../media/image44.jpeg"/><Relationship Id="rId16" Type="http://schemas.openxmlformats.org/officeDocument/2006/relationships/image" Target="../media/image45.png"/><Relationship Id="rId17" Type="http://schemas.openxmlformats.org/officeDocument/2006/relationships/image" Target="../media/image46.png"/><Relationship Id="rId18" Type="http://schemas.openxmlformats.org/officeDocument/2006/relationships/image" Target="../media/image47.png"/><Relationship Id="rId19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e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24571"/>
            <a:ext cx="4619625" cy="4486275"/>
          </a:xfrm>
          <a:prstGeom prst="rect">
            <a:avLst/>
          </a:prstGeom>
          <a:noFill/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702739" y="1962247"/>
            <a:ext cx="1708108" cy="462612"/>
            <a:chOff x="262" y="1943"/>
            <a:chExt cx="1598" cy="433"/>
          </a:xfrm>
        </p:grpSpPr>
        <p:pic>
          <p:nvPicPr>
            <p:cNvPr id="48" name="Picture 11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" y="1943"/>
              <a:ext cx="530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" name="Picture 12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3140"/>
            <a:stretch>
              <a:fillRect/>
            </a:stretch>
          </p:blipFill>
          <p:spPr bwMode="auto">
            <a:xfrm>
              <a:off x="792" y="2016"/>
              <a:ext cx="1068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Rectangle 210"/>
          <p:cNvSpPr txBox="1">
            <a:spLocks noChangeArrowheads="1"/>
          </p:cNvSpPr>
          <p:nvPr/>
        </p:nvSpPr>
        <p:spPr bwMode="auto">
          <a:xfrm>
            <a:off x="4588928" y="1261533"/>
            <a:ext cx="4004736" cy="400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>
            <a:prstTxWarp prst="textNoShape">
              <a:avLst/>
            </a:prstTxWarp>
            <a:noAutofit/>
          </a:bodyPr>
          <a:lstStyle/>
          <a:p>
            <a:pPr>
              <a:lnSpc>
                <a:spcPct val="114000"/>
              </a:lnSpc>
            </a:pPr>
            <a:r>
              <a:rPr lang="en-US" sz="2200" dirty="0" smtClean="0">
                <a:solidFill>
                  <a:prstClr val="white"/>
                </a:solidFill>
                <a:latin typeface="Arial" pitchFamily="34" charset="0"/>
                <a:ea typeface="Arial" charset="0"/>
                <a:cs typeface="Arial" pitchFamily="34" charset="0"/>
              </a:rPr>
              <a:t>For more than 20 years, Duarte has developed visual stories for the world’s leading corporate brands, thought leadership forums, and an Academy </a:t>
            </a:r>
            <a:br>
              <a:rPr lang="en-US" sz="2200" dirty="0" smtClean="0">
                <a:solidFill>
                  <a:prstClr val="white"/>
                </a:solidFill>
                <a:latin typeface="Arial" pitchFamily="34" charset="0"/>
                <a:ea typeface="Arial" charset="0"/>
                <a:cs typeface="Arial" pitchFamily="34" charset="0"/>
              </a:rPr>
            </a:br>
            <a:r>
              <a:rPr lang="en-US" sz="2200" dirty="0" smtClean="0">
                <a:solidFill>
                  <a:prstClr val="white"/>
                </a:solidFill>
                <a:latin typeface="Arial" pitchFamily="34" charset="0"/>
                <a:ea typeface="Arial" charset="0"/>
                <a:cs typeface="Arial" pitchFamily="34" charset="0"/>
              </a:rPr>
              <a:t>Award-winning documentary. </a:t>
            </a:r>
            <a:br>
              <a:rPr lang="en-US" sz="2200" dirty="0" smtClean="0">
                <a:solidFill>
                  <a:prstClr val="white"/>
                </a:solidFill>
                <a:latin typeface="Arial" pitchFamily="34" charset="0"/>
                <a:ea typeface="Arial" charset="0"/>
                <a:cs typeface="Arial" pitchFamily="34" charset="0"/>
              </a:rPr>
            </a:br>
            <a:endParaRPr lang="en-US" sz="2200" dirty="0">
              <a:solidFill>
                <a:srgbClr val="08CFEE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93830" y="3934420"/>
            <a:ext cx="43919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prstClr val="white"/>
                </a:solidFill>
                <a:latin typeface="Arial" pitchFamily="34" charset="0"/>
                <a:ea typeface="Arial" charset="0"/>
                <a:cs typeface="Arial" pitchFamily="34" charset="0"/>
              </a:rPr>
              <a:t>Now they bring you… </a:t>
            </a:r>
            <a:endParaRPr lang="en-US" sz="3600" dirty="0" smtClean="0">
              <a:solidFill>
                <a:srgbClr val="08CFEE"/>
              </a:solidFill>
              <a:latin typeface="Arial" pitchFamily="34" charset="0"/>
              <a:ea typeface="Arial" charset="0"/>
              <a:cs typeface="Arial" pitchFamily="34" charset="0"/>
            </a:endParaRPr>
          </a:p>
          <a:p>
            <a:r>
              <a:rPr lang="en-US" sz="3600" dirty="0" smtClean="0">
                <a:solidFill>
                  <a:srgbClr val="08CFEE"/>
                </a:solidFill>
                <a:latin typeface="Arial" pitchFamily="34" charset="0"/>
                <a:ea typeface="Arial" charset="0"/>
                <a:cs typeface="Arial" pitchFamily="34" charset="0"/>
              </a:rPr>
              <a:t>FIVE RULES FOR CREATING GREAT PRESENTATIONS</a:t>
            </a:r>
            <a:endParaRPr lang="en-US" sz="3600" dirty="0">
              <a:solidFill>
                <a:srgbClr val="08CFEE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74945" y="2340445"/>
            <a:ext cx="4357283" cy="1569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9600" b="1" kern="600" smtClean="0">
                <a:solidFill>
                  <a:schemeClr val="bg1"/>
                </a:solidFill>
                <a:effectLst>
                  <a:outerShdw blurRad="101600" dist="508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RULES</a:t>
            </a:r>
            <a:endParaRPr lang="en-US" sz="9600" b="1" kern="600">
              <a:solidFill>
                <a:schemeClr val="bg1"/>
              </a:solidFill>
              <a:effectLst>
                <a:outerShdw blurRad="101600" dist="508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019175" y="2213741"/>
            <a:ext cx="2310765" cy="3158359"/>
            <a:chOff x="1019175" y="2213741"/>
            <a:chExt cx="2310765" cy="3158359"/>
          </a:xfrm>
        </p:grpSpPr>
        <p:sp>
          <p:nvSpPr>
            <p:cNvPr id="8" name="Oval 7"/>
            <p:cNvSpPr/>
            <p:nvPr/>
          </p:nvSpPr>
          <p:spPr>
            <a:xfrm>
              <a:off x="1491600" y="2213741"/>
              <a:ext cx="1838340" cy="183834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>
              <a:softEdge rad="685800"/>
            </a:effectLst>
            <a:scene3d>
              <a:camera prst="orthographicFront"/>
              <a:lightRig rig="threePt" dir="t"/>
            </a:scene3d>
            <a:sp3d extrusionH="19050" prstMaterial="plastic">
              <a:bevelT w="95250" h="95250"/>
              <a:extrusionClr>
                <a:sysClr val="window" lastClr="FFFFFF"/>
              </a:extrusion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019175" y="3333750"/>
              <a:ext cx="1924050" cy="203835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20"/>
            <p:cNvSpPr txBox="1">
              <a:spLocks noChangeArrowheads="1"/>
            </p:cNvSpPr>
            <p:nvPr/>
          </p:nvSpPr>
          <p:spPr bwMode="auto">
            <a:xfrm>
              <a:off x="1993817" y="2417763"/>
              <a:ext cx="805029" cy="14311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700" b="1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</p:grp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096759">
            <a:off x="223830" y="5232080"/>
            <a:ext cx="647700" cy="61912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4549489">
            <a:off x="1544638" y="4835524"/>
            <a:ext cx="600075" cy="85725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5675" y="5078412"/>
            <a:ext cx="1390650" cy="638175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5399" y="4216400"/>
            <a:ext cx="2247900" cy="2107466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870845" y="2046559"/>
            <a:ext cx="2140971" cy="4924649"/>
            <a:chOff x="1036318" y="1802726"/>
            <a:chExt cx="2140971" cy="4924649"/>
          </a:xfrm>
          <a:noFill/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922729">
              <a:off x="2024764" y="1802726"/>
              <a:ext cx="1152525" cy="2619375"/>
            </a:xfrm>
            <a:prstGeom prst="rect">
              <a:avLst/>
            </a:prstGeom>
            <a:grpFill/>
          </p:spPr>
        </p:pic>
        <p:sp>
          <p:nvSpPr>
            <p:cNvPr id="9" name="Rectangle 8"/>
            <p:cNvSpPr/>
            <p:nvPr/>
          </p:nvSpPr>
          <p:spPr>
            <a:xfrm>
              <a:off x="1036318" y="4312198"/>
              <a:ext cx="977276" cy="24151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66694" y="1946713"/>
            <a:ext cx="1200150" cy="4628255"/>
            <a:chOff x="1662774" y="1720289"/>
            <a:chExt cx="1200150" cy="4628255"/>
          </a:xfrm>
          <a:noFill/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125343">
              <a:off x="1662774" y="1720289"/>
              <a:ext cx="1200150" cy="2533650"/>
            </a:xfrm>
            <a:prstGeom prst="rect">
              <a:avLst/>
            </a:prstGeom>
            <a:grpFill/>
            <a:extLst>
              <a:ext uri="{53640926-AAD7-44d8-BBD7-CCE9431645EC}">
                <a14:shadowObscured xmlns:a14="http://schemas.microsoft.com/office/drawing/2010/main" val="1"/>
              </a:ext>
            </a:extLst>
          </p:spPr>
        </p:pic>
        <p:sp>
          <p:nvSpPr>
            <p:cNvPr id="21" name="Rectangle 20"/>
            <p:cNvSpPr/>
            <p:nvPr/>
          </p:nvSpPr>
          <p:spPr>
            <a:xfrm>
              <a:off x="1715572" y="3979804"/>
              <a:ext cx="722839" cy="2368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758432">
            <a:off x="1184276" y="5313363"/>
            <a:ext cx="647700" cy="61912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pic>
        <p:nvPicPr>
          <p:cNvPr id="2" name="06_Along_the_Way_We_Have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656637" y="6971208"/>
            <a:ext cx="487363" cy="4873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 advClick="0" advTm="500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8" presetClass="emph" presetSubtype="0" accel="12000" decel="2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000000">
                                      <p:cBhvr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accel="10000" decel="3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20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3025" y="3362325"/>
            <a:ext cx="7800975" cy="3495675"/>
          </a:xfrm>
          <a:prstGeom prst="rect">
            <a:avLst/>
          </a:prstGeom>
          <a:noFill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3375" y="5248275"/>
            <a:ext cx="4610100" cy="1219200"/>
          </a:xfrm>
          <a:prstGeom prst="rect">
            <a:avLst/>
          </a:prstGeom>
          <a:noFill/>
        </p:spPr>
      </p:pic>
      <p:sp>
        <p:nvSpPr>
          <p:cNvPr id="20" name="Rectangle 210"/>
          <p:cNvSpPr txBox="1">
            <a:spLocks noChangeArrowheads="1"/>
          </p:cNvSpPr>
          <p:nvPr/>
        </p:nvSpPr>
        <p:spPr bwMode="auto">
          <a:xfrm>
            <a:off x="673100" y="1404938"/>
            <a:ext cx="34147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en-US" sz="2200" dirty="0">
                <a:solidFill>
                  <a:schemeClr val="bg1"/>
                </a:solidFill>
                <a:latin typeface="Arial" pitchFamily="34" charset="0"/>
                <a:ea typeface="Arial" charset="0"/>
                <a:cs typeface="Arial" pitchFamily="34" charset="0"/>
              </a:rPr>
              <a:t>Turn Up Your Volume</a:t>
            </a:r>
          </a:p>
          <a:p>
            <a:pPr>
              <a:buFont typeface="Arial" charset="0"/>
              <a:buNone/>
            </a:pPr>
            <a:endParaRPr lang="en-US" sz="2200" dirty="0">
              <a:solidFill>
                <a:schemeClr val="bg1"/>
              </a:solidFill>
              <a:latin typeface="Arial" pitchFamily="34" charset="0"/>
              <a:ea typeface="Arial" charset="0"/>
              <a:cs typeface="Arial" pitchFamily="34" charset="0"/>
            </a:endParaRPr>
          </a:p>
          <a:p>
            <a:pPr>
              <a:buFont typeface="Arial" charset="0"/>
              <a:buNone/>
            </a:pPr>
            <a:endParaRPr lang="en-US" sz="2200" dirty="0">
              <a:solidFill>
                <a:schemeClr val="bg1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  <p:sp>
        <p:nvSpPr>
          <p:cNvPr id="21" name="Rectangle 210"/>
          <p:cNvSpPr txBox="1">
            <a:spLocks noChangeArrowheads="1"/>
          </p:cNvSpPr>
          <p:nvPr/>
        </p:nvSpPr>
        <p:spPr bwMode="auto">
          <a:xfrm>
            <a:off x="673100" y="1079501"/>
            <a:ext cx="317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en-US" sz="2000" dirty="0" smtClean="0">
                <a:solidFill>
                  <a:schemeClr val="accent1"/>
                </a:solidFill>
                <a:latin typeface="Arial" pitchFamily="34" charset="0"/>
                <a:ea typeface="Arial" charset="0"/>
                <a:cs typeface="Arial" pitchFamily="34" charset="0"/>
              </a:rPr>
              <a:t>FIRST</a:t>
            </a:r>
            <a:endParaRPr lang="en-US" sz="2000" dirty="0">
              <a:solidFill>
                <a:schemeClr val="accent1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  <p:sp>
        <p:nvSpPr>
          <p:cNvPr id="22" name="Rectangle 210"/>
          <p:cNvSpPr txBox="1">
            <a:spLocks noChangeArrowheads="1"/>
          </p:cNvSpPr>
          <p:nvPr/>
        </p:nvSpPr>
        <p:spPr bwMode="auto">
          <a:xfrm>
            <a:off x="673100" y="2519363"/>
            <a:ext cx="38496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en-US" sz="2200" dirty="0">
                <a:solidFill>
                  <a:schemeClr val="bg1"/>
                </a:solidFill>
                <a:latin typeface="Arial" pitchFamily="34" charset="0"/>
                <a:ea typeface="Arial" charset="0"/>
                <a:cs typeface="Arial" pitchFamily="34" charset="0"/>
              </a:rPr>
              <a:t>Launch Self-Running Slide Show</a:t>
            </a:r>
          </a:p>
          <a:p>
            <a:pPr>
              <a:buFont typeface="Arial" charset="0"/>
              <a:buNone/>
            </a:pPr>
            <a:endParaRPr lang="en-US" sz="2200" dirty="0">
              <a:solidFill>
                <a:schemeClr val="bg1"/>
              </a:solidFill>
              <a:latin typeface="Arial" pitchFamily="34" charset="0"/>
              <a:ea typeface="Arial" charset="0"/>
              <a:cs typeface="Arial" pitchFamily="34" charset="0"/>
            </a:endParaRPr>
          </a:p>
          <a:p>
            <a:pPr>
              <a:buFont typeface="Arial" charset="0"/>
              <a:buNone/>
            </a:pPr>
            <a:endParaRPr lang="en-US" sz="2200" dirty="0">
              <a:solidFill>
                <a:schemeClr val="bg1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  <p:sp>
        <p:nvSpPr>
          <p:cNvPr id="23" name="Rectangle 210"/>
          <p:cNvSpPr txBox="1">
            <a:spLocks noChangeArrowheads="1"/>
          </p:cNvSpPr>
          <p:nvPr/>
        </p:nvSpPr>
        <p:spPr bwMode="auto">
          <a:xfrm>
            <a:off x="673100" y="2193926"/>
            <a:ext cx="317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en-US" sz="2000" dirty="0" smtClean="0">
                <a:solidFill>
                  <a:schemeClr val="accent1"/>
                </a:solidFill>
                <a:latin typeface="Arial" pitchFamily="34" charset="0"/>
                <a:ea typeface="Arial" charset="0"/>
                <a:cs typeface="Arial" pitchFamily="34" charset="0"/>
              </a:rPr>
              <a:t>SECOND</a:t>
            </a:r>
            <a:endParaRPr lang="en-US" sz="2000" dirty="0">
              <a:solidFill>
                <a:schemeClr val="accent1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  <p:sp>
        <p:nvSpPr>
          <p:cNvPr id="26" name="Rectangle 210"/>
          <p:cNvSpPr txBox="1">
            <a:spLocks noChangeArrowheads="1"/>
          </p:cNvSpPr>
          <p:nvPr/>
        </p:nvSpPr>
        <p:spPr bwMode="auto">
          <a:xfrm>
            <a:off x="673100" y="555625"/>
            <a:ext cx="34147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ea typeface="Arial" charset="0"/>
                <a:cs typeface="Arial" pitchFamily="34" charset="0"/>
              </a:rPr>
              <a:t>To View This Presentation</a:t>
            </a:r>
            <a:endParaRPr lang="en-US" sz="1600" dirty="0">
              <a:solidFill>
                <a:schemeClr val="bg1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6" name="02_Presentations_Are_A_Powerful_M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441305" y="7699582"/>
            <a:ext cx="304800" cy="3048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349829" y="1132114"/>
            <a:ext cx="6435634" cy="4589417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  <a:alpha val="21000"/>
                </a:schemeClr>
              </a:gs>
              <a:gs pos="39999">
                <a:schemeClr val="bg1">
                  <a:lumMod val="75000"/>
                  <a:alpha val="18000"/>
                </a:schemeClr>
              </a:gs>
              <a:gs pos="70000">
                <a:schemeClr val="bg1">
                  <a:lumMod val="65000"/>
                  <a:alpha val="14000"/>
                </a:schemeClr>
              </a:gs>
              <a:gs pos="100000">
                <a:schemeClr val="bg1">
                  <a:alpha val="14000"/>
                </a:schemeClr>
              </a:gs>
            </a:gsLst>
            <a:lin ang="5400000" scaled="0"/>
          </a:gra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93223" y="1060269"/>
            <a:ext cx="6557554" cy="4737463"/>
          </a:xfrm>
          <a:prstGeom prst="rect">
            <a:avLst/>
          </a:prstGeom>
          <a:noFill/>
          <a:ln w="177800" cap="sq">
            <a:gradFill flip="none" rotWithShape="1">
              <a:gsLst>
                <a:gs pos="0">
                  <a:srgbClr val="FFFFFF">
                    <a:alpha val="57000"/>
                  </a:srgbClr>
                </a:gs>
                <a:gs pos="7001">
                  <a:srgbClr val="E6E6E6">
                    <a:alpha val="74000"/>
                  </a:srgbClr>
                </a:gs>
                <a:gs pos="32001">
                  <a:srgbClr val="7D8496">
                    <a:alpha val="64000"/>
                  </a:srgbClr>
                </a:gs>
                <a:gs pos="47000">
                  <a:srgbClr val="E6E6E6">
                    <a:alpha val="69000"/>
                  </a:srgbClr>
                </a:gs>
                <a:gs pos="85001">
                  <a:srgbClr val="7D8496">
                    <a:alpha val="70000"/>
                  </a:srgbClr>
                </a:gs>
                <a:gs pos="100000">
                  <a:srgbClr val="E6E6E6">
                    <a:alpha val="64000"/>
                  </a:srgbClr>
                </a:gs>
              </a:gsLst>
              <a:lin ang="5400000" scaled="0"/>
              <a:tileRect r="-100000" b="-100000"/>
            </a:gradFill>
            <a:round/>
          </a:ln>
          <a:effectLst>
            <a:glow rad="127000">
              <a:schemeClr val="bg1">
                <a:alpha val="5000"/>
              </a:schemeClr>
            </a:glo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24934" y="338365"/>
            <a:ext cx="3401300" cy="493818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grpSp>
        <p:nvGrpSpPr>
          <p:cNvPr id="24" name="Group 23"/>
          <p:cNvGrpSpPr/>
          <p:nvPr/>
        </p:nvGrpSpPr>
        <p:grpSpPr>
          <a:xfrm rot="10800000">
            <a:off x="848180" y="775152"/>
            <a:ext cx="4405990" cy="7309305"/>
            <a:chOff x="848181" y="775152"/>
            <a:chExt cx="4405990" cy="7309305"/>
          </a:xfrm>
        </p:grpSpPr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8"/>
            <a:stretch>
              <a:fillRect/>
            </a:stretch>
          </p:blipFill>
          <p:spPr bwMode="auto">
            <a:xfrm rot="21411500">
              <a:off x="848181" y="775152"/>
              <a:ext cx="2838830" cy="3681942"/>
            </a:xfrm>
            <a:prstGeom prst="rect">
              <a:avLst/>
            </a:prstGeom>
            <a:extLst>
              <a:ext uri="{53640926-AAD7-44d8-BBD7-CCE9431645EC}">
                <a14:shadowObscured xmlns:a14="http://schemas.microsoft.com/office/drawing/2010/main" val="1"/>
              </a:ext>
            </a:extLst>
          </p:spPr>
        </p:pic>
        <p:sp>
          <p:nvSpPr>
            <p:cNvPr id="26" name="Rectangle 25"/>
            <p:cNvSpPr/>
            <p:nvPr/>
          </p:nvSpPr>
          <p:spPr>
            <a:xfrm>
              <a:off x="2322286" y="3686629"/>
              <a:ext cx="2931885" cy="43978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 rot="10800000">
            <a:off x="2311400" y="1465490"/>
            <a:ext cx="6832600" cy="5824310"/>
            <a:chOff x="2311400" y="1465490"/>
            <a:chExt cx="6832600" cy="5824310"/>
          </a:xfrm>
        </p:grpSpPr>
        <p:pic>
          <p:nvPicPr>
            <p:cNvPr id="28" name="Picture 3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5471362" y="1465490"/>
              <a:ext cx="3672638" cy="2804521"/>
            </a:xfrm>
            <a:prstGeom prst="rect">
              <a:avLst/>
            </a:prstGeom>
            <a:effectLst>
              <a:outerShdw blurRad="165100" dist="279400" dir="21594000" algn="ctr" rotWithShape="0">
                <a:schemeClr val="tx1">
                  <a:alpha val="54000"/>
                </a:schemeClr>
              </a:outerShdw>
            </a:effectLst>
          </p:spPr>
        </p:pic>
        <p:sp>
          <p:nvSpPr>
            <p:cNvPr id="29" name="Rectangle 28"/>
            <p:cNvSpPr/>
            <p:nvPr/>
          </p:nvSpPr>
          <p:spPr>
            <a:xfrm>
              <a:off x="2311400" y="4305300"/>
              <a:ext cx="3848100" cy="2984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67" t="52222" r="833" b="8888"/>
          <a:stretch>
            <a:fillRect/>
          </a:stretch>
        </p:blipFill>
        <p:spPr bwMode="auto">
          <a:xfrm rot="21429537">
            <a:off x="803124" y="3466434"/>
            <a:ext cx="8234680" cy="290031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2700" y="2960914"/>
            <a:ext cx="1384300" cy="3909785"/>
          </a:xfrm>
          <a:prstGeom prst="rect">
            <a:avLst/>
          </a:prstGeom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3"/>
          <a:stretch/>
        </p:blipFill>
        <p:spPr bwMode="auto">
          <a:xfrm>
            <a:off x="-9525" y="5720444"/>
            <a:ext cx="9173029" cy="1137556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6724650"/>
            <a:ext cx="9144000" cy="133349"/>
          </a:xfrm>
          <a:prstGeom prst="rect">
            <a:avLst/>
          </a:prstGeom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57150" cy="6858000"/>
          </a:xfrm>
          <a:prstGeom prst="rect">
            <a:avLst/>
          </a:prstGeom>
        </p:spPr>
      </p:pic>
      <p:pic>
        <p:nvPicPr>
          <p:cNvPr id="2" name="01_Presentations_Are_A_Powerful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676141" y="7046119"/>
            <a:ext cx="487363" cy="4873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 advClick="0" advTm="3000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7" presetID="2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edge">
                                          <p:cBhvr>
                                            <p:cTn id="9" dur="11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2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50"/>
                                </p:stCondLst>
                                <p:childTnLst>
                                  <p:par>
                                    <p:cTn id="20" presetID="2" presetClass="entr" presetSubtype="8" fill="hold" nodeType="after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22" dur="800" fill="hold"/>
                                            <p:tgtEl>
                                              <p:spTgt spid="3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23" dur="800" fill="hold"/>
                                            <p:tgtEl>
                                              <p:spTgt spid="3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accel="27500" fill="hold" nodeType="withEffect" p14:presetBounceEnd="81667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667">
                                          <p:cBhvr additive="base">
                                            <p:cTn id="26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667">
                                          <p:cBhvr additive="base">
                                            <p:cTn id="27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2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accel="60000" decel="31429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10800000">
                                          <p:cBhvr>
                                            <p:cTn id="32" dur="6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8" presetClass="emph" presetSubtype="0" accel="60000" decel="31429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Rot by="10800000">
                                          <p:cBhvr>
                                            <p:cTn id="37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numSld="999" showWhenStopped="0">
                    <p:cTn id="38" fill="hold" display="0">
                      <p:stCondLst>
                        <p:cond delay="indefinite"/>
                      </p:stCondLst>
                      <p:endCondLst>
                        <p:cond evt="onPrev" delay="0">
                          <p:tgtEl>
                            <p:sldTgt/>
                          </p:tgtEl>
                        </p:cond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6"/>
                    </p:tgtEl>
                  </p:cMediaNode>
                </p:audio>
                <p:audio>
                  <p:cMediaNode numSld="999" showWhenStopped="0">
                    <p:cTn id="39" fill="hold" display="0">
                      <p:stCondLst>
                        <p:cond delay="indefinite"/>
                      </p:stCondLst>
                      <p:endCondLst>
                        <p:cond evt="onPrev" delay="0">
                          <p:tgtEl>
                            <p:sldTgt/>
                          </p:tgtEl>
                        </p:cond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"/>
                    </p:tgtEl>
                  </p:cMediaNode>
                </p:audio>
              </p:childTnLst>
            </p:cTn>
          </p:par>
        </p:tnLst>
        <p:bldLst>
          <p:bldP spid="19" grpId="0" animBg="1"/>
          <p:bldP spid="2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7" presetID="2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edge">
                                          <p:cBhvr>
                                            <p:cTn id="9" dur="11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2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50"/>
                                </p:stCondLst>
                                <p:childTnLst>
                                  <p:par>
                                    <p:cTn id="2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800" fill="hold"/>
                                            <p:tgtEl>
                                              <p:spTgt spid="3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3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accel="275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2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accel="60000" decel="31429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10800000">
                                          <p:cBhvr>
                                            <p:cTn id="32" dur="6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8" presetClass="emph" presetSubtype="0" accel="60000" decel="31429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Rot by="10800000">
                                          <p:cBhvr>
                                            <p:cTn id="37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numSld="999" showWhenStopped="0">
                    <p:cTn id="38" fill="hold" display="0">
                      <p:stCondLst>
                        <p:cond delay="indefinite"/>
                      </p:stCondLst>
                      <p:endCondLst>
                        <p:cond evt="onPrev" delay="0">
                          <p:tgtEl>
                            <p:sldTgt/>
                          </p:tgtEl>
                        </p:cond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6"/>
                    </p:tgtEl>
                  </p:cMediaNode>
                </p:audio>
                <p:audio>
                  <p:cMediaNode numSld="999" showWhenStopped="0">
                    <p:cTn id="39" fill="hold" display="0">
                      <p:stCondLst>
                        <p:cond delay="indefinite"/>
                      </p:stCondLst>
                      <p:endCondLst>
                        <p:cond evt="onPrev" delay="0">
                          <p:tgtEl>
                            <p:sldTgt/>
                          </p:tgtEl>
                        </p:cond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"/>
                    </p:tgtEl>
                  </p:cMediaNode>
                </p:audio>
              </p:childTnLst>
            </p:cTn>
          </p:par>
        </p:tnLst>
        <p:bldLst>
          <p:bldP spid="19" grpId="0" animBg="1"/>
          <p:bldP spid="20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16561240">
            <a:off x="6338888" y="-863351"/>
            <a:ext cx="280453" cy="11541045"/>
          </a:xfrm>
          <a:prstGeom prst="rect">
            <a:avLst/>
          </a:prstGeom>
          <a:solidFill>
            <a:srgbClr val="CEB966"/>
          </a:solidFill>
          <a:ln w="25400" cap="flat" cmpd="sng" algn="ctr">
            <a:solidFill>
              <a:schemeClr val="bg1"/>
            </a:solidFill>
            <a:prstDash val="solid"/>
          </a:ln>
          <a:effectLst/>
          <a:scene3d>
            <a:camera prst="isometricOffAxis1Right"/>
            <a:lightRig rig="twoPt" dir="t"/>
          </a:scene3d>
          <a:sp3d extrusionH="603250" contourW="19050" prstMaterial="legacyWireframe">
            <a:bevelT prst="slope"/>
            <a:contourClr>
              <a:srgbClr val="B2B2B2"/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 rot="370564">
            <a:off x="596431" y="4262661"/>
            <a:ext cx="1879634" cy="31432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0000"/>
                  <a:alpha val="6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85693" y="-1866900"/>
            <a:ext cx="1752600" cy="175260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pSp>
        <p:nvGrpSpPr>
          <p:cNvPr id="21" name="Group 20"/>
          <p:cNvGrpSpPr/>
          <p:nvPr/>
        </p:nvGrpSpPr>
        <p:grpSpPr>
          <a:xfrm rot="18000000">
            <a:off x="698620" y="-1881414"/>
            <a:ext cx="1725323" cy="1775499"/>
            <a:chOff x="438942" y="2517775"/>
            <a:chExt cx="1774033" cy="1825625"/>
          </a:xfrm>
        </p:grpSpPr>
        <p:sp>
          <p:nvSpPr>
            <p:cNvPr id="22" name="AutoShape 6"/>
            <p:cNvSpPr>
              <a:spLocks noChangeAspect="1" noChangeArrowheads="1" noTextEdit="1"/>
            </p:cNvSpPr>
            <p:nvPr/>
          </p:nvSpPr>
          <p:spPr bwMode="auto">
            <a:xfrm>
              <a:off x="457200" y="2517775"/>
              <a:ext cx="1755775" cy="182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8"/>
            <p:cNvSpPr>
              <a:spLocks noChangeArrowheads="1"/>
            </p:cNvSpPr>
            <p:nvPr/>
          </p:nvSpPr>
          <p:spPr bwMode="auto">
            <a:xfrm>
              <a:off x="438942" y="2517775"/>
              <a:ext cx="1755775" cy="182562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1068388" y="3057525"/>
              <a:ext cx="660400" cy="750888"/>
            </a:xfrm>
            <a:custGeom>
              <a:avLst/>
              <a:gdLst/>
              <a:ahLst/>
              <a:cxnLst>
                <a:cxn ang="0">
                  <a:pos x="50" y="45"/>
                </a:cxn>
                <a:cxn ang="0">
                  <a:pos x="74" y="45"/>
                </a:cxn>
                <a:cxn ang="0">
                  <a:pos x="127" y="99"/>
                </a:cxn>
                <a:cxn ang="0">
                  <a:pos x="74" y="155"/>
                </a:cxn>
                <a:cxn ang="0">
                  <a:pos x="50" y="155"/>
                </a:cxn>
                <a:cxn ang="0">
                  <a:pos x="50" y="45"/>
                </a:cxn>
                <a:cxn ang="0">
                  <a:pos x="0" y="200"/>
                </a:cxn>
                <a:cxn ang="0">
                  <a:pos x="82" y="200"/>
                </a:cxn>
                <a:cxn ang="0">
                  <a:pos x="176" y="99"/>
                </a:cxn>
                <a:cxn ang="0">
                  <a:pos x="82" y="0"/>
                </a:cxn>
                <a:cxn ang="0">
                  <a:pos x="0" y="0"/>
                </a:cxn>
                <a:cxn ang="0">
                  <a:pos x="0" y="200"/>
                </a:cxn>
              </a:cxnLst>
              <a:rect l="0" t="0" r="r" b="b"/>
              <a:pathLst>
                <a:path w="176" h="200">
                  <a:moveTo>
                    <a:pt x="50" y="45"/>
                  </a:moveTo>
                  <a:cubicBezTo>
                    <a:pt x="74" y="45"/>
                    <a:pt x="74" y="45"/>
                    <a:pt x="74" y="45"/>
                  </a:cubicBezTo>
                  <a:cubicBezTo>
                    <a:pt x="108" y="45"/>
                    <a:pt x="127" y="63"/>
                    <a:pt x="127" y="99"/>
                  </a:cubicBezTo>
                  <a:cubicBezTo>
                    <a:pt x="127" y="139"/>
                    <a:pt x="111" y="154"/>
                    <a:pt x="74" y="155"/>
                  </a:cubicBezTo>
                  <a:cubicBezTo>
                    <a:pt x="50" y="155"/>
                    <a:pt x="50" y="155"/>
                    <a:pt x="50" y="155"/>
                  </a:cubicBezTo>
                  <a:lnTo>
                    <a:pt x="50" y="45"/>
                  </a:lnTo>
                  <a:close/>
                  <a:moveTo>
                    <a:pt x="0" y="200"/>
                  </a:moveTo>
                  <a:cubicBezTo>
                    <a:pt x="82" y="200"/>
                    <a:pt x="82" y="200"/>
                    <a:pt x="82" y="200"/>
                  </a:cubicBezTo>
                  <a:cubicBezTo>
                    <a:pt x="141" y="200"/>
                    <a:pt x="176" y="165"/>
                    <a:pt x="176" y="99"/>
                  </a:cubicBezTo>
                  <a:cubicBezTo>
                    <a:pt x="176" y="38"/>
                    <a:pt x="141" y="0"/>
                    <a:pt x="8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" name="02_For_More_Than_Twenty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656637" y="6969918"/>
            <a:ext cx="487363" cy="4873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 advClick="0" advTm="1000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8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-0.43056 C -0.00416 -0.43033 0.00278 0.34027 0.00695 0.6618 C 0.02848 0.64583 0.04167 0.63958 0.05834 0.63773 C 0.075 0.63588 0.0882 0.63796 0.09861 0.64699 C 0.10903 0.65648 0.11528 0.65347 0.13056 0.67476 C 0.14445 0.6581 0.16389 0.66319 0.18108 0.66365 C 0.19827 0.66412 0.21302 0.67037 0.23334 0.67754 L 0.30278 0.70648 " pathEditMode="relative" rAng="0" ptsTypes="ffssfaFf">
                                      <p:cBhvr>
                                        <p:cTn id="8" dur="1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00" y="569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08 -0.42731 L 0.00937 0.66273 C 0.01997 0.65648 0.03038 0.64954 0.04115 0.64375 C 0.04358 0.64236 0.04635 0.64236 0.04896 0.64144 C 0.05052 0.64097 0.05382 0.63935 0.05382 0.63959 L 0.10139 0.64584 L 0.13472 0.67338 L 0.16337 0.66482 L 0.22049 0.67107 L 0.30295 0.70718 " pathEditMode="relative" rAng="0" ptsTypes="AfffAAAAAA">
                                      <p:cBhvr>
                                        <p:cTn id="10" dur="1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00" y="567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0.30278 0.70601 L 0.96389 0.80185 " pathEditMode="relative" rAng="0" ptsTypes="AA">
                                      <p:cBhvr>
                                        <p:cTn id="12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00" y="48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0.30295 0.70613 L 0.96406 0.80231 " pathEditMode="relative" rAng="0" ptsTypes="AA">
                                      <p:cBhvr>
                                        <p:cTn id="14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00" y="48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43200000">
                                      <p:cBhvr>
                                        <p:cTn id="18" dur="1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44444E-6 -4.44444E-6 L 0.30555 0.04075 " pathEditMode="relative" rAng="0" ptsTypes="AA">
                                      <p:cBhvr>
                                        <p:cTn id="2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00" y="20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0.30555 0.04075 L 0.96666 0.13519 " pathEditMode="relative" rAng="0" ptsTypes="AA">
                                      <p:cBhvr>
                                        <p:cTn id="25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00" y="4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26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7" grpId="0" animBg="1"/>
      <p:bldP spid="17" grpId="1" animBg="1"/>
      <p:bldP spid="17" grpId="2" animBg="1"/>
      <p:bldP spid="19" grpId="0" animBg="1"/>
      <p:bldP spid="1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16561240">
            <a:off x="705302" y="3047936"/>
            <a:ext cx="272333" cy="4469317"/>
          </a:xfrm>
          <a:prstGeom prst="rect">
            <a:avLst/>
          </a:prstGeom>
          <a:solidFill>
            <a:srgbClr val="CEB966"/>
          </a:solidFill>
          <a:ln w="25400" cap="flat" cmpd="sng" algn="ctr">
            <a:solidFill>
              <a:schemeClr val="bg1"/>
            </a:solidFill>
            <a:prstDash val="solid"/>
          </a:ln>
          <a:effectLst/>
          <a:scene3d>
            <a:camera prst="isometricOffAxis1Right"/>
            <a:lightRig rig="twoPt" dir="t"/>
          </a:scene3d>
          <a:sp3d extrusionH="603250" contourW="25400" prstMaterial="legacyWireframe">
            <a:bevelT prst="slope"/>
            <a:contourClr>
              <a:srgbClr val="B2B2B2"/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 rot="14734979">
            <a:off x="2628422" y="8880864"/>
            <a:ext cx="272333" cy="4469317"/>
          </a:xfrm>
          <a:prstGeom prst="rect">
            <a:avLst/>
          </a:prstGeom>
          <a:solidFill>
            <a:srgbClr val="CEB966"/>
          </a:solidFill>
          <a:ln w="25400" cap="flat" cmpd="sng" algn="ctr">
            <a:solidFill>
              <a:schemeClr val="bg1"/>
            </a:solidFill>
            <a:prstDash val="solid"/>
          </a:ln>
          <a:effectLst/>
          <a:scene3d>
            <a:camera prst="isometricOffAxis1Right"/>
            <a:lightRig rig="twoPt" dir="t"/>
          </a:scene3d>
          <a:sp3d extrusionH="603250" contourW="25400" prstMaterial="legacyWireframe">
            <a:bevelT prst="slope"/>
            <a:contourClr>
              <a:srgbClr val="B2B2B2"/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 rot="16588231">
            <a:off x="7958649" y="9192395"/>
            <a:ext cx="272333" cy="6620803"/>
          </a:xfrm>
          <a:prstGeom prst="rect">
            <a:avLst/>
          </a:prstGeom>
          <a:solidFill>
            <a:srgbClr val="CEB966"/>
          </a:solidFill>
          <a:ln w="25400" cap="flat" cmpd="sng" algn="ctr">
            <a:solidFill>
              <a:schemeClr val="bg1"/>
            </a:solidFill>
            <a:prstDash val="solid"/>
          </a:ln>
          <a:effectLst/>
          <a:scene3d>
            <a:camera prst="isometricOffAxis1Right"/>
            <a:lightRig rig="twoPt" dir="t"/>
          </a:scene3d>
          <a:sp3d extrusionH="603250" contourW="25400" prstMaterial="legacyWireframe">
            <a:bevelT prst="slope"/>
            <a:contourClr>
              <a:srgbClr val="B2B2B2"/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sp>
        <p:nvSpPr>
          <p:cNvPr id="23" name="Isosceles Triangle 22"/>
          <p:cNvSpPr/>
          <p:nvPr/>
        </p:nvSpPr>
        <p:spPr>
          <a:xfrm flipH="1">
            <a:off x="1902390" y="11346092"/>
            <a:ext cx="1119300" cy="1266821"/>
          </a:xfrm>
          <a:prstGeom prst="triangle">
            <a:avLst/>
          </a:prstGeom>
          <a:solidFill>
            <a:srgbClr val="CEB966"/>
          </a:solidFill>
          <a:ln w="25400" cap="flat" cmpd="sng" algn="ctr">
            <a:solidFill>
              <a:schemeClr val="bg1"/>
            </a:solidFill>
            <a:prstDash val="solid"/>
          </a:ln>
          <a:effectLst/>
          <a:scene3d>
            <a:camera prst="isometricOffAxis1Right">
              <a:rot lat="1080000" lon="1560000" rev="0"/>
            </a:camera>
            <a:lightRig rig="twoPt" dir="t"/>
          </a:scene3d>
          <a:sp3d extrusionH="603250" contourW="25400" prstMaterial="legacyWireframe">
            <a:bevelT prst="slope"/>
            <a:contourClr>
              <a:srgbClr val="B2B2B2"/>
            </a:contourClr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Book Antiqua"/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5111552" y="10982657"/>
            <a:ext cx="1990288" cy="226363"/>
          </a:xfrm>
          <a:prstGeom prst="flowChartProcess">
            <a:avLst/>
          </a:prstGeom>
          <a:scene3d>
            <a:camera prst="isometricOffAxis2Left">
              <a:rot lat="763508" lon="947097" rev="180000"/>
            </a:camera>
            <a:lightRig rig="threePt" dir="t"/>
          </a:scene3d>
          <a:sp3d extrusionH="514350" contourW="25400" prstMaterial="legacyWireframe">
            <a:contourClr>
              <a:schemeClr val="bg1">
                <a:lumMod val="6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14248430"/>
            <a:ext cx="800100" cy="3752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7774" y="7740162"/>
            <a:ext cx="2333625" cy="3385038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grpSp>
        <p:nvGrpSpPr>
          <p:cNvPr id="14" name="Group 13"/>
          <p:cNvGrpSpPr/>
          <p:nvPr/>
        </p:nvGrpSpPr>
        <p:grpSpPr>
          <a:xfrm rot="15794151">
            <a:off x="267150" y="9949415"/>
            <a:ext cx="1872512" cy="207645"/>
            <a:chOff x="3309257" y="2240280"/>
            <a:chExt cx="2131640" cy="236380"/>
          </a:xfrm>
          <a:effectLst>
            <a:outerShdw blurRad="50800" dist="165100" dir="2100000" algn="t" rotWithShape="0">
              <a:prstClr val="black">
                <a:alpha val="40000"/>
              </a:prstClr>
            </a:outerShdw>
          </a:effectLst>
        </p:grpSpPr>
        <p:sp>
          <p:nvSpPr>
            <p:cNvPr id="15" name="Flowchart: Process 14"/>
            <p:cNvSpPr/>
            <p:nvPr/>
          </p:nvSpPr>
          <p:spPr>
            <a:xfrm>
              <a:off x="3309257" y="2240280"/>
              <a:ext cx="2131640" cy="68361"/>
            </a:xfrm>
            <a:prstGeom prst="flowChartProcess">
              <a:avLst/>
            </a:prstGeom>
            <a:blipFill dpi="0"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93000" sy="34000" flip="none" algn="tl"/>
            </a:blipFill>
            <a:ln>
              <a:noFill/>
            </a:ln>
            <a:scene3d>
              <a:camera prst="perspectiveContrastingLeftFacing">
                <a:rot lat="259434" lon="2054387" rev="21340234"/>
              </a:camera>
              <a:lightRig rig="threePt" dir="t"/>
            </a:scene3d>
            <a:sp3d extrusionH="133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53967" y="2318056"/>
              <a:ext cx="175597" cy="158604"/>
            </a:xfrm>
            <a:prstGeom prst="ellipse">
              <a:avLst/>
            </a:prstGeom>
            <a:solidFill>
              <a:srgbClr val="DF5B4D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 w="114300" h="177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952384">
            <a:off x="4921058" y="10254169"/>
            <a:ext cx="1215135" cy="599865"/>
            <a:chOff x="3744686" y="4606834"/>
            <a:chExt cx="2124891" cy="1079863"/>
          </a:xfrm>
          <a:scene3d>
            <a:camera prst="orthographicFront"/>
            <a:lightRig rig="balanced" dir="t"/>
          </a:scene3d>
        </p:grpSpPr>
        <p:sp>
          <p:nvSpPr>
            <p:cNvPr id="19" name="Freeform 18"/>
            <p:cNvSpPr/>
            <p:nvPr/>
          </p:nvSpPr>
          <p:spPr bwMode="auto">
            <a:xfrm>
              <a:off x="3753394" y="4606834"/>
              <a:ext cx="2081349" cy="1036320"/>
            </a:xfrm>
            <a:custGeom>
              <a:avLst/>
              <a:gdLst>
                <a:gd name="connsiteX0" fmla="*/ 0 w 2081349"/>
                <a:gd name="connsiteY0" fmla="*/ 1036320 h 1036320"/>
                <a:gd name="connsiteX1" fmla="*/ 43543 w 2081349"/>
                <a:gd name="connsiteY1" fmla="*/ 992777 h 1036320"/>
                <a:gd name="connsiteX2" fmla="*/ 69669 w 2081349"/>
                <a:gd name="connsiteY2" fmla="*/ 975360 h 1036320"/>
                <a:gd name="connsiteX3" fmla="*/ 87086 w 2081349"/>
                <a:gd name="connsiteY3" fmla="*/ 949235 h 1036320"/>
                <a:gd name="connsiteX4" fmla="*/ 130629 w 2081349"/>
                <a:gd name="connsiteY4" fmla="*/ 914400 h 1036320"/>
                <a:gd name="connsiteX5" fmla="*/ 165463 w 2081349"/>
                <a:gd name="connsiteY5" fmla="*/ 870857 h 1036320"/>
                <a:gd name="connsiteX6" fmla="*/ 217715 w 2081349"/>
                <a:gd name="connsiteY6" fmla="*/ 836023 h 1036320"/>
                <a:gd name="connsiteX7" fmla="*/ 261257 w 2081349"/>
                <a:gd name="connsiteY7" fmla="*/ 801189 h 1036320"/>
                <a:gd name="connsiteX8" fmla="*/ 304800 w 2081349"/>
                <a:gd name="connsiteY8" fmla="*/ 766355 h 1036320"/>
                <a:gd name="connsiteX9" fmla="*/ 383177 w 2081349"/>
                <a:gd name="connsiteY9" fmla="*/ 740229 h 1036320"/>
                <a:gd name="connsiteX10" fmla="*/ 435429 w 2081349"/>
                <a:gd name="connsiteY10" fmla="*/ 722812 h 1036320"/>
                <a:gd name="connsiteX11" fmla="*/ 461555 w 2081349"/>
                <a:gd name="connsiteY11" fmla="*/ 714103 h 1036320"/>
                <a:gd name="connsiteX12" fmla="*/ 496389 w 2081349"/>
                <a:gd name="connsiteY12" fmla="*/ 705395 h 1036320"/>
                <a:gd name="connsiteX13" fmla="*/ 574766 w 2081349"/>
                <a:gd name="connsiteY13" fmla="*/ 687977 h 1036320"/>
                <a:gd name="connsiteX14" fmla="*/ 635726 w 2081349"/>
                <a:gd name="connsiteY14" fmla="*/ 670560 h 1036320"/>
                <a:gd name="connsiteX15" fmla="*/ 801189 w 2081349"/>
                <a:gd name="connsiteY15" fmla="*/ 653143 h 1036320"/>
                <a:gd name="connsiteX16" fmla="*/ 862149 w 2081349"/>
                <a:gd name="connsiteY16" fmla="*/ 661852 h 1036320"/>
                <a:gd name="connsiteX17" fmla="*/ 966652 w 2081349"/>
                <a:gd name="connsiteY17" fmla="*/ 670560 h 1036320"/>
                <a:gd name="connsiteX18" fmla="*/ 1001486 w 2081349"/>
                <a:gd name="connsiteY18" fmla="*/ 679269 h 1036320"/>
                <a:gd name="connsiteX19" fmla="*/ 1114697 w 2081349"/>
                <a:gd name="connsiteY19" fmla="*/ 705395 h 1036320"/>
                <a:gd name="connsiteX20" fmla="*/ 1149532 w 2081349"/>
                <a:gd name="connsiteY20" fmla="*/ 714103 h 1036320"/>
                <a:gd name="connsiteX21" fmla="*/ 1245326 w 2081349"/>
                <a:gd name="connsiteY21" fmla="*/ 722812 h 1036320"/>
                <a:gd name="connsiteX22" fmla="*/ 1436915 w 2081349"/>
                <a:gd name="connsiteY22" fmla="*/ 705395 h 1036320"/>
                <a:gd name="connsiteX23" fmla="*/ 1489166 w 2081349"/>
                <a:gd name="connsiteY23" fmla="*/ 696686 h 1036320"/>
                <a:gd name="connsiteX24" fmla="*/ 1593669 w 2081349"/>
                <a:gd name="connsiteY24" fmla="*/ 679269 h 1036320"/>
                <a:gd name="connsiteX25" fmla="*/ 1645920 w 2081349"/>
                <a:gd name="connsiteY25" fmla="*/ 661852 h 1036320"/>
                <a:gd name="connsiteX26" fmla="*/ 1698172 w 2081349"/>
                <a:gd name="connsiteY26" fmla="*/ 644435 h 1036320"/>
                <a:gd name="connsiteX27" fmla="*/ 1724297 w 2081349"/>
                <a:gd name="connsiteY27" fmla="*/ 635726 h 1036320"/>
                <a:gd name="connsiteX28" fmla="*/ 1750423 w 2081349"/>
                <a:gd name="connsiteY28" fmla="*/ 618309 h 1036320"/>
                <a:gd name="connsiteX29" fmla="*/ 1802675 w 2081349"/>
                <a:gd name="connsiteY29" fmla="*/ 600892 h 1036320"/>
                <a:gd name="connsiteX30" fmla="*/ 1828800 w 2081349"/>
                <a:gd name="connsiteY30" fmla="*/ 583475 h 1036320"/>
                <a:gd name="connsiteX31" fmla="*/ 1863635 w 2081349"/>
                <a:gd name="connsiteY31" fmla="*/ 548640 h 1036320"/>
                <a:gd name="connsiteX32" fmla="*/ 1889760 w 2081349"/>
                <a:gd name="connsiteY32" fmla="*/ 539932 h 1036320"/>
                <a:gd name="connsiteX33" fmla="*/ 1933303 w 2081349"/>
                <a:gd name="connsiteY33" fmla="*/ 505097 h 1036320"/>
                <a:gd name="connsiteX34" fmla="*/ 1950720 w 2081349"/>
                <a:gd name="connsiteY34" fmla="*/ 478972 h 1036320"/>
                <a:gd name="connsiteX35" fmla="*/ 2011680 w 2081349"/>
                <a:gd name="connsiteY35" fmla="*/ 400595 h 1036320"/>
                <a:gd name="connsiteX36" fmla="*/ 2020389 w 2081349"/>
                <a:gd name="connsiteY36" fmla="*/ 374469 h 1036320"/>
                <a:gd name="connsiteX37" fmla="*/ 2037806 w 2081349"/>
                <a:gd name="connsiteY37" fmla="*/ 348343 h 1036320"/>
                <a:gd name="connsiteX38" fmla="*/ 2055223 w 2081349"/>
                <a:gd name="connsiteY38" fmla="*/ 296092 h 1036320"/>
                <a:gd name="connsiteX39" fmla="*/ 2063932 w 2081349"/>
                <a:gd name="connsiteY39" fmla="*/ 269966 h 1036320"/>
                <a:gd name="connsiteX40" fmla="*/ 2072640 w 2081349"/>
                <a:gd name="connsiteY40" fmla="*/ 243840 h 1036320"/>
                <a:gd name="connsiteX41" fmla="*/ 2081349 w 2081349"/>
                <a:gd name="connsiteY41" fmla="*/ 182880 h 1036320"/>
                <a:gd name="connsiteX42" fmla="*/ 2072640 w 2081349"/>
                <a:gd name="connsiteY42" fmla="*/ 148046 h 1036320"/>
                <a:gd name="connsiteX43" fmla="*/ 2055223 w 2081349"/>
                <a:gd name="connsiteY43" fmla="*/ 69669 h 1036320"/>
                <a:gd name="connsiteX44" fmla="*/ 2072640 w 2081349"/>
                <a:gd name="connsiteY44" fmla="*/ 0 h 103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081349" h="1036320">
                  <a:moveTo>
                    <a:pt x="0" y="1036320"/>
                  </a:moveTo>
                  <a:cubicBezTo>
                    <a:pt x="14514" y="1021806"/>
                    <a:pt x="28095" y="1006294"/>
                    <a:pt x="43543" y="992777"/>
                  </a:cubicBezTo>
                  <a:cubicBezTo>
                    <a:pt x="51420" y="985885"/>
                    <a:pt x="62268" y="982761"/>
                    <a:pt x="69669" y="975360"/>
                  </a:cubicBezTo>
                  <a:cubicBezTo>
                    <a:pt x="77070" y="967959"/>
                    <a:pt x="80548" y="957408"/>
                    <a:pt x="87086" y="949235"/>
                  </a:cubicBezTo>
                  <a:cubicBezTo>
                    <a:pt x="101270" y="931505"/>
                    <a:pt x="111227" y="927335"/>
                    <a:pt x="130629" y="914400"/>
                  </a:cubicBezTo>
                  <a:cubicBezTo>
                    <a:pt x="142053" y="897265"/>
                    <a:pt x="148920" y="883264"/>
                    <a:pt x="165463" y="870857"/>
                  </a:cubicBezTo>
                  <a:cubicBezTo>
                    <a:pt x="182209" y="858297"/>
                    <a:pt x="217715" y="836023"/>
                    <a:pt x="217715" y="836023"/>
                  </a:cubicBezTo>
                  <a:cubicBezTo>
                    <a:pt x="252404" y="783989"/>
                    <a:pt x="214521" y="829230"/>
                    <a:pt x="261257" y="801189"/>
                  </a:cubicBezTo>
                  <a:cubicBezTo>
                    <a:pt x="312959" y="770169"/>
                    <a:pt x="237575" y="796233"/>
                    <a:pt x="304800" y="766355"/>
                  </a:cubicBezTo>
                  <a:cubicBezTo>
                    <a:pt x="304817" y="766347"/>
                    <a:pt x="370105" y="744586"/>
                    <a:pt x="383177" y="740229"/>
                  </a:cubicBezTo>
                  <a:lnTo>
                    <a:pt x="435429" y="722812"/>
                  </a:lnTo>
                  <a:cubicBezTo>
                    <a:pt x="444138" y="719909"/>
                    <a:pt x="452649" y="716329"/>
                    <a:pt x="461555" y="714103"/>
                  </a:cubicBezTo>
                  <a:cubicBezTo>
                    <a:pt x="473166" y="711200"/>
                    <a:pt x="484705" y="707991"/>
                    <a:pt x="496389" y="705395"/>
                  </a:cubicBezTo>
                  <a:cubicBezTo>
                    <a:pt x="536801" y="696415"/>
                    <a:pt x="537594" y="698598"/>
                    <a:pt x="574766" y="687977"/>
                  </a:cubicBezTo>
                  <a:cubicBezTo>
                    <a:pt x="603744" y="679698"/>
                    <a:pt x="603072" y="676002"/>
                    <a:pt x="635726" y="670560"/>
                  </a:cubicBezTo>
                  <a:cubicBezTo>
                    <a:pt x="681379" y="662951"/>
                    <a:pt x="758576" y="657017"/>
                    <a:pt x="801189" y="653143"/>
                  </a:cubicBezTo>
                  <a:cubicBezTo>
                    <a:pt x="821509" y="656046"/>
                    <a:pt x="841735" y="659703"/>
                    <a:pt x="862149" y="661852"/>
                  </a:cubicBezTo>
                  <a:cubicBezTo>
                    <a:pt x="896912" y="665511"/>
                    <a:pt x="931967" y="666224"/>
                    <a:pt x="966652" y="670560"/>
                  </a:cubicBezTo>
                  <a:cubicBezTo>
                    <a:pt x="978528" y="672045"/>
                    <a:pt x="989802" y="676673"/>
                    <a:pt x="1001486" y="679269"/>
                  </a:cubicBezTo>
                  <a:cubicBezTo>
                    <a:pt x="1122159" y="706085"/>
                    <a:pt x="943894" y="662694"/>
                    <a:pt x="1114697" y="705395"/>
                  </a:cubicBezTo>
                  <a:cubicBezTo>
                    <a:pt x="1126309" y="708298"/>
                    <a:pt x="1137612" y="713019"/>
                    <a:pt x="1149532" y="714103"/>
                  </a:cubicBezTo>
                  <a:lnTo>
                    <a:pt x="1245326" y="722812"/>
                  </a:lnTo>
                  <a:cubicBezTo>
                    <a:pt x="1291259" y="718984"/>
                    <a:pt x="1388194" y="711485"/>
                    <a:pt x="1436915" y="705395"/>
                  </a:cubicBezTo>
                  <a:cubicBezTo>
                    <a:pt x="1454436" y="703205"/>
                    <a:pt x="1471714" y="699371"/>
                    <a:pt x="1489166" y="696686"/>
                  </a:cubicBezTo>
                  <a:cubicBezTo>
                    <a:pt x="1517742" y="692289"/>
                    <a:pt x="1563917" y="687383"/>
                    <a:pt x="1593669" y="679269"/>
                  </a:cubicBezTo>
                  <a:cubicBezTo>
                    <a:pt x="1611381" y="674439"/>
                    <a:pt x="1628503" y="667658"/>
                    <a:pt x="1645920" y="661852"/>
                  </a:cubicBezTo>
                  <a:lnTo>
                    <a:pt x="1698172" y="644435"/>
                  </a:lnTo>
                  <a:cubicBezTo>
                    <a:pt x="1706880" y="641532"/>
                    <a:pt x="1716659" y="640818"/>
                    <a:pt x="1724297" y="635726"/>
                  </a:cubicBezTo>
                  <a:cubicBezTo>
                    <a:pt x="1733006" y="629920"/>
                    <a:pt x="1740859" y="622560"/>
                    <a:pt x="1750423" y="618309"/>
                  </a:cubicBezTo>
                  <a:cubicBezTo>
                    <a:pt x="1767200" y="610853"/>
                    <a:pt x="1802675" y="600892"/>
                    <a:pt x="1802675" y="600892"/>
                  </a:cubicBezTo>
                  <a:cubicBezTo>
                    <a:pt x="1811383" y="595086"/>
                    <a:pt x="1820854" y="590286"/>
                    <a:pt x="1828800" y="583475"/>
                  </a:cubicBezTo>
                  <a:cubicBezTo>
                    <a:pt x="1841268" y="572788"/>
                    <a:pt x="1848056" y="553833"/>
                    <a:pt x="1863635" y="548640"/>
                  </a:cubicBezTo>
                  <a:lnTo>
                    <a:pt x="1889760" y="539932"/>
                  </a:lnTo>
                  <a:cubicBezTo>
                    <a:pt x="1909162" y="526997"/>
                    <a:pt x="1919119" y="522827"/>
                    <a:pt x="1933303" y="505097"/>
                  </a:cubicBezTo>
                  <a:cubicBezTo>
                    <a:pt x="1939841" y="496924"/>
                    <a:pt x="1944020" y="487012"/>
                    <a:pt x="1950720" y="478972"/>
                  </a:cubicBezTo>
                  <a:cubicBezTo>
                    <a:pt x="1975767" y="448916"/>
                    <a:pt x="1997006" y="444615"/>
                    <a:pt x="2011680" y="400595"/>
                  </a:cubicBezTo>
                  <a:cubicBezTo>
                    <a:pt x="2014583" y="391886"/>
                    <a:pt x="2016284" y="382680"/>
                    <a:pt x="2020389" y="374469"/>
                  </a:cubicBezTo>
                  <a:cubicBezTo>
                    <a:pt x="2025070" y="365108"/>
                    <a:pt x="2033555" y="357907"/>
                    <a:pt x="2037806" y="348343"/>
                  </a:cubicBezTo>
                  <a:cubicBezTo>
                    <a:pt x="2045262" y="331566"/>
                    <a:pt x="2049417" y="313509"/>
                    <a:pt x="2055223" y="296092"/>
                  </a:cubicBezTo>
                  <a:lnTo>
                    <a:pt x="2063932" y="269966"/>
                  </a:lnTo>
                  <a:lnTo>
                    <a:pt x="2072640" y="243840"/>
                  </a:lnTo>
                  <a:cubicBezTo>
                    <a:pt x="2075543" y="223520"/>
                    <a:pt x="2081349" y="203406"/>
                    <a:pt x="2081349" y="182880"/>
                  </a:cubicBezTo>
                  <a:cubicBezTo>
                    <a:pt x="2081349" y="170911"/>
                    <a:pt x="2075236" y="159730"/>
                    <a:pt x="2072640" y="148046"/>
                  </a:cubicBezTo>
                  <a:cubicBezTo>
                    <a:pt x="2050529" y="48544"/>
                    <a:pt x="2076462" y="154622"/>
                    <a:pt x="2055223" y="69669"/>
                  </a:cubicBezTo>
                  <a:cubicBezTo>
                    <a:pt x="2064513" y="4645"/>
                    <a:pt x="2049419" y="23224"/>
                    <a:pt x="2072640" y="0"/>
                  </a:cubicBezTo>
                </a:path>
              </a:pathLst>
            </a:custGeom>
            <a:noFill/>
            <a:ln w="25400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p3d prstMaterial="matte">
              <a:bevelT w="12700" h="12700"/>
            </a:sp3d>
            <a:extLst>
              <a:ext uri="{53640926-AAD7-44d8-BBD7-CCE9431645EC}">
                <a14:shadowObscured xmlns:a14="http://schemas.microsoft.com/office/drawing/2010/main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3796937" y="4640053"/>
              <a:ext cx="2072640" cy="1046644"/>
            </a:xfrm>
            <a:custGeom>
              <a:avLst/>
              <a:gdLst>
                <a:gd name="connsiteX0" fmla="*/ 0 w 2072640"/>
                <a:gd name="connsiteY0" fmla="*/ 1046644 h 1046644"/>
                <a:gd name="connsiteX1" fmla="*/ 17417 w 2072640"/>
                <a:gd name="connsiteY1" fmla="*/ 933433 h 1046644"/>
                <a:gd name="connsiteX2" fmla="*/ 34834 w 2072640"/>
                <a:gd name="connsiteY2" fmla="*/ 907307 h 1046644"/>
                <a:gd name="connsiteX3" fmla="*/ 52252 w 2072640"/>
                <a:gd name="connsiteY3" fmla="*/ 889890 h 1046644"/>
                <a:gd name="connsiteX4" fmla="*/ 69669 w 2072640"/>
                <a:gd name="connsiteY4" fmla="*/ 863764 h 1046644"/>
                <a:gd name="connsiteX5" fmla="*/ 121920 w 2072640"/>
                <a:gd name="connsiteY5" fmla="*/ 846347 h 1046644"/>
                <a:gd name="connsiteX6" fmla="*/ 148046 w 2072640"/>
                <a:gd name="connsiteY6" fmla="*/ 828930 h 1046644"/>
                <a:gd name="connsiteX7" fmla="*/ 174172 w 2072640"/>
                <a:gd name="connsiteY7" fmla="*/ 837638 h 1046644"/>
                <a:gd name="connsiteX8" fmla="*/ 226423 w 2072640"/>
                <a:gd name="connsiteY8" fmla="*/ 820221 h 1046644"/>
                <a:gd name="connsiteX9" fmla="*/ 296092 w 2072640"/>
                <a:gd name="connsiteY9" fmla="*/ 759261 h 1046644"/>
                <a:gd name="connsiteX10" fmla="*/ 322217 w 2072640"/>
                <a:gd name="connsiteY10" fmla="*/ 741844 h 1046644"/>
                <a:gd name="connsiteX11" fmla="*/ 357052 w 2072640"/>
                <a:gd name="connsiteY11" fmla="*/ 698301 h 1046644"/>
                <a:gd name="connsiteX12" fmla="*/ 409303 w 2072640"/>
                <a:gd name="connsiteY12" fmla="*/ 680884 h 1046644"/>
                <a:gd name="connsiteX13" fmla="*/ 461554 w 2072640"/>
                <a:gd name="connsiteY13" fmla="*/ 654758 h 1046644"/>
                <a:gd name="connsiteX14" fmla="*/ 513806 w 2072640"/>
                <a:gd name="connsiteY14" fmla="*/ 663467 h 1046644"/>
                <a:gd name="connsiteX15" fmla="*/ 539932 w 2072640"/>
                <a:gd name="connsiteY15" fmla="*/ 672176 h 1046644"/>
                <a:gd name="connsiteX16" fmla="*/ 592183 w 2072640"/>
                <a:gd name="connsiteY16" fmla="*/ 680884 h 1046644"/>
                <a:gd name="connsiteX17" fmla="*/ 618309 w 2072640"/>
                <a:gd name="connsiteY17" fmla="*/ 672176 h 1046644"/>
                <a:gd name="connsiteX18" fmla="*/ 635726 w 2072640"/>
                <a:gd name="connsiteY18" fmla="*/ 654758 h 1046644"/>
                <a:gd name="connsiteX19" fmla="*/ 687977 w 2072640"/>
                <a:gd name="connsiteY19" fmla="*/ 637341 h 1046644"/>
                <a:gd name="connsiteX20" fmla="*/ 714103 w 2072640"/>
                <a:gd name="connsiteY20" fmla="*/ 619924 h 1046644"/>
                <a:gd name="connsiteX21" fmla="*/ 766354 w 2072640"/>
                <a:gd name="connsiteY21" fmla="*/ 602507 h 1046644"/>
                <a:gd name="connsiteX22" fmla="*/ 792480 w 2072640"/>
                <a:gd name="connsiteY22" fmla="*/ 593798 h 1046644"/>
                <a:gd name="connsiteX23" fmla="*/ 844732 w 2072640"/>
                <a:gd name="connsiteY23" fmla="*/ 602507 h 1046644"/>
                <a:gd name="connsiteX24" fmla="*/ 896983 w 2072640"/>
                <a:gd name="connsiteY24" fmla="*/ 619924 h 1046644"/>
                <a:gd name="connsiteX25" fmla="*/ 914400 w 2072640"/>
                <a:gd name="connsiteY25" fmla="*/ 646050 h 1046644"/>
                <a:gd name="connsiteX26" fmla="*/ 940526 w 2072640"/>
                <a:gd name="connsiteY26" fmla="*/ 654758 h 1046644"/>
                <a:gd name="connsiteX27" fmla="*/ 949234 w 2072640"/>
                <a:gd name="connsiteY27" fmla="*/ 680884 h 1046644"/>
                <a:gd name="connsiteX28" fmla="*/ 1001486 w 2072640"/>
                <a:gd name="connsiteY28" fmla="*/ 698301 h 1046644"/>
                <a:gd name="connsiteX29" fmla="*/ 1027612 w 2072640"/>
                <a:gd name="connsiteY29" fmla="*/ 707010 h 1046644"/>
                <a:gd name="connsiteX30" fmla="*/ 1105989 w 2072640"/>
                <a:gd name="connsiteY30" fmla="*/ 680884 h 1046644"/>
                <a:gd name="connsiteX31" fmla="*/ 1132114 w 2072640"/>
                <a:gd name="connsiteY31" fmla="*/ 672176 h 1046644"/>
                <a:gd name="connsiteX32" fmla="*/ 1254034 w 2072640"/>
                <a:gd name="connsiteY32" fmla="*/ 663467 h 1046644"/>
                <a:gd name="connsiteX33" fmla="*/ 1288869 w 2072640"/>
                <a:gd name="connsiteY33" fmla="*/ 672176 h 1046644"/>
                <a:gd name="connsiteX34" fmla="*/ 1332412 w 2072640"/>
                <a:gd name="connsiteY34" fmla="*/ 680884 h 1046644"/>
                <a:gd name="connsiteX35" fmla="*/ 1358537 w 2072640"/>
                <a:gd name="connsiteY35" fmla="*/ 689593 h 1046644"/>
                <a:gd name="connsiteX36" fmla="*/ 1393372 w 2072640"/>
                <a:gd name="connsiteY36" fmla="*/ 698301 h 1046644"/>
                <a:gd name="connsiteX37" fmla="*/ 1471749 w 2072640"/>
                <a:gd name="connsiteY37" fmla="*/ 680884 h 1046644"/>
                <a:gd name="connsiteX38" fmla="*/ 1497874 w 2072640"/>
                <a:gd name="connsiteY38" fmla="*/ 672176 h 1046644"/>
                <a:gd name="connsiteX39" fmla="*/ 1515292 w 2072640"/>
                <a:gd name="connsiteY39" fmla="*/ 654758 h 1046644"/>
                <a:gd name="connsiteX40" fmla="*/ 1567543 w 2072640"/>
                <a:gd name="connsiteY40" fmla="*/ 637341 h 1046644"/>
                <a:gd name="connsiteX41" fmla="*/ 1602377 w 2072640"/>
                <a:gd name="connsiteY41" fmla="*/ 628633 h 1046644"/>
                <a:gd name="connsiteX42" fmla="*/ 1698172 w 2072640"/>
                <a:gd name="connsiteY42" fmla="*/ 611216 h 1046644"/>
                <a:gd name="connsiteX43" fmla="*/ 1802674 w 2072640"/>
                <a:gd name="connsiteY43" fmla="*/ 585090 h 1046644"/>
                <a:gd name="connsiteX44" fmla="*/ 1846217 w 2072640"/>
                <a:gd name="connsiteY44" fmla="*/ 550256 h 1046644"/>
                <a:gd name="connsiteX45" fmla="*/ 1898469 w 2072640"/>
                <a:gd name="connsiteY45" fmla="*/ 489296 h 1046644"/>
                <a:gd name="connsiteX46" fmla="*/ 1924594 w 2072640"/>
                <a:gd name="connsiteY46" fmla="*/ 437044 h 1046644"/>
                <a:gd name="connsiteX47" fmla="*/ 1942012 w 2072640"/>
                <a:gd name="connsiteY47" fmla="*/ 367376 h 1046644"/>
                <a:gd name="connsiteX48" fmla="*/ 1950720 w 2072640"/>
                <a:gd name="connsiteY48" fmla="*/ 341250 h 1046644"/>
                <a:gd name="connsiteX49" fmla="*/ 2002972 w 2072640"/>
                <a:gd name="connsiteY49" fmla="*/ 315124 h 1046644"/>
                <a:gd name="connsiteX50" fmla="*/ 2037806 w 2072640"/>
                <a:gd name="connsiteY50" fmla="*/ 262873 h 1046644"/>
                <a:gd name="connsiteX51" fmla="*/ 2055223 w 2072640"/>
                <a:gd name="connsiteY51" fmla="*/ 236747 h 1046644"/>
                <a:gd name="connsiteX52" fmla="*/ 2072640 w 2072640"/>
                <a:gd name="connsiteY52" fmla="*/ 184496 h 1046644"/>
                <a:gd name="connsiteX53" fmla="*/ 2063932 w 2072640"/>
                <a:gd name="connsiteY53" fmla="*/ 149661 h 1046644"/>
                <a:gd name="connsiteX54" fmla="*/ 2046514 w 2072640"/>
                <a:gd name="connsiteY54" fmla="*/ 132244 h 1046644"/>
                <a:gd name="connsiteX55" fmla="*/ 2029097 w 2072640"/>
                <a:gd name="connsiteY55" fmla="*/ 106118 h 1046644"/>
                <a:gd name="connsiteX56" fmla="*/ 2011680 w 2072640"/>
                <a:gd name="connsiteY56" fmla="*/ 53867 h 1046644"/>
                <a:gd name="connsiteX57" fmla="*/ 2020389 w 2072640"/>
                <a:gd name="connsiteY57" fmla="*/ 27741 h 1046644"/>
                <a:gd name="connsiteX58" fmla="*/ 2037806 w 2072640"/>
                <a:gd name="connsiteY58" fmla="*/ 1616 h 1046644"/>
                <a:gd name="connsiteX59" fmla="*/ 2011680 w 2072640"/>
                <a:gd name="connsiteY59" fmla="*/ 19033 h 1046644"/>
                <a:gd name="connsiteX60" fmla="*/ 2002972 w 2072640"/>
                <a:gd name="connsiteY60" fmla="*/ 19033 h 1046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072640" h="1046644">
                  <a:moveTo>
                    <a:pt x="0" y="1046644"/>
                  </a:moveTo>
                  <a:cubicBezTo>
                    <a:pt x="2497" y="1021674"/>
                    <a:pt x="1726" y="964816"/>
                    <a:pt x="17417" y="933433"/>
                  </a:cubicBezTo>
                  <a:cubicBezTo>
                    <a:pt x="22098" y="924071"/>
                    <a:pt x="28296" y="915480"/>
                    <a:pt x="34834" y="907307"/>
                  </a:cubicBezTo>
                  <a:cubicBezTo>
                    <a:pt x="39963" y="900896"/>
                    <a:pt x="47123" y="896301"/>
                    <a:pt x="52252" y="889890"/>
                  </a:cubicBezTo>
                  <a:cubicBezTo>
                    <a:pt x="58790" y="881717"/>
                    <a:pt x="60793" y="869311"/>
                    <a:pt x="69669" y="863764"/>
                  </a:cubicBezTo>
                  <a:cubicBezTo>
                    <a:pt x="85237" y="854034"/>
                    <a:pt x="106644" y="856531"/>
                    <a:pt x="121920" y="846347"/>
                  </a:cubicBezTo>
                  <a:lnTo>
                    <a:pt x="148046" y="828930"/>
                  </a:lnTo>
                  <a:cubicBezTo>
                    <a:pt x="156755" y="831833"/>
                    <a:pt x="165048" y="838652"/>
                    <a:pt x="174172" y="837638"/>
                  </a:cubicBezTo>
                  <a:cubicBezTo>
                    <a:pt x="192419" y="835610"/>
                    <a:pt x="226423" y="820221"/>
                    <a:pt x="226423" y="820221"/>
                  </a:cubicBezTo>
                  <a:cubicBezTo>
                    <a:pt x="255452" y="776679"/>
                    <a:pt x="235131" y="799902"/>
                    <a:pt x="296092" y="759261"/>
                  </a:cubicBezTo>
                  <a:lnTo>
                    <a:pt x="322217" y="741844"/>
                  </a:lnTo>
                  <a:cubicBezTo>
                    <a:pt x="328372" y="732612"/>
                    <a:pt x="344641" y="704507"/>
                    <a:pt x="357052" y="698301"/>
                  </a:cubicBezTo>
                  <a:cubicBezTo>
                    <a:pt x="373473" y="690091"/>
                    <a:pt x="394027" y="691068"/>
                    <a:pt x="409303" y="680884"/>
                  </a:cubicBezTo>
                  <a:cubicBezTo>
                    <a:pt x="443067" y="658375"/>
                    <a:pt x="425500" y="666777"/>
                    <a:pt x="461554" y="654758"/>
                  </a:cubicBezTo>
                  <a:cubicBezTo>
                    <a:pt x="478971" y="657661"/>
                    <a:pt x="496569" y="659636"/>
                    <a:pt x="513806" y="663467"/>
                  </a:cubicBezTo>
                  <a:cubicBezTo>
                    <a:pt x="522767" y="665458"/>
                    <a:pt x="530971" y="670185"/>
                    <a:pt x="539932" y="672176"/>
                  </a:cubicBezTo>
                  <a:cubicBezTo>
                    <a:pt x="557169" y="676006"/>
                    <a:pt x="574766" y="677981"/>
                    <a:pt x="592183" y="680884"/>
                  </a:cubicBezTo>
                  <a:cubicBezTo>
                    <a:pt x="600892" y="677981"/>
                    <a:pt x="610438" y="676899"/>
                    <a:pt x="618309" y="672176"/>
                  </a:cubicBezTo>
                  <a:cubicBezTo>
                    <a:pt x="625350" y="667952"/>
                    <a:pt x="628382" y="658430"/>
                    <a:pt x="635726" y="654758"/>
                  </a:cubicBezTo>
                  <a:cubicBezTo>
                    <a:pt x="652147" y="646547"/>
                    <a:pt x="672701" y="647525"/>
                    <a:pt x="687977" y="637341"/>
                  </a:cubicBezTo>
                  <a:cubicBezTo>
                    <a:pt x="696686" y="631535"/>
                    <a:pt x="704539" y="624175"/>
                    <a:pt x="714103" y="619924"/>
                  </a:cubicBezTo>
                  <a:cubicBezTo>
                    <a:pt x="730880" y="612468"/>
                    <a:pt x="748937" y="608313"/>
                    <a:pt x="766354" y="602507"/>
                  </a:cubicBezTo>
                  <a:lnTo>
                    <a:pt x="792480" y="593798"/>
                  </a:lnTo>
                  <a:cubicBezTo>
                    <a:pt x="809897" y="596701"/>
                    <a:pt x="827602" y="598224"/>
                    <a:pt x="844732" y="602507"/>
                  </a:cubicBezTo>
                  <a:cubicBezTo>
                    <a:pt x="862543" y="606960"/>
                    <a:pt x="896983" y="619924"/>
                    <a:pt x="896983" y="619924"/>
                  </a:cubicBezTo>
                  <a:cubicBezTo>
                    <a:pt x="902789" y="628633"/>
                    <a:pt x="906227" y="639512"/>
                    <a:pt x="914400" y="646050"/>
                  </a:cubicBezTo>
                  <a:cubicBezTo>
                    <a:pt x="921568" y="651784"/>
                    <a:pt x="934035" y="648267"/>
                    <a:pt x="940526" y="654758"/>
                  </a:cubicBezTo>
                  <a:cubicBezTo>
                    <a:pt x="947017" y="661249"/>
                    <a:pt x="941764" y="675548"/>
                    <a:pt x="949234" y="680884"/>
                  </a:cubicBezTo>
                  <a:cubicBezTo>
                    <a:pt x="964174" y="691555"/>
                    <a:pt x="984069" y="692495"/>
                    <a:pt x="1001486" y="698301"/>
                  </a:cubicBezTo>
                  <a:lnTo>
                    <a:pt x="1027612" y="707010"/>
                  </a:lnTo>
                  <a:lnTo>
                    <a:pt x="1105989" y="680884"/>
                  </a:lnTo>
                  <a:cubicBezTo>
                    <a:pt x="1114697" y="677981"/>
                    <a:pt x="1122958" y="672830"/>
                    <a:pt x="1132114" y="672176"/>
                  </a:cubicBezTo>
                  <a:lnTo>
                    <a:pt x="1254034" y="663467"/>
                  </a:lnTo>
                  <a:cubicBezTo>
                    <a:pt x="1265646" y="666370"/>
                    <a:pt x="1277185" y="669580"/>
                    <a:pt x="1288869" y="672176"/>
                  </a:cubicBezTo>
                  <a:cubicBezTo>
                    <a:pt x="1303318" y="675387"/>
                    <a:pt x="1318052" y="677294"/>
                    <a:pt x="1332412" y="680884"/>
                  </a:cubicBezTo>
                  <a:cubicBezTo>
                    <a:pt x="1341317" y="683110"/>
                    <a:pt x="1349711" y="687071"/>
                    <a:pt x="1358537" y="689593"/>
                  </a:cubicBezTo>
                  <a:cubicBezTo>
                    <a:pt x="1370045" y="692881"/>
                    <a:pt x="1381760" y="695398"/>
                    <a:pt x="1393372" y="698301"/>
                  </a:cubicBezTo>
                  <a:cubicBezTo>
                    <a:pt x="1423311" y="692313"/>
                    <a:pt x="1443045" y="689085"/>
                    <a:pt x="1471749" y="680884"/>
                  </a:cubicBezTo>
                  <a:cubicBezTo>
                    <a:pt x="1480575" y="678362"/>
                    <a:pt x="1489166" y="675079"/>
                    <a:pt x="1497874" y="672176"/>
                  </a:cubicBezTo>
                  <a:cubicBezTo>
                    <a:pt x="1503680" y="666370"/>
                    <a:pt x="1507948" y="658430"/>
                    <a:pt x="1515292" y="654758"/>
                  </a:cubicBezTo>
                  <a:cubicBezTo>
                    <a:pt x="1531713" y="646547"/>
                    <a:pt x="1549732" y="641794"/>
                    <a:pt x="1567543" y="637341"/>
                  </a:cubicBezTo>
                  <a:cubicBezTo>
                    <a:pt x="1579154" y="634438"/>
                    <a:pt x="1590693" y="631229"/>
                    <a:pt x="1602377" y="628633"/>
                  </a:cubicBezTo>
                  <a:cubicBezTo>
                    <a:pt x="1638908" y="620515"/>
                    <a:pt x="1660339" y="617521"/>
                    <a:pt x="1698172" y="611216"/>
                  </a:cubicBezTo>
                  <a:cubicBezTo>
                    <a:pt x="1767174" y="588214"/>
                    <a:pt x="1732314" y="596816"/>
                    <a:pt x="1802674" y="585090"/>
                  </a:cubicBezTo>
                  <a:cubicBezTo>
                    <a:pt x="1846626" y="570439"/>
                    <a:pt x="1814704" y="587020"/>
                    <a:pt x="1846217" y="550256"/>
                  </a:cubicBezTo>
                  <a:cubicBezTo>
                    <a:pt x="1909570" y="476345"/>
                    <a:pt x="1858484" y="549273"/>
                    <a:pt x="1898469" y="489296"/>
                  </a:cubicBezTo>
                  <a:cubicBezTo>
                    <a:pt x="1920355" y="423634"/>
                    <a:pt x="1890834" y="504564"/>
                    <a:pt x="1924594" y="437044"/>
                  </a:cubicBezTo>
                  <a:cubicBezTo>
                    <a:pt x="1934547" y="417137"/>
                    <a:pt x="1937043" y="387251"/>
                    <a:pt x="1942012" y="367376"/>
                  </a:cubicBezTo>
                  <a:cubicBezTo>
                    <a:pt x="1944238" y="358470"/>
                    <a:pt x="1944986" y="348418"/>
                    <a:pt x="1950720" y="341250"/>
                  </a:cubicBezTo>
                  <a:cubicBezTo>
                    <a:pt x="1962997" y="325904"/>
                    <a:pt x="1985762" y="320861"/>
                    <a:pt x="2002972" y="315124"/>
                  </a:cubicBezTo>
                  <a:lnTo>
                    <a:pt x="2037806" y="262873"/>
                  </a:lnTo>
                  <a:cubicBezTo>
                    <a:pt x="2043612" y="254164"/>
                    <a:pt x="2051913" y="246676"/>
                    <a:pt x="2055223" y="236747"/>
                  </a:cubicBezTo>
                  <a:lnTo>
                    <a:pt x="2072640" y="184496"/>
                  </a:lnTo>
                  <a:cubicBezTo>
                    <a:pt x="2069737" y="172884"/>
                    <a:pt x="2069285" y="160366"/>
                    <a:pt x="2063932" y="149661"/>
                  </a:cubicBezTo>
                  <a:cubicBezTo>
                    <a:pt x="2060260" y="142317"/>
                    <a:pt x="2051643" y="138655"/>
                    <a:pt x="2046514" y="132244"/>
                  </a:cubicBezTo>
                  <a:cubicBezTo>
                    <a:pt x="2039976" y="124071"/>
                    <a:pt x="2034903" y="114827"/>
                    <a:pt x="2029097" y="106118"/>
                  </a:cubicBezTo>
                  <a:cubicBezTo>
                    <a:pt x="2023291" y="88701"/>
                    <a:pt x="2005874" y="71284"/>
                    <a:pt x="2011680" y="53867"/>
                  </a:cubicBezTo>
                  <a:cubicBezTo>
                    <a:pt x="2014583" y="45158"/>
                    <a:pt x="2016284" y="35952"/>
                    <a:pt x="2020389" y="27741"/>
                  </a:cubicBezTo>
                  <a:cubicBezTo>
                    <a:pt x="2025070" y="18380"/>
                    <a:pt x="2045207" y="9016"/>
                    <a:pt x="2037806" y="1616"/>
                  </a:cubicBezTo>
                  <a:cubicBezTo>
                    <a:pt x="2030405" y="-5784"/>
                    <a:pt x="2021041" y="14352"/>
                    <a:pt x="2011680" y="19033"/>
                  </a:cubicBezTo>
                  <a:cubicBezTo>
                    <a:pt x="2009084" y="20331"/>
                    <a:pt x="2005875" y="19033"/>
                    <a:pt x="2002972" y="19033"/>
                  </a:cubicBezTo>
                </a:path>
              </a:pathLst>
            </a:custGeom>
            <a:noFill/>
            <a:ln w="25400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p3d prstMaterial="matte">
              <a:bevelT w="12700" h="12700"/>
            </a:sp3d>
            <a:extLst>
              <a:ext uri="{53640926-AAD7-44d8-BBD7-CCE9431645EC}">
                <a14:shadowObscured xmlns:a14="http://schemas.microsoft.com/office/drawing/2010/main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3744686" y="4632960"/>
              <a:ext cx="2116183" cy="984069"/>
            </a:xfrm>
            <a:custGeom>
              <a:avLst/>
              <a:gdLst>
                <a:gd name="connsiteX0" fmla="*/ 0 w 2116183"/>
                <a:gd name="connsiteY0" fmla="*/ 984069 h 984069"/>
                <a:gd name="connsiteX1" fmla="*/ 104503 w 2116183"/>
                <a:gd name="connsiteY1" fmla="*/ 975360 h 984069"/>
                <a:gd name="connsiteX2" fmla="*/ 130628 w 2116183"/>
                <a:gd name="connsiteY2" fmla="*/ 966651 h 984069"/>
                <a:gd name="connsiteX3" fmla="*/ 148045 w 2116183"/>
                <a:gd name="connsiteY3" fmla="*/ 940526 h 984069"/>
                <a:gd name="connsiteX4" fmla="*/ 165463 w 2116183"/>
                <a:gd name="connsiteY4" fmla="*/ 923109 h 984069"/>
                <a:gd name="connsiteX5" fmla="*/ 191588 w 2116183"/>
                <a:gd name="connsiteY5" fmla="*/ 870857 h 984069"/>
                <a:gd name="connsiteX6" fmla="*/ 217714 w 2116183"/>
                <a:gd name="connsiteY6" fmla="*/ 853440 h 984069"/>
                <a:gd name="connsiteX7" fmla="*/ 226423 w 2116183"/>
                <a:gd name="connsiteY7" fmla="*/ 827314 h 984069"/>
                <a:gd name="connsiteX8" fmla="*/ 261257 w 2116183"/>
                <a:gd name="connsiteY8" fmla="*/ 783771 h 984069"/>
                <a:gd name="connsiteX9" fmla="*/ 269965 w 2116183"/>
                <a:gd name="connsiteY9" fmla="*/ 757646 h 984069"/>
                <a:gd name="connsiteX10" fmla="*/ 339634 w 2116183"/>
                <a:gd name="connsiteY10" fmla="*/ 722811 h 984069"/>
                <a:gd name="connsiteX11" fmla="*/ 365760 w 2116183"/>
                <a:gd name="connsiteY11" fmla="*/ 714103 h 984069"/>
                <a:gd name="connsiteX12" fmla="*/ 400594 w 2116183"/>
                <a:gd name="connsiteY12" fmla="*/ 722811 h 984069"/>
                <a:gd name="connsiteX13" fmla="*/ 452845 w 2116183"/>
                <a:gd name="connsiteY13" fmla="*/ 740229 h 984069"/>
                <a:gd name="connsiteX14" fmla="*/ 470263 w 2116183"/>
                <a:gd name="connsiteY14" fmla="*/ 722811 h 984069"/>
                <a:gd name="connsiteX15" fmla="*/ 496388 w 2116183"/>
                <a:gd name="connsiteY15" fmla="*/ 714103 h 984069"/>
                <a:gd name="connsiteX16" fmla="*/ 539931 w 2116183"/>
                <a:gd name="connsiteY16" fmla="*/ 679269 h 984069"/>
                <a:gd name="connsiteX17" fmla="*/ 557348 w 2116183"/>
                <a:gd name="connsiteY17" fmla="*/ 661851 h 984069"/>
                <a:gd name="connsiteX18" fmla="*/ 644434 w 2116183"/>
                <a:gd name="connsiteY18" fmla="*/ 635726 h 984069"/>
                <a:gd name="connsiteX19" fmla="*/ 696685 w 2116183"/>
                <a:gd name="connsiteY19" fmla="*/ 618309 h 984069"/>
                <a:gd name="connsiteX20" fmla="*/ 722811 w 2116183"/>
                <a:gd name="connsiteY20" fmla="*/ 609600 h 984069"/>
                <a:gd name="connsiteX21" fmla="*/ 748937 w 2116183"/>
                <a:gd name="connsiteY21" fmla="*/ 627017 h 984069"/>
                <a:gd name="connsiteX22" fmla="*/ 766354 w 2116183"/>
                <a:gd name="connsiteY22" fmla="*/ 653143 h 984069"/>
                <a:gd name="connsiteX23" fmla="*/ 818605 w 2116183"/>
                <a:gd name="connsiteY23" fmla="*/ 670560 h 984069"/>
                <a:gd name="connsiteX24" fmla="*/ 949234 w 2116183"/>
                <a:gd name="connsiteY24" fmla="*/ 627017 h 984069"/>
                <a:gd name="connsiteX25" fmla="*/ 975360 w 2116183"/>
                <a:gd name="connsiteY25" fmla="*/ 618309 h 984069"/>
                <a:gd name="connsiteX26" fmla="*/ 1001485 w 2116183"/>
                <a:gd name="connsiteY26" fmla="*/ 609600 h 984069"/>
                <a:gd name="connsiteX27" fmla="*/ 1071154 w 2116183"/>
                <a:gd name="connsiteY27" fmla="*/ 644434 h 984069"/>
                <a:gd name="connsiteX28" fmla="*/ 1097280 w 2116183"/>
                <a:gd name="connsiteY28" fmla="*/ 653143 h 984069"/>
                <a:gd name="connsiteX29" fmla="*/ 1123405 w 2116183"/>
                <a:gd name="connsiteY29" fmla="*/ 661851 h 984069"/>
                <a:gd name="connsiteX30" fmla="*/ 1166948 w 2116183"/>
                <a:gd name="connsiteY30" fmla="*/ 687977 h 984069"/>
                <a:gd name="connsiteX31" fmla="*/ 1219200 w 2116183"/>
                <a:gd name="connsiteY31" fmla="*/ 714103 h 984069"/>
                <a:gd name="connsiteX32" fmla="*/ 1306285 w 2116183"/>
                <a:gd name="connsiteY32" fmla="*/ 705394 h 984069"/>
                <a:gd name="connsiteX33" fmla="*/ 1358537 w 2116183"/>
                <a:gd name="connsiteY33" fmla="*/ 687977 h 984069"/>
                <a:gd name="connsiteX34" fmla="*/ 1410788 w 2116183"/>
                <a:gd name="connsiteY34" fmla="*/ 670560 h 984069"/>
                <a:gd name="connsiteX35" fmla="*/ 1489165 w 2116183"/>
                <a:gd name="connsiteY35" fmla="*/ 644434 h 984069"/>
                <a:gd name="connsiteX36" fmla="*/ 1515291 w 2116183"/>
                <a:gd name="connsiteY36" fmla="*/ 635726 h 984069"/>
                <a:gd name="connsiteX37" fmla="*/ 1541417 w 2116183"/>
                <a:gd name="connsiteY37" fmla="*/ 644434 h 984069"/>
                <a:gd name="connsiteX38" fmla="*/ 1759131 w 2116183"/>
                <a:gd name="connsiteY38" fmla="*/ 644434 h 984069"/>
                <a:gd name="connsiteX39" fmla="*/ 1820091 w 2116183"/>
                <a:gd name="connsiteY39" fmla="*/ 627017 h 984069"/>
                <a:gd name="connsiteX40" fmla="*/ 1837508 w 2116183"/>
                <a:gd name="connsiteY40" fmla="*/ 600891 h 984069"/>
                <a:gd name="connsiteX41" fmla="*/ 1863634 w 2116183"/>
                <a:gd name="connsiteY41" fmla="*/ 583474 h 984069"/>
                <a:gd name="connsiteX42" fmla="*/ 1881051 w 2116183"/>
                <a:gd name="connsiteY42" fmla="*/ 557349 h 984069"/>
                <a:gd name="connsiteX43" fmla="*/ 1898468 w 2116183"/>
                <a:gd name="connsiteY43" fmla="*/ 539931 h 984069"/>
                <a:gd name="connsiteX44" fmla="*/ 1924594 w 2116183"/>
                <a:gd name="connsiteY44" fmla="*/ 487680 h 984069"/>
                <a:gd name="connsiteX45" fmla="*/ 1933303 w 2116183"/>
                <a:gd name="connsiteY45" fmla="*/ 435429 h 984069"/>
                <a:gd name="connsiteX46" fmla="*/ 1942011 w 2116183"/>
                <a:gd name="connsiteY46" fmla="*/ 409303 h 984069"/>
                <a:gd name="connsiteX47" fmla="*/ 1985554 w 2116183"/>
                <a:gd name="connsiteY47" fmla="*/ 400594 h 984069"/>
                <a:gd name="connsiteX48" fmla="*/ 2011680 w 2116183"/>
                <a:gd name="connsiteY48" fmla="*/ 391886 h 984069"/>
                <a:gd name="connsiteX49" fmla="*/ 2055223 w 2116183"/>
                <a:gd name="connsiteY49" fmla="*/ 357051 h 984069"/>
                <a:gd name="connsiteX50" fmla="*/ 2072640 w 2116183"/>
                <a:gd name="connsiteY50" fmla="*/ 304800 h 984069"/>
                <a:gd name="connsiteX51" fmla="*/ 2055223 w 2116183"/>
                <a:gd name="connsiteY51" fmla="*/ 252549 h 984069"/>
                <a:gd name="connsiteX52" fmla="*/ 2081348 w 2116183"/>
                <a:gd name="connsiteY52" fmla="*/ 174171 h 984069"/>
                <a:gd name="connsiteX53" fmla="*/ 2090057 w 2116183"/>
                <a:gd name="connsiteY53" fmla="*/ 148046 h 984069"/>
                <a:gd name="connsiteX54" fmla="*/ 2107474 w 2116183"/>
                <a:gd name="connsiteY54" fmla="*/ 121920 h 984069"/>
                <a:gd name="connsiteX55" fmla="*/ 2107474 w 2116183"/>
                <a:gd name="connsiteY55" fmla="*/ 8709 h 984069"/>
                <a:gd name="connsiteX56" fmla="*/ 2116183 w 2116183"/>
                <a:gd name="connsiteY56" fmla="*/ 0 h 98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16183" h="984069">
                  <a:moveTo>
                    <a:pt x="0" y="984069"/>
                  </a:moveTo>
                  <a:cubicBezTo>
                    <a:pt x="34834" y="981166"/>
                    <a:pt x="69855" y="979980"/>
                    <a:pt x="104503" y="975360"/>
                  </a:cubicBezTo>
                  <a:cubicBezTo>
                    <a:pt x="113602" y="974147"/>
                    <a:pt x="123460" y="972385"/>
                    <a:pt x="130628" y="966651"/>
                  </a:cubicBezTo>
                  <a:cubicBezTo>
                    <a:pt x="138801" y="960113"/>
                    <a:pt x="141507" y="948699"/>
                    <a:pt x="148045" y="940526"/>
                  </a:cubicBezTo>
                  <a:cubicBezTo>
                    <a:pt x="153174" y="934115"/>
                    <a:pt x="159657" y="928915"/>
                    <a:pt x="165463" y="923109"/>
                  </a:cubicBezTo>
                  <a:cubicBezTo>
                    <a:pt x="172545" y="901860"/>
                    <a:pt x="174706" y="887739"/>
                    <a:pt x="191588" y="870857"/>
                  </a:cubicBezTo>
                  <a:cubicBezTo>
                    <a:pt x="198989" y="863456"/>
                    <a:pt x="209005" y="859246"/>
                    <a:pt x="217714" y="853440"/>
                  </a:cubicBezTo>
                  <a:cubicBezTo>
                    <a:pt x="220617" y="844731"/>
                    <a:pt x="222318" y="835525"/>
                    <a:pt x="226423" y="827314"/>
                  </a:cubicBezTo>
                  <a:cubicBezTo>
                    <a:pt x="237408" y="805345"/>
                    <a:pt x="245058" y="799970"/>
                    <a:pt x="261257" y="783771"/>
                  </a:cubicBezTo>
                  <a:cubicBezTo>
                    <a:pt x="264160" y="775063"/>
                    <a:pt x="265242" y="765517"/>
                    <a:pt x="269965" y="757646"/>
                  </a:cubicBezTo>
                  <a:cubicBezTo>
                    <a:pt x="285164" y="732315"/>
                    <a:pt x="313584" y="731494"/>
                    <a:pt x="339634" y="722811"/>
                  </a:cubicBezTo>
                  <a:lnTo>
                    <a:pt x="365760" y="714103"/>
                  </a:lnTo>
                  <a:cubicBezTo>
                    <a:pt x="377371" y="717006"/>
                    <a:pt x="389130" y="719372"/>
                    <a:pt x="400594" y="722811"/>
                  </a:cubicBezTo>
                  <a:cubicBezTo>
                    <a:pt x="418179" y="728087"/>
                    <a:pt x="452845" y="740229"/>
                    <a:pt x="452845" y="740229"/>
                  </a:cubicBezTo>
                  <a:cubicBezTo>
                    <a:pt x="458651" y="734423"/>
                    <a:pt x="463222" y="727036"/>
                    <a:pt x="470263" y="722811"/>
                  </a:cubicBezTo>
                  <a:cubicBezTo>
                    <a:pt x="478134" y="718088"/>
                    <a:pt x="489220" y="719837"/>
                    <a:pt x="496388" y="714103"/>
                  </a:cubicBezTo>
                  <a:cubicBezTo>
                    <a:pt x="552659" y="669086"/>
                    <a:pt x="474265" y="701156"/>
                    <a:pt x="539931" y="679269"/>
                  </a:cubicBezTo>
                  <a:cubicBezTo>
                    <a:pt x="545737" y="673463"/>
                    <a:pt x="550004" y="665523"/>
                    <a:pt x="557348" y="661851"/>
                  </a:cubicBezTo>
                  <a:cubicBezTo>
                    <a:pt x="588139" y="646455"/>
                    <a:pt x="613181" y="645102"/>
                    <a:pt x="644434" y="635726"/>
                  </a:cubicBezTo>
                  <a:cubicBezTo>
                    <a:pt x="662019" y="630451"/>
                    <a:pt x="679268" y="624115"/>
                    <a:pt x="696685" y="618309"/>
                  </a:cubicBezTo>
                  <a:lnTo>
                    <a:pt x="722811" y="609600"/>
                  </a:lnTo>
                  <a:cubicBezTo>
                    <a:pt x="731520" y="615406"/>
                    <a:pt x="741536" y="619616"/>
                    <a:pt x="748937" y="627017"/>
                  </a:cubicBezTo>
                  <a:cubicBezTo>
                    <a:pt x="756338" y="634418"/>
                    <a:pt x="757478" y="647596"/>
                    <a:pt x="766354" y="653143"/>
                  </a:cubicBezTo>
                  <a:cubicBezTo>
                    <a:pt x="781922" y="662873"/>
                    <a:pt x="818605" y="670560"/>
                    <a:pt x="818605" y="670560"/>
                  </a:cubicBezTo>
                  <a:lnTo>
                    <a:pt x="949234" y="627017"/>
                  </a:lnTo>
                  <a:lnTo>
                    <a:pt x="975360" y="618309"/>
                  </a:lnTo>
                  <a:lnTo>
                    <a:pt x="1001485" y="609600"/>
                  </a:lnTo>
                  <a:cubicBezTo>
                    <a:pt x="1031885" y="639999"/>
                    <a:pt x="1011113" y="624420"/>
                    <a:pt x="1071154" y="644434"/>
                  </a:cubicBezTo>
                  <a:lnTo>
                    <a:pt x="1097280" y="653143"/>
                  </a:lnTo>
                  <a:lnTo>
                    <a:pt x="1123405" y="661851"/>
                  </a:lnTo>
                  <a:cubicBezTo>
                    <a:pt x="1157426" y="695872"/>
                    <a:pt x="1121729" y="665368"/>
                    <a:pt x="1166948" y="687977"/>
                  </a:cubicBezTo>
                  <a:cubicBezTo>
                    <a:pt x="1234480" y="721742"/>
                    <a:pt x="1153528" y="692211"/>
                    <a:pt x="1219200" y="714103"/>
                  </a:cubicBezTo>
                  <a:cubicBezTo>
                    <a:pt x="1248228" y="711200"/>
                    <a:pt x="1277612" y="710770"/>
                    <a:pt x="1306285" y="705394"/>
                  </a:cubicBezTo>
                  <a:cubicBezTo>
                    <a:pt x="1324330" y="702011"/>
                    <a:pt x="1341120" y="693783"/>
                    <a:pt x="1358537" y="687977"/>
                  </a:cubicBezTo>
                  <a:lnTo>
                    <a:pt x="1410788" y="670560"/>
                  </a:lnTo>
                  <a:lnTo>
                    <a:pt x="1489165" y="644434"/>
                  </a:lnTo>
                  <a:lnTo>
                    <a:pt x="1515291" y="635726"/>
                  </a:lnTo>
                  <a:cubicBezTo>
                    <a:pt x="1524000" y="638629"/>
                    <a:pt x="1532385" y="642792"/>
                    <a:pt x="1541417" y="644434"/>
                  </a:cubicBezTo>
                  <a:cubicBezTo>
                    <a:pt x="1632110" y="660924"/>
                    <a:pt x="1646922" y="651035"/>
                    <a:pt x="1759131" y="644434"/>
                  </a:cubicBezTo>
                  <a:cubicBezTo>
                    <a:pt x="1761410" y="643864"/>
                    <a:pt x="1814411" y="631561"/>
                    <a:pt x="1820091" y="627017"/>
                  </a:cubicBezTo>
                  <a:cubicBezTo>
                    <a:pt x="1828264" y="620479"/>
                    <a:pt x="1830107" y="608292"/>
                    <a:pt x="1837508" y="600891"/>
                  </a:cubicBezTo>
                  <a:cubicBezTo>
                    <a:pt x="1844909" y="593490"/>
                    <a:pt x="1854925" y="589280"/>
                    <a:pt x="1863634" y="583474"/>
                  </a:cubicBezTo>
                  <a:cubicBezTo>
                    <a:pt x="1869440" y="574766"/>
                    <a:pt x="1874513" y="565522"/>
                    <a:pt x="1881051" y="557349"/>
                  </a:cubicBezTo>
                  <a:cubicBezTo>
                    <a:pt x="1886180" y="550938"/>
                    <a:pt x="1893339" y="546342"/>
                    <a:pt x="1898468" y="539931"/>
                  </a:cubicBezTo>
                  <a:cubicBezTo>
                    <a:pt x="1912921" y="521864"/>
                    <a:pt x="1919641" y="509968"/>
                    <a:pt x="1924594" y="487680"/>
                  </a:cubicBezTo>
                  <a:cubicBezTo>
                    <a:pt x="1928425" y="470443"/>
                    <a:pt x="1929473" y="452666"/>
                    <a:pt x="1933303" y="435429"/>
                  </a:cubicBezTo>
                  <a:cubicBezTo>
                    <a:pt x="1935294" y="426468"/>
                    <a:pt x="1934373" y="414395"/>
                    <a:pt x="1942011" y="409303"/>
                  </a:cubicBezTo>
                  <a:cubicBezTo>
                    <a:pt x="1954327" y="401092"/>
                    <a:pt x="1971194" y="404184"/>
                    <a:pt x="1985554" y="400594"/>
                  </a:cubicBezTo>
                  <a:cubicBezTo>
                    <a:pt x="1994460" y="398368"/>
                    <a:pt x="2002971" y="394789"/>
                    <a:pt x="2011680" y="391886"/>
                  </a:cubicBezTo>
                  <a:cubicBezTo>
                    <a:pt x="2020910" y="385732"/>
                    <a:pt x="2049018" y="369460"/>
                    <a:pt x="2055223" y="357051"/>
                  </a:cubicBezTo>
                  <a:cubicBezTo>
                    <a:pt x="2063434" y="340630"/>
                    <a:pt x="2072640" y="304800"/>
                    <a:pt x="2072640" y="304800"/>
                  </a:cubicBezTo>
                  <a:cubicBezTo>
                    <a:pt x="2066834" y="287383"/>
                    <a:pt x="2049417" y="269966"/>
                    <a:pt x="2055223" y="252549"/>
                  </a:cubicBezTo>
                  <a:lnTo>
                    <a:pt x="2081348" y="174171"/>
                  </a:lnTo>
                  <a:cubicBezTo>
                    <a:pt x="2084251" y="165463"/>
                    <a:pt x="2084965" y="155684"/>
                    <a:pt x="2090057" y="148046"/>
                  </a:cubicBezTo>
                  <a:lnTo>
                    <a:pt x="2107474" y="121920"/>
                  </a:lnTo>
                  <a:cubicBezTo>
                    <a:pt x="2098282" y="66773"/>
                    <a:pt x="2092906" y="66979"/>
                    <a:pt x="2107474" y="8709"/>
                  </a:cubicBezTo>
                  <a:cubicBezTo>
                    <a:pt x="2108470" y="4726"/>
                    <a:pt x="2113280" y="2903"/>
                    <a:pt x="2116183" y="0"/>
                  </a:cubicBezTo>
                </a:path>
              </a:pathLst>
            </a:custGeom>
            <a:noFill/>
            <a:ln w="25400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p3d prstMaterial="matte">
              <a:bevelT w="12700" h="12700"/>
            </a:sp3d>
            <a:extLst>
              <a:ext uri="{53640926-AAD7-44d8-BBD7-CCE9431645EC}">
                <a14:shadowObscured xmlns:a14="http://schemas.microsoft.com/office/drawing/2010/main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625340" y="3797393"/>
            <a:ext cx="525780" cy="1346107"/>
            <a:chOff x="4625340" y="3797393"/>
            <a:chExt cx="525780" cy="1346107"/>
          </a:xfrm>
        </p:grpSpPr>
        <p:grpSp>
          <p:nvGrpSpPr>
            <p:cNvPr id="34" name="Group 33"/>
            <p:cNvGrpSpPr/>
            <p:nvPr/>
          </p:nvGrpSpPr>
          <p:grpSpPr>
            <a:xfrm>
              <a:off x="4665899" y="3797393"/>
              <a:ext cx="414101" cy="952252"/>
              <a:chOff x="5758099" y="3219009"/>
              <a:chExt cx="519266" cy="1194086"/>
            </a:xfrm>
          </p:grpSpPr>
          <p:sp>
            <p:nvSpPr>
              <p:cNvPr id="35" name="Freeform 34"/>
              <p:cNvSpPr/>
              <p:nvPr/>
            </p:nvSpPr>
            <p:spPr bwMode="auto">
              <a:xfrm>
                <a:off x="5782491" y="3509554"/>
                <a:ext cx="487680" cy="836313"/>
              </a:xfrm>
              <a:custGeom>
                <a:avLst/>
                <a:gdLst>
                  <a:gd name="connsiteX0" fmla="*/ 200297 w 487680"/>
                  <a:gd name="connsiteY0" fmla="*/ 104502 h 836313"/>
                  <a:gd name="connsiteX1" fmla="*/ 121920 w 487680"/>
                  <a:gd name="connsiteY1" fmla="*/ 182880 h 836313"/>
                  <a:gd name="connsiteX2" fmla="*/ 113211 w 487680"/>
                  <a:gd name="connsiteY2" fmla="*/ 209005 h 836313"/>
                  <a:gd name="connsiteX3" fmla="*/ 121920 w 487680"/>
                  <a:gd name="connsiteY3" fmla="*/ 235131 h 836313"/>
                  <a:gd name="connsiteX4" fmla="*/ 104503 w 487680"/>
                  <a:gd name="connsiteY4" fmla="*/ 287382 h 836313"/>
                  <a:gd name="connsiteX5" fmla="*/ 95794 w 487680"/>
                  <a:gd name="connsiteY5" fmla="*/ 313508 h 836313"/>
                  <a:gd name="connsiteX6" fmla="*/ 78377 w 487680"/>
                  <a:gd name="connsiteY6" fmla="*/ 339634 h 836313"/>
                  <a:gd name="connsiteX7" fmla="*/ 52251 w 487680"/>
                  <a:gd name="connsiteY7" fmla="*/ 391885 h 836313"/>
                  <a:gd name="connsiteX8" fmla="*/ 52251 w 487680"/>
                  <a:gd name="connsiteY8" fmla="*/ 444137 h 836313"/>
                  <a:gd name="connsiteX9" fmla="*/ 26126 w 487680"/>
                  <a:gd name="connsiteY9" fmla="*/ 505097 h 836313"/>
                  <a:gd name="connsiteX10" fmla="*/ 8708 w 487680"/>
                  <a:gd name="connsiteY10" fmla="*/ 522514 h 836313"/>
                  <a:gd name="connsiteX11" fmla="*/ 0 w 487680"/>
                  <a:gd name="connsiteY11" fmla="*/ 548640 h 836313"/>
                  <a:gd name="connsiteX12" fmla="*/ 26126 w 487680"/>
                  <a:gd name="connsiteY12" fmla="*/ 600891 h 836313"/>
                  <a:gd name="connsiteX13" fmla="*/ 60960 w 487680"/>
                  <a:gd name="connsiteY13" fmla="*/ 670560 h 836313"/>
                  <a:gd name="connsiteX14" fmla="*/ 87086 w 487680"/>
                  <a:gd name="connsiteY14" fmla="*/ 687977 h 836313"/>
                  <a:gd name="connsiteX15" fmla="*/ 121920 w 487680"/>
                  <a:gd name="connsiteY15" fmla="*/ 731520 h 836313"/>
                  <a:gd name="connsiteX16" fmla="*/ 165463 w 487680"/>
                  <a:gd name="connsiteY16" fmla="*/ 775062 h 836313"/>
                  <a:gd name="connsiteX17" fmla="*/ 217714 w 487680"/>
                  <a:gd name="connsiteY17" fmla="*/ 792480 h 836313"/>
                  <a:gd name="connsiteX18" fmla="*/ 243840 w 487680"/>
                  <a:gd name="connsiteY18" fmla="*/ 801188 h 836313"/>
                  <a:gd name="connsiteX19" fmla="*/ 322217 w 487680"/>
                  <a:gd name="connsiteY19" fmla="*/ 827314 h 836313"/>
                  <a:gd name="connsiteX20" fmla="*/ 348343 w 487680"/>
                  <a:gd name="connsiteY20" fmla="*/ 809897 h 836313"/>
                  <a:gd name="connsiteX21" fmla="*/ 374468 w 487680"/>
                  <a:gd name="connsiteY21" fmla="*/ 801188 h 836313"/>
                  <a:gd name="connsiteX22" fmla="*/ 409303 w 487680"/>
                  <a:gd name="connsiteY22" fmla="*/ 748937 h 836313"/>
                  <a:gd name="connsiteX23" fmla="*/ 426720 w 487680"/>
                  <a:gd name="connsiteY23" fmla="*/ 722811 h 836313"/>
                  <a:gd name="connsiteX24" fmla="*/ 452846 w 487680"/>
                  <a:gd name="connsiteY24" fmla="*/ 661851 h 836313"/>
                  <a:gd name="connsiteX25" fmla="*/ 487680 w 487680"/>
                  <a:gd name="connsiteY25" fmla="*/ 609600 h 836313"/>
                  <a:gd name="connsiteX26" fmla="*/ 478971 w 487680"/>
                  <a:gd name="connsiteY26" fmla="*/ 513805 h 836313"/>
                  <a:gd name="connsiteX27" fmla="*/ 470263 w 487680"/>
                  <a:gd name="connsiteY27" fmla="*/ 487680 h 836313"/>
                  <a:gd name="connsiteX28" fmla="*/ 452846 w 487680"/>
                  <a:gd name="connsiteY28" fmla="*/ 409302 h 836313"/>
                  <a:gd name="connsiteX29" fmla="*/ 426720 w 487680"/>
                  <a:gd name="connsiteY29" fmla="*/ 357051 h 836313"/>
                  <a:gd name="connsiteX30" fmla="*/ 418011 w 487680"/>
                  <a:gd name="connsiteY30" fmla="*/ 330925 h 836313"/>
                  <a:gd name="connsiteX31" fmla="*/ 426720 w 487680"/>
                  <a:gd name="connsiteY31" fmla="*/ 304800 h 836313"/>
                  <a:gd name="connsiteX32" fmla="*/ 391886 w 487680"/>
                  <a:gd name="connsiteY32" fmla="*/ 261257 h 836313"/>
                  <a:gd name="connsiteX33" fmla="*/ 383177 w 487680"/>
                  <a:gd name="connsiteY33" fmla="*/ 217714 h 836313"/>
                  <a:gd name="connsiteX34" fmla="*/ 348343 w 487680"/>
                  <a:gd name="connsiteY34" fmla="*/ 165462 h 836313"/>
                  <a:gd name="connsiteX35" fmla="*/ 322217 w 487680"/>
                  <a:gd name="connsiteY35" fmla="*/ 87085 h 836313"/>
                  <a:gd name="connsiteX36" fmla="*/ 313508 w 487680"/>
                  <a:gd name="connsiteY36" fmla="*/ 60960 h 836313"/>
                  <a:gd name="connsiteX37" fmla="*/ 304800 w 487680"/>
                  <a:gd name="connsiteY37" fmla="*/ 34834 h 836313"/>
                  <a:gd name="connsiteX38" fmla="*/ 278674 w 487680"/>
                  <a:gd name="connsiteY38" fmla="*/ 17417 h 836313"/>
                  <a:gd name="connsiteX39" fmla="*/ 226423 w 487680"/>
                  <a:gd name="connsiteY39" fmla="*/ 0 h 836313"/>
                  <a:gd name="connsiteX40" fmla="*/ 209006 w 487680"/>
                  <a:gd name="connsiteY40" fmla="*/ 26125 h 836313"/>
                  <a:gd name="connsiteX41" fmla="*/ 174171 w 487680"/>
                  <a:gd name="connsiteY41" fmla="*/ 60960 h 836313"/>
                  <a:gd name="connsiteX42" fmla="*/ 165463 w 487680"/>
                  <a:gd name="connsiteY42" fmla="*/ 104502 h 836313"/>
                  <a:gd name="connsiteX43" fmla="*/ 156754 w 487680"/>
                  <a:gd name="connsiteY43" fmla="*/ 130628 h 836313"/>
                  <a:gd name="connsiteX44" fmla="*/ 200297 w 487680"/>
                  <a:gd name="connsiteY44" fmla="*/ 104502 h 83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487680" h="836313">
                    <a:moveTo>
                      <a:pt x="200297" y="104502"/>
                    </a:moveTo>
                    <a:cubicBezTo>
                      <a:pt x="194491" y="113211"/>
                      <a:pt x="148047" y="141078"/>
                      <a:pt x="121920" y="182880"/>
                    </a:cubicBezTo>
                    <a:cubicBezTo>
                      <a:pt x="117055" y="190664"/>
                      <a:pt x="116114" y="200297"/>
                      <a:pt x="113211" y="209005"/>
                    </a:cubicBezTo>
                    <a:cubicBezTo>
                      <a:pt x="116114" y="217714"/>
                      <a:pt x="122934" y="226007"/>
                      <a:pt x="121920" y="235131"/>
                    </a:cubicBezTo>
                    <a:cubicBezTo>
                      <a:pt x="119893" y="253378"/>
                      <a:pt x="110309" y="269965"/>
                      <a:pt x="104503" y="287382"/>
                    </a:cubicBezTo>
                    <a:cubicBezTo>
                      <a:pt x="101600" y="296091"/>
                      <a:pt x="100886" y="305870"/>
                      <a:pt x="95794" y="313508"/>
                    </a:cubicBezTo>
                    <a:cubicBezTo>
                      <a:pt x="89988" y="322217"/>
                      <a:pt x="83058" y="330273"/>
                      <a:pt x="78377" y="339634"/>
                    </a:cubicBezTo>
                    <a:cubicBezTo>
                      <a:pt x="42325" y="411739"/>
                      <a:pt x="102161" y="317021"/>
                      <a:pt x="52251" y="391885"/>
                    </a:cubicBezTo>
                    <a:cubicBezTo>
                      <a:pt x="29030" y="461554"/>
                      <a:pt x="52251" y="374468"/>
                      <a:pt x="52251" y="444137"/>
                    </a:cubicBezTo>
                    <a:cubicBezTo>
                      <a:pt x="52251" y="468189"/>
                      <a:pt x="40347" y="487321"/>
                      <a:pt x="26126" y="505097"/>
                    </a:cubicBezTo>
                    <a:cubicBezTo>
                      <a:pt x="20997" y="511508"/>
                      <a:pt x="14514" y="516708"/>
                      <a:pt x="8708" y="522514"/>
                    </a:cubicBezTo>
                    <a:cubicBezTo>
                      <a:pt x="5805" y="531223"/>
                      <a:pt x="0" y="539460"/>
                      <a:pt x="0" y="548640"/>
                    </a:cubicBezTo>
                    <a:cubicBezTo>
                      <a:pt x="0" y="566669"/>
                      <a:pt x="17319" y="587681"/>
                      <a:pt x="26126" y="600891"/>
                    </a:cubicBezTo>
                    <a:cubicBezTo>
                      <a:pt x="39959" y="642390"/>
                      <a:pt x="33326" y="648452"/>
                      <a:pt x="60960" y="670560"/>
                    </a:cubicBezTo>
                    <a:cubicBezTo>
                      <a:pt x="69133" y="677098"/>
                      <a:pt x="78377" y="682171"/>
                      <a:pt x="87086" y="687977"/>
                    </a:cubicBezTo>
                    <a:cubicBezTo>
                      <a:pt x="140692" y="768385"/>
                      <a:pt x="72285" y="669476"/>
                      <a:pt x="121920" y="731520"/>
                    </a:cubicBezTo>
                    <a:cubicBezTo>
                      <a:pt x="142740" y="757546"/>
                      <a:pt x="133031" y="760647"/>
                      <a:pt x="165463" y="775062"/>
                    </a:cubicBezTo>
                    <a:cubicBezTo>
                      <a:pt x="182240" y="782519"/>
                      <a:pt x="200297" y="786674"/>
                      <a:pt x="217714" y="792480"/>
                    </a:cubicBezTo>
                    <a:lnTo>
                      <a:pt x="243840" y="801188"/>
                    </a:lnTo>
                    <a:cubicBezTo>
                      <a:pt x="303729" y="841114"/>
                      <a:pt x="276232" y="842641"/>
                      <a:pt x="322217" y="827314"/>
                    </a:cubicBezTo>
                    <a:cubicBezTo>
                      <a:pt x="330926" y="821508"/>
                      <a:pt x="338982" y="814578"/>
                      <a:pt x="348343" y="809897"/>
                    </a:cubicBezTo>
                    <a:cubicBezTo>
                      <a:pt x="356553" y="805792"/>
                      <a:pt x="367977" y="807679"/>
                      <a:pt x="374468" y="801188"/>
                    </a:cubicBezTo>
                    <a:cubicBezTo>
                      <a:pt x="389270" y="786386"/>
                      <a:pt x="397691" y="766354"/>
                      <a:pt x="409303" y="748937"/>
                    </a:cubicBezTo>
                    <a:lnTo>
                      <a:pt x="426720" y="722811"/>
                    </a:lnTo>
                    <a:cubicBezTo>
                      <a:pt x="441608" y="648366"/>
                      <a:pt x="422426" y="702410"/>
                      <a:pt x="452846" y="661851"/>
                    </a:cubicBezTo>
                    <a:cubicBezTo>
                      <a:pt x="465406" y="645105"/>
                      <a:pt x="487680" y="609600"/>
                      <a:pt x="487680" y="609600"/>
                    </a:cubicBezTo>
                    <a:cubicBezTo>
                      <a:pt x="484777" y="577668"/>
                      <a:pt x="483505" y="545546"/>
                      <a:pt x="478971" y="513805"/>
                    </a:cubicBezTo>
                    <a:cubicBezTo>
                      <a:pt x="477673" y="504718"/>
                      <a:pt x="472785" y="496506"/>
                      <a:pt x="470263" y="487680"/>
                    </a:cubicBezTo>
                    <a:cubicBezTo>
                      <a:pt x="452374" y="425068"/>
                      <a:pt x="470814" y="481174"/>
                      <a:pt x="452846" y="409302"/>
                    </a:cubicBezTo>
                    <a:cubicBezTo>
                      <a:pt x="441903" y="365530"/>
                      <a:pt x="448002" y="399615"/>
                      <a:pt x="426720" y="357051"/>
                    </a:cubicBezTo>
                    <a:cubicBezTo>
                      <a:pt x="422615" y="348840"/>
                      <a:pt x="420914" y="339634"/>
                      <a:pt x="418011" y="330925"/>
                    </a:cubicBezTo>
                    <a:cubicBezTo>
                      <a:pt x="420914" y="322217"/>
                      <a:pt x="426720" y="313979"/>
                      <a:pt x="426720" y="304800"/>
                    </a:cubicBezTo>
                    <a:cubicBezTo>
                      <a:pt x="426720" y="276758"/>
                      <a:pt x="411946" y="274631"/>
                      <a:pt x="391886" y="261257"/>
                    </a:cubicBezTo>
                    <a:cubicBezTo>
                      <a:pt x="388983" y="246743"/>
                      <a:pt x="389302" y="231189"/>
                      <a:pt x="383177" y="217714"/>
                    </a:cubicBezTo>
                    <a:cubicBezTo>
                      <a:pt x="374515" y="198657"/>
                      <a:pt x="354963" y="185321"/>
                      <a:pt x="348343" y="165462"/>
                    </a:cubicBezTo>
                    <a:lnTo>
                      <a:pt x="322217" y="87085"/>
                    </a:lnTo>
                    <a:lnTo>
                      <a:pt x="313508" y="60960"/>
                    </a:lnTo>
                    <a:cubicBezTo>
                      <a:pt x="310605" y="52251"/>
                      <a:pt x="312438" y="39926"/>
                      <a:pt x="304800" y="34834"/>
                    </a:cubicBezTo>
                    <a:cubicBezTo>
                      <a:pt x="296091" y="29028"/>
                      <a:pt x="288238" y="21668"/>
                      <a:pt x="278674" y="17417"/>
                    </a:cubicBezTo>
                    <a:cubicBezTo>
                      <a:pt x="261897" y="9961"/>
                      <a:pt x="226423" y="0"/>
                      <a:pt x="226423" y="0"/>
                    </a:cubicBezTo>
                    <a:cubicBezTo>
                      <a:pt x="220617" y="8708"/>
                      <a:pt x="215817" y="18179"/>
                      <a:pt x="209006" y="26125"/>
                    </a:cubicBezTo>
                    <a:cubicBezTo>
                      <a:pt x="198319" y="38593"/>
                      <a:pt x="174171" y="60960"/>
                      <a:pt x="174171" y="60960"/>
                    </a:cubicBezTo>
                    <a:cubicBezTo>
                      <a:pt x="171268" y="75474"/>
                      <a:pt x="169053" y="90143"/>
                      <a:pt x="165463" y="104502"/>
                    </a:cubicBezTo>
                    <a:cubicBezTo>
                      <a:pt x="163237" y="113408"/>
                      <a:pt x="152649" y="122417"/>
                      <a:pt x="156754" y="130628"/>
                    </a:cubicBezTo>
                    <a:cubicBezTo>
                      <a:pt x="159657" y="136434"/>
                      <a:pt x="206103" y="95793"/>
                      <a:pt x="200297" y="104502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35"/>
              <p:cNvSpPr/>
              <p:nvPr/>
            </p:nvSpPr>
            <p:spPr bwMode="auto">
              <a:xfrm rot="20203221">
                <a:off x="5758099" y="3219009"/>
                <a:ext cx="519266" cy="1194086"/>
              </a:xfrm>
              <a:custGeom>
                <a:avLst/>
                <a:gdLst>
                  <a:gd name="connsiteX0" fmla="*/ 81286 w 232704"/>
                  <a:gd name="connsiteY0" fmla="*/ 412022 h 412022"/>
                  <a:gd name="connsiteX1" fmla="*/ 63869 w 232704"/>
                  <a:gd name="connsiteY1" fmla="*/ 368479 h 412022"/>
                  <a:gd name="connsiteX2" fmla="*/ 2909 w 232704"/>
                  <a:gd name="connsiteY2" fmla="*/ 290102 h 412022"/>
                  <a:gd name="connsiteX3" fmla="*/ 46452 w 232704"/>
                  <a:gd name="connsiteY3" fmla="*/ 220434 h 412022"/>
                  <a:gd name="connsiteX4" fmla="*/ 89995 w 232704"/>
                  <a:gd name="connsiteY4" fmla="*/ 185599 h 412022"/>
                  <a:gd name="connsiteX5" fmla="*/ 142246 w 232704"/>
                  <a:gd name="connsiteY5" fmla="*/ 150765 h 412022"/>
                  <a:gd name="connsiteX6" fmla="*/ 159663 w 232704"/>
                  <a:gd name="connsiteY6" fmla="*/ 124639 h 412022"/>
                  <a:gd name="connsiteX7" fmla="*/ 177081 w 232704"/>
                  <a:gd name="connsiteY7" fmla="*/ 107222 h 412022"/>
                  <a:gd name="connsiteX8" fmla="*/ 194498 w 232704"/>
                  <a:gd name="connsiteY8" fmla="*/ 54971 h 412022"/>
                  <a:gd name="connsiteX9" fmla="*/ 229332 w 232704"/>
                  <a:gd name="connsiteY9" fmla="*/ 2719 h 412022"/>
                  <a:gd name="connsiteX10" fmla="*/ 211915 w 232704"/>
                  <a:gd name="connsiteY10" fmla="*/ 20137 h 412022"/>
                  <a:gd name="connsiteX11" fmla="*/ 185789 w 232704"/>
                  <a:gd name="connsiteY11" fmla="*/ 98514 h 412022"/>
                  <a:gd name="connsiteX12" fmla="*/ 177081 w 232704"/>
                  <a:gd name="connsiteY12" fmla="*/ 124639 h 412022"/>
                  <a:gd name="connsiteX13" fmla="*/ 168372 w 232704"/>
                  <a:gd name="connsiteY13" fmla="*/ 255268 h 412022"/>
                  <a:gd name="connsiteX14" fmla="*/ 159663 w 232704"/>
                  <a:gd name="connsiteY14" fmla="*/ 290102 h 412022"/>
                  <a:gd name="connsiteX15" fmla="*/ 98703 w 232704"/>
                  <a:gd name="connsiteY15" fmla="*/ 359771 h 412022"/>
                  <a:gd name="connsiteX16" fmla="*/ 72578 w 232704"/>
                  <a:gd name="connsiteY16" fmla="*/ 368479 h 412022"/>
                  <a:gd name="connsiteX17" fmla="*/ 81286 w 232704"/>
                  <a:gd name="connsiteY17" fmla="*/ 412022 h 41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32704" h="412022">
                    <a:moveTo>
                      <a:pt x="81286" y="412022"/>
                    </a:moveTo>
                    <a:cubicBezTo>
                      <a:pt x="79835" y="412022"/>
                      <a:pt x="72322" y="381629"/>
                      <a:pt x="63869" y="368479"/>
                    </a:cubicBezTo>
                    <a:cubicBezTo>
                      <a:pt x="45971" y="340638"/>
                      <a:pt x="13375" y="321501"/>
                      <a:pt x="2909" y="290102"/>
                    </a:cubicBezTo>
                    <a:cubicBezTo>
                      <a:pt x="-10281" y="250532"/>
                      <a:pt x="24386" y="235144"/>
                      <a:pt x="46452" y="220434"/>
                    </a:cubicBezTo>
                    <a:cubicBezTo>
                      <a:pt x="78633" y="172162"/>
                      <a:pt x="45457" y="210343"/>
                      <a:pt x="89995" y="185599"/>
                    </a:cubicBezTo>
                    <a:cubicBezTo>
                      <a:pt x="108293" y="175433"/>
                      <a:pt x="142246" y="150765"/>
                      <a:pt x="142246" y="150765"/>
                    </a:cubicBezTo>
                    <a:cubicBezTo>
                      <a:pt x="148052" y="142056"/>
                      <a:pt x="153125" y="132812"/>
                      <a:pt x="159663" y="124639"/>
                    </a:cubicBezTo>
                    <a:cubicBezTo>
                      <a:pt x="164792" y="118228"/>
                      <a:pt x="173409" y="114566"/>
                      <a:pt x="177081" y="107222"/>
                    </a:cubicBezTo>
                    <a:cubicBezTo>
                      <a:pt x="185292" y="90801"/>
                      <a:pt x="184314" y="70247"/>
                      <a:pt x="194498" y="54971"/>
                    </a:cubicBezTo>
                    <a:cubicBezTo>
                      <a:pt x="206109" y="37554"/>
                      <a:pt x="244133" y="-12083"/>
                      <a:pt x="229332" y="2719"/>
                    </a:cubicBezTo>
                    <a:lnTo>
                      <a:pt x="211915" y="20137"/>
                    </a:lnTo>
                    <a:lnTo>
                      <a:pt x="185789" y="98514"/>
                    </a:lnTo>
                    <a:lnTo>
                      <a:pt x="177081" y="124639"/>
                    </a:lnTo>
                    <a:cubicBezTo>
                      <a:pt x="174178" y="168182"/>
                      <a:pt x="172941" y="211868"/>
                      <a:pt x="168372" y="255268"/>
                    </a:cubicBezTo>
                    <a:cubicBezTo>
                      <a:pt x="167119" y="267171"/>
                      <a:pt x="165016" y="279397"/>
                      <a:pt x="159663" y="290102"/>
                    </a:cubicBezTo>
                    <a:cubicBezTo>
                      <a:pt x="142245" y="324938"/>
                      <a:pt x="130635" y="343805"/>
                      <a:pt x="98703" y="359771"/>
                    </a:cubicBezTo>
                    <a:cubicBezTo>
                      <a:pt x="90493" y="363876"/>
                      <a:pt x="79069" y="361988"/>
                      <a:pt x="72578" y="368479"/>
                    </a:cubicBezTo>
                    <a:cubicBezTo>
                      <a:pt x="68473" y="372584"/>
                      <a:pt x="82737" y="412022"/>
                      <a:pt x="81286" y="41202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21594000" scaled="0"/>
              </a:gra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glow rad="38100">
                  <a:schemeClr val="accent6">
                    <a:satMod val="175000"/>
                    <a:alpha val="16000"/>
                  </a:schemeClr>
                </a:glow>
                <a:softEdge rad="25400"/>
              </a:effectLst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4625340" y="4427220"/>
              <a:ext cx="525780" cy="716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/>
          <p:cNvSpPr/>
          <p:nvPr/>
        </p:nvSpPr>
        <p:spPr>
          <a:xfrm rot="370564">
            <a:off x="3443152" y="5709558"/>
            <a:ext cx="1879634" cy="31432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0000"/>
                  <a:alpha val="6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91187" y="4348162"/>
            <a:ext cx="1057275" cy="107632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sp>
        <p:nvSpPr>
          <p:cNvPr id="12" name="Oval 11"/>
          <p:cNvSpPr/>
          <p:nvPr/>
        </p:nvSpPr>
        <p:spPr>
          <a:xfrm>
            <a:off x="-3160486" y="3142680"/>
            <a:ext cx="1752600" cy="175260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 rot="370564">
            <a:off x="-3275148" y="4744358"/>
            <a:ext cx="1879634" cy="31432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0000"/>
                  <a:alpha val="6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-3159579" y="3119093"/>
            <a:ext cx="1752600" cy="1752600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D</a:t>
            </a: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 advTm="3300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61111E-6 -4.37196E-6 C 0.06493 0.01065 0.2757 0.04604 0.38941 0.06315 C 0.60365 0.09716 0.62101 0.09438 0.68177 0.10248 " pathEditMode="relative" rAng="0" ptsTypes="asa">
                                      <p:cBhvr>
                                        <p:cTn id="6" dur="1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" y="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C 0.06493 0.01065 0.2757 0.04604 0.38941 0.06315 C 0.60365 0.09716 0.62101 0.09438 0.68177 0.10248 " pathEditMode="relative" rAng="0" ptsTypes="asa">
                                      <p:cBhvr>
                                        <p:cTn id="8" dur="1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" y="5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44400000">
                                      <p:cBhvr>
                                        <p:cTn id="10" dur="1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0" presetClass="path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C 0.06493 0.01065 0.2757 0.04604 0.38941 0.06315 C 0.60365 0.09716 0.62101 0.09438 0.68177 0.10248 " pathEditMode="relative" rAng="0" ptsTypes="asa">
                                      <p:cBhvr>
                                        <p:cTn id="12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" y="5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decel="25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6816 0.10248 L 0.70156 0.1034 " pathEditMode="relative" rAng="0" ptsTypes="AA">
                                      <p:cBhvr>
                                        <p:cTn id="17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decel="25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6816 0.10243 L 0.70156 0.10335 " pathEditMode="relative" rAng="0" ptsTypes="AA">
                                      <p:cBhvr>
                                        <p:cTn id="19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8" presetClass="emph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21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64" presetClass="path" presetSubtype="0" accel="5556" decel="2222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5.55556E-7 -0.00023 L -0.00208 -0.90255 " pathEditMode="relative" rAng="0" ptsTypes="AA">
                                      <p:cBhvr>
                                        <p:cTn id="23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45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556" decel="2222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3.05556E-6 1.11111E-6 L 3.05556E-6 -0.89815 " pathEditMode="relative" rAng="0" ptsTypes="AA">
                                      <p:cBhvr>
                                        <p:cTn id="25" dur="9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8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3000000">
                                      <p:cBhvr>
                                        <p:cTn id="27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64" presetClass="path" presetSubtype="0" accel="5556" decel="2222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3.05556E-6 1.11111E-6 L 3.05556E-6 -0.89815 " pathEditMode="relative" rAng="0" ptsTypes="AA">
                                      <p:cBhvr>
                                        <p:cTn id="29" dur="9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path" presetSubtype="0" accel="2800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0.70157 0.1037 L 0.81511 0.16597 L 1.40296 0.24583 " pathEditMode="relative" rAng="0" ptsTypes="AAA">
                                      <p:cBhvr>
                                        <p:cTn id="34" dur="1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" y="7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2800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0.70157 0.10347 L 0.81511 0.16574 L 1.40295 0.24583 " pathEditMode="relative" rAng="0" ptsTypes="AAA">
                                      <p:cBhvr>
                                        <p:cTn id="36" dur="1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" y="7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8" presetClass="emph" presetSubtype="0" fill="hold" grpId="5" nodeType="withEffect">
                                  <p:stCondLst>
                                    <p:cond delay="2100"/>
                                  </p:stCondLst>
                                  <p:childTnLst>
                                    <p:animRot by="21600000">
                                      <p:cBhvr>
                                        <p:cTn id="38" dur="1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0" presetClass="path" presetSubtype="0" accel="2800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-0.03924 -0.04004 L 0.07431 0.02223 L 0.66215 0.10209 " pathEditMode="relative" rAng="0" ptsTypes="AAA">
                                      <p:cBhvr>
                                        <p:cTn id="40" dur="1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" y="7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556" decel="2222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3.05556E-6 1.11111E-6 L 3.05556E-6 -0.89815 " pathEditMode="relative" rAng="0" ptsTypes="AA">
                                      <p:cBhvr>
                                        <p:cTn id="42" dur="9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" decel="12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0.01493 0.08681 C -0.01771 -0.06805 -0.02917 -0.67384 -0.0316 -0.83518 C -0.03229 -0.88194 -0.03507 -0.83426 -0.02952 -0.88241 C -0.02674 -0.90093 -0.04271 -0.89213 -0.02535 -0.9463 C -0.00972 -1.00046 0.02187 -1.16435 0.06423 -1.20741 C 0.13489 -1.27963 0.18107 -1.26204 0.22882 -1.20463 C 0.30573 -1.06852 0.28646 -0.89236 0.30173 -0.81018 " pathEditMode="relative" rAng="0" ptsTypes="assassa">
                                      <p:cBhvr>
                                        <p:cTn id="44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-68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8" presetClass="emph" presetSubtype="0" accel="17143" decel="21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Rot by="49500000">
                                      <p:cBhvr>
                                        <p:cTn id="4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4" presetClass="path" presetSubtype="0" accel="5556" decel="2222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3.05556E-6 1.11111E-6 L 3.05556E-6 -0.89815 " pathEditMode="relative" rAng="0" ptsTypes="AA">
                                      <p:cBhvr>
                                        <p:cTn id="53" dur="9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9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556" decel="2222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3.05556E-6 1.11111E-6 L 3.05556E-6 -0.89815 " pathEditMode="relative" rAng="0" ptsTypes="AA">
                                      <p:cBhvr>
                                        <p:cTn id="55" dur="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9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556" decel="2222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3.05556E-6 1.11111E-6 L 3.05556E-6 -0.89815 " pathEditMode="relative" rAng="0" ptsTypes="AA">
                                      <p:cBhvr>
                                        <p:cTn id="57" dur="9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9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22" presetClass="exit" presetSubtype="8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6" presetClass="path" presetSubtype="0" accel="76000" decel="1200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-1.38889E-6 -0.89815 L -1.38889E-6 -1.68704 " pathEditMode="relative" rAng="0" ptsTypes="AA">
                                      <p:cBhvr>
                                        <p:cTn id="62" dur="6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4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6" presetClass="path" presetSubtype="0" accel="76000" decel="1200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1.66667E-6 2.59259E-6 L 1.66667E-6 -0.78889 " pathEditMode="relative" rAng="0" ptsTypes="AA">
                                      <p:cBhvr>
                                        <p:cTn id="67" dur="7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1" grpId="1" animBg="1"/>
      <p:bldP spid="22" grpId="0" animBg="1" autoUpdateAnimBg="0"/>
      <p:bldP spid="23" grpId="0" animBg="1" autoUpdateAnimBg="0"/>
      <p:bldP spid="17" grpId="0" animBg="1" autoUpdateAnimBg="0"/>
      <p:bldP spid="50" grpId="0" animBg="1" autoUpdateAnimBg="0"/>
      <p:bldP spid="50" grpId="1" animBg="1"/>
      <p:bldP spid="12" grpId="0" animBg="1"/>
      <p:bldP spid="12" grpId="1" animBg="1"/>
      <p:bldP spid="12" grpId="2" animBg="1"/>
      <p:bldP spid="13" grpId="0" animBg="1" autoUpdateAnimBg="0"/>
      <p:bldP spid="13" grpId="1" animBg="1"/>
      <p:bldP spid="20" grpId="0" animBg="1" autoUpdateAnimBg="0"/>
      <p:bldP spid="20" grpId="1" animBg="1" autoUpdateAnimBg="0"/>
      <p:bldP spid="20" grpId="2" animBg="1" autoUpdateAnimBg="0"/>
      <p:bldP spid="20" grpId="3"/>
      <p:bldP spid="20" grpId="4"/>
      <p:bldP spid="20" grpId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/>
          <p:cNvSpPr/>
          <p:nvPr/>
        </p:nvSpPr>
        <p:spPr>
          <a:xfrm rot="5400000">
            <a:off x="6682307" y="4995189"/>
            <a:ext cx="1104105" cy="104531"/>
          </a:xfrm>
          <a:custGeom>
            <a:avLst/>
            <a:gdLst/>
            <a:ahLst/>
            <a:cxnLst/>
            <a:rect l="l" t="t" r="r" b="b"/>
            <a:pathLst>
              <a:path w="1609725" h="152400">
                <a:moveTo>
                  <a:pt x="0" y="0"/>
                </a:moveTo>
                <a:lnTo>
                  <a:pt x="1566863" y="0"/>
                </a:lnTo>
                <a:cubicBezTo>
                  <a:pt x="1590535" y="0"/>
                  <a:pt x="1609725" y="34116"/>
                  <a:pt x="1609725" y="76200"/>
                </a:cubicBezTo>
                <a:cubicBezTo>
                  <a:pt x="1609725" y="118284"/>
                  <a:pt x="1590535" y="152400"/>
                  <a:pt x="1566863" y="152400"/>
                </a:cubicBezTo>
                <a:lnTo>
                  <a:pt x="0" y="152400"/>
                </a:lnTo>
                <a:close/>
              </a:path>
            </a:pathLst>
          </a:custGeom>
          <a:blipFill dpi="0" rotWithShape="1">
            <a:blip r:embed="rId5"/>
            <a:srcRect/>
            <a:tile tx="0" ty="0" sx="92000" sy="50000" flip="none" algn="tl"/>
          </a:blipFill>
          <a:ln>
            <a:noFill/>
          </a:ln>
          <a:effectLst>
            <a:outerShdw blurRad="101600" dir="3180000" sx="37000" sy="37000" kx="-1200000" algn="bl" rotWithShape="0">
              <a:prstClr val="black">
                <a:alpha val="76000"/>
              </a:prstClr>
            </a:outerShdw>
          </a:effectLst>
          <a:scene3d>
            <a:camera prst="orthographicFront"/>
            <a:lightRig rig="threePt" dir="t">
              <a:rot lat="0" lon="0" rev="13800000"/>
            </a:lightRig>
          </a:scene3d>
          <a:sp3d>
            <a:bevelT w="50800" h="69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 rot="5400000">
            <a:off x="4157938" y="4738809"/>
            <a:ext cx="1104105" cy="104531"/>
          </a:xfrm>
          <a:custGeom>
            <a:avLst/>
            <a:gdLst/>
            <a:ahLst/>
            <a:cxnLst/>
            <a:rect l="l" t="t" r="r" b="b"/>
            <a:pathLst>
              <a:path w="1609725" h="152400">
                <a:moveTo>
                  <a:pt x="0" y="0"/>
                </a:moveTo>
                <a:lnTo>
                  <a:pt x="1566863" y="0"/>
                </a:lnTo>
                <a:cubicBezTo>
                  <a:pt x="1590535" y="0"/>
                  <a:pt x="1609725" y="34116"/>
                  <a:pt x="1609725" y="76200"/>
                </a:cubicBezTo>
                <a:cubicBezTo>
                  <a:pt x="1609725" y="118284"/>
                  <a:pt x="1590535" y="152400"/>
                  <a:pt x="1566863" y="152400"/>
                </a:cubicBezTo>
                <a:lnTo>
                  <a:pt x="0" y="152400"/>
                </a:lnTo>
                <a:close/>
              </a:path>
            </a:pathLst>
          </a:custGeom>
          <a:blipFill dpi="0" rotWithShape="1">
            <a:blip r:embed="rId5"/>
            <a:srcRect/>
            <a:tile tx="0" ty="0" sx="92000" sy="50000" flip="none" algn="tl"/>
          </a:blipFill>
          <a:ln>
            <a:noFill/>
          </a:ln>
          <a:effectLst>
            <a:outerShdw blurRad="101600" dir="3180000" sx="37000" sy="37000" kx="-1200000" algn="bl" rotWithShape="0">
              <a:prstClr val="black">
                <a:alpha val="76000"/>
              </a:prstClr>
            </a:outerShdw>
          </a:effectLst>
          <a:scene3d>
            <a:camera prst="orthographicFront"/>
            <a:lightRig rig="threePt" dir="t">
              <a:rot lat="0" lon="0" rev="13800000"/>
            </a:lightRig>
          </a:scene3d>
          <a:sp3d>
            <a:bevelT w="50800" h="69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 rot="5400000">
            <a:off x="1652862" y="4462187"/>
            <a:ext cx="1104105" cy="104531"/>
          </a:xfrm>
          <a:custGeom>
            <a:avLst/>
            <a:gdLst/>
            <a:ahLst/>
            <a:cxnLst/>
            <a:rect l="l" t="t" r="r" b="b"/>
            <a:pathLst>
              <a:path w="1609725" h="152400">
                <a:moveTo>
                  <a:pt x="0" y="0"/>
                </a:moveTo>
                <a:lnTo>
                  <a:pt x="1566863" y="0"/>
                </a:lnTo>
                <a:cubicBezTo>
                  <a:pt x="1590535" y="0"/>
                  <a:pt x="1609725" y="34116"/>
                  <a:pt x="1609725" y="76200"/>
                </a:cubicBezTo>
                <a:cubicBezTo>
                  <a:pt x="1609725" y="118284"/>
                  <a:pt x="1590535" y="152400"/>
                  <a:pt x="1566863" y="152400"/>
                </a:cubicBezTo>
                <a:lnTo>
                  <a:pt x="0" y="152400"/>
                </a:lnTo>
                <a:close/>
              </a:path>
            </a:pathLst>
          </a:custGeom>
          <a:blipFill dpi="0" rotWithShape="1">
            <a:blip r:embed="rId5"/>
            <a:srcRect/>
            <a:tile tx="0" ty="0" sx="92000" sy="50000" flip="none" algn="tl"/>
          </a:blipFill>
          <a:ln>
            <a:noFill/>
          </a:ln>
          <a:effectLst>
            <a:outerShdw blurRad="101600" dir="3180000" sx="37000" sy="37000" kx="-1200000" algn="bl" rotWithShape="0">
              <a:prstClr val="black">
                <a:alpha val="76000"/>
              </a:prstClr>
            </a:outerShdw>
          </a:effectLst>
          <a:scene3d>
            <a:camera prst="orthographicFront"/>
            <a:lightRig rig="threePt" dir="t">
              <a:rot lat="0" lon="0" rev="13800000"/>
            </a:lightRig>
          </a:scene3d>
          <a:sp3d>
            <a:bevelT w="50800" h="69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16561240">
            <a:off x="5018088" y="-139452"/>
            <a:ext cx="280453" cy="11541045"/>
          </a:xfrm>
          <a:prstGeom prst="rect">
            <a:avLst/>
          </a:prstGeom>
          <a:solidFill>
            <a:srgbClr val="CEB966"/>
          </a:solidFill>
          <a:ln w="25400" cap="flat" cmpd="sng" algn="ctr">
            <a:solidFill>
              <a:schemeClr val="bg1"/>
            </a:solidFill>
            <a:prstDash val="solid"/>
          </a:ln>
          <a:effectLst/>
          <a:scene3d>
            <a:camera prst="isometricOffAxis1Right"/>
            <a:lightRig rig="twoPt" dir="t"/>
          </a:scene3d>
          <a:sp3d extrusionH="603250" contourW="19050" prstMaterial="legacyWireframe">
            <a:bevelT prst="slope"/>
            <a:contourClr>
              <a:srgbClr val="B2B2B2"/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 flipH="1">
            <a:off x="3178537" y="1093103"/>
            <a:ext cx="3086100" cy="3448050"/>
            <a:chOff x="4644390" y="438150"/>
            <a:chExt cx="3086100" cy="3448050"/>
          </a:xfrm>
        </p:grpSpPr>
        <p:sp>
          <p:nvSpPr>
            <p:cNvPr id="38" name="Freeform 37"/>
            <p:cNvSpPr/>
            <p:nvPr/>
          </p:nvSpPr>
          <p:spPr bwMode="auto">
            <a:xfrm>
              <a:off x="4714875" y="452438"/>
              <a:ext cx="1943100" cy="3314700"/>
            </a:xfrm>
            <a:custGeom>
              <a:avLst/>
              <a:gdLst>
                <a:gd name="connsiteX0" fmla="*/ 1519237 w 1981200"/>
                <a:gd name="connsiteY0" fmla="*/ 23812 h 3314700"/>
                <a:gd name="connsiteX1" fmla="*/ 1590675 w 1981200"/>
                <a:gd name="connsiteY1" fmla="*/ 14287 h 3314700"/>
                <a:gd name="connsiteX2" fmla="*/ 1619250 w 1981200"/>
                <a:gd name="connsiteY2" fmla="*/ 28575 h 3314700"/>
                <a:gd name="connsiteX3" fmla="*/ 1624012 w 1981200"/>
                <a:gd name="connsiteY3" fmla="*/ 42862 h 3314700"/>
                <a:gd name="connsiteX4" fmla="*/ 1633537 w 1981200"/>
                <a:gd name="connsiteY4" fmla="*/ 57150 h 3314700"/>
                <a:gd name="connsiteX5" fmla="*/ 1643062 w 1981200"/>
                <a:gd name="connsiteY5" fmla="*/ 85725 h 3314700"/>
                <a:gd name="connsiteX6" fmla="*/ 1657350 w 1981200"/>
                <a:gd name="connsiteY6" fmla="*/ 133350 h 3314700"/>
                <a:gd name="connsiteX7" fmla="*/ 1662112 w 1981200"/>
                <a:gd name="connsiteY7" fmla="*/ 166687 h 3314700"/>
                <a:gd name="connsiteX8" fmla="*/ 1676400 w 1981200"/>
                <a:gd name="connsiteY8" fmla="*/ 219075 h 3314700"/>
                <a:gd name="connsiteX9" fmla="*/ 1681162 w 1981200"/>
                <a:gd name="connsiteY9" fmla="*/ 238125 h 3314700"/>
                <a:gd name="connsiteX10" fmla="*/ 1685925 w 1981200"/>
                <a:gd name="connsiteY10" fmla="*/ 261937 h 3314700"/>
                <a:gd name="connsiteX11" fmla="*/ 1695450 w 1981200"/>
                <a:gd name="connsiteY11" fmla="*/ 290512 h 3314700"/>
                <a:gd name="connsiteX12" fmla="*/ 1700212 w 1981200"/>
                <a:gd name="connsiteY12" fmla="*/ 304800 h 3314700"/>
                <a:gd name="connsiteX13" fmla="*/ 1704975 w 1981200"/>
                <a:gd name="connsiteY13" fmla="*/ 328612 h 3314700"/>
                <a:gd name="connsiteX14" fmla="*/ 1714500 w 1981200"/>
                <a:gd name="connsiteY14" fmla="*/ 381000 h 3314700"/>
                <a:gd name="connsiteX15" fmla="*/ 1719262 w 1981200"/>
                <a:gd name="connsiteY15" fmla="*/ 395287 h 3314700"/>
                <a:gd name="connsiteX16" fmla="*/ 1738312 w 1981200"/>
                <a:gd name="connsiteY16" fmla="*/ 471487 h 3314700"/>
                <a:gd name="connsiteX17" fmla="*/ 1743075 w 1981200"/>
                <a:gd name="connsiteY17" fmla="*/ 485775 h 3314700"/>
                <a:gd name="connsiteX18" fmla="*/ 1747837 w 1981200"/>
                <a:gd name="connsiteY18" fmla="*/ 500062 h 3314700"/>
                <a:gd name="connsiteX19" fmla="*/ 1762125 w 1981200"/>
                <a:gd name="connsiteY19" fmla="*/ 514350 h 3314700"/>
                <a:gd name="connsiteX20" fmla="*/ 1771650 w 1981200"/>
                <a:gd name="connsiteY20" fmla="*/ 528637 h 3314700"/>
                <a:gd name="connsiteX21" fmla="*/ 1785937 w 1981200"/>
                <a:gd name="connsiteY21" fmla="*/ 538162 h 3314700"/>
                <a:gd name="connsiteX22" fmla="*/ 1809750 w 1981200"/>
                <a:gd name="connsiteY22" fmla="*/ 561975 h 3314700"/>
                <a:gd name="connsiteX23" fmla="*/ 1833562 w 1981200"/>
                <a:gd name="connsiteY23" fmla="*/ 585787 h 3314700"/>
                <a:gd name="connsiteX24" fmla="*/ 1852612 w 1981200"/>
                <a:gd name="connsiteY24" fmla="*/ 614362 h 3314700"/>
                <a:gd name="connsiteX25" fmla="*/ 1862137 w 1981200"/>
                <a:gd name="connsiteY25" fmla="*/ 628650 h 3314700"/>
                <a:gd name="connsiteX26" fmla="*/ 1871662 w 1981200"/>
                <a:gd name="connsiteY26" fmla="*/ 657225 h 3314700"/>
                <a:gd name="connsiteX27" fmla="*/ 1876425 w 1981200"/>
                <a:gd name="connsiteY27" fmla="*/ 671512 h 3314700"/>
                <a:gd name="connsiteX28" fmla="*/ 1881187 w 1981200"/>
                <a:gd name="connsiteY28" fmla="*/ 704850 h 3314700"/>
                <a:gd name="connsiteX29" fmla="*/ 1876425 w 1981200"/>
                <a:gd name="connsiteY29" fmla="*/ 728662 h 3314700"/>
                <a:gd name="connsiteX30" fmla="*/ 1866900 w 1981200"/>
                <a:gd name="connsiteY30" fmla="*/ 757237 h 3314700"/>
                <a:gd name="connsiteX31" fmla="*/ 1862137 w 1981200"/>
                <a:gd name="connsiteY31" fmla="*/ 771525 h 3314700"/>
                <a:gd name="connsiteX32" fmla="*/ 1843087 w 1981200"/>
                <a:gd name="connsiteY32" fmla="*/ 800100 h 3314700"/>
                <a:gd name="connsiteX33" fmla="*/ 1824037 w 1981200"/>
                <a:gd name="connsiteY33" fmla="*/ 828675 h 3314700"/>
                <a:gd name="connsiteX34" fmla="*/ 1814512 w 1981200"/>
                <a:gd name="connsiteY34" fmla="*/ 842962 h 3314700"/>
                <a:gd name="connsiteX35" fmla="*/ 1809750 w 1981200"/>
                <a:gd name="connsiteY35" fmla="*/ 857250 h 3314700"/>
                <a:gd name="connsiteX36" fmla="*/ 1819275 w 1981200"/>
                <a:gd name="connsiteY36" fmla="*/ 885825 h 3314700"/>
                <a:gd name="connsiteX37" fmla="*/ 1824037 w 1981200"/>
                <a:gd name="connsiteY37" fmla="*/ 904875 h 3314700"/>
                <a:gd name="connsiteX38" fmla="*/ 1833562 w 1981200"/>
                <a:gd name="connsiteY38" fmla="*/ 1038225 h 3314700"/>
                <a:gd name="connsiteX39" fmla="*/ 1828800 w 1981200"/>
                <a:gd name="connsiteY39" fmla="*/ 1066800 h 3314700"/>
                <a:gd name="connsiteX40" fmla="*/ 1819275 w 1981200"/>
                <a:gd name="connsiteY40" fmla="*/ 1176337 h 3314700"/>
                <a:gd name="connsiteX41" fmla="*/ 1809750 w 1981200"/>
                <a:gd name="connsiteY41" fmla="*/ 1204912 h 3314700"/>
                <a:gd name="connsiteX42" fmla="*/ 1781175 w 1981200"/>
                <a:gd name="connsiteY42" fmla="*/ 1247775 h 3314700"/>
                <a:gd name="connsiteX43" fmla="*/ 1771650 w 1981200"/>
                <a:gd name="connsiteY43" fmla="*/ 1262062 h 3314700"/>
                <a:gd name="connsiteX44" fmla="*/ 1747837 w 1981200"/>
                <a:gd name="connsiteY44" fmla="*/ 1304925 h 3314700"/>
                <a:gd name="connsiteX45" fmla="*/ 1738312 w 1981200"/>
                <a:gd name="connsiteY45" fmla="*/ 1319212 h 3314700"/>
                <a:gd name="connsiteX46" fmla="*/ 1724025 w 1981200"/>
                <a:gd name="connsiteY46" fmla="*/ 1328737 h 3314700"/>
                <a:gd name="connsiteX47" fmla="*/ 1714500 w 1981200"/>
                <a:gd name="connsiteY47" fmla="*/ 1343025 h 3314700"/>
                <a:gd name="connsiteX48" fmla="*/ 1685925 w 1981200"/>
                <a:gd name="connsiteY48" fmla="*/ 1362075 h 3314700"/>
                <a:gd name="connsiteX49" fmla="*/ 1671637 w 1981200"/>
                <a:gd name="connsiteY49" fmla="*/ 1371600 h 3314700"/>
                <a:gd name="connsiteX50" fmla="*/ 1647825 w 1981200"/>
                <a:gd name="connsiteY50" fmla="*/ 1400175 h 3314700"/>
                <a:gd name="connsiteX51" fmla="*/ 1662112 w 1981200"/>
                <a:gd name="connsiteY51" fmla="*/ 1438275 h 3314700"/>
                <a:gd name="connsiteX52" fmla="*/ 1690687 w 1981200"/>
                <a:gd name="connsiteY52" fmla="*/ 1447800 h 3314700"/>
                <a:gd name="connsiteX53" fmla="*/ 1747837 w 1981200"/>
                <a:gd name="connsiteY53" fmla="*/ 1485900 h 3314700"/>
                <a:gd name="connsiteX54" fmla="*/ 1762125 w 1981200"/>
                <a:gd name="connsiteY54" fmla="*/ 1495425 h 3314700"/>
                <a:gd name="connsiteX55" fmla="*/ 1776412 w 1981200"/>
                <a:gd name="connsiteY55" fmla="*/ 1504950 h 3314700"/>
                <a:gd name="connsiteX56" fmla="*/ 1790700 w 1981200"/>
                <a:gd name="connsiteY56" fmla="*/ 1509712 h 3314700"/>
                <a:gd name="connsiteX57" fmla="*/ 1804987 w 1981200"/>
                <a:gd name="connsiteY57" fmla="*/ 1519237 h 3314700"/>
                <a:gd name="connsiteX58" fmla="*/ 1828800 w 1981200"/>
                <a:gd name="connsiteY58" fmla="*/ 1562100 h 3314700"/>
                <a:gd name="connsiteX59" fmla="*/ 1833562 w 1981200"/>
                <a:gd name="connsiteY59" fmla="*/ 1590675 h 3314700"/>
                <a:gd name="connsiteX60" fmla="*/ 1862137 w 1981200"/>
                <a:gd name="connsiteY60" fmla="*/ 1609725 h 3314700"/>
                <a:gd name="connsiteX61" fmla="*/ 1876425 w 1981200"/>
                <a:gd name="connsiteY61" fmla="*/ 1619250 h 3314700"/>
                <a:gd name="connsiteX62" fmla="*/ 1890712 w 1981200"/>
                <a:gd name="connsiteY62" fmla="*/ 1671637 h 3314700"/>
                <a:gd name="connsiteX63" fmla="*/ 1895475 w 1981200"/>
                <a:gd name="connsiteY63" fmla="*/ 1685925 h 3314700"/>
                <a:gd name="connsiteX64" fmla="*/ 1909762 w 1981200"/>
                <a:gd name="connsiteY64" fmla="*/ 1695450 h 3314700"/>
                <a:gd name="connsiteX65" fmla="*/ 1919287 w 1981200"/>
                <a:gd name="connsiteY65" fmla="*/ 1724025 h 3314700"/>
                <a:gd name="connsiteX66" fmla="*/ 1938337 w 1981200"/>
                <a:gd name="connsiteY66" fmla="*/ 1752600 h 3314700"/>
                <a:gd name="connsiteX67" fmla="*/ 1947862 w 1981200"/>
                <a:gd name="connsiteY67" fmla="*/ 1766887 h 3314700"/>
                <a:gd name="connsiteX68" fmla="*/ 1957387 w 1981200"/>
                <a:gd name="connsiteY68" fmla="*/ 1795462 h 3314700"/>
                <a:gd name="connsiteX69" fmla="*/ 1976437 w 1981200"/>
                <a:gd name="connsiteY69" fmla="*/ 1838325 h 3314700"/>
                <a:gd name="connsiteX70" fmla="*/ 1981200 w 1981200"/>
                <a:gd name="connsiteY70" fmla="*/ 1852612 h 3314700"/>
                <a:gd name="connsiteX71" fmla="*/ 1976437 w 1981200"/>
                <a:gd name="connsiteY71" fmla="*/ 1895475 h 3314700"/>
                <a:gd name="connsiteX72" fmla="*/ 1962150 w 1981200"/>
                <a:gd name="connsiteY72" fmla="*/ 1962150 h 3314700"/>
                <a:gd name="connsiteX73" fmla="*/ 1952625 w 1981200"/>
                <a:gd name="connsiteY73" fmla="*/ 1990725 h 3314700"/>
                <a:gd name="connsiteX74" fmla="*/ 1943100 w 1981200"/>
                <a:gd name="connsiteY74" fmla="*/ 2019300 h 3314700"/>
                <a:gd name="connsiteX75" fmla="*/ 1938337 w 1981200"/>
                <a:gd name="connsiteY75" fmla="*/ 2033587 h 3314700"/>
                <a:gd name="connsiteX76" fmla="*/ 1924050 w 1981200"/>
                <a:gd name="connsiteY76" fmla="*/ 2043112 h 3314700"/>
                <a:gd name="connsiteX77" fmla="*/ 1905000 w 1981200"/>
                <a:gd name="connsiteY77" fmla="*/ 2071687 h 3314700"/>
                <a:gd name="connsiteX78" fmla="*/ 1895475 w 1981200"/>
                <a:gd name="connsiteY78" fmla="*/ 2085975 h 3314700"/>
                <a:gd name="connsiteX79" fmla="*/ 1881187 w 1981200"/>
                <a:gd name="connsiteY79" fmla="*/ 2114550 h 3314700"/>
                <a:gd name="connsiteX80" fmla="*/ 1876425 w 1981200"/>
                <a:gd name="connsiteY80" fmla="*/ 2162175 h 3314700"/>
                <a:gd name="connsiteX81" fmla="*/ 1871662 w 1981200"/>
                <a:gd name="connsiteY81" fmla="*/ 2224087 h 3314700"/>
                <a:gd name="connsiteX82" fmla="*/ 1862137 w 1981200"/>
                <a:gd name="connsiteY82" fmla="*/ 2252662 h 3314700"/>
                <a:gd name="connsiteX83" fmla="*/ 1847850 w 1981200"/>
                <a:gd name="connsiteY83" fmla="*/ 2295525 h 3314700"/>
                <a:gd name="connsiteX84" fmla="*/ 1843087 w 1981200"/>
                <a:gd name="connsiteY84" fmla="*/ 2309812 h 3314700"/>
                <a:gd name="connsiteX85" fmla="*/ 1838325 w 1981200"/>
                <a:gd name="connsiteY85" fmla="*/ 2324100 h 3314700"/>
                <a:gd name="connsiteX86" fmla="*/ 1828800 w 1981200"/>
                <a:gd name="connsiteY86" fmla="*/ 2338387 h 3314700"/>
                <a:gd name="connsiteX87" fmla="*/ 1819275 w 1981200"/>
                <a:gd name="connsiteY87" fmla="*/ 2366962 h 3314700"/>
                <a:gd name="connsiteX88" fmla="*/ 1824037 w 1981200"/>
                <a:gd name="connsiteY88" fmla="*/ 2405062 h 3314700"/>
                <a:gd name="connsiteX89" fmla="*/ 1828800 w 1981200"/>
                <a:gd name="connsiteY89" fmla="*/ 2419350 h 3314700"/>
                <a:gd name="connsiteX90" fmla="*/ 1843087 w 1981200"/>
                <a:gd name="connsiteY90" fmla="*/ 2428875 h 3314700"/>
                <a:gd name="connsiteX91" fmla="*/ 1857375 w 1981200"/>
                <a:gd name="connsiteY91" fmla="*/ 2481262 h 3314700"/>
                <a:gd name="connsiteX92" fmla="*/ 1857375 w 1981200"/>
                <a:gd name="connsiteY92" fmla="*/ 2786062 h 3314700"/>
                <a:gd name="connsiteX93" fmla="*/ 1852612 w 1981200"/>
                <a:gd name="connsiteY93" fmla="*/ 2867025 h 3314700"/>
                <a:gd name="connsiteX94" fmla="*/ 1847850 w 1981200"/>
                <a:gd name="connsiteY94" fmla="*/ 2986087 h 3314700"/>
                <a:gd name="connsiteX95" fmla="*/ 1843087 w 1981200"/>
                <a:gd name="connsiteY95" fmla="*/ 3157537 h 3314700"/>
                <a:gd name="connsiteX96" fmla="*/ 1833562 w 1981200"/>
                <a:gd name="connsiteY96" fmla="*/ 3209925 h 3314700"/>
                <a:gd name="connsiteX97" fmla="*/ 1828800 w 1981200"/>
                <a:gd name="connsiteY97" fmla="*/ 3224212 h 3314700"/>
                <a:gd name="connsiteX98" fmla="*/ 1800225 w 1981200"/>
                <a:gd name="connsiteY98" fmla="*/ 3243262 h 3314700"/>
                <a:gd name="connsiteX99" fmla="*/ 1785937 w 1981200"/>
                <a:gd name="connsiteY99" fmla="*/ 3252787 h 3314700"/>
                <a:gd name="connsiteX100" fmla="*/ 1757362 w 1981200"/>
                <a:gd name="connsiteY100" fmla="*/ 3267075 h 3314700"/>
                <a:gd name="connsiteX101" fmla="*/ 1719262 w 1981200"/>
                <a:gd name="connsiteY101" fmla="*/ 3271837 h 3314700"/>
                <a:gd name="connsiteX102" fmla="*/ 1657350 w 1981200"/>
                <a:gd name="connsiteY102" fmla="*/ 3286125 h 3314700"/>
                <a:gd name="connsiteX103" fmla="*/ 1585912 w 1981200"/>
                <a:gd name="connsiteY103" fmla="*/ 3300412 h 3314700"/>
                <a:gd name="connsiteX104" fmla="*/ 1566862 w 1981200"/>
                <a:gd name="connsiteY104" fmla="*/ 3305175 h 3314700"/>
                <a:gd name="connsiteX105" fmla="*/ 1504950 w 1981200"/>
                <a:gd name="connsiteY105" fmla="*/ 3314700 h 3314700"/>
                <a:gd name="connsiteX106" fmla="*/ 1343025 w 1981200"/>
                <a:gd name="connsiteY106" fmla="*/ 3305175 h 3314700"/>
                <a:gd name="connsiteX107" fmla="*/ 1281112 w 1981200"/>
                <a:gd name="connsiteY107" fmla="*/ 3290887 h 3314700"/>
                <a:gd name="connsiteX108" fmla="*/ 1252537 w 1981200"/>
                <a:gd name="connsiteY108" fmla="*/ 3286125 h 3314700"/>
                <a:gd name="connsiteX109" fmla="*/ 1238250 w 1981200"/>
                <a:gd name="connsiteY109" fmla="*/ 3281362 h 3314700"/>
                <a:gd name="connsiteX110" fmla="*/ 1219200 w 1981200"/>
                <a:gd name="connsiteY110" fmla="*/ 3276600 h 3314700"/>
                <a:gd name="connsiteX111" fmla="*/ 1204912 w 1981200"/>
                <a:gd name="connsiteY111" fmla="*/ 3267075 h 3314700"/>
                <a:gd name="connsiteX112" fmla="*/ 1190625 w 1981200"/>
                <a:gd name="connsiteY112" fmla="*/ 3262312 h 3314700"/>
                <a:gd name="connsiteX113" fmla="*/ 1166812 w 1981200"/>
                <a:gd name="connsiteY113" fmla="*/ 3243262 h 3314700"/>
                <a:gd name="connsiteX114" fmla="*/ 1157287 w 1981200"/>
                <a:gd name="connsiteY114" fmla="*/ 3228975 h 3314700"/>
                <a:gd name="connsiteX115" fmla="*/ 1152525 w 1981200"/>
                <a:gd name="connsiteY115" fmla="*/ 3214687 h 3314700"/>
                <a:gd name="connsiteX116" fmla="*/ 1143000 w 1981200"/>
                <a:gd name="connsiteY116" fmla="*/ 3200400 h 3314700"/>
                <a:gd name="connsiteX117" fmla="*/ 1138237 w 1981200"/>
                <a:gd name="connsiteY117" fmla="*/ 3171825 h 3314700"/>
                <a:gd name="connsiteX118" fmla="*/ 1133475 w 1981200"/>
                <a:gd name="connsiteY118" fmla="*/ 3152775 h 3314700"/>
                <a:gd name="connsiteX119" fmla="*/ 1128712 w 1981200"/>
                <a:gd name="connsiteY119" fmla="*/ 3100387 h 3314700"/>
                <a:gd name="connsiteX120" fmla="*/ 1133475 w 1981200"/>
                <a:gd name="connsiteY120" fmla="*/ 3081337 h 3314700"/>
                <a:gd name="connsiteX121" fmla="*/ 1138237 w 1981200"/>
                <a:gd name="connsiteY121" fmla="*/ 3052762 h 3314700"/>
                <a:gd name="connsiteX122" fmla="*/ 1143000 w 1981200"/>
                <a:gd name="connsiteY122" fmla="*/ 2890837 h 3314700"/>
                <a:gd name="connsiteX123" fmla="*/ 1147762 w 1981200"/>
                <a:gd name="connsiteY123" fmla="*/ 2828925 h 3314700"/>
                <a:gd name="connsiteX124" fmla="*/ 1157287 w 1981200"/>
                <a:gd name="connsiteY124" fmla="*/ 2633662 h 3314700"/>
                <a:gd name="connsiteX125" fmla="*/ 1162050 w 1981200"/>
                <a:gd name="connsiteY125" fmla="*/ 2609850 h 3314700"/>
                <a:gd name="connsiteX126" fmla="*/ 1157287 w 1981200"/>
                <a:gd name="connsiteY126" fmla="*/ 2595562 h 3314700"/>
                <a:gd name="connsiteX127" fmla="*/ 1143000 w 1981200"/>
                <a:gd name="connsiteY127" fmla="*/ 2590800 h 3314700"/>
                <a:gd name="connsiteX128" fmla="*/ 1123950 w 1981200"/>
                <a:gd name="connsiteY128" fmla="*/ 2619375 h 3314700"/>
                <a:gd name="connsiteX129" fmla="*/ 1114425 w 1981200"/>
                <a:gd name="connsiteY129" fmla="*/ 2647950 h 3314700"/>
                <a:gd name="connsiteX130" fmla="*/ 1100137 w 1981200"/>
                <a:gd name="connsiteY130" fmla="*/ 2662237 h 3314700"/>
                <a:gd name="connsiteX131" fmla="*/ 1081087 w 1981200"/>
                <a:gd name="connsiteY131" fmla="*/ 2690812 h 3314700"/>
                <a:gd name="connsiteX132" fmla="*/ 1076325 w 1981200"/>
                <a:gd name="connsiteY132" fmla="*/ 2705100 h 3314700"/>
                <a:gd name="connsiteX133" fmla="*/ 1052512 w 1981200"/>
                <a:gd name="connsiteY133" fmla="*/ 2733675 h 3314700"/>
                <a:gd name="connsiteX134" fmla="*/ 1028700 w 1981200"/>
                <a:gd name="connsiteY134" fmla="*/ 2767012 h 3314700"/>
                <a:gd name="connsiteX135" fmla="*/ 1014412 w 1981200"/>
                <a:gd name="connsiteY135" fmla="*/ 2786062 h 3314700"/>
                <a:gd name="connsiteX136" fmla="*/ 976312 w 1981200"/>
                <a:gd name="connsiteY136" fmla="*/ 2809875 h 3314700"/>
                <a:gd name="connsiteX137" fmla="*/ 942975 w 1981200"/>
                <a:gd name="connsiteY137" fmla="*/ 2828925 h 3314700"/>
                <a:gd name="connsiteX138" fmla="*/ 909637 w 1981200"/>
                <a:gd name="connsiteY138" fmla="*/ 2838450 h 3314700"/>
                <a:gd name="connsiteX139" fmla="*/ 895350 w 1981200"/>
                <a:gd name="connsiteY139" fmla="*/ 2847975 h 3314700"/>
                <a:gd name="connsiteX140" fmla="*/ 866775 w 1981200"/>
                <a:gd name="connsiteY140" fmla="*/ 2857500 h 3314700"/>
                <a:gd name="connsiteX141" fmla="*/ 833437 w 1981200"/>
                <a:gd name="connsiteY141" fmla="*/ 2867025 h 3314700"/>
                <a:gd name="connsiteX142" fmla="*/ 800100 w 1981200"/>
                <a:gd name="connsiteY142" fmla="*/ 2862262 h 3314700"/>
                <a:gd name="connsiteX143" fmla="*/ 785812 w 1981200"/>
                <a:gd name="connsiteY143" fmla="*/ 2857500 h 3314700"/>
                <a:gd name="connsiteX144" fmla="*/ 757237 w 1981200"/>
                <a:gd name="connsiteY144" fmla="*/ 2828925 h 3314700"/>
                <a:gd name="connsiteX145" fmla="*/ 742950 w 1981200"/>
                <a:gd name="connsiteY145" fmla="*/ 2814637 h 3314700"/>
                <a:gd name="connsiteX146" fmla="*/ 719137 w 1981200"/>
                <a:gd name="connsiteY146" fmla="*/ 2786062 h 3314700"/>
                <a:gd name="connsiteX147" fmla="*/ 714375 w 1981200"/>
                <a:gd name="connsiteY147" fmla="*/ 2771775 h 3314700"/>
                <a:gd name="connsiteX148" fmla="*/ 704850 w 1981200"/>
                <a:gd name="connsiteY148" fmla="*/ 2757487 h 3314700"/>
                <a:gd name="connsiteX149" fmla="*/ 700087 w 1981200"/>
                <a:gd name="connsiteY149" fmla="*/ 2738437 h 3314700"/>
                <a:gd name="connsiteX150" fmla="*/ 690562 w 1981200"/>
                <a:gd name="connsiteY150" fmla="*/ 2714625 h 3314700"/>
                <a:gd name="connsiteX151" fmla="*/ 685800 w 1981200"/>
                <a:gd name="connsiteY151" fmla="*/ 2671762 h 3314700"/>
                <a:gd name="connsiteX152" fmla="*/ 695325 w 1981200"/>
                <a:gd name="connsiteY152" fmla="*/ 2633662 h 3314700"/>
                <a:gd name="connsiteX153" fmla="*/ 704850 w 1981200"/>
                <a:gd name="connsiteY153" fmla="*/ 2609850 h 3314700"/>
                <a:gd name="connsiteX154" fmla="*/ 719137 w 1981200"/>
                <a:gd name="connsiteY154" fmla="*/ 2590800 h 3314700"/>
                <a:gd name="connsiteX155" fmla="*/ 738187 w 1981200"/>
                <a:gd name="connsiteY155" fmla="*/ 2557462 h 3314700"/>
                <a:gd name="connsiteX156" fmla="*/ 766762 w 1981200"/>
                <a:gd name="connsiteY156" fmla="*/ 2533650 h 3314700"/>
                <a:gd name="connsiteX157" fmla="*/ 781050 w 1981200"/>
                <a:gd name="connsiteY157" fmla="*/ 2519362 h 3314700"/>
                <a:gd name="connsiteX158" fmla="*/ 800100 w 1981200"/>
                <a:gd name="connsiteY158" fmla="*/ 2514600 h 3314700"/>
                <a:gd name="connsiteX159" fmla="*/ 814387 w 1981200"/>
                <a:gd name="connsiteY159" fmla="*/ 2509837 h 3314700"/>
                <a:gd name="connsiteX160" fmla="*/ 842962 w 1981200"/>
                <a:gd name="connsiteY160" fmla="*/ 2495550 h 3314700"/>
                <a:gd name="connsiteX161" fmla="*/ 857250 w 1981200"/>
                <a:gd name="connsiteY161" fmla="*/ 2486025 h 3314700"/>
                <a:gd name="connsiteX162" fmla="*/ 909637 w 1981200"/>
                <a:gd name="connsiteY162" fmla="*/ 2476500 h 3314700"/>
                <a:gd name="connsiteX163" fmla="*/ 928687 w 1981200"/>
                <a:gd name="connsiteY163" fmla="*/ 2447925 h 3314700"/>
                <a:gd name="connsiteX164" fmla="*/ 938212 w 1981200"/>
                <a:gd name="connsiteY164" fmla="*/ 2433637 h 3314700"/>
                <a:gd name="connsiteX165" fmla="*/ 952500 w 1981200"/>
                <a:gd name="connsiteY165" fmla="*/ 2405062 h 3314700"/>
                <a:gd name="connsiteX166" fmla="*/ 966787 w 1981200"/>
                <a:gd name="connsiteY166" fmla="*/ 2390775 h 3314700"/>
                <a:gd name="connsiteX167" fmla="*/ 1004887 w 1981200"/>
                <a:gd name="connsiteY167" fmla="*/ 2347912 h 3314700"/>
                <a:gd name="connsiteX168" fmla="*/ 1019175 w 1981200"/>
                <a:gd name="connsiteY168" fmla="*/ 2338387 h 3314700"/>
                <a:gd name="connsiteX169" fmla="*/ 1042987 w 1981200"/>
                <a:gd name="connsiteY169" fmla="*/ 2309812 h 3314700"/>
                <a:gd name="connsiteX170" fmla="*/ 1057275 w 1981200"/>
                <a:gd name="connsiteY170" fmla="*/ 2300287 h 3314700"/>
                <a:gd name="connsiteX171" fmla="*/ 1066800 w 1981200"/>
                <a:gd name="connsiteY171" fmla="*/ 2286000 h 3314700"/>
                <a:gd name="connsiteX172" fmla="*/ 1071562 w 1981200"/>
                <a:gd name="connsiteY172" fmla="*/ 2271712 h 3314700"/>
                <a:gd name="connsiteX173" fmla="*/ 1085850 w 1981200"/>
                <a:gd name="connsiteY173" fmla="*/ 2257425 h 3314700"/>
                <a:gd name="connsiteX174" fmla="*/ 1109662 w 1981200"/>
                <a:gd name="connsiteY174" fmla="*/ 2214562 h 3314700"/>
                <a:gd name="connsiteX175" fmla="*/ 1123950 w 1981200"/>
                <a:gd name="connsiteY175" fmla="*/ 2200275 h 3314700"/>
                <a:gd name="connsiteX176" fmla="*/ 1143000 w 1981200"/>
                <a:gd name="connsiteY176" fmla="*/ 2171700 h 3314700"/>
                <a:gd name="connsiteX177" fmla="*/ 1147762 w 1981200"/>
                <a:gd name="connsiteY177" fmla="*/ 2157412 h 3314700"/>
                <a:gd name="connsiteX178" fmla="*/ 1147762 w 1981200"/>
                <a:gd name="connsiteY178" fmla="*/ 2024062 h 3314700"/>
                <a:gd name="connsiteX179" fmla="*/ 1143000 w 1981200"/>
                <a:gd name="connsiteY179" fmla="*/ 1990725 h 3314700"/>
                <a:gd name="connsiteX180" fmla="*/ 1138237 w 1981200"/>
                <a:gd name="connsiteY180" fmla="*/ 1943100 h 3314700"/>
                <a:gd name="connsiteX181" fmla="*/ 1119187 w 1981200"/>
                <a:gd name="connsiteY181" fmla="*/ 1900237 h 3314700"/>
                <a:gd name="connsiteX182" fmla="*/ 1090612 w 1981200"/>
                <a:gd name="connsiteY182" fmla="*/ 1890712 h 3314700"/>
                <a:gd name="connsiteX183" fmla="*/ 1042987 w 1981200"/>
                <a:gd name="connsiteY183" fmla="*/ 1881187 h 3314700"/>
                <a:gd name="connsiteX184" fmla="*/ 1004887 w 1981200"/>
                <a:gd name="connsiteY184" fmla="*/ 1871662 h 3314700"/>
                <a:gd name="connsiteX185" fmla="*/ 985837 w 1981200"/>
                <a:gd name="connsiteY185" fmla="*/ 1866900 h 3314700"/>
                <a:gd name="connsiteX186" fmla="*/ 966787 w 1981200"/>
                <a:gd name="connsiteY186" fmla="*/ 1862137 h 3314700"/>
                <a:gd name="connsiteX187" fmla="*/ 947737 w 1981200"/>
                <a:gd name="connsiteY187" fmla="*/ 1857375 h 3314700"/>
                <a:gd name="connsiteX188" fmla="*/ 933450 w 1981200"/>
                <a:gd name="connsiteY188" fmla="*/ 1852612 h 3314700"/>
                <a:gd name="connsiteX189" fmla="*/ 881062 w 1981200"/>
                <a:gd name="connsiteY189" fmla="*/ 1828800 h 3314700"/>
                <a:gd name="connsiteX190" fmla="*/ 857250 w 1981200"/>
                <a:gd name="connsiteY190" fmla="*/ 1804987 h 3314700"/>
                <a:gd name="connsiteX191" fmla="*/ 842962 w 1981200"/>
                <a:gd name="connsiteY191" fmla="*/ 1790700 h 3314700"/>
                <a:gd name="connsiteX192" fmla="*/ 833437 w 1981200"/>
                <a:gd name="connsiteY192" fmla="*/ 1776412 h 3314700"/>
                <a:gd name="connsiteX193" fmla="*/ 814387 w 1981200"/>
                <a:gd name="connsiteY193" fmla="*/ 1766887 h 3314700"/>
                <a:gd name="connsiteX194" fmla="*/ 800100 w 1981200"/>
                <a:gd name="connsiteY194" fmla="*/ 1757362 h 3314700"/>
                <a:gd name="connsiteX195" fmla="*/ 752475 w 1981200"/>
                <a:gd name="connsiteY195" fmla="*/ 1743075 h 3314700"/>
                <a:gd name="connsiteX196" fmla="*/ 719137 w 1981200"/>
                <a:gd name="connsiteY196" fmla="*/ 1728787 h 3314700"/>
                <a:gd name="connsiteX197" fmla="*/ 704850 w 1981200"/>
                <a:gd name="connsiteY197" fmla="*/ 1724025 h 3314700"/>
                <a:gd name="connsiteX198" fmla="*/ 690562 w 1981200"/>
                <a:gd name="connsiteY198" fmla="*/ 1714500 h 3314700"/>
                <a:gd name="connsiteX199" fmla="*/ 676275 w 1981200"/>
                <a:gd name="connsiteY199" fmla="*/ 1709737 h 3314700"/>
                <a:gd name="connsiteX200" fmla="*/ 671512 w 1981200"/>
                <a:gd name="connsiteY200" fmla="*/ 1695450 h 3314700"/>
                <a:gd name="connsiteX201" fmla="*/ 657225 w 1981200"/>
                <a:gd name="connsiteY201" fmla="*/ 1685925 h 3314700"/>
                <a:gd name="connsiteX202" fmla="*/ 619125 w 1981200"/>
                <a:gd name="connsiteY202" fmla="*/ 1643062 h 3314700"/>
                <a:gd name="connsiteX203" fmla="*/ 590550 w 1981200"/>
                <a:gd name="connsiteY203" fmla="*/ 1619250 h 3314700"/>
                <a:gd name="connsiteX204" fmla="*/ 552450 w 1981200"/>
                <a:gd name="connsiteY204" fmla="*/ 1600200 h 3314700"/>
                <a:gd name="connsiteX205" fmla="*/ 509587 w 1981200"/>
                <a:gd name="connsiteY205" fmla="*/ 1571625 h 3314700"/>
                <a:gd name="connsiteX206" fmla="*/ 495300 w 1981200"/>
                <a:gd name="connsiteY206" fmla="*/ 1562100 h 3314700"/>
                <a:gd name="connsiteX207" fmla="*/ 461962 w 1981200"/>
                <a:gd name="connsiteY207" fmla="*/ 1547812 h 3314700"/>
                <a:gd name="connsiteX208" fmla="*/ 433387 w 1981200"/>
                <a:gd name="connsiteY208" fmla="*/ 1533525 h 3314700"/>
                <a:gd name="connsiteX209" fmla="*/ 395287 w 1981200"/>
                <a:gd name="connsiteY209" fmla="*/ 1490662 h 3314700"/>
                <a:gd name="connsiteX210" fmla="*/ 381000 w 1981200"/>
                <a:gd name="connsiteY210" fmla="*/ 1476375 h 3314700"/>
                <a:gd name="connsiteX211" fmla="*/ 347662 w 1981200"/>
                <a:gd name="connsiteY211" fmla="*/ 1452562 h 3314700"/>
                <a:gd name="connsiteX212" fmla="*/ 314325 w 1981200"/>
                <a:gd name="connsiteY212" fmla="*/ 1428750 h 3314700"/>
                <a:gd name="connsiteX213" fmla="*/ 290512 w 1981200"/>
                <a:gd name="connsiteY213" fmla="*/ 1404937 h 3314700"/>
                <a:gd name="connsiteX214" fmla="*/ 261937 w 1981200"/>
                <a:gd name="connsiteY214" fmla="*/ 1381125 h 3314700"/>
                <a:gd name="connsiteX215" fmla="*/ 233362 w 1981200"/>
                <a:gd name="connsiteY215" fmla="*/ 1366837 h 3314700"/>
                <a:gd name="connsiteX216" fmla="*/ 171450 w 1981200"/>
                <a:gd name="connsiteY216" fmla="*/ 1371600 h 3314700"/>
                <a:gd name="connsiteX217" fmla="*/ 123825 w 1981200"/>
                <a:gd name="connsiteY217" fmla="*/ 1362075 h 3314700"/>
                <a:gd name="connsiteX218" fmla="*/ 109537 w 1981200"/>
                <a:gd name="connsiteY218" fmla="*/ 1352550 h 3314700"/>
                <a:gd name="connsiteX219" fmla="*/ 95250 w 1981200"/>
                <a:gd name="connsiteY219" fmla="*/ 1347787 h 3314700"/>
                <a:gd name="connsiteX220" fmla="*/ 80962 w 1981200"/>
                <a:gd name="connsiteY220" fmla="*/ 1333500 h 3314700"/>
                <a:gd name="connsiteX221" fmla="*/ 47625 w 1981200"/>
                <a:gd name="connsiteY221" fmla="*/ 1309687 h 3314700"/>
                <a:gd name="connsiteX222" fmla="*/ 28575 w 1981200"/>
                <a:gd name="connsiteY222" fmla="*/ 1281112 h 3314700"/>
                <a:gd name="connsiteX223" fmla="*/ 9525 w 1981200"/>
                <a:gd name="connsiteY223" fmla="*/ 1252537 h 3314700"/>
                <a:gd name="connsiteX224" fmla="*/ 0 w 1981200"/>
                <a:gd name="connsiteY224" fmla="*/ 1223962 h 3314700"/>
                <a:gd name="connsiteX225" fmla="*/ 9525 w 1981200"/>
                <a:gd name="connsiteY225" fmla="*/ 1166812 h 3314700"/>
                <a:gd name="connsiteX226" fmla="*/ 19050 w 1981200"/>
                <a:gd name="connsiteY226" fmla="*/ 1152525 h 3314700"/>
                <a:gd name="connsiteX227" fmla="*/ 42862 w 1981200"/>
                <a:gd name="connsiteY227" fmla="*/ 1109662 h 3314700"/>
                <a:gd name="connsiteX228" fmla="*/ 52387 w 1981200"/>
                <a:gd name="connsiteY228" fmla="*/ 1095375 h 3314700"/>
                <a:gd name="connsiteX229" fmla="*/ 80962 w 1981200"/>
                <a:gd name="connsiteY229" fmla="*/ 1066800 h 3314700"/>
                <a:gd name="connsiteX230" fmla="*/ 119062 w 1981200"/>
                <a:gd name="connsiteY230" fmla="*/ 1042987 h 3314700"/>
                <a:gd name="connsiteX231" fmla="*/ 138112 w 1981200"/>
                <a:gd name="connsiteY231" fmla="*/ 1038225 h 3314700"/>
                <a:gd name="connsiteX232" fmla="*/ 166687 w 1981200"/>
                <a:gd name="connsiteY232" fmla="*/ 1023937 h 3314700"/>
                <a:gd name="connsiteX233" fmla="*/ 209550 w 1981200"/>
                <a:gd name="connsiteY233" fmla="*/ 1033462 h 3314700"/>
                <a:gd name="connsiteX234" fmla="*/ 257175 w 1981200"/>
                <a:gd name="connsiteY234" fmla="*/ 1047750 h 3314700"/>
                <a:gd name="connsiteX235" fmla="*/ 285750 w 1981200"/>
                <a:gd name="connsiteY235" fmla="*/ 1057275 h 3314700"/>
                <a:gd name="connsiteX236" fmla="*/ 314325 w 1981200"/>
                <a:gd name="connsiteY236" fmla="*/ 1076325 h 3314700"/>
                <a:gd name="connsiteX237" fmla="*/ 342900 w 1981200"/>
                <a:gd name="connsiteY237" fmla="*/ 1095375 h 3314700"/>
                <a:gd name="connsiteX238" fmla="*/ 357187 w 1981200"/>
                <a:gd name="connsiteY238" fmla="*/ 1109662 h 3314700"/>
                <a:gd name="connsiteX239" fmla="*/ 385762 w 1981200"/>
                <a:gd name="connsiteY239" fmla="*/ 1128712 h 3314700"/>
                <a:gd name="connsiteX240" fmla="*/ 428625 w 1981200"/>
                <a:gd name="connsiteY240" fmla="*/ 1162050 h 3314700"/>
                <a:gd name="connsiteX241" fmla="*/ 442912 w 1981200"/>
                <a:gd name="connsiteY241" fmla="*/ 1171575 h 3314700"/>
                <a:gd name="connsiteX242" fmla="*/ 457200 w 1981200"/>
                <a:gd name="connsiteY242" fmla="*/ 1185862 h 3314700"/>
                <a:gd name="connsiteX243" fmla="*/ 471487 w 1981200"/>
                <a:gd name="connsiteY243" fmla="*/ 1190625 h 3314700"/>
                <a:gd name="connsiteX244" fmla="*/ 504825 w 1981200"/>
                <a:gd name="connsiteY244" fmla="*/ 1214437 h 3314700"/>
                <a:gd name="connsiteX245" fmla="*/ 519112 w 1981200"/>
                <a:gd name="connsiteY245" fmla="*/ 1219200 h 3314700"/>
                <a:gd name="connsiteX246" fmla="*/ 538162 w 1981200"/>
                <a:gd name="connsiteY246" fmla="*/ 1233487 h 3314700"/>
                <a:gd name="connsiteX247" fmla="*/ 571500 w 1981200"/>
                <a:gd name="connsiteY247" fmla="*/ 1247775 h 3314700"/>
                <a:gd name="connsiteX248" fmla="*/ 609600 w 1981200"/>
                <a:gd name="connsiteY248" fmla="*/ 1266825 h 3314700"/>
                <a:gd name="connsiteX249" fmla="*/ 628650 w 1981200"/>
                <a:gd name="connsiteY249" fmla="*/ 1271587 h 3314700"/>
                <a:gd name="connsiteX250" fmla="*/ 657225 w 1981200"/>
                <a:gd name="connsiteY250" fmla="*/ 1281112 h 3314700"/>
                <a:gd name="connsiteX251" fmla="*/ 671512 w 1981200"/>
                <a:gd name="connsiteY251" fmla="*/ 1285875 h 3314700"/>
                <a:gd name="connsiteX252" fmla="*/ 690562 w 1981200"/>
                <a:gd name="connsiteY252" fmla="*/ 1290637 h 3314700"/>
                <a:gd name="connsiteX253" fmla="*/ 714375 w 1981200"/>
                <a:gd name="connsiteY253" fmla="*/ 1295400 h 3314700"/>
                <a:gd name="connsiteX254" fmla="*/ 733425 w 1981200"/>
                <a:gd name="connsiteY254" fmla="*/ 1300162 h 3314700"/>
                <a:gd name="connsiteX255" fmla="*/ 781050 w 1981200"/>
                <a:gd name="connsiteY255" fmla="*/ 1309687 h 3314700"/>
                <a:gd name="connsiteX256" fmla="*/ 814387 w 1981200"/>
                <a:gd name="connsiteY256" fmla="*/ 1319212 h 3314700"/>
                <a:gd name="connsiteX257" fmla="*/ 828675 w 1981200"/>
                <a:gd name="connsiteY257" fmla="*/ 1323975 h 3314700"/>
                <a:gd name="connsiteX258" fmla="*/ 847725 w 1981200"/>
                <a:gd name="connsiteY258" fmla="*/ 1328737 h 3314700"/>
                <a:gd name="connsiteX259" fmla="*/ 876300 w 1981200"/>
                <a:gd name="connsiteY259" fmla="*/ 1338262 h 3314700"/>
                <a:gd name="connsiteX260" fmla="*/ 919162 w 1981200"/>
                <a:gd name="connsiteY260" fmla="*/ 1366837 h 3314700"/>
                <a:gd name="connsiteX261" fmla="*/ 933450 w 1981200"/>
                <a:gd name="connsiteY261" fmla="*/ 1376362 h 3314700"/>
                <a:gd name="connsiteX262" fmla="*/ 976312 w 1981200"/>
                <a:gd name="connsiteY262" fmla="*/ 1409700 h 3314700"/>
                <a:gd name="connsiteX263" fmla="*/ 1004887 w 1981200"/>
                <a:gd name="connsiteY263" fmla="*/ 1423987 h 3314700"/>
                <a:gd name="connsiteX264" fmla="*/ 1047750 w 1981200"/>
                <a:gd name="connsiteY264" fmla="*/ 1447800 h 3314700"/>
                <a:gd name="connsiteX265" fmla="*/ 1062037 w 1981200"/>
                <a:gd name="connsiteY265" fmla="*/ 1443037 h 3314700"/>
                <a:gd name="connsiteX266" fmla="*/ 1076325 w 1981200"/>
                <a:gd name="connsiteY266" fmla="*/ 1433512 h 3314700"/>
                <a:gd name="connsiteX267" fmla="*/ 1109662 w 1981200"/>
                <a:gd name="connsiteY267" fmla="*/ 1443037 h 3314700"/>
                <a:gd name="connsiteX268" fmla="*/ 1152525 w 1981200"/>
                <a:gd name="connsiteY268" fmla="*/ 1466850 h 3314700"/>
                <a:gd name="connsiteX269" fmla="*/ 1209675 w 1981200"/>
                <a:gd name="connsiteY269" fmla="*/ 1514475 h 3314700"/>
                <a:gd name="connsiteX270" fmla="*/ 1223962 w 1981200"/>
                <a:gd name="connsiteY270" fmla="*/ 1519237 h 3314700"/>
                <a:gd name="connsiteX271" fmla="*/ 1266825 w 1981200"/>
                <a:gd name="connsiteY271" fmla="*/ 1500187 h 3314700"/>
                <a:gd name="connsiteX272" fmla="*/ 1285875 w 1981200"/>
                <a:gd name="connsiteY272" fmla="*/ 1471612 h 3314700"/>
                <a:gd name="connsiteX273" fmla="*/ 1319212 w 1981200"/>
                <a:gd name="connsiteY273" fmla="*/ 1462087 h 3314700"/>
                <a:gd name="connsiteX274" fmla="*/ 1352550 w 1981200"/>
                <a:gd name="connsiteY274" fmla="*/ 1452562 h 3314700"/>
                <a:gd name="connsiteX275" fmla="*/ 1366837 w 1981200"/>
                <a:gd name="connsiteY275" fmla="*/ 1443037 h 3314700"/>
                <a:gd name="connsiteX276" fmla="*/ 1376362 w 1981200"/>
                <a:gd name="connsiteY276" fmla="*/ 1414462 h 3314700"/>
                <a:gd name="connsiteX277" fmla="*/ 1366837 w 1981200"/>
                <a:gd name="connsiteY277" fmla="*/ 1385887 h 3314700"/>
                <a:gd name="connsiteX278" fmla="*/ 1362075 w 1981200"/>
                <a:gd name="connsiteY278" fmla="*/ 1371600 h 3314700"/>
                <a:gd name="connsiteX279" fmla="*/ 1343025 w 1981200"/>
                <a:gd name="connsiteY279" fmla="*/ 1343025 h 3314700"/>
                <a:gd name="connsiteX280" fmla="*/ 1333500 w 1981200"/>
                <a:gd name="connsiteY280" fmla="*/ 1328737 h 3314700"/>
                <a:gd name="connsiteX281" fmla="*/ 1304925 w 1981200"/>
                <a:gd name="connsiteY281" fmla="*/ 1309687 h 3314700"/>
                <a:gd name="connsiteX282" fmla="*/ 1290637 w 1981200"/>
                <a:gd name="connsiteY282" fmla="*/ 1300162 h 3314700"/>
                <a:gd name="connsiteX283" fmla="*/ 1276350 w 1981200"/>
                <a:gd name="connsiteY283" fmla="*/ 1295400 h 3314700"/>
                <a:gd name="connsiteX284" fmla="*/ 1252537 w 1981200"/>
                <a:gd name="connsiteY284" fmla="*/ 1271587 h 3314700"/>
                <a:gd name="connsiteX285" fmla="*/ 1243012 w 1981200"/>
                <a:gd name="connsiteY285" fmla="*/ 1257300 h 3314700"/>
                <a:gd name="connsiteX286" fmla="*/ 1228725 w 1981200"/>
                <a:gd name="connsiteY286" fmla="*/ 1243012 h 3314700"/>
                <a:gd name="connsiteX287" fmla="*/ 1209675 w 1981200"/>
                <a:gd name="connsiteY287" fmla="*/ 1200150 h 3314700"/>
                <a:gd name="connsiteX288" fmla="*/ 1200150 w 1981200"/>
                <a:gd name="connsiteY288" fmla="*/ 1185862 h 3314700"/>
                <a:gd name="connsiteX289" fmla="*/ 1195387 w 1981200"/>
                <a:gd name="connsiteY289" fmla="*/ 1109662 h 3314700"/>
                <a:gd name="connsiteX290" fmla="*/ 1157287 w 1981200"/>
                <a:gd name="connsiteY290" fmla="*/ 1076325 h 3314700"/>
                <a:gd name="connsiteX291" fmla="*/ 1071562 w 1981200"/>
                <a:gd name="connsiteY291" fmla="*/ 1062037 h 3314700"/>
                <a:gd name="connsiteX292" fmla="*/ 1014412 w 1981200"/>
                <a:gd name="connsiteY292" fmla="*/ 1057275 h 3314700"/>
                <a:gd name="connsiteX293" fmla="*/ 985837 w 1981200"/>
                <a:gd name="connsiteY293" fmla="*/ 1052512 h 3314700"/>
                <a:gd name="connsiteX294" fmla="*/ 862012 w 1981200"/>
                <a:gd name="connsiteY294" fmla="*/ 1042987 h 3314700"/>
                <a:gd name="connsiteX295" fmla="*/ 842962 w 1981200"/>
                <a:gd name="connsiteY295" fmla="*/ 1038225 h 3314700"/>
                <a:gd name="connsiteX296" fmla="*/ 723900 w 1981200"/>
                <a:gd name="connsiteY296" fmla="*/ 1028700 h 3314700"/>
                <a:gd name="connsiteX297" fmla="*/ 709612 w 1981200"/>
                <a:gd name="connsiteY297" fmla="*/ 1023937 h 3314700"/>
                <a:gd name="connsiteX298" fmla="*/ 700087 w 1981200"/>
                <a:gd name="connsiteY298" fmla="*/ 995362 h 3314700"/>
                <a:gd name="connsiteX299" fmla="*/ 709612 w 1981200"/>
                <a:gd name="connsiteY299" fmla="*/ 952500 h 3314700"/>
                <a:gd name="connsiteX300" fmla="*/ 719137 w 1981200"/>
                <a:gd name="connsiteY300" fmla="*/ 923925 h 3314700"/>
                <a:gd name="connsiteX301" fmla="*/ 733425 w 1981200"/>
                <a:gd name="connsiteY301" fmla="*/ 914400 h 3314700"/>
                <a:gd name="connsiteX302" fmla="*/ 762000 w 1981200"/>
                <a:gd name="connsiteY302" fmla="*/ 904875 h 3314700"/>
                <a:gd name="connsiteX303" fmla="*/ 776287 w 1981200"/>
                <a:gd name="connsiteY303" fmla="*/ 900112 h 3314700"/>
                <a:gd name="connsiteX304" fmla="*/ 804862 w 1981200"/>
                <a:gd name="connsiteY304" fmla="*/ 895350 h 3314700"/>
                <a:gd name="connsiteX305" fmla="*/ 842962 w 1981200"/>
                <a:gd name="connsiteY305" fmla="*/ 890587 h 3314700"/>
                <a:gd name="connsiteX306" fmla="*/ 881062 w 1981200"/>
                <a:gd name="connsiteY306" fmla="*/ 881062 h 3314700"/>
                <a:gd name="connsiteX307" fmla="*/ 904875 w 1981200"/>
                <a:gd name="connsiteY307" fmla="*/ 876300 h 3314700"/>
                <a:gd name="connsiteX308" fmla="*/ 990600 w 1981200"/>
                <a:gd name="connsiteY308" fmla="*/ 885825 h 3314700"/>
                <a:gd name="connsiteX309" fmla="*/ 1052512 w 1981200"/>
                <a:gd name="connsiteY309" fmla="*/ 876300 h 3314700"/>
                <a:gd name="connsiteX310" fmla="*/ 1123950 w 1981200"/>
                <a:gd name="connsiteY310" fmla="*/ 871537 h 3314700"/>
                <a:gd name="connsiteX311" fmla="*/ 1162050 w 1981200"/>
                <a:gd name="connsiteY311" fmla="*/ 866775 h 3314700"/>
                <a:gd name="connsiteX312" fmla="*/ 1176337 w 1981200"/>
                <a:gd name="connsiteY312" fmla="*/ 862012 h 3314700"/>
                <a:gd name="connsiteX313" fmla="*/ 1200150 w 1981200"/>
                <a:gd name="connsiteY313" fmla="*/ 833437 h 3314700"/>
                <a:gd name="connsiteX314" fmla="*/ 1195387 w 1981200"/>
                <a:gd name="connsiteY314" fmla="*/ 804862 h 3314700"/>
                <a:gd name="connsiteX315" fmla="*/ 1166812 w 1981200"/>
                <a:gd name="connsiteY315" fmla="*/ 781050 h 3314700"/>
                <a:gd name="connsiteX316" fmla="*/ 1147762 w 1981200"/>
                <a:gd name="connsiteY316" fmla="*/ 752475 h 3314700"/>
                <a:gd name="connsiteX317" fmla="*/ 1133475 w 1981200"/>
                <a:gd name="connsiteY317" fmla="*/ 723900 h 3314700"/>
                <a:gd name="connsiteX318" fmla="*/ 1147762 w 1981200"/>
                <a:gd name="connsiteY318" fmla="*/ 657225 h 3314700"/>
                <a:gd name="connsiteX319" fmla="*/ 1157287 w 1981200"/>
                <a:gd name="connsiteY319" fmla="*/ 642937 h 3314700"/>
                <a:gd name="connsiteX320" fmla="*/ 1176337 w 1981200"/>
                <a:gd name="connsiteY320" fmla="*/ 619125 h 3314700"/>
                <a:gd name="connsiteX321" fmla="*/ 1200150 w 1981200"/>
                <a:gd name="connsiteY321" fmla="*/ 590550 h 3314700"/>
                <a:gd name="connsiteX322" fmla="*/ 1209675 w 1981200"/>
                <a:gd name="connsiteY322" fmla="*/ 576262 h 3314700"/>
                <a:gd name="connsiteX323" fmla="*/ 1219200 w 1981200"/>
                <a:gd name="connsiteY323" fmla="*/ 542925 h 3314700"/>
                <a:gd name="connsiteX324" fmla="*/ 1214437 w 1981200"/>
                <a:gd name="connsiteY324" fmla="*/ 528637 h 3314700"/>
                <a:gd name="connsiteX325" fmla="*/ 1219200 w 1981200"/>
                <a:gd name="connsiteY325" fmla="*/ 514350 h 3314700"/>
                <a:gd name="connsiteX326" fmla="*/ 1247775 w 1981200"/>
                <a:gd name="connsiteY326" fmla="*/ 490537 h 3314700"/>
                <a:gd name="connsiteX327" fmla="*/ 1252537 w 1981200"/>
                <a:gd name="connsiteY327" fmla="*/ 476250 h 3314700"/>
                <a:gd name="connsiteX328" fmla="*/ 1262062 w 1981200"/>
                <a:gd name="connsiteY328" fmla="*/ 461962 h 3314700"/>
                <a:gd name="connsiteX329" fmla="*/ 1285875 w 1981200"/>
                <a:gd name="connsiteY329" fmla="*/ 428625 h 3314700"/>
                <a:gd name="connsiteX330" fmla="*/ 1290637 w 1981200"/>
                <a:gd name="connsiteY330" fmla="*/ 414337 h 3314700"/>
                <a:gd name="connsiteX331" fmla="*/ 1300162 w 1981200"/>
                <a:gd name="connsiteY331" fmla="*/ 400050 h 3314700"/>
                <a:gd name="connsiteX332" fmla="*/ 1309687 w 1981200"/>
                <a:gd name="connsiteY332" fmla="*/ 371475 h 3314700"/>
                <a:gd name="connsiteX333" fmla="*/ 1314450 w 1981200"/>
                <a:gd name="connsiteY333" fmla="*/ 328612 h 3314700"/>
                <a:gd name="connsiteX334" fmla="*/ 1319212 w 1981200"/>
                <a:gd name="connsiteY334" fmla="*/ 300037 h 3314700"/>
                <a:gd name="connsiteX335" fmla="*/ 1323975 w 1981200"/>
                <a:gd name="connsiteY335" fmla="*/ 190500 h 3314700"/>
                <a:gd name="connsiteX336" fmla="*/ 1333500 w 1981200"/>
                <a:gd name="connsiteY336" fmla="*/ 161925 h 3314700"/>
                <a:gd name="connsiteX337" fmla="*/ 1343025 w 1981200"/>
                <a:gd name="connsiteY337" fmla="*/ 147637 h 3314700"/>
                <a:gd name="connsiteX338" fmla="*/ 1357312 w 1981200"/>
                <a:gd name="connsiteY338" fmla="*/ 119062 h 3314700"/>
                <a:gd name="connsiteX339" fmla="*/ 1366837 w 1981200"/>
                <a:gd name="connsiteY339" fmla="*/ 90487 h 3314700"/>
                <a:gd name="connsiteX340" fmla="*/ 1371600 w 1981200"/>
                <a:gd name="connsiteY340" fmla="*/ 76200 h 3314700"/>
                <a:gd name="connsiteX341" fmla="*/ 1390650 w 1981200"/>
                <a:gd name="connsiteY341" fmla="*/ 47625 h 3314700"/>
                <a:gd name="connsiteX342" fmla="*/ 1400175 w 1981200"/>
                <a:gd name="connsiteY342" fmla="*/ 33337 h 3314700"/>
                <a:gd name="connsiteX343" fmla="*/ 1419225 w 1981200"/>
                <a:gd name="connsiteY343" fmla="*/ 23812 h 3314700"/>
                <a:gd name="connsiteX344" fmla="*/ 1447800 w 1981200"/>
                <a:gd name="connsiteY344" fmla="*/ 14287 h 3314700"/>
                <a:gd name="connsiteX345" fmla="*/ 1462087 w 1981200"/>
                <a:gd name="connsiteY345" fmla="*/ 9525 h 3314700"/>
                <a:gd name="connsiteX346" fmla="*/ 1476375 w 1981200"/>
                <a:gd name="connsiteY346" fmla="*/ 4762 h 3314700"/>
                <a:gd name="connsiteX347" fmla="*/ 1495425 w 1981200"/>
                <a:gd name="connsiteY347" fmla="*/ 0 h 3314700"/>
                <a:gd name="connsiteX348" fmla="*/ 1547812 w 1981200"/>
                <a:gd name="connsiteY348" fmla="*/ 9525 h 3314700"/>
                <a:gd name="connsiteX349" fmla="*/ 1519237 w 1981200"/>
                <a:gd name="connsiteY349" fmla="*/ 23812 h 3314700"/>
                <a:gd name="connsiteX0" fmla="*/ 1547812 w 1981200"/>
                <a:gd name="connsiteY0" fmla="*/ 9525 h 3314700"/>
                <a:gd name="connsiteX1" fmla="*/ 1590675 w 1981200"/>
                <a:gd name="connsiteY1" fmla="*/ 14287 h 3314700"/>
                <a:gd name="connsiteX2" fmla="*/ 1619250 w 1981200"/>
                <a:gd name="connsiteY2" fmla="*/ 28575 h 3314700"/>
                <a:gd name="connsiteX3" fmla="*/ 1624012 w 1981200"/>
                <a:gd name="connsiteY3" fmla="*/ 42862 h 3314700"/>
                <a:gd name="connsiteX4" fmla="*/ 1633537 w 1981200"/>
                <a:gd name="connsiteY4" fmla="*/ 57150 h 3314700"/>
                <a:gd name="connsiteX5" fmla="*/ 1643062 w 1981200"/>
                <a:gd name="connsiteY5" fmla="*/ 85725 h 3314700"/>
                <a:gd name="connsiteX6" fmla="*/ 1657350 w 1981200"/>
                <a:gd name="connsiteY6" fmla="*/ 133350 h 3314700"/>
                <a:gd name="connsiteX7" fmla="*/ 1662112 w 1981200"/>
                <a:gd name="connsiteY7" fmla="*/ 166687 h 3314700"/>
                <a:gd name="connsiteX8" fmla="*/ 1676400 w 1981200"/>
                <a:gd name="connsiteY8" fmla="*/ 219075 h 3314700"/>
                <a:gd name="connsiteX9" fmla="*/ 1681162 w 1981200"/>
                <a:gd name="connsiteY9" fmla="*/ 238125 h 3314700"/>
                <a:gd name="connsiteX10" fmla="*/ 1685925 w 1981200"/>
                <a:gd name="connsiteY10" fmla="*/ 261937 h 3314700"/>
                <a:gd name="connsiteX11" fmla="*/ 1695450 w 1981200"/>
                <a:gd name="connsiteY11" fmla="*/ 290512 h 3314700"/>
                <a:gd name="connsiteX12" fmla="*/ 1700212 w 1981200"/>
                <a:gd name="connsiteY12" fmla="*/ 304800 h 3314700"/>
                <a:gd name="connsiteX13" fmla="*/ 1704975 w 1981200"/>
                <a:gd name="connsiteY13" fmla="*/ 328612 h 3314700"/>
                <a:gd name="connsiteX14" fmla="*/ 1714500 w 1981200"/>
                <a:gd name="connsiteY14" fmla="*/ 381000 h 3314700"/>
                <a:gd name="connsiteX15" fmla="*/ 1719262 w 1981200"/>
                <a:gd name="connsiteY15" fmla="*/ 395287 h 3314700"/>
                <a:gd name="connsiteX16" fmla="*/ 1738312 w 1981200"/>
                <a:gd name="connsiteY16" fmla="*/ 471487 h 3314700"/>
                <a:gd name="connsiteX17" fmla="*/ 1743075 w 1981200"/>
                <a:gd name="connsiteY17" fmla="*/ 485775 h 3314700"/>
                <a:gd name="connsiteX18" fmla="*/ 1747837 w 1981200"/>
                <a:gd name="connsiteY18" fmla="*/ 500062 h 3314700"/>
                <a:gd name="connsiteX19" fmla="*/ 1762125 w 1981200"/>
                <a:gd name="connsiteY19" fmla="*/ 514350 h 3314700"/>
                <a:gd name="connsiteX20" fmla="*/ 1771650 w 1981200"/>
                <a:gd name="connsiteY20" fmla="*/ 528637 h 3314700"/>
                <a:gd name="connsiteX21" fmla="*/ 1785937 w 1981200"/>
                <a:gd name="connsiteY21" fmla="*/ 538162 h 3314700"/>
                <a:gd name="connsiteX22" fmla="*/ 1809750 w 1981200"/>
                <a:gd name="connsiteY22" fmla="*/ 561975 h 3314700"/>
                <a:gd name="connsiteX23" fmla="*/ 1833562 w 1981200"/>
                <a:gd name="connsiteY23" fmla="*/ 585787 h 3314700"/>
                <a:gd name="connsiteX24" fmla="*/ 1852612 w 1981200"/>
                <a:gd name="connsiteY24" fmla="*/ 614362 h 3314700"/>
                <a:gd name="connsiteX25" fmla="*/ 1862137 w 1981200"/>
                <a:gd name="connsiteY25" fmla="*/ 628650 h 3314700"/>
                <a:gd name="connsiteX26" fmla="*/ 1871662 w 1981200"/>
                <a:gd name="connsiteY26" fmla="*/ 657225 h 3314700"/>
                <a:gd name="connsiteX27" fmla="*/ 1876425 w 1981200"/>
                <a:gd name="connsiteY27" fmla="*/ 671512 h 3314700"/>
                <a:gd name="connsiteX28" fmla="*/ 1881187 w 1981200"/>
                <a:gd name="connsiteY28" fmla="*/ 704850 h 3314700"/>
                <a:gd name="connsiteX29" fmla="*/ 1876425 w 1981200"/>
                <a:gd name="connsiteY29" fmla="*/ 728662 h 3314700"/>
                <a:gd name="connsiteX30" fmla="*/ 1866900 w 1981200"/>
                <a:gd name="connsiteY30" fmla="*/ 757237 h 3314700"/>
                <a:gd name="connsiteX31" fmla="*/ 1862137 w 1981200"/>
                <a:gd name="connsiteY31" fmla="*/ 771525 h 3314700"/>
                <a:gd name="connsiteX32" fmla="*/ 1843087 w 1981200"/>
                <a:gd name="connsiteY32" fmla="*/ 800100 h 3314700"/>
                <a:gd name="connsiteX33" fmla="*/ 1824037 w 1981200"/>
                <a:gd name="connsiteY33" fmla="*/ 828675 h 3314700"/>
                <a:gd name="connsiteX34" fmla="*/ 1814512 w 1981200"/>
                <a:gd name="connsiteY34" fmla="*/ 842962 h 3314700"/>
                <a:gd name="connsiteX35" fmla="*/ 1809750 w 1981200"/>
                <a:gd name="connsiteY35" fmla="*/ 857250 h 3314700"/>
                <a:gd name="connsiteX36" fmla="*/ 1819275 w 1981200"/>
                <a:gd name="connsiteY36" fmla="*/ 885825 h 3314700"/>
                <a:gd name="connsiteX37" fmla="*/ 1824037 w 1981200"/>
                <a:gd name="connsiteY37" fmla="*/ 904875 h 3314700"/>
                <a:gd name="connsiteX38" fmla="*/ 1833562 w 1981200"/>
                <a:gd name="connsiteY38" fmla="*/ 1038225 h 3314700"/>
                <a:gd name="connsiteX39" fmla="*/ 1828800 w 1981200"/>
                <a:gd name="connsiteY39" fmla="*/ 1066800 h 3314700"/>
                <a:gd name="connsiteX40" fmla="*/ 1819275 w 1981200"/>
                <a:gd name="connsiteY40" fmla="*/ 1176337 h 3314700"/>
                <a:gd name="connsiteX41" fmla="*/ 1809750 w 1981200"/>
                <a:gd name="connsiteY41" fmla="*/ 1204912 h 3314700"/>
                <a:gd name="connsiteX42" fmla="*/ 1781175 w 1981200"/>
                <a:gd name="connsiteY42" fmla="*/ 1247775 h 3314700"/>
                <a:gd name="connsiteX43" fmla="*/ 1771650 w 1981200"/>
                <a:gd name="connsiteY43" fmla="*/ 1262062 h 3314700"/>
                <a:gd name="connsiteX44" fmla="*/ 1747837 w 1981200"/>
                <a:gd name="connsiteY44" fmla="*/ 1304925 h 3314700"/>
                <a:gd name="connsiteX45" fmla="*/ 1738312 w 1981200"/>
                <a:gd name="connsiteY45" fmla="*/ 1319212 h 3314700"/>
                <a:gd name="connsiteX46" fmla="*/ 1724025 w 1981200"/>
                <a:gd name="connsiteY46" fmla="*/ 1328737 h 3314700"/>
                <a:gd name="connsiteX47" fmla="*/ 1714500 w 1981200"/>
                <a:gd name="connsiteY47" fmla="*/ 1343025 h 3314700"/>
                <a:gd name="connsiteX48" fmla="*/ 1685925 w 1981200"/>
                <a:gd name="connsiteY48" fmla="*/ 1362075 h 3314700"/>
                <a:gd name="connsiteX49" fmla="*/ 1671637 w 1981200"/>
                <a:gd name="connsiteY49" fmla="*/ 1371600 h 3314700"/>
                <a:gd name="connsiteX50" fmla="*/ 1647825 w 1981200"/>
                <a:gd name="connsiteY50" fmla="*/ 1400175 h 3314700"/>
                <a:gd name="connsiteX51" fmla="*/ 1662112 w 1981200"/>
                <a:gd name="connsiteY51" fmla="*/ 1438275 h 3314700"/>
                <a:gd name="connsiteX52" fmla="*/ 1690687 w 1981200"/>
                <a:gd name="connsiteY52" fmla="*/ 1447800 h 3314700"/>
                <a:gd name="connsiteX53" fmla="*/ 1747837 w 1981200"/>
                <a:gd name="connsiteY53" fmla="*/ 1485900 h 3314700"/>
                <a:gd name="connsiteX54" fmla="*/ 1762125 w 1981200"/>
                <a:gd name="connsiteY54" fmla="*/ 1495425 h 3314700"/>
                <a:gd name="connsiteX55" fmla="*/ 1776412 w 1981200"/>
                <a:gd name="connsiteY55" fmla="*/ 1504950 h 3314700"/>
                <a:gd name="connsiteX56" fmla="*/ 1790700 w 1981200"/>
                <a:gd name="connsiteY56" fmla="*/ 1509712 h 3314700"/>
                <a:gd name="connsiteX57" fmla="*/ 1804987 w 1981200"/>
                <a:gd name="connsiteY57" fmla="*/ 1519237 h 3314700"/>
                <a:gd name="connsiteX58" fmla="*/ 1828800 w 1981200"/>
                <a:gd name="connsiteY58" fmla="*/ 1562100 h 3314700"/>
                <a:gd name="connsiteX59" fmla="*/ 1833562 w 1981200"/>
                <a:gd name="connsiteY59" fmla="*/ 1590675 h 3314700"/>
                <a:gd name="connsiteX60" fmla="*/ 1862137 w 1981200"/>
                <a:gd name="connsiteY60" fmla="*/ 1609725 h 3314700"/>
                <a:gd name="connsiteX61" fmla="*/ 1876425 w 1981200"/>
                <a:gd name="connsiteY61" fmla="*/ 1619250 h 3314700"/>
                <a:gd name="connsiteX62" fmla="*/ 1890712 w 1981200"/>
                <a:gd name="connsiteY62" fmla="*/ 1671637 h 3314700"/>
                <a:gd name="connsiteX63" fmla="*/ 1895475 w 1981200"/>
                <a:gd name="connsiteY63" fmla="*/ 1685925 h 3314700"/>
                <a:gd name="connsiteX64" fmla="*/ 1909762 w 1981200"/>
                <a:gd name="connsiteY64" fmla="*/ 1695450 h 3314700"/>
                <a:gd name="connsiteX65" fmla="*/ 1919287 w 1981200"/>
                <a:gd name="connsiteY65" fmla="*/ 1724025 h 3314700"/>
                <a:gd name="connsiteX66" fmla="*/ 1938337 w 1981200"/>
                <a:gd name="connsiteY66" fmla="*/ 1752600 h 3314700"/>
                <a:gd name="connsiteX67" fmla="*/ 1947862 w 1981200"/>
                <a:gd name="connsiteY67" fmla="*/ 1766887 h 3314700"/>
                <a:gd name="connsiteX68" fmla="*/ 1957387 w 1981200"/>
                <a:gd name="connsiteY68" fmla="*/ 1795462 h 3314700"/>
                <a:gd name="connsiteX69" fmla="*/ 1976437 w 1981200"/>
                <a:gd name="connsiteY69" fmla="*/ 1838325 h 3314700"/>
                <a:gd name="connsiteX70" fmla="*/ 1981200 w 1981200"/>
                <a:gd name="connsiteY70" fmla="*/ 1852612 h 3314700"/>
                <a:gd name="connsiteX71" fmla="*/ 1976437 w 1981200"/>
                <a:gd name="connsiteY71" fmla="*/ 1895475 h 3314700"/>
                <a:gd name="connsiteX72" fmla="*/ 1962150 w 1981200"/>
                <a:gd name="connsiteY72" fmla="*/ 1962150 h 3314700"/>
                <a:gd name="connsiteX73" fmla="*/ 1952625 w 1981200"/>
                <a:gd name="connsiteY73" fmla="*/ 1990725 h 3314700"/>
                <a:gd name="connsiteX74" fmla="*/ 1943100 w 1981200"/>
                <a:gd name="connsiteY74" fmla="*/ 2019300 h 3314700"/>
                <a:gd name="connsiteX75" fmla="*/ 1938337 w 1981200"/>
                <a:gd name="connsiteY75" fmla="*/ 2033587 h 3314700"/>
                <a:gd name="connsiteX76" fmla="*/ 1924050 w 1981200"/>
                <a:gd name="connsiteY76" fmla="*/ 2043112 h 3314700"/>
                <a:gd name="connsiteX77" fmla="*/ 1905000 w 1981200"/>
                <a:gd name="connsiteY77" fmla="*/ 2071687 h 3314700"/>
                <a:gd name="connsiteX78" fmla="*/ 1895475 w 1981200"/>
                <a:gd name="connsiteY78" fmla="*/ 2085975 h 3314700"/>
                <a:gd name="connsiteX79" fmla="*/ 1881187 w 1981200"/>
                <a:gd name="connsiteY79" fmla="*/ 2114550 h 3314700"/>
                <a:gd name="connsiteX80" fmla="*/ 1876425 w 1981200"/>
                <a:gd name="connsiteY80" fmla="*/ 2162175 h 3314700"/>
                <a:gd name="connsiteX81" fmla="*/ 1871662 w 1981200"/>
                <a:gd name="connsiteY81" fmla="*/ 2224087 h 3314700"/>
                <a:gd name="connsiteX82" fmla="*/ 1862137 w 1981200"/>
                <a:gd name="connsiteY82" fmla="*/ 2252662 h 3314700"/>
                <a:gd name="connsiteX83" fmla="*/ 1847850 w 1981200"/>
                <a:gd name="connsiteY83" fmla="*/ 2295525 h 3314700"/>
                <a:gd name="connsiteX84" fmla="*/ 1843087 w 1981200"/>
                <a:gd name="connsiteY84" fmla="*/ 2309812 h 3314700"/>
                <a:gd name="connsiteX85" fmla="*/ 1838325 w 1981200"/>
                <a:gd name="connsiteY85" fmla="*/ 2324100 h 3314700"/>
                <a:gd name="connsiteX86" fmla="*/ 1828800 w 1981200"/>
                <a:gd name="connsiteY86" fmla="*/ 2338387 h 3314700"/>
                <a:gd name="connsiteX87" fmla="*/ 1819275 w 1981200"/>
                <a:gd name="connsiteY87" fmla="*/ 2366962 h 3314700"/>
                <a:gd name="connsiteX88" fmla="*/ 1824037 w 1981200"/>
                <a:gd name="connsiteY88" fmla="*/ 2405062 h 3314700"/>
                <a:gd name="connsiteX89" fmla="*/ 1828800 w 1981200"/>
                <a:gd name="connsiteY89" fmla="*/ 2419350 h 3314700"/>
                <a:gd name="connsiteX90" fmla="*/ 1843087 w 1981200"/>
                <a:gd name="connsiteY90" fmla="*/ 2428875 h 3314700"/>
                <a:gd name="connsiteX91" fmla="*/ 1857375 w 1981200"/>
                <a:gd name="connsiteY91" fmla="*/ 2481262 h 3314700"/>
                <a:gd name="connsiteX92" fmla="*/ 1857375 w 1981200"/>
                <a:gd name="connsiteY92" fmla="*/ 2786062 h 3314700"/>
                <a:gd name="connsiteX93" fmla="*/ 1852612 w 1981200"/>
                <a:gd name="connsiteY93" fmla="*/ 2867025 h 3314700"/>
                <a:gd name="connsiteX94" fmla="*/ 1847850 w 1981200"/>
                <a:gd name="connsiteY94" fmla="*/ 2986087 h 3314700"/>
                <a:gd name="connsiteX95" fmla="*/ 1843087 w 1981200"/>
                <a:gd name="connsiteY95" fmla="*/ 3157537 h 3314700"/>
                <a:gd name="connsiteX96" fmla="*/ 1833562 w 1981200"/>
                <a:gd name="connsiteY96" fmla="*/ 3209925 h 3314700"/>
                <a:gd name="connsiteX97" fmla="*/ 1828800 w 1981200"/>
                <a:gd name="connsiteY97" fmla="*/ 3224212 h 3314700"/>
                <a:gd name="connsiteX98" fmla="*/ 1800225 w 1981200"/>
                <a:gd name="connsiteY98" fmla="*/ 3243262 h 3314700"/>
                <a:gd name="connsiteX99" fmla="*/ 1785937 w 1981200"/>
                <a:gd name="connsiteY99" fmla="*/ 3252787 h 3314700"/>
                <a:gd name="connsiteX100" fmla="*/ 1757362 w 1981200"/>
                <a:gd name="connsiteY100" fmla="*/ 3267075 h 3314700"/>
                <a:gd name="connsiteX101" fmla="*/ 1719262 w 1981200"/>
                <a:gd name="connsiteY101" fmla="*/ 3271837 h 3314700"/>
                <a:gd name="connsiteX102" fmla="*/ 1657350 w 1981200"/>
                <a:gd name="connsiteY102" fmla="*/ 3286125 h 3314700"/>
                <a:gd name="connsiteX103" fmla="*/ 1585912 w 1981200"/>
                <a:gd name="connsiteY103" fmla="*/ 3300412 h 3314700"/>
                <a:gd name="connsiteX104" fmla="*/ 1566862 w 1981200"/>
                <a:gd name="connsiteY104" fmla="*/ 3305175 h 3314700"/>
                <a:gd name="connsiteX105" fmla="*/ 1504950 w 1981200"/>
                <a:gd name="connsiteY105" fmla="*/ 3314700 h 3314700"/>
                <a:gd name="connsiteX106" fmla="*/ 1343025 w 1981200"/>
                <a:gd name="connsiteY106" fmla="*/ 3305175 h 3314700"/>
                <a:gd name="connsiteX107" fmla="*/ 1281112 w 1981200"/>
                <a:gd name="connsiteY107" fmla="*/ 3290887 h 3314700"/>
                <a:gd name="connsiteX108" fmla="*/ 1252537 w 1981200"/>
                <a:gd name="connsiteY108" fmla="*/ 3286125 h 3314700"/>
                <a:gd name="connsiteX109" fmla="*/ 1238250 w 1981200"/>
                <a:gd name="connsiteY109" fmla="*/ 3281362 h 3314700"/>
                <a:gd name="connsiteX110" fmla="*/ 1219200 w 1981200"/>
                <a:gd name="connsiteY110" fmla="*/ 3276600 h 3314700"/>
                <a:gd name="connsiteX111" fmla="*/ 1204912 w 1981200"/>
                <a:gd name="connsiteY111" fmla="*/ 3267075 h 3314700"/>
                <a:gd name="connsiteX112" fmla="*/ 1190625 w 1981200"/>
                <a:gd name="connsiteY112" fmla="*/ 3262312 h 3314700"/>
                <a:gd name="connsiteX113" fmla="*/ 1166812 w 1981200"/>
                <a:gd name="connsiteY113" fmla="*/ 3243262 h 3314700"/>
                <a:gd name="connsiteX114" fmla="*/ 1157287 w 1981200"/>
                <a:gd name="connsiteY114" fmla="*/ 3228975 h 3314700"/>
                <a:gd name="connsiteX115" fmla="*/ 1152525 w 1981200"/>
                <a:gd name="connsiteY115" fmla="*/ 3214687 h 3314700"/>
                <a:gd name="connsiteX116" fmla="*/ 1143000 w 1981200"/>
                <a:gd name="connsiteY116" fmla="*/ 3200400 h 3314700"/>
                <a:gd name="connsiteX117" fmla="*/ 1138237 w 1981200"/>
                <a:gd name="connsiteY117" fmla="*/ 3171825 h 3314700"/>
                <a:gd name="connsiteX118" fmla="*/ 1133475 w 1981200"/>
                <a:gd name="connsiteY118" fmla="*/ 3152775 h 3314700"/>
                <a:gd name="connsiteX119" fmla="*/ 1128712 w 1981200"/>
                <a:gd name="connsiteY119" fmla="*/ 3100387 h 3314700"/>
                <a:gd name="connsiteX120" fmla="*/ 1133475 w 1981200"/>
                <a:gd name="connsiteY120" fmla="*/ 3081337 h 3314700"/>
                <a:gd name="connsiteX121" fmla="*/ 1138237 w 1981200"/>
                <a:gd name="connsiteY121" fmla="*/ 3052762 h 3314700"/>
                <a:gd name="connsiteX122" fmla="*/ 1143000 w 1981200"/>
                <a:gd name="connsiteY122" fmla="*/ 2890837 h 3314700"/>
                <a:gd name="connsiteX123" fmla="*/ 1147762 w 1981200"/>
                <a:gd name="connsiteY123" fmla="*/ 2828925 h 3314700"/>
                <a:gd name="connsiteX124" fmla="*/ 1157287 w 1981200"/>
                <a:gd name="connsiteY124" fmla="*/ 2633662 h 3314700"/>
                <a:gd name="connsiteX125" fmla="*/ 1162050 w 1981200"/>
                <a:gd name="connsiteY125" fmla="*/ 2609850 h 3314700"/>
                <a:gd name="connsiteX126" fmla="*/ 1157287 w 1981200"/>
                <a:gd name="connsiteY126" fmla="*/ 2595562 h 3314700"/>
                <a:gd name="connsiteX127" fmla="*/ 1143000 w 1981200"/>
                <a:gd name="connsiteY127" fmla="*/ 2590800 h 3314700"/>
                <a:gd name="connsiteX128" fmla="*/ 1123950 w 1981200"/>
                <a:gd name="connsiteY128" fmla="*/ 2619375 h 3314700"/>
                <a:gd name="connsiteX129" fmla="*/ 1114425 w 1981200"/>
                <a:gd name="connsiteY129" fmla="*/ 2647950 h 3314700"/>
                <a:gd name="connsiteX130" fmla="*/ 1100137 w 1981200"/>
                <a:gd name="connsiteY130" fmla="*/ 2662237 h 3314700"/>
                <a:gd name="connsiteX131" fmla="*/ 1081087 w 1981200"/>
                <a:gd name="connsiteY131" fmla="*/ 2690812 h 3314700"/>
                <a:gd name="connsiteX132" fmla="*/ 1076325 w 1981200"/>
                <a:gd name="connsiteY132" fmla="*/ 2705100 h 3314700"/>
                <a:gd name="connsiteX133" fmla="*/ 1052512 w 1981200"/>
                <a:gd name="connsiteY133" fmla="*/ 2733675 h 3314700"/>
                <a:gd name="connsiteX134" fmla="*/ 1028700 w 1981200"/>
                <a:gd name="connsiteY134" fmla="*/ 2767012 h 3314700"/>
                <a:gd name="connsiteX135" fmla="*/ 1014412 w 1981200"/>
                <a:gd name="connsiteY135" fmla="*/ 2786062 h 3314700"/>
                <a:gd name="connsiteX136" fmla="*/ 976312 w 1981200"/>
                <a:gd name="connsiteY136" fmla="*/ 2809875 h 3314700"/>
                <a:gd name="connsiteX137" fmla="*/ 942975 w 1981200"/>
                <a:gd name="connsiteY137" fmla="*/ 2828925 h 3314700"/>
                <a:gd name="connsiteX138" fmla="*/ 909637 w 1981200"/>
                <a:gd name="connsiteY138" fmla="*/ 2838450 h 3314700"/>
                <a:gd name="connsiteX139" fmla="*/ 895350 w 1981200"/>
                <a:gd name="connsiteY139" fmla="*/ 2847975 h 3314700"/>
                <a:gd name="connsiteX140" fmla="*/ 866775 w 1981200"/>
                <a:gd name="connsiteY140" fmla="*/ 2857500 h 3314700"/>
                <a:gd name="connsiteX141" fmla="*/ 833437 w 1981200"/>
                <a:gd name="connsiteY141" fmla="*/ 2867025 h 3314700"/>
                <a:gd name="connsiteX142" fmla="*/ 800100 w 1981200"/>
                <a:gd name="connsiteY142" fmla="*/ 2862262 h 3314700"/>
                <a:gd name="connsiteX143" fmla="*/ 785812 w 1981200"/>
                <a:gd name="connsiteY143" fmla="*/ 2857500 h 3314700"/>
                <a:gd name="connsiteX144" fmla="*/ 757237 w 1981200"/>
                <a:gd name="connsiteY144" fmla="*/ 2828925 h 3314700"/>
                <a:gd name="connsiteX145" fmla="*/ 742950 w 1981200"/>
                <a:gd name="connsiteY145" fmla="*/ 2814637 h 3314700"/>
                <a:gd name="connsiteX146" fmla="*/ 719137 w 1981200"/>
                <a:gd name="connsiteY146" fmla="*/ 2786062 h 3314700"/>
                <a:gd name="connsiteX147" fmla="*/ 714375 w 1981200"/>
                <a:gd name="connsiteY147" fmla="*/ 2771775 h 3314700"/>
                <a:gd name="connsiteX148" fmla="*/ 704850 w 1981200"/>
                <a:gd name="connsiteY148" fmla="*/ 2757487 h 3314700"/>
                <a:gd name="connsiteX149" fmla="*/ 700087 w 1981200"/>
                <a:gd name="connsiteY149" fmla="*/ 2738437 h 3314700"/>
                <a:gd name="connsiteX150" fmla="*/ 690562 w 1981200"/>
                <a:gd name="connsiteY150" fmla="*/ 2714625 h 3314700"/>
                <a:gd name="connsiteX151" fmla="*/ 685800 w 1981200"/>
                <a:gd name="connsiteY151" fmla="*/ 2671762 h 3314700"/>
                <a:gd name="connsiteX152" fmla="*/ 695325 w 1981200"/>
                <a:gd name="connsiteY152" fmla="*/ 2633662 h 3314700"/>
                <a:gd name="connsiteX153" fmla="*/ 704850 w 1981200"/>
                <a:gd name="connsiteY153" fmla="*/ 2609850 h 3314700"/>
                <a:gd name="connsiteX154" fmla="*/ 719137 w 1981200"/>
                <a:gd name="connsiteY154" fmla="*/ 2590800 h 3314700"/>
                <a:gd name="connsiteX155" fmla="*/ 738187 w 1981200"/>
                <a:gd name="connsiteY155" fmla="*/ 2557462 h 3314700"/>
                <a:gd name="connsiteX156" fmla="*/ 766762 w 1981200"/>
                <a:gd name="connsiteY156" fmla="*/ 2533650 h 3314700"/>
                <a:gd name="connsiteX157" fmla="*/ 781050 w 1981200"/>
                <a:gd name="connsiteY157" fmla="*/ 2519362 h 3314700"/>
                <a:gd name="connsiteX158" fmla="*/ 800100 w 1981200"/>
                <a:gd name="connsiteY158" fmla="*/ 2514600 h 3314700"/>
                <a:gd name="connsiteX159" fmla="*/ 814387 w 1981200"/>
                <a:gd name="connsiteY159" fmla="*/ 2509837 h 3314700"/>
                <a:gd name="connsiteX160" fmla="*/ 842962 w 1981200"/>
                <a:gd name="connsiteY160" fmla="*/ 2495550 h 3314700"/>
                <a:gd name="connsiteX161" fmla="*/ 857250 w 1981200"/>
                <a:gd name="connsiteY161" fmla="*/ 2486025 h 3314700"/>
                <a:gd name="connsiteX162" fmla="*/ 909637 w 1981200"/>
                <a:gd name="connsiteY162" fmla="*/ 2476500 h 3314700"/>
                <a:gd name="connsiteX163" fmla="*/ 928687 w 1981200"/>
                <a:gd name="connsiteY163" fmla="*/ 2447925 h 3314700"/>
                <a:gd name="connsiteX164" fmla="*/ 938212 w 1981200"/>
                <a:gd name="connsiteY164" fmla="*/ 2433637 h 3314700"/>
                <a:gd name="connsiteX165" fmla="*/ 952500 w 1981200"/>
                <a:gd name="connsiteY165" fmla="*/ 2405062 h 3314700"/>
                <a:gd name="connsiteX166" fmla="*/ 966787 w 1981200"/>
                <a:gd name="connsiteY166" fmla="*/ 2390775 h 3314700"/>
                <a:gd name="connsiteX167" fmla="*/ 1004887 w 1981200"/>
                <a:gd name="connsiteY167" fmla="*/ 2347912 h 3314700"/>
                <a:gd name="connsiteX168" fmla="*/ 1019175 w 1981200"/>
                <a:gd name="connsiteY168" fmla="*/ 2338387 h 3314700"/>
                <a:gd name="connsiteX169" fmla="*/ 1042987 w 1981200"/>
                <a:gd name="connsiteY169" fmla="*/ 2309812 h 3314700"/>
                <a:gd name="connsiteX170" fmla="*/ 1057275 w 1981200"/>
                <a:gd name="connsiteY170" fmla="*/ 2300287 h 3314700"/>
                <a:gd name="connsiteX171" fmla="*/ 1066800 w 1981200"/>
                <a:gd name="connsiteY171" fmla="*/ 2286000 h 3314700"/>
                <a:gd name="connsiteX172" fmla="*/ 1071562 w 1981200"/>
                <a:gd name="connsiteY172" fmla="*/ 2271712 h 3314700"/>
                <a:gd name="connsiteX173" fmla="*/ 1085850 w 1981200"/>
                <a:gd name="connsiteY173" fmla="*/ 2257425 h 3314700"/>
                <a:gd name="connsiteX174" fmla="*/ 1109662 w 1981200"/>
                <a:gd name="connsiteY174" fmla="*/ 2214562 h 3314700"/>
                <a:gd name="connsiteX175" fmla="*/ 1123950 w 1981200"/>
                <a:gd name="connsiteY175" fmla="*/ 2200275 h 3314700"/>
                <a:gd name="connsiteX176" fmla="*/ 1143000 w 1981200"/>
                <a:gd name="connsiteY176" fmla="*/ 2171700 h 3314700"/>
                <a:gd name="connsiteX177" fmla="*/ 1147762 w 1981200"/>
                <a:gd name="connsiteY177" fmla="*/ 2157412 h 3314700"/>
                <a:gd name="connsiteX178" fmla="*/ 1147762 w 1981200"/>
                <a:gd name="connsiteY178" fmla="*/ 2024062 h 3314700"/>
                <a:gd name="connsiteX179" fmla="*/ 1143000 w 1981200"/>
                <a:gd name="connsiteY179" fmla="*/ 1990725 h 3314700"/>
                <a:gd name="connsiteX180" fmla="*/ 1138237 w 1981200"/>
                <a:gd name="connsiteY180" fmla="*/ 1943100 h 3314700"/>
                <a:gd name="connsiteX181" fmla="*/ 1119187 w 1981200"/>
                <a:gd name="connsiteY181" fmla="*/ 1900237 h 3314700"/>
                <a:gd name="connsiteX182" fmla="*/ 1090612 w 1981200"/>
                <a:gd name="connsiteY182" fmla="*/ 1890712 h 3314700"/>
                <a:gd name="connsiteX183" fmla="*/ 1042987 w 1981200"/>
                <a:gd name="connsiteY183" fmla="*/ 1881187 h 3314700"/>
                <a:gd name="connsiteX184" fmla="*/ 1004887 w 1981200"/>
                <a:gd name="connsiteY184" fmla="*/ 1871662 h 3314700"/>
                <a:gd name="connsiteX185" fmla="*/ 985837 w 1981200"/>
                <a:gd name="connsiteY185" fmla="*/ 1866900 h 3314700"/>
                <a:gd name="connsiteX186" fmla="*/ 966787 w 1981200"/>
                <a:gd name="connsiteY186" fmla="*/ 1862137 h 3314700"/>
                <a:gd name="connsiteX187" fmla="*/ 947737 w 1981200"/>
                <a:gd name="connsiteY187" fmla="*/ 1857375 h 3314700"/>
                <a:gd name="connsiteX188" fmla="*/ 933450 w 1981200"/>
                <a:gd name="connsiteY188" fmla="*/ 1852612 h 3314700"/>
                <a:gd name="connsiteX189" fmla="*/ 881062 w 1981200"/>
                <a:gd name="connsiteY189" fmla="*/ 1828800 h 3314700"/>
                <a:gd name="connsiteX190" fmla="*/ 857250 w 1981200"/>
                <a:gd name="connsiteY190" fmla="*/ 1804987 h 3314700"/>
                <a:gd name="connsiteX191" fmla="*/ 842962 w 1981200"/>
                <a:gd name="connsiteY191" fmla="*/ 1790700 h 3314700"/>
                <a:gd name="connsiteX192" fmla="*/ 833437 w 1981200"/>
                <a:gd name="connsiteY192" fmla="*/ 1776412 h 3314700"/>
                <a:gd name="connsiteX193" fmla="*/ 814387 w 1981200"/>
                <a:gd name="connsiteY193" fmla="*/ 1766887 h 3314700"/>
                <a:gd name="connsiteX194" fmla="*/ 800100 w 1981200"/>
                <a:gd name="connsiteY194" fmla="*/ 1757362 h 3314700"/>
                <a:gd name="connsiteX195" fmla="*/ 752475 w 1981200"/>
                <a:gd name="connsiteY195" fmla="*/ 1743075 h 3314700"/>
                <a:gd name="connsiteX196" fmla="*/ 719137 w 1981200"/>
                <a:gd name="connsiteY196" fmla="*/ 1728787 h 3314700"/>
                <a:gd name="connsiteX197" fmla="*/ 704850 w 1981200"/>
                <a:gd name="connsiteY197" fmla="*/ 1724025 h 3314700"/>
                <a:gd name="connsiteX198" fmla="*/ 690562 w 1981200"/>
                <a:gd name="connsiteY198" fmla="*/ 1714500 h 3314700"/>
                <a:gd name="connsiteX199" fmla="*/ 676275 w 1981200"/>
                <a:gd name="connsiteY199" fmla="*/ 1709737 h 3314700"/>
                <a:gd name="connsiteX200" fmla="*/ 671512 w 1981200"/>
                <a:gd name="connsiteY200" fmla="*/ 1695450 h 3314700"/>
                <a:gd name="connsiteX201" fmla="*/ 657225 w 1981200"/>
                <a:gd name="connsiteY201" fmla="*/ 1685925 h 3314700"/>
                <a:gd name="connsiteX202" fmla="*/ 619125 w 1981200"/>
                <a:gd name="connsiteY202" fmla="*/ 1643062 h 3314700"/>
                <a:gd name="connsiteX203" fmla="*/ 590550 w 1981200"/>
                <a:gd name="connsiteY203" fmla="*/ 1619250 h 3314700"/>
                <a:gd name="connsiteX204" fmla="*/ 552450 w 1981200"/>
                <a:gd name="connsiteY204" fmla="*/ 1600200 h 3314700"/>
                <a:gd name="connsiteX205" fmla="*/ 509587 w 1981200"/>
                <a:gd name="connsiteY205" fmla="*/ 1571625 h 3314700"/>
                <a:gd name="connsiteX206" fmla="*/ 495300 w 1981200"/>
                <a:gd name="connsiteY206" fmla="*/ 1562100 h 3314700"/>
                <a:gd name="connsiteX207" fmla="*/ 461962 w 1981200"/>
                <a:gd name="connsiteY207" fmla="*/ 1547812 h 3314700"/>
                <a:gd name="connsiteX208" fmla="*/ 433387 w 1981200"/>
                <a:gd name="connsiteY208" fmla="*/ 1533525 h 3314700"/>
                <a:gd name="connsiteX209" fmla="*/ 395287 w 1981200"/>
                <a:gd name="connsiteY209" fmla="*/ 1490662 h 3314700"/>
                <a:gd name="connsiteX210" fmla="*/ 381000 w 1981200"/>
                <a:gd name="connsiteY210" fmla="*/ 1476375 h 3314700"/>
                <a:gd name="connsiteX211" fmla="*/ 347662 w 1981200"/>
                <a:gd name="connsiteY211" fmla="*/ 1452562 h 3314700"/>
                <a:gd name="connsiteX212" fmla="*/ 314325 w 1981200"/>
                <a:gd name="connsiteY212" fmla="*/ 1428750 h 3314700"/>
                <a:gd name="connsiteX213" fmla="*/ 290512 w 1981200"/>
                <a:gd name="connsiteY213" fmla="*/ 1404937 h 3314700"/>
                <a:gd name="connsiteX214" fmla="*/ 261937 w 1981200"/>
                <a:gd name="connsiteY214" fmla="*/ 1381125 h 3314700"/>
                <a:gd name="connsiteX215" fmla="*/ 233362 w 1981200"/>
                <a:gd name="connsiteY215" fmla="*/ 1366837 h 3314700"/>
                <a:gd name="connsiteX216" fmla="*/ 171450 w 1981200"/>
                <a:gd name="connsiteY216" fmla="*/ 1371600 h 3314700"/>
                <a:gd name="connsiteX217" fmla="*/ 123825 w 1981200"/>
                <a:gd name="connsiteY217" fmla="*/ 1362075 h 3314700"/>
                <a:gd name="connsiteX218" fmla="*/ 109537 w 1981200"/>
                <a:gd name="connsiteY218" fmla="*/ 1352550 h 3314700"/>
                <a:gd name="connsiteX219" fmla="*/ 95250 w 1981200"/>
                <a:gd name="connsiteY219" fmla="*/ 1347787 h 3314700"/>
                <a:gd name="connsiteX220" fmla="*/ 80962 w 1981200"/>
                <a:gd name="connsiteY220" fmla="*/ 1333500 h 3314700"/>
                <a:gd name="connsiteX221" fmla="*/ 47625 w 1981200"/>
                <a:gd name="connsiteY221" fmla="*/ 1309687 h 3314700"/>
                <a:gd name="connsiteX222" fmla="*/ 28575 w 1981200"/>
                <a:gd name="connsiteY222" fmla="*/ 1281112 h 3314700"/>
                <a:gd name="connsiteX223" fmla="*/ 9525 w 1981200"/>
                <a:gd name="connsiteY223" fmla="*/ 1252537 h 3314700"/>
                <a:gd name="connsiteX224" fmla="*/ 0 w 1981200"/>
                <a:gd name="connsiteY224" fmla="*/ 1223962 h 3314700"/>
                <a:gd name="connsiteX225" fmla="*/ 9525 w 1981200"/>
                <a:gd name="connsiteY225" fmla="*/ 1166812 h 3314700"/>
                <a:gd name="connsiteX226" fmla="*/ 19050 w 1981200"/>
                <a:gd name="connsiteY226" fmla="*/ 1152525 h 3314700"/>
                <a:gd name="connsiteX227" fmla="*/ 42862 w 1981200"/>
                <a:gd name="connsiteY227" fmla="*/ 1109662 h 3314700"/>
                <a:gd name="connsiteX228" fmla="*/ 52387 w 1981200"/>
                <a:gd name="connsiteY228" fmla="*/ 1095375 h 3314700"/>
                <a:gd name="connsiteX229" fmla="*/ 80962 w 1981200"/>
                <a:gd name="connsiteY229" fmla="*/ 1066800 h 3314700"/>
                <a:gd name="connsiteX230" fmla="*/ 119062 w 1981200"/>
                <a:gd name="connsiteY230" fmla="*/ 1042987 h 3314700"/>
                <a:gd name="connsiteX231" fmla="*/ 138112 w 1981200"/>
                <a:gd name="connsiteY231" fmla="*/ 1038225 h 3314700"/>
                <a:gd name="connsiteX232" fmla="*/ 166687 w 1981200"/>
                <a:gd name="connsiteY232" fmla="*/ 1023937 h 3314700"/>
                <a:gd name="connsiteX233" fmla="*/ 209550 w 1981200"/>
                <a:gd name="connsiteY233" fmla="*/ 1033462 h 3314700"/>
                <a:gd name="connsiteX234" fmla="*/ 257175 w 1981200"/>
                <a:gd name="connsiteY234" fmla="*/ 1047750 h 3314700"/>
                <a:gd name="connsiteX235" fmla="*/ 285750 w 1981200"/>
                <a:gd name="connsiteY235" fmla="*/ 1057275 h 3314700"/>
                <a:gd name="connsiteX236" fmla="*/ 314325 w 1981200"/>
                <a:gd name="connsiteY236" fmla="*/ 1076325 h 3314700"/>
                <a:gd name="connsiteX237" fmla="*/ 342900 w 1981200"/>
                <a:gd name="connsiteY237" fmla="*/ 1095375 h 3314700"/>
                <a:gd name="connsiteX238" fmla="*/ 357187 w 1981200"/>
                <a:gd name="connsiteY238" fmla="*/ 1109662 h 3314700"/>
                <a:gd name="connsiteX239" fmla="*/ 385762 w 1981200"/>
                <a:gd name="connsiteY239" fmla="*/ 1128712 h 3314700"/>
                <a:gd name="connsiteX240" fmla="*/ 428625 w 1981200"/>
                <a:gd name="connsiteY240" fmla="*/ 1162050 h 3314700"/>
                <a:gd name="connsiteX241" fmla="*/ 442912 w 1981200"/>
                <a:gd name="connsiteY241" fmla="*/ 1171575 h 3314700"/>
                <a:gd name="connsiteX242" fmla="*/ 457200 w 1981200"/>
                <a:gd name="connsiteY242" fmla="*/ 1185862 h 3314700"/>
                <a:gd name="connsiteX243" fmla="*/ 471487 w 1981200"/>
                <a:gd name="connsiteY243" fmla="*/ 1190625 h 3314700"/>
                <a:gd name="connsiteX244" fmla="*/ 504825 w 1981200"/>
                <a:gd name="connsiteY244" fmla="*/ 1214437 h 3314700"/>
                <a:gd name="connsiteX245" fmla="*/ 519112 w 1981200"/>
                <a:gd name="connsiteY245" fmla="*/ 1219200 h 3314700"/>
                <a:gd name="connsiteX246" fmla="*/ 538162 w 1981200"/>
                <a:gd name="connsiteY246" fmla="*/ 1233487 h 3314700"/>
                <a:gd name="connsiteX247" fmla="*/ 571500 w 1981200"/>
                <a:gd name="connsiteY247" fmla="*/ 1247775 h 3314700"/>
                <a:gd name="connsiteX248" fmla="*/ 609600 w 1981200"/>
                <a:gd name="connsiteY248" fmla="*/ 1266825 h 3314700"/>
                <a:gd name="connsiteX249" fmla="*/ 628650 w 1981200"/>
                <a:gd name="connsiteY249" fmla="*/ 1271587 h 3314700"/>
                <a:gd name="connsiteX250" fmla="*/ 657225 w 1981200"/>
                <a:gd name="connsiteY250" fmla="*/ 1281112 h 3314700"/>
                <a:gd name="connsiteX251" fmla="*/ 671512 w 1981200"/>
                <a:gd name="connsiteY251" fmla="*/ 1285875 h 3314700"/>
                <a:gd name="connsiteX252" fmla="*/ 690562 w 1981200"/>
                <a:gd name="connsiteY252" fmla="*/ 1290637 h 3314700"/>
                <a:gd name="connsiteX253" fmla="*/ 714375 w 1981200"/>
                <a:gd name="connsiteY253" fmla="*/ 1295400 h 3314700"/>
                <a:gd name="connsiteX254" fmla="*/ 733425 w 1981200"/>
                <a:gd name="connsiteY254" fmla="*/ 1300162 h 3314700"/>
                <a:gd name="connsiteX255" fmla="*/ 781050 w 1981200"/>
                <a:gd name="connsiteY255" fmla="*/ 1309687 h 3314700"/>
                <a:gd name="connsiteX256" fmla="*/ 814387 w 1981200"/>
                <a:gd name="connsiteY256" fmla="*/ 1319212 h 3314700"/>
                <a:gd name="connsiteX257" fmla="*/ 828675 w 1981200"/>
                <a:gd name="connsiteY257" fmla="*/ 1323975 h 3314700"/>
                <a:gd name="connsiteX258" fmla="*/ 847725 w 1981200"/>
                <a:gd name="connsiteY258" fmla="*/ 1328737 h 3314700"/>
                <a:gd name="connsiteX259" fmla="*/ 876300 w 1981200"/>
                <a:gd name="connsiteY259" fmla="*/ 1338262 h 3314700"/>
                <a:gd name="connsiteX260" fmla="*/ 919162 w 1981200"/>
                <a:gd name="connsiteY260" fmla="*/ 1366837 h 3314700"/>
                <a:gd name="connsiteX261" fmla="*/ 933450 w 1981200"/>
                <a:gd name="connsiteY261" fmla="*/ 1376362 h 3314700"/>
                <a:gd name="connsiteX262" fmla="*/ 976312 w 1981200"/>
                <a:gd name="connsiteY262" fmla="*/ 1409700 h 3314700"/>
                <a:gd name="connsiteX263" fmla="*/ 1004887 w 1981200"/>
                <a:gd name="connsiteY263" fmla="*/ 1423987 h 3314700"/>
                <a:gd name="connsiteX264" fmla="*/ 1047750 w 1981200"/>
                <a:gd name="connsiteY264" fmla="*/ 1447800 h 3314700"/>
                <a:gd name="connsiteX265" fmla="*/ 1062037 w 1981200"/>
                <a:gd name="connsiteY265" fmla="*/ 1443037 h 3314700"/>
                <a:gd name="connsiteX266" fmla="*/ 1076325 w 1981200"/>
                <a:gd name="connsiteY266" fmla="*/ 1433512 h 3314700"/>
                <a:gd name="connsiteX267" fmla="*/ 1109662 w 1981200"/>
                <a:gd name="connsiteY267" fmla="*/ 1443037 h 3314700"/>
                <a:gd name="connsiteX268" fmla="*/ 1152525 w 1981200"/>
                <a:gd name="connsiteY268" fmla="*/ 1466850 h 3314700"/>
                <a:gd name="connsiteX269" fmla="*/ 1209675 w 1981200"/>
                <a:gd name="connsiteY269" fmla="*/ 1514475 h 3314700"/>
                <a:gd name="connsiteX270" fmla="*/ 1223962 w 1981200"/>
                <a:gd name="connsiteY270" fmla="*/ 1519237 h 3314700"/>
                <a:gd name="connsiteX271" fmla="*/ 1266825 w 1981200"/>
                <a:gd name="connsiteY271" fmla="*/ 1500187 h 3314700"/>
                <a:gd name="connsiteX272" fmla="*/ 1285875 w 1981200"/>
                <a:gd name="connsiteY272" fmla="*/ 1471612 h 3314700"/>
                <a:gd name="connsiteX273" fmla="*/ 1319212 w 1981200"/>
                <a:gd name="connsiteY273" fmla="*/ 1462087 h 3314700"/>
                <a:gd name="connsiteX274" fmla="*/ 1352550 w 1981200"/>
                <a:gd name="connsiteY274" fmla="*/ 1452562 h 3314700"/>
                <a:gd name="connsiteX275" fmla="*/ 1366837 w 1981200"/>
                <a:gd name="connsiteY275" fmla="*/ 1443037 h 3314700"/>
                <a:gd name="connsiteX276" fmla="*/ 1376362 w 1981200"/>
                <a:gd name="connsiteY276" fmla="*/ 1414462 h 3314700"/>
                <a:gd name="connsiteX277" fmla="*/ 1366837 w 1981200"/>
                <a:gd name="connsiteY277" fmla="*/ 1385887 h 3314700"/>
                <a:gd name="connsiteX278" fmla="*/ 1362075 w 1981200"/>
                <a:gd name="connsiteY278" fmla="*/ 1371600 h 3314700"/>
                <a:gd name="connsiteX279" fmla="*/ 1343025 w 1981200"/>
                <a:gd name="connsiteY279" fmla="*/ 1343025 h 3314700"/>
                <a:gd name="connsiteX280" fmla="*/ 1333500 w 1981200"/>
                <a:gd name="connsiteY280" fmla="*/ 1328737 h 3314700"/>
                <a:gd name="connsiteX281" fmla="*/ 1304925 w 1981200"/>
                <a:gd name="connsiteY281" fmla="*/ 1309687 h 3314700"/>
                <a:gd name="connsiteX282" fmla="*/ 1290637 w 1981200"/>
                <a:gd name="connsiteY282" fmla="*/ 1300162 h 3314700"/>
                <a:gd name="connsiteX283" fmla="*/ 1276350 w 1981200"/>
                <a:gd name="connsiteY283" fmla="*/ 1295400 h 3314700"/>
                <a:gd name="connsiteX284" fmla="*/ 1252537 w 1981200"/>
                <a:gd name="connsiteY284" fmla="*/ 1271587 h 3314700"/>
                <a:gd name="connsiteX285" fmla="*/ 1243012 w 1981200"/>
                <a:gd name="connsiteY285" fmla="*/ 1257300 h 3314700"/>
                <a:gd name="connsiteX286" fmla="*/ 1228725 w 1981200"/>
                <a:gd name="connsiteY286" fmla="*/ 1243012 h 3314700"/>
                <a:gd name="connsiteX287" fmla="*/ 1209675 w 1981200"/>
                <a:gd name="connsiteY287" fmla="*/ 1200150 h 3314700"/>
                <a:gd name="connsiteX288" fmla="*/ 1200150 w 1981200"/>
                <a:gd name="connsiteY288" fmla="*/ 1185862 h 3314700"/>
                <a:gd name="connsiteX289" fmla="*/ 1195387 w 1981200"/>
                <a:gd name="connsiteY289" fmla="*/ 1109662 h 3314700"/>
                <a:gd name="connsiteX290" fmla="*/ 1157287 w 1981200"/>
                <a:gd name="connsiteY290" fmla="*/ 1076325 h 3314700"/>
                <a:gd name="connsiteX291" fmla="*/ 1071562 w 1981200"/>
                <a:gd name="connsiteY291" fmla="*/ 1062037 h 3314700"/>
                <a:gd name="connsiteX292" fmla="*/ 1014412 w 1981200"/>
                <a:gd name="connsiteY292" fmla="*/ 1057275 h 3314700"/>
                <a:gd name="connsiteX293" fmla="*/ 985837 w 1981200"/>
                <a:gd name="connsiteY293" fmla="*/ 1052512 h 3314700"/>
                <a:gd name="connsiteX294" fmla="*/ 862012 w 1981200"/>
                <a:gd name="connsiteY294" fmla="*/ 1042987 h 3314700"/>
                <a:gd name="connsiteX295" fmla="*/ 842962 w 1981200"/>
                <a:gd name="connsiteY295" fmla="*/ 1038225 h 3314700"/>
                <a:gd name="connsiteX296" fmla="*/ 723900 w 1981200"/>
                <a:gd name="connsiteY296" fmla="*/ 1028700 h 3314700"/>
                <a:gd name="connsiteX297" fmla="*/ 709612 w 1981200"/>
                <a:gd name="connsiteY297" fmla="*/ 1023937 h 3314700"/>
                <a:gd name="connsiteX298" fmla="*/ 700087 w 1981200"/>
                <a:gd name="connsiteY298" fmla="*/ 995362 h 3314700"/>
                <a:gd name="connsiteX299" fmla="*/ 709612 w 1981200"/>
                <a:gd name="connsiteY299" fmla="*/ 952500 h 3314700"/>
                <a:gd name="connsiteX300" fmla="*/ 719137 w 1981200"/>
                <a:gd name="connsiteY300" fmla="*/ 923925 h 3314700"/>
                <a:gd name="connsiteX301" fmla="*/ 733425 w 1981200"/>
                <a:gd name="connsiteY301" fmla="*/ 914400 h 3314700"/>
                <a:gd name="connsiteX302" fmla="*/ 762000 w 1981200"/>
                <a:gd name="connsiteY302" fmla="*/ 904875 h 3314700"/>
                <a:gd name="connsiteX303" fmla="*/ 776287 w 1981200"/>
                <a:gd name="connsiteY303" fmla="*/ 900112 h 3314700"/>
                <a:gd name="connsiteX304" fmla="*/ 804862 w 1981200"/>
                <a:gd name="connsiteY304" fmla="*/ 895350 h 3314700"/>
                <a:gd name="connsiteX305" fmla="*/ 842962 w 1981200"/>
                <a:gd name="connsiteY305" fmla="*/ 890587 h 3314700"/>
                <a:gd name="connsiteX306" fmla="*/ 881062 w 1981200"/>
                <a:gd name="connsiteY306" fmla="*/ 881062 h 3314700"/>
                <a:gd name="connsiteX307" fmla="*/ 904875 w 1981200"/>
                <a:gd name="connsiteY307" fmla="*/ 876300 h 3314700"/>
                <a:gd name="connsiteX308" fmla="*/ 990600 w 1981200"/>
                <a:gd name="connsiteY308" fmla="*/ 885825 h 3314700"/>
                <a:gd name="connsiteX309" fmla="*/ 1052512 w 1981200"/>
                <a:gd name="connsiteY309" fmla="*/ 876300 h 3314700"/>
                <a:gd name="connsiteX310" fmla="*/ 1123950 w 1981200"/>
                <a:gd name="connsiteY310" fmla="*/ 871537 h 3314700"/>
                <a:gd name="connsiteX311" fmla="*/ 1162050 w 1981200"/>
                <a:gd name="connsiteY311" fmla="*/ 866775 h 3314700"/>
                <a:gd name="connsiteX312" fmla="*/ 1176337 w 1981200"/>
                <a:gd name="connsiteY312" fmla="*/ 862012 h 3314700"/>
                <a:gd name="connsiteX313" fmla="*/ 1200150 w 1981200"/>
                <a:gd name="connsiteY313" fmla="*/ 833437 h 3314700"/>
                <a:gd name="connsiteX314" fmla="*/ 1195387 w 1981200"/>
                <a:gd name="connsiteY314" fmla="*/ 804862 h 3314700"/>
                <a:gd name="connsiteX315" fmla="*/ 1166812 w 1981200"/>
                <a:gd name="connsiteY315" fmla="*/ 781050 h 3314700"/>
                <a:gd name="connsiteX316" fmla="*/ 1147762 w 1981200"/>
                <a:gd name="connsiteY316" fmla="*/ 752475 h 3314700"/>
                <a:gd name="connsiteX317" fmla="*/ 1133475 w 1981200"/>
                <a:gd name="connsiteY317" fmla="*/ 723900 h 3314700"/>
                <a:gd name="connsiteX318" fmla="*/ 1147762 w 1981200"/>
                <a:gd name="connsiteY318" fmla="*/ 657225 h 3314700"/>
                <a:gd name="connsiteX319" fmla="*/ 1157287 w 1981200"/>
                <a:gd name="connsiteY319" fmla="*/ 642937 h 3314700"/>
                <a:gd name="connsiteX320" fmla="*/ 1176337 w 1981200"/>
                <a:gd name="connsiteY320" fmla="*/ 619125 h 3314700"/>
                <a:gd name="connsiteX321" fmla="*/ 1200150 w 1981200"/>
                <a:gd name="connsiteY321" fmla="*/ 590550 h 3314700"/>
                <a:gd name="connsiteX322" fmla="*/ 1209675 w 1981200"/>
                <a:gd name="connsiteY322" fmla="*/ 576262 h 3314700"/>
                <a:gd name="connsiteX323" fmla="*/ 1219200 w 1981200"/>
                <a:gd name="connsiteY323" fmla="*/ 542925 h 3314700"/>
                <a:gd name="connsiteX324" fmla="*/ 1214437 w 1981200"/>
                <a:gd name="connsiteY324" fmla="*/ 528637 h 3314700"/>
                <a:gd name="connsiteX325" fmla="*/ 1219200 w 1981200"/>
                <a:gd name="connsiteY325" fmla="*/ 514350 h 3314700"/>
                <a:gd name="connsiteX326" fmla="*/ 1247775 w 1981200"/>
                <a:gd name="connsiteY326" fmla="*/ 490537 h 3314700"/>
                <a:gd name="connsiteX327" fmla="*/ 1252537 w 1981200"/>
                <a:gd name="connsiteY327" fmla="*/ 476250 h 3314700"/>
                <a:gd name="connsiteX328" fmla="*/ 1262062 w 1981200"/>
                <a:gd name="connsiteY328" fmla="*/ 461962 h 3314700"/>
                <a:gd name="connsiteX329" fmla="*/ 1285875 w 1981200"/>
                <a:gd name="connsiteY329" fmla="*/ 428625 h 3314700"/>
                <a:gd name="connsiteX330" fmla="*/ 1290637 w 1981200"/>
                <a:gd name="connsiteY330" fmla="*/ 414337 h 3314700"/>
                <a:gd name="connsiteX331" fmla="*/ 1300162 w 1981200"/>
                <a:gd name="connsiteY331" fmla="*/ 400050 h 3314700"/>
                <a:gd name="connsiteX332" fmla="*/ 1309687 w 1981200"/>
                <a:gd name="connsiteY332" fmla="*/ 371475 h 3314700"/>
                <a:gd name="connsiteX333" fmla="*/ 1314450 w 1981200"/>
                <a:gd name="connsiteY333" fmla="*/ 328612 h 3314700"/>
                <a:gd name="connsiteX334" fmla="*/ 1319212 w 1981200"/>
                <a:gd name="connsiteY334" fmla="*/ 300037 h 3314700"/>
                <a:gd name="connsiteX335" fmla="*/ 1323975 w 1981200"/>
                <a:gd name="connsiteY335" fmla="*/ 190500 h 3314700"/>
                <a:gd name="connsiteX336" fmla="*/ 1333500 w 1981200"/>
                <a:gd name="connsiteY336" fmla="*/ 161925 h 3314700"/>
                <a:gd name="connsiteX337" fmla="*/ 1343025 w 1981200"/>
                <a:gd name="connsiteY337" fmla="*/ 147637 h 3314700"/>
                <a:gd name="connsiteX338" fmla="*/ 1357312 w 1981200"/>
                <a:gd name="connsiteY338" fmla="*/ 119062 h 3314700"/>
                <a:gd name="connsiteX339" fmla="*/ 1366837 w 1981200"/>
                <a:gd name="connsiteY339" fmla="*/ 90487 h 3314700"/>
                <a:gd name="connsiteX340" fmla="*/ 1371600 w 1981200"/>
                <a:gd name="connsiteY340" fmla="*/ 76200 h 3314700"/>
                <a:gd name="connsiteX341" fmla="*/ 1390650 w 1981200"/>
                <a:gd name="connsiteY341" fmla="*/ 47625 h 3314700"/>
                <a:gd name="connsiteX342" fmla="*/ 1400175 w 1981200"/>
                <a:gd name="connsiteY342" fmla="*/ 33337 h 3314700"/>
                <a:gd name="connsiteX343" fmla="*/ 1419225 w 1981200"/>
                <a:gd name="connsiteY343" fmla="*/ 23812 h 3314700"/>
                <a:gd name="connsiteX344" fmla="*/ 1447800 w 1981200"/>
                <a:gd name="connsiteY344" fmla="*/ 14287 h 3314700"/>
                <a:gd name="connsiteX345" fmla="*/ 1462087 w 1981200"/>
                <a:gd name="connsiteY345" fmla="*/ 9525 h 3314700"/>
                <a:gd name="connsiteX346" fmla="*/ 1476375 w 1981200"/>
                <a:gd name="connsiteY346" fmla="*/ 4762 h 3314700"/>
                <a:gd name="connsiteX347" fmla="*/ 1495425 w 1981200"/>
                <a:gd name="connsiteY347" fmla="*/ 0 h 3314700"/>
                <a:gd name="connsiteX348" fmla="*/ 1547812 w 1981200"/>
                <a:gd name="connsiteY348" fmla="*/ 9525 h 331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</a:cxnLst>
              <a:rect l="l" t="t" r="r" b="b"/>
              <a:pathLst>
                <a:path w="1981200" h="3314700">
                  <a:moveTo>
                    <a:pt x="1547812" y="9525"/>
                  </a:moveTo>
                  <a:cubicBezTo>
                    <a:pt x="1563687" y="11906"/>
                    <a:pt x="1578769" y="11112"/>
                    <a:pt x="1590675" y="14287"/>
                  </a:cubicBezTo>
                  <a:cubicBezTo>
                    <a:pt x="1600086" y="17424"/>
                    <a:pt x="1612536" y="20183"/>
                    <a:pt x="1619250" y="28575"/>
                  </a:cubicBezTo>
                  <a:cubicBezTo>
                    <a:pt x="1622386" y="32495"/>
                    <a:pt x="1621767" y="38372"/>
                    <a:pt x="1624012" y="42862"/>
                  </a:cubicBezTo>
                  <a:cubicBezTo>
                    <a:pt x="1626572" y="47982"/>
                    <a:pt x="1631212" y="51919"/>
                    <a:pt x="1633537" y="57150"/>
                  </a:cubicBezTo>
                  <a:cubicBezTo>
                    <a:pt x="1637615" y="66325"/>
                    <a:pt x="1639887" y="76200"/>
                    <a:pt x="1643062" y="85725"/>
                  </a:cubicBezTo>
                  <a:cubicBezTo>
                    <a:pt x="1648283" y="101389"/>
                    <a:pt x="1654382" y="117027"/>
                    <a:pt x="1657350" y="133350"/>
                  </a:cubicBezTo>
                  <a:cubicBezTo>
                    <a:pt x="1659358" y="144394"/>
                    <a:pt x="1659911" y="155680"/>
                    <a:pt x="1662112" y="166687"/>
                  </a:cubicBezTo>
                  <a:cubicBezTo>
                    <a:pt x="1673434" y="223300"/>
                    <a:pt x="1667275" y="187136"/>
                    <a:pt x="1676400" y="219075"/>
                  </a:cubicBezTo>
                  <a:cubicBezTo>
                    <a:pt x="1678198" y="225369"/>
                    <a:pt x="1679742" y="231735"/>
                    <a:pt x="1681162" y="238125"/>
                  </a:cubicBezTo>
                  <a:cubicBezTo>
                    <a:pt x="1682918" y="246027"/>
                    <a:pt x="1683795" y="254128"/>
                    <a:pt x="1685925" y="261937"/>
                  </a:cubicBezTo>
                  <a:cubicBezTo>
                    <a:pt x="1688567" y="271623"/>
                    <a:pt x="1692275" y="280987"/>
                    <a:pt x="1695450" y="290512"/>
                  </a:cubicBezTo>
                  <a:cubicBezTo>
                    <a:pt x="1697037" y="295275"/>
                    <a:pt x="1699227" y="299877"/>
                    <a:pt x="1700212" y="304800"/>
                  </a:cubicBezTo>
                  <a:cubicBezTo>
                    <a:pt x="1701800" y="312737"/>
                    <a:pt x="1703527" y="320648"/>
                    <a:pt x="1704975" y="328612"/>
                  </a:cubicBezTo>
                  <a:cubicBezTo>
                    <a:pt x="1707809" y="344201"/>
                    <a:pt x="1710574" y="365298"/>
                    <a:pt x="1714500" y="381000"/>
                  </a:cubicBezTo>
                  <a:cubicBezTo>
                    <a:pt x="1715718" y="385870"/>
                    <a:pt x="1718133" y="390396"/>
                    <a:pt x="1719262" y="395287"/>
                  </a:cubicBezTo>
                  <a:cubicBezTo>
                    <a:pt x="1736500" y="469987"/>
                    <a:pt x="1720105" y="416868"/>
                    <a:pt x="1738312" y="471487"/>
                  </a:cubicBezTo>
                  <a:lnTo>
                    <a:pt x="1743075" y="485775"/>
                  </a:lnTo>
                  <a:cubicBezTo>
                    <a:pt x="1744662" y="490537"/>
                    <a:pt x="1744287" y="496512"/>
                    <a:pt x="1747837" y="500062"/>
                  </a:cubicBezTo>
                  <a:cubicBezTo>
                    <a:pt x="1752600" y="504825"/>
                    <a:pt x="1757813" y="509176"/>
                    <a:pt x="1762125" y="514350"/>
                  </a:cubicBezTo>
                  <a:cubicBezTo>
                    <a:pt x="1765789" y="518747"/>
                    <a:pt x="1767603" y="524590"/>
                    <a:pt x="1771650" y="528637"/>
                  </a:cubicBezTo>
                  <a:cubicBezTo>
                    <a:pt x="1775697" y="532684"/>
                    <a:pt x="1781175" y="534987"/>
                    <a:pt x="1785937" y="538162"/>
                  </a:cubicBezTo>
                  <a:cubicBezTo>
                    <a:pt x="1811334" y="576259"/>
                    <a:pt x="1778002" y="530228"/>
                    <a:pt x="1809750" y="561975"/>
                  </a:cubicBezTo>
                  <a:cubicBezTo>
                    <a:pt x="1841503" y="593727"/>
                    <a:pt x="1795459" y="560384"/>
                    <a:pt x="1833562" y="585787"/>
                  </a:cubicBezTo>
                  <a:lnTo>
                    <a:pt x="1852612" y="614362"/>
                  </a:lnTo>
                  <a:cubicBezTo>
                    <a:pt x="1855787" y="619125"/>
                    <a:pt x="1860327" y="623220"/>
                    <a:pt x="1862137" y="628650"/>
                  </a:cubicBezTo>
                  <a:lnTo>
                    <a:pt x="1871662" y="657225"/>
                  </a:lnTo>
                  <a:lnTo>
                    <a:pt x="1876425" y="671512"/>
                  </a:lnTo>
                  <a:cubicBezTo>
                    <a:pt x="1878012" y="682625"/>
                    <a:pt x="1881187" y="693625"/>
                    <a:pt x="1881187" y="704850"/>
                  </a:cubicBezTo>
                  <a:cubicBezTo>
                    <a:pt x="1881187" y="712944"/>
                    <a:pt x="1878555" y="720853"/>
                    <a:pt x="1876425" y="728662"/>
                  </a:cubicBezTo>
                  <a:cubicBezTo>
                    <a:pt x="1873783" y="738348"/>
                    <a:pt x="1870075" y="747712"/>
                    <a:pt x="1866900" y="757237"/>
                  </a:cubicBezTo>
                  <a:cubicBezTo>
                    <a:pt x="1865312" y="762000"/>
                    <a:pt x="1864922" y="767348"/>
                    <a:pt x="1862137" y="771525"/>
                  </a:cubicBezTo>
                  <a:lnTo>
                    <a:pt x="1843087" y="800100"/>
                  </a:lnTo>
                  <a:lnTo>
                    <a:pt x="1824037" y="828675"/>
                  </a:lnTo>
                  <a:lnTo>
                    <a:pt x="1814512" y="842962"/>
                  </a:lnTo>
                  <a:cubicBezTo>
                    <a:pt x="1812925" y="847725"/>
                    <a:pt x="1809196" y="852260"/>
                    <a:pt x="1809750" y="857250"/>
                  </a:cubicBezTo>
                  <a:cubicBezTo>
                    <a:pt x="1810859" y="867229"/>
                    <a:pt x="1816840" y="876084"/>
                    <a:pt x="1819275" y="885825"/>
                  </a:cubicBezTo>
                  <a:lnTo>
                    <a:pt x="1824037" y="904875"/>
                  </a:lnTo>
                  <a:cubicBezTo>
                    <a:pt x="1826441" y="933722"/>
                    <a:pt x="1833562" y="1014390"/>
                    <a:pt x="1833562" y="1038225"/>
                  </a:cubicBezTo>
                  <a:cubicBezTo>
                    <a:pt x="1833562" y="1047881"/>
                    <a:pt x="1830387" y="1057275"/>
                    <a:pt x="1828800" y="1066800"/>
                  </a:cubicBezTo>
                  <a:cubicBezTo>
                    <a:pt x="1826068" y="1118706"/>
                    <a:pt x="1830847" y="1137762"/>
                    <a:pt x="1819275" y="1176337"/>
                  </a:cubicBezTo>
                  <a:cubicBezTo>
                    <a:pt x="1816390" y="1185954"/>
                    <a:pt x="1815319" y="1196558"/>
                    <a:pt x="1809750" y="1204912"/>
                  </a:cubicBezTo>
                  <a:lnTo>
                    <a:pt x="1781175" y="1247775"/>
                  </a:lnTo>
                  <a:cubicBezTo>
                    <a:pt x="1778000" y="1252537"/>
                    <a:pt x="1773460" y="1256632"/>
                    <a:pt x="1771650" y="1262062"/>
                  </a:cubicBezTo>
                  <a:cubicBezTo>
                    <a:pt x="1763267" y="1287210"/>
                    <a:pt x="1769672" y="1272174"/>
                    <a:pt x="1747837" y="1304925"/>
                  </a:cubicBezTo>
                  <a:cubicBezTo>
                    <a:pt x="1744662" y="1309687"/>
                    <a:pt x="1743074" y="1316037"/>
                    <a:pt x="1738312" y="1319212"/>
                  </a:cubicBezTo>
                  <a:lnTo>
                    <a:pt x="1724025" y="1328737"/>
                  </a:lnTo>
                  <a:cubicBezTo>
                    <a:pt x="1720850" y="1333500"/>
                    <a:pt x="1718808" y="1339256"/>
                    <a:pt x="1714500" y="1343025"/>
                  </a:cubicBezTo>
                  <a:cubicBezTo>
                    <a:pt x="1705885" y="1350563"/>
                    <a:pt x="1695450" y="1355725"/>
                    <a:pt x="1685925" y="1362075"/>
                  </a:cubicBezTo>
                  <a:cubicBezTo>
                    <a:pt x="1681162" y="1365250"/>
                    <a:pt x="1675684" y="1367553"/>
                    <a:pt x="1671637" y="1371600"/>
                  </a:cubicBezTo>
                  <a:cubicBezTo>
                    <a:pt x="1653303" y="1389934"/>
                    <a:pt x="1661086" y="1380283"/>
                    <a:pt x="1647825" y="1400175"/>
                  </a:cubicBezTo>
                  <a:cubicBezTo>
                    <a:pt x="1649746" y="1409780"/>
                    <a:pt x="1650900" y="1431267"/>
                    <a:pt x="1662112" y="1438275"/>
                  </a:cubicBezTo>
                  <a:cubicBezTo>
                    <a:pt x="1670626" y="1443596"/>
                    <a:pt x="1682333" y="1442231"/>
                    <a:pt x="1690687" y="1447800"/>
                  </a:cubicBezTo>
                  <a:lnTo>
                    <a:pt x="1747837" y="1485900"/>
                  </a:lnTo>
                  <a:lnTo>
                    <a:pt x="1762125" y="1495425"/>
                  </a:lnTo>
                  <a:cubicBezTo>
                    <a:pt x="1766887" y="1498600"/>
                    <a:pt x="1770982" y="1503140"/>
                    <a:pt x="1776412" y="1504950"/>
                  </a:cubicBezTo>
                  <a:lnTo>
                    <a:pt x="1790700" y="1509712"/>
                  </a:lnTo>
                  <a:cubicBezTo>
                    <a:pt x="1795462" y="1512887"/>
                    <a:pt x="1801218" y="1514929"/>
                    <a:pt x="1804987" y="1519237"/>
                  </a:cubicBezTo>
                  <a:cubicBezTo>
                    <a:pt x="1822622" y="1539392"/>
                    <a:pt x="1822258" y="1542476"/>
                    <a:pt x="1828800" y="1562100"/>
                  </a:cubicBezTo>
                  <a:cubicBezTo>
                    <a:pt x="1830387" y="1571625"/>
                    <a:pt x="1828024" y="1582764"/>
                    <a:pt x="1833562" y="1590675"/>
                  </a:cubicBezTo>
                  <a:cubicBezTo>
                    <a:pt x="1840127" y="1600053"/>
                    <a:pt x="1852612" y="1603375"/>
                    <a:pt x="1862137" y="1609725"/>
                  </a:cubicBezTo>
                  <a:lnTo>
                    <a:pt x="1876425" y="1619250"/>
                  </a:lnTo>
                  <a:cubicBezTo>
                    <a:pt x="1896862" y="1680561"/>
                    <a:pt x="1877247" y="1617779"/>
                    <a:pt x="1890712" y="1671637"/>
                  </a:cubicBezTo>
                  <a:cubicBezTo>
                    <a:pt x="1891930" y="1676507"/>
                    <a:pt x="1892339" y="1682005"/>
                    <a:pt x="1895475" y="1685925"/>
                  </a:cubicBezTo>
                  <a:cubicBezTo>
                    <a:pt x="1899051" y="1690394"/>
                    <a:pt x="1905000" y="1692275"/>
                    <a:pt x="1909762" y="1695450"/>
                  </a:cubicBezTo>
                  <a:cubicBezTo>
                    <a:pt x="1912937" y="1704975"/>
                    <a:pt x="1913718" y="1715671"/>
                    <a:pt x="1919287" y="1724025"/>
                  </a:cubicBezTo>
                  <a:lnTo>
                    <a:pt x="1938337" y="1752600"/>
                  </a:lnTo>
                  <a:cubicBezTo>
                    <a:pt x="1941512" y="1757362"/>
                    <a:pt x="1946052" y="1761457"/>
                    <a:pt x="1947862" y="1766887"/>
                  </a:cubicBezTo>
                  <a:cubicBezTo>
                    <a:pt x="1951037" y="1776412"/>
                    <a:pt x="1951818" y="1787108"/>
                    <a:pt x="1957387" y="1795462"/>
                  </a:cubicBezTo>
                  <a:cubicBezTo>
                    <a:pt x="1972482" y="1818105"/>
                    <a:pt x="1965101" y="1804318"/>
                    <a:pt x="1976437" y="1838325"/>
                  </a:cubicBezTo>
                  <a:lnTo>
                    <a:pt x="1981200" y="1852612"/>
                  </a:lnTo>
                  <a:cubicBezTo>
                    <a:pt x="1979612" y="1866900"/>
                    <a:pt x="1978679" y="1881275"/>
                    <a:pt x="1976437" y="1895475"/>
                  </a:cubicBezTo>
                  <a:cubicBezTo>
                    <a:pt x="1975210" y="1903246"/>
                    <a:pt x="1966964" y="1946102"/>
                    <a:pt x="1962150" y="1962150"/>
                  </a:cubicBezTo>
                  <a:cubicBezTo>
                    <a:pt x="1959265" y="1971767"/>
                    <a:pt x="1955800" y="1981200"/>
                    <a:pt x="1952625" y="1990725"/>
                  </a:cubicBezTo>
                  <a:lnTo>
                    <a:pt x="1943100" y="2019300"/>
                  </a:lnTo>
                  <a:cubicBezTo>
                    <a:pt x="1941513" y="2024062"/>
                    <a:pt x="1942514" y="2030802"/>
                    <a:pt x="1938337" y="2033587"/>
                  </a:cubicBezTo>
                  <a:lnTo>
                    <a:pt x="1924050" y="2043112"/>
                  </a:lnTo>
                  <a:lnTo>
                    <a:pt x="1905000" y="2071687"/>
                  </a:lnTo>
                  <a:cubicBezTo>
                    <a:pt x="1901825" y="2076450"/>
                    <a:pt x="1897285" y="2080545"/>
                    <a:pt x="1895475" y="2085975"/>
                  </a:cubicBezTo>
                  <a:cubicBezTo>
                    <a:pt x="1888902" y="2105692"/>
                    <a:pt x="1893497" y="2096085"/>
                    <a:pt x="1881187" y="2114550"/>
                  </a:cubicBezTo>
                  <a:cubicBezTo>
                    <a:pt x="1869592" y="2149335"/>
                    <a:pt x="1869227" y="2133385"/>
                    <a:pt x="1876425" y="2162175"/>
                  </a:cubicBezTo>
                  <a:cubicBezTo>
                    <a:pt x="1874837" y="2182812"/>
                    <a:pt x="1874890" y="2203642"/>
                    <a:pt x="1871662" y="2224087"/>
                  </a:cubicBezTo>
                  <a:cubicBezTo>
                    <a:pt x="1870096" y="2234004"/>
                    <a:pt x="1865312" y="2243137"/>
                    <a:pt x="1862137" y="2252662"/>
                  </a:cubicBezTo>
                  <a:lnTo>
                    <a:pt x="1847850" y="2295525"/>
                  </a:lnTo>
                  <a:lnTo>
                    <a:pt x="1843087" y="2309812"/>
                  </a:lnTo>
                  <a:cubicBezTo>
                    <a:pt x="1841499" y="2314575"/>
                    <a:pt x="1841110" y="2319923"/>
                    <a:pt x="1838325" y="2324100"/>
                  </a:cubicBezTo>
                  <a:cubicBezTo>
                    <a:pt x="1835150" y="2328862"/>
                    <a:pt x="1831125" y="2333157"/>
                    <a:pt x="1828800" y="2338387"/>
                  </a:cubicBezTo>
                  <a:cubicBezTo>
                    <a:pt x="1824722" y="2347562"/>
                    <a:pt x="1819275" y="2366962"/>
                    <a:pt x="1819275" y="2366962"/>
                  </a:cubicBezTo>
                  <a:cubicBezTo>
                    <a:pt x="1820862" y="2379662"/>
                    <a:pt x="1821747" y="2392470"/>
                    <a:pt x="1824037" y="2405062"/>
                  </a:cubicBezTo>
                  <a:cubicBezTo>
                    <a:pt x="1824935" y="2410001"/>
                    <a:pt x="1825664" y="2415430"/>
                    <a:pt x="1828800" y="2419350"/>
                  </a:cubicBezTo>
                  <a:cubicBezTo>
                    <a:pt x="1832376" y="2423819"/>
                    <a:pt x="1838325" y="2425700"/>
                    <a:pt x="1843087" y="2428875"/>
                  </a:cubicBezTo>
                  <a:cubicBezTo>
                    <a:pt x="1855172" y="2465129"/>
                    <a:pt x="1850643" y="2447605"/>
                    <a:pt x="1857375" y="2481262"/>
                  </a:cubicBezTo>
                  <a:cubicBezTo>
                    <a:pt x="1846450" y="2677892"/>
                    <a:pt x="1857375" y="2441454"/>
                    <a:pt x="1857375" y="2786062"/>
                  </a:cubicBezTo>
                  <a:cubicBezTo>
                    <a:pt x="1857375" y="2813096"/>
                    <a:pt x="1853898" y="2840021"/>
                    <a:pt x="1852612" y="2867025"/>
                  </a:cubicBezTo>
                  <a:cubicBezTo>
                    <a:pt x="1850723" y="2906699"/>
                    <a:pt x="1849437" y="2946400"/>
                    <a:pt x="1847850" y="2986087"/>
                  </a:cubicBezTo>
                  <a:cubicBezTo>
                    <a:pt x="1853277" y="3062078"/>
                    <a:pt x="1857514" y="3070965"/>
                    <a:pt x="1843087" y="3157537"/>
                  </a:cubicBezTo>
                  <a:cubicBezTo>
                    <a:pt x="1840962" y="3170289"/>
                    <a:pt x="1836893" y="3196601"/>
                    <a:pt x="1833562" y="3209925"/>
                  </a:cubicBezTo>
                  <a:cubicBezTo>
                    <a:pt x="1832344" y="3214795"/>
                    <a:pt x="1832350" y="3220662"/>
                    <a:pt x="1828800" y="3224212"/>
                  </a:cubicBezTo>
                  <a:cubicBezTo>
                    <a:pt x="1820705" y="3232307"/>
                    <a:pt x="1809750" y="3236912"/>
                    <a:pt x="1800225" y="3243262"/>
                  </a:cubicBezTo>
                  <a:lnTo>
                    <a:pt x="1785937" y="3252787"/>
                  </a:lnTo>
                  <a:cubicBezTo>
                    <a:pt x="1774498" y="3260413"/>
                    <a:pt x="1770918" y="3264610"/>
                    <a:pt x="1757362" y="3267075"/>
                  </a:cubicBezTo>
                  <a:cubicBezTo>
                    <a:pt x="1744770" y="3269365"/>
                    <a:pt x="1731962" y="3270250"/>
                    <a:pt x="1719262" y="3271837"/>
                  </a:cubicBezTo>
                  <a:cubicBezTo>
                    <a:pt x="1679846" y="3284978"/>
                    <a:pt x="1741408" y="3265110"/>
                    <a:pt x="1657350" y="3286125"/>
                  </a:cubicBezTo>
                  <a:cubicBezTo>
                    <a:pt x="1577496" y="3306088"/>
                    <a:pt x="1658675" y="3287183"/>
                    <a:pt x="1585912" y="3300412"/>
                  </a:cubicBezTo>
                  <a:cubicBezTo>
                    <a:pt x="1579472" y="3301583"/>
                    <a:pt x="1573280" y="3303891"/>
                    <a:pt x="1566862" y="3305175"/>
                  </a:cubicBezTo>
                  <a:cubicBezTo>
                    <a:pt x="1550361" y="3308475"/>
                    <a:pt x="1520939" y="3312416"/>
                    <a:pt x="1504950" y="3314700"/>
                  </a:cubicBezTo>
                  <a:cubicBezTo>
                    <a:pt x="1461069" y="3312705"/>
                    <a:pt x="1391278" y="3310852"/>
                    <a:pt x="1343025" y="3305175"/>
                  </a:cubicBezTo>
                  <a:cubicBezTo>
                    <a:pt x="1319648" y="3302425"/>
                    <a:pt x="1305602" y="3294968"/>
                    <a:pt x="1281112" y="3290887"/>
                  </a:cubicBezTo>
                  <a:lnTo>
                    <a:pt x="1252537" y="3286125"/>
                  </a:lnTo>
                  <a:cubicBezTo>
                    <a:pt x="1247775" y="3284537"/>
                    <a:pt x="1243077" y="3282741"/>
                    <a:pt x="1238250" y="3281362"/>
                  </a:cubicBezTo>
                  <a:cubicBezTo>
                    <a:pt x="1231956" y="3279564"/>
                    <a:pt x="1225216" y="3279178"/>
                    <a:pt x="1219200" y="3276600"/>
                  </a:cubicBezTo>
                  <a:cubicBezTo>
                    <a:pt x="1213939" y="3274345"/>
                    <a:pt x="1210032" y="3269635"/>
                    <a:pt x="1204912" y="3267075"/>
                  </a:cubicBezTo>
                  <a:cubicBezTo>
                    <a:pt x="1200422" y="3264830"/>
                    <a:pt x="1195387" y="3263900"/>
                    <a:pt x="1190625" y="3262312"/>
                  </a:cubicBezTo>
                  <a:cubicBezTo>
                    <a:pt x="1163329" y="3221369"/>
                    <a:pt x="1199675" y="3269552"/>
                    <a:pt x="1166812" y="3243262"/>
                  </a:cubicBezTo>
                  <a:cubicBezTo>
                    <a:pt x="1162343" y="3239686"/>
                    <a:pt x="1160462" y="3233737"/>
                    <a:pt x="1157287" y="3228975"/>
                  </a:cubicBezTo>
                  <a:cubicBezTo>
                    <a:pt x="1155700" y="3224212"/>
                    <a:pt x="1154770" y="3219177"/>
                    <a:pt x="1152525" y="3214687"/>
                  </a:cubicBezTo>
                  <a:cubicBezTo>
                    <a:pt x="1149965" y="3209568"/>
                    <a:pt x="1144810" y="3205830"/>
                    <a:pt x="1143000" y="3200400"/>
                  </a:cubicBezTo>
                  <a:cubicBezTo>
                    <a:pt x="1139946" y="3191239"/>
                    <a:pt x="1140131" y="3181294"/>
                    <a:pt x="1138237" y="3171825"/>
                  </a:cubicBezTo>
                  <a:cubicBezTo>
                    <a:pt x="1136953" y="3165407"/>
                    <a:pt x="1135062" y="3159125"/>
                    <a:pt x="1133475" y="3152775"/>
                  </a:cubicBezTo>
                  <a:cubicBezTo>
                    <a:pt x="1131887" y="3135312"/>
                    <a:pt x="1128712" y="3117922"/>
                    <a:pt x="1128712" y="3100387"/>
                  </a:cubicBezTo>
                  <a:cubicBezTo>
                    <a:pt x="1128712" y="3093842"/>
                    <a:pt x="1132191" y="3087755"/>
                    <a:pt x="1133475" y="3081337"/>
                  </a:cubicBezTo>
                  <a:cubicBezTo>
                    <a:pt x="1135369" y="3071868"/>
                    <a:pt x="1136650" y="3062287"/>
                    <a:pt x="1138237" y="3052762"/>
                  </a:cubicBezTo>
                  <a:cubicBezTo>
                    <a:pt x="1139825" y="2998787"/>
                    <a:pt x="1140704" y="2944787"/>
                    <a:pt x="1143000" y="2890837"/>
                  </a:cubicBezTo>
                  <a:cubicBezTo>
                    <a:pt x="1143880" y="2870157"/>
                    <a:pt x="1146754" y="2849599"/>
                    <a:pt x="1147762" y="2828925"/>
                  </a:cubicBezTo>
                  <a:cubicBezTo>
                    <a:pt x="1150740" y="2767883"/>
                    <a:pt x="1150289" y="2696647"/>
                    <a:pt x="1157287" y="2633662"/>
                  </a:cubicBezTo>
                  <a:cubicBezTo>
                    <a:pt x="1158181" y="2625617"/>
                    <a:pt x="1160462" y="2617787"/>
                    <a:pt x="1162050" y="2609850"/>
                  </a:cubicBezTo>
                  <a:cubicBezTo>
                    <a:pt x="1160462" y="2605087"/>
                    <a:pt x="1160837" y="2599112"/>
                    <a:pt x="1157287" y="2595562"/>
                  </a:cubicBezTo>
                  <a:cubicBezTo>
                    <a:pt x="1153737" y="2592012"/>
                    <a:pt x="1147085" y="2587882"/>
                    <a:pt x="1143000" y="2590800"/>
                  </a:cubicBezTo>
                  <a:cubicBezTo>
                    <a:pt x="1133685" y="2597454"/>
                    <a:pt x="1127570" y="2608515"/>
                    <a:pt x="1123950" y="2619375"/>
                  </a:cubicBezTo>
                  <a:cubicBezTo>
                    <a:pt x="1120775" y="2628900"/>
                    <a:pt x="1121525" y="2640851"/>
                    <a:pt x="1114425" y="2647950"/>
                  </a:cubicBezTo>
                  <a:cubicBezTo>
                    <a:pt x="1109662" y="2652712"/>
                    <a:pt x="1104272" y="2656921"/>
                    <a:pt x="1100137" y="2662237"/>
                  </a:cubicBezTo>
                  <a:cubicBezTo>
                    <a:pt x="1093109" y="2671273"/>
                    <a:pt x="1081087" y="2690812"/>
                    <a:pt x="1081087" y="2690812"/>
                  </a:cubicBezTo>
                  <a:cubicBezTo>
                    <a:pt x="1079500" y="2695575"/>
                    <a:pt x="1079110" y="2700923"/>
                    <a:pt x="1076325" y="2705100"/>
                  </a:cubicBezTo>
                  <a:cubicBezTo>
                    <a:pt x="1036917" y="2764211"/>
                    <a:pt x="1083681" y="2679128"/>
                    <a:pt x="1052512" y="2733675"/>
                  </a:cubicBezTo>
                  <a:cubicBezTo>
                    <a:pt x="1028789" y="2775191"/>
                    <a:pt x="1058619" y="2732107"/>
                    <a:pt x="1028700" y="2767012"/>
                  </a:cubicBezTo>
                  <a:cubicBezTo>
                    <a:pt x="1023534" y="2773039"/>
                    <a:pt x="1020025" y="2780449"/>
                    <a:pt x="1014412" y="2786062"/>
                  </a:cubicBezTo>
                  <a:cubicBezTo>
                    <a:pt x="999233" y="2801241"/>
                    <a:pt x="993919" y="2799814"/>
                    <a:pt x="976312" y="2809875"/>
                  </a:cubicBezTo>
                  <a:cubicBezTo>
                    <a:pt x="958726" y="2819924"/>
                    <a:pt x="963909" y="2821075"/>
                    <a:pt x="942975" y="2828925"/>
                  </a:cubicBezTo>
                  <a:cubicBezTo>
                    <a:pt x="930760" y="2833506"/>
                    <a:pt x="921157" y="2832690"/>
                    <a:pt x="909637" y="2838450"/>
                  </a:cubicBezTo>
                  <a:cubicBezTo>
                    <a:pt x="904518" y="2841010"/>
                    <a:pt x="900580" y="2845650"/>
                    <a:pt x="895350" y="2847975"/>
                  </a:cubicBezTo>
                  <a:cubicBezTo>
                    <a:pt x="886175" y="2852053"/>
                    <a:pt x="876300" y="2854325"/>
                    <a:pt x="866775" y="2857500"/>
                  </a:cubicBezTo>
                  <a:cubicBezTo>
                    <a:pt x="846285" y="2864330"/>
                    <a:pt x="857347" y="2861047"/>
                    <a:pt x="833437" y="2867025"/>
                  </a:cubicBezTo>
                  <a:cubicBezTo>
                    <a:pt x="822325" y="2865437"/>
                    <a:pt x="811107" y="2864463"/>
                    <a:pt x="800100" y="2862262"/>
                  </a:cubicBezTo>
                  <a:cubicBezTo>
                    <a:pt x="795177" y="2861277"/>
                    <a:pt x="789775" y="2860582"/>
                    <a:pt x="785812" y="2857500"/>
                  </a:cubicBezTo>
                  <a:cubicBezTo>
                    <a:pt x="775179" y="2849230"/>
                    <a:pt x="766762" y="2838450"/>
                    <a:pt x="757237" y="2828925"/>
                  </a:cubicBezTo>
                  <a:cubicBezTo>
                    <a:pt x="752475" y="2824162"/>
                    <a:pt x="746686" y="2820241"/>
                    <a:pt x="742950" y="2814637"/>
                  </a:cubicBezTo>
                  <a:cubicBezTo>
                    <a:pt x="729689" y="2794746"/>
                    <a:pt x="737472" y="2804397"/>
                    <a:pt x="719137" y="2786062"/>
                  </a:cubicBezTo>
                  <a:cubicBezTo>
                    <a:pt x="717550" y="2781300"/>
                    <a:pt x="716620" y="2776265"/>
                    <a:pt x="714375" y="2771775"/>
                  </a:cubicBezTo>
                  <a:cubicBezTo>
                    <a:pt x="711815" y="2766655"/>
                    <a:pt x="707105" y="2762748"/>
                    <a:pt x="704850" y="2757487"/>
                  </a:cubicBezTo>
                  <a:cubicBezTo>
                    <a:pt x="702272" y="2751471"/>
                    <a:pt x="702157" y="2744647"/>
                    <a:pt x="700087" y="2738437"/>
                  </a:cubicBezTo>
                  <a:cubicBezTo>
                    <a:pt x="697384" y="2730327"/>
                    <a:pt x="693737" y="2722562"/>
                    <a:pt x="690562" y="2714625"/>
                  </a:cubicBezTo>
                  <a:cubicBezTo>
                    <a:pt x="688975" y="2700337"/>
                    <a:pt x="685800" y="2686138"/>
                    <a:pt x="685800" y="2671762"/>
                  </a:cubicBezTo>
                  <a:cubicBezTo>
                    <a:pt x="685800" y="2662285"/>
                    <a:pt x="691566" y="2643685"/>
                    <a:pt x="695325" y="2633662"/>
                  </a:cubicBezTo>
                  <a:cubicBezTo>
                    <a:pt x="698327" y="2625658"/>
                    <a:pt x="700698" y="2617323"/>
                    <a:pt x="704850" y="2609850"/>
                  </a:cubicBezTo>
                  <a:cubicBezTo>
                    <a:pt x="708705" y="2602911"/>
                    <a:pt x="714930" y="2597531"/>
                    <a:pt x="719137" y="2590800"/>
                  </a:cubicBezTo>
                  <a:cubicBezTo>
                    <a:pt x="730779" y="2572173"/>
                    <a:pt x="725081" y="2573189"/>
                    <a:pt x="738187" y="2557462"/>
                  </a:cubicBezTo>
                  <a:cubicBezTo>
                    <a:pt x="757158" y="2534697"/>
                    <a:pt x="746331" y="2550676"/>
                    <a:pt x="766762" y="2533650"/>
                  </a:cubicBezTo>
                  <a:cubicBezTo>
                    <a:pt x="771936" y="2529338"/>
                    <a:pt x="775202" y="2522704"/>
                    <a:pt x="781050" y="2519362"/>
                  </a:cubicBezTo>
                  <a:cubicBezTo>
                    <a:pt x="786733" y="2516115"/>
                    <a:pt x="793806" y="2516398"/>
                    <a:pt x="800100" y="2514600"/>
                  </a:cubicBezTo>
                  <a:cubicBezTo>
                    <a:pt x="804927" y="2513221"/>
                    <a:pt x="809897" y="2512082"/>
                    <a:pt x="814387" y="2509837"/>
                  </a:cubicBezTo>
                  <a:cubicBezTo>
                    <a:pt x="851308" y="2491376"/>
                    <a:pt x="807059" y="2507517"/>
                    <a:pt x="842962" y="2495550"/>
                  </a:cubicBezTo>
                  <a:cubicBezTo>
                    <a:pt x="847725" y="2492375"/>
                    <a:pt x="852130" y="2488585"/>
                    <a:pt x="857250" y="2486025"/>
                  </a:cubicBezTo>
                  <a:cubicBezTo>
                    <a:pt x="871936" y="2478682"/>
                    <a:pt x="896496" y="2478143"/>
                    <a:pt x="909637" y="2476500"/>
                  </a:cubicBezTo>
                  <a:lnTo>
                    <a:pt x="928687" y="2447925"/>
                  </a:lnTo>
                  <a:cubicBezTo>
                    <a:pt x="931862" y="2443162"/>
                    <a:pt x="936402" y="2439067"/>
                    <a:pt x="938212" y="2433637"/>
                  </a:cubicBezTo>
                  <a:cubicBezTo>
                    <a:pt x="942985" y="2419319"/>
                    <a:pt x="942243" y="2417371"/>
                    <a:pt x="952500" y="2405062"/>
                  </a:cubicBezTo>
                  <a:cubicBezTo>
                    <a:pt x="956812" y="2399888"/>
                    <a:pt x="962475" y="2395949"/>
                    <a:pt x="966787" y="2390775"/>
                  </a:cubicBezTo>
                  <a:cubicBezTo>
                    <a:pt x="984681" y="2369302"/>
                    <a:pt x="970154" y="2371067"/>
                    <a:pt x="1004887" y="2347912"/>
                  </a:cubicBezTo>
                  <a:cubicBezTo>
                    <a:pt x="1009650" y="2344737"/>
                    <a:pt x="1014778" y="2342051"/>
                    <a:pt x="1019175" y="2338387"/>
                  </a:cubicBezTo>
                  <a:cubicBezTo>
                    <a:pt x="1065984" y="2299380"/>
                    <a:pt x="1005526" y="2347273"/>
                    <a:pt x="1042987" y="2309812"/>
                  </a:cubicBezTo>
                  <a:cubicBezTo>
                    <a:pt x="1047034" y="2305765"/>
                    <a:pt x="1052512" y="2303462"/>
                    <a:pt x="1057275" y="2300287"/>
                  </a:cubicBezTo>
                  <a:cubicBezTo>
                    <a:pt x="1060450" y="2295525"/>
                    <a:pt x="1064240" y="2291119"/>
                    <a:pt x="1066800" y="2286000"/>
                  </a:cubicBezTo>
                  <a:cubicBezTo>
                    <a:pt x="1069045" y="2281510"/>
                    <a:pt x="1068777" y="2275889"/>
                    <a:pt x="1071562" y="2271712"/>
                  </a:cubicBezTo>
                  <a:cubicBezTo>
                    <a:pt x="1075298" y="2266108"/>
                    <a:pt x="1081087" y="2262187"/>
                    <a:pt x="1085850" y="2257425"/>
                  </a:cubicBezTo>
                  <a:cubicBezTo>
                    <a:pt x="1091838" y="2239458"/>
                    <a:pt x="1093285" y="2230937"/>
                    <a:pt x="1109662" y="2214562"/>
                  </a:cubicBezTo>
                  <a:cubicBezTo>
                    <a:pt x="1114425" y="2209800"/>
                    <a:pt x="1119815" y="2205591"/>
                    <a:pt x="1123950" y="2200275"/>
                  </a:cubicBezTo>
                  <a:cubicBezTo>
                    <a:pt x="1130978" y="2191239"/>
                    <a:pt x="1143000" y="2171700"/>
                    <a:pt x="1143000" y="2171700"/>
                  </a:cubicBezTo>
                  <a:cubicBezTo>
                    <a:pt x="1144587" y="2166937"/>
                    <a:pt x="1146383" y="2162239"/>
                    <a:pt x="1147762" y="2157412"/>
                  </a:cubicBezTo>
                  <a:cubicBezTo>
                    <a:pt x="1161756" y="2108431"/>
                    <a:pt x="1152903" y="2103752"/>
                    <a:pt x="1147762" y="2024062"/>
                  </a:cubicBezTo>
                  <a:cubicBezTo>
                    <a:pt x="1147039" y="2012860"/>
                    <a:pt x="1144312" y="2001873"/>
                    <a:pt x="1143000" y="1990725"/>
                  </a:cubicBezTo>
                  <a:cubicBezTo>
                    <a:pt x="1141136" y="1974880"/>
                    <a:pt x="1141177" y="1958781"/>
                    <a:pt x="1138237" y="1943100"/>
                  </a:cubicBezTo>
                  <a:cubicBezTo>
                    <a:pt x="1137440" y="1938849"/>
                    <a:pt x="1128273" y="1905916"/>
                    <a:pt x="1119187" y="1900237"/>
                  </a:cubicBezTo>
                  <a:cubicBezTo>
                    <a:pt x="1110673" y="1894916"/>
                    <a:pt x="1100137" y="1893887"/>
                    <a:pt x="1090612" y="1890712"/>
                  </a:cubicBezTo>
                  <a:cubicBezTo>
                    <a:pt x="1058337" y="1879954"/>
                    <a:pt x="1097705" y="1892131"/>
                    <a:pt x="1042987" y="1881187"/>
                  </a:cubicBezTo>
                  <a:cubicBezTo>
                    <a:pt x="1030150" y="1878620"/>
                    <a:pt x="1017587" y="1874837"/>
                    <a:pt x="1004887" y="1871662"/>
                  </a:cubicBezTo>
                  <a:lnTo>
                    <a:pt x="985837" y="1866900"/>
                  </a:lnTo>
                  <a:lnTo>
                    <a:pt x="966787" y="1862137"/>
                  </a:lnTo>
                  <a:cubicBezTo>
                    <a:pt x="960437" y="1860550"/>
                    <a:pt x="953946" y="1859445"/>
                    <a:pt x="947737" y="1857375"/>
                  </a:cubicBezTo>
                  <a:cubicBezTo>
                    <a:pt x="942975" y="1855787"/>
                    <a:pt x="938020" y="1854689"/>
                    <a:pt x="933450" y="1852612"/>
                  </a:cubicBezTo>
                  <a:cubicBezTo>
                    <a:pt x="874901" y="1825998"/>
                    <a:pt x="914463" y="1839932"/>
                    <a:pt x="881062" y="1828800"/>
                  </a:cubicBezTo>
                  <a:cubicBezTo>
                    <a:pt x="854867" y="1811336"/>
                    <a:pt x="877096" y="1828802"/>
                    <a:pt x="857250" y="1804987"/>
                  </a:cubicBezTo>
                  <a:cubicBezTo>
                    <a:pt x="852938" y="1799813"/>
                    <a:pt x="847274" y="1795874"/>
                    <a:pt x="842962" y="1790700"/>
                  </a:cubicBezTo>
                  <a:cubicBezTo>
                    <a:pt x="839298" y="1786303"/>
                    <a:pt x="837834" y="1780076"/>
                    <a:pt x="833437" y="1776412"/>
                  </a:cubicBezTo>
                  <a:cubicBezTo>
                    <a:pt x="827983" y="1771867"/>
                    <a:pt x="820551" y="1770409"/>
                    <a:pt x="814387" y="1766887"/>
                  </a:cubicBezTo>
                  <a:cubicBezTo>
                    <a:pt x="809417" y="1764047"/>
                    <a:pt x="805330" y="1759687"/>
                    <a:pt x="800100" y="1757362"/>
                  </a:cubicBezTo>
                  <a:cubicBezTo>
                    <a:pt x="779722" y="1748305"/>
                    <a:pt x="771874" y="1748617"/>
                    <a:pt x="752475" y="1743075"/>
                  </a:cubicBezTo>
                  <a:cubicBezTo>
                    <a:pt x="730139" y="1736694"/>
                    <a:pt x="744533" y="1739671"/>
                    <a:pt x="719137" y="1728787"/>
                  </a:cubicBezTo>
                  <a:cubicBezTo>
                    <a:pt x="714523" y="1726810"/>
                    <a:pt x="709612" y="1725612"/>
                    <a:pt x="704850" y="1724025"/>
                  </a:cubicBezTo>
                  <a:cubicBezTo>
                    <a:pt x="700087" y="1720850"/>
                    <a:pt x="695682" y="1717060"/>
                    <a:pt x="690562" y="1714500"/>
                  </a:cubicBezTo>
                  <a:cubicBezTo>
                    <a:pt x="686072" y="1712255"/>
                    <a:pt x="679825" y="1713287"/>
                    <a:pt x="676275" y="1709737"/>
                  </a:cubicBezTo>
                  <a:cubicBezTo>
                    <a:pt x="672725" y="1706187"/>
                    <a:pt x="674648" y="1699370"/>
                    <a:pt x="671512" y="1695450"/>
                  </a:cubicBezTo>
                  <a:cubicBezTo>
                    <a:pt x="667936" y="1690981"/>
                    <a:pt x="661987" y="1689100"/>
                    <a:pt x="657225" y="1685925"/>
                  </a:cubicBezTo>
                  <a:cubicBezTo>
                    <a:pt x="640229" y="1660430"/>
                    <a:pt x="651746" y="1675682"/>
                    <a:pt x="619125" y="1643062"/>
                  </a:cubicBezTo>
                  <a:cubicBezTo>
                    <a:pt x="607034" y="1630972"/>
                    <a:pt x="605134" y="1627205"/>
                    <a:pt x="590550" y="1619250"/>
                  </a:cubicBezTo>
                  <a:cubicBezTo>
                    <a:pt x="578085" y="1612451"/>
                    <a:pt x="563809" y="1608720"/>
                    <a:pt x="552450" y="1600200"/>
                  </a:cubicBezTo>
                  <a:cubicBezTo>
                    <a:pt x="520741" y="1576417"/>
                    <a:pt x="546334" y="1594591"/>
                    <a:pt x="509587" y="1571625"/>
                  </a:cubicBezTo>
                  <a:cubicBezTo>
                    <a:pt x="504733" y="1568592"/>
                    <a:pt x="500270" y="1564940"/>
                    <a:pt x="495300" y="1562100"/>
                  </a:cubicBezTo>
                  <a:cubicBezTo>
                    <a:pt x="425930" y="1522459"/>
                    <a:pt x="515393" y="1574529"/>
                    <a:pt x="461962" y="1547812"/>
                  </a:cubicBezTo>
                  <a:cubicBezTo>
                    <a:pt x="425040" y="1529351"/>
                    <a:pt x="469294" y="1545492"/>
                    <a:pt x="433387" y="1533525"/>
                  </a:cubicBezTo>
                  <a:cubicBezTo>
                    <a:pt x="416390" y="1508029"/>
                    <a:pt x="427909" y="1523284"/>
                    <a:pt x="395287" y="1490662"/>
                  </a:cubicBezTo>
                  <a:cubicBezTo>
                    <a:pt x="390525" y="1485900"/>
                    <a:pt x="386388" y="1480416"/>
                    <a:pt x="381000" y="1476375"/>
                  </a:cubicBezTo>
                  <a:cubicBezTo>
                    <a:pt x="318799" y="1429723"/>
                    <a:pt x="396369" y="1487352"/>
                    <a:pt x="347662" y="1452562"/>
                  </a:cubicBezTo>
                  <a:cubicBezTo>
                    <a:pt x="306293" y="1423014"/>
                    <a:pt x="348008" y="1451206"/>
                    <a:pt x="314325" y="1428750"/>
                  </a:cubicBezTo>
                  <a:cubicBezTo>
                    <a:pt x="296863" y="1402556"/>
                    <a:pt x="314325" y="1424781"/>
                    <a:pt x="290512" y="1404937"/>
                  </a:cubicBezTo>
                  <a:cubicBezTo>
                    <a:pt x="274709" y="1391768"/>
                    <a:pt x="279677" y="1389995"/>
                    <a:pt x="261937" y="1381125"/>
                  </a:cubicBezTo>
                  <a:cubicBezTo>
                    <a:pt x="222501" y="1361406"/>
                    <a:pt x="274311" y="1394135"/>
                    <a:pt x="233362" y="1366837"/>
                  </a:cubicBezTo>
                  <a:cubicBezTo>
                    <a:pt x="212725" y="1368425"/>
                    <a:pt x="192148" y="1371600"/>
                    <a:pt x="171450" y="1371600"/>
                  </a:cubicBezTo>
                  <a:cubicBezTo>
                    <a:pt x="159778" y="1371600"/>
                    <a:pt x="136410" y="1365221"/>
                    <a:pt x="123825" y="1362075"/>
                  </a:cubicBezTo>
                  <a:cubicBezTo>
                    <a:pt x="119062" y="1358900"/>
                    <a:pt x="114657" y="1355110"/>
                    <a:pt x="109537" y="1352550"/>
                  </a:cubicBezTo>
                  <a:cubicBezTo>
                    <a:pt x="105047" y="1350305"/>
                    <a:pt x="99427" y="1350572"/>
                    <a:pt x="95250" y="1347787"/>
                  </a:cubicBezTo>
                  <a:cubicBezTo>
                    <a:pt x="89646" y="1344051"/>
                    <a:pt x="86136" y="1337812"/>
                    <a:pt x="80962" y="1333500"/>
                  </a:cubicBezTo>
                  <a:cubicBezTo>
                    <a:pt x="70040" y="1324399"/>
                    <a:pt x="57428" y="1320715"/>
                    <a:pt x="47625" y="1309687"/>
                  </a:cubicBezTo>
                  <a:cubicBezTo>
                    <a:pt x="40020" y="1301131"/>
                    <a:pt x="34925" y="1290637"/>
                    <a:pt x="28575" y="1281112"/>
                  </a:cubicBezTo>
                  <a:lnTo>
                    <a:pt x="9525" y="1252537"/>
                  </a:lnTo>
                  <a:lnTo>
                    <a:pt x="0" y="1223962"/>
                  </a:lnTo>
                  <a:cubicBezTo>
                    <a:pt x="1051" y="1215555"/>
                    <a:pt x="3971" y="1179771"/>
                    <a:pt x="9525" y="1166812"/>
                  </a:cubicBezTo>
                  <a:cubicBezTo>
                    <a:pt x="11780" y="1161551"/>
                    <a:pt x="15875" y="1157287"/>
                    <a:pt x="19050" y="1152525"/>
                  </a:cubicBezTo>
                  <a:cubicBezTo>
                    <a:pt x="27431" y="1127377"/>
                    <a:pt x="21028" y="1142413"/>
                    <a:pt x="42862" y="1109662"/>
                  </a:cubicBezTo>
                  <a:cubicBezTo>
                    <a:pt x="46037" y="1104900"/>
                    <a:pt x="48340" y="1099422"/>
                    <a:pt x="52387" y="1095375"/>
                  </a:cubicBezTo>
                  <a:cubicBezTo>
                    <a:pt x="61912" y="1085850"/>
                    <a:pt x="70186" y="1074882"/>
                    <a:pt x="80962" y="1066800"/>
                  </a:cubicBezTo>
                  <a:cubicBezTo>
                    <a:pt x="95946" y="1055562"/>
                    <a:pt x="101629" y="1049524"/>
                    <a:pt x="119062" y="1042987"/>
                  </a:cubicBezTo>
                  <a:cubicBezTo>
                    <a:pt x="125191" y="1040689"/>
                    <a:pt x="131762" y="1039812"/>
                    <a:pt x="138112" y="1038225"/>
                  </a:cubicBezTo>
                  <a:cubicBezTo>
                    <a:pt x="145334" y="1033411"/>
                    <a:pt x="156830" y="1023937"/>
                    <a:pt x="166687" y="1023937"/>
                  </a:cubicBezTo>
                  <a:cubicBezTo>
                    <a:pt x="188165" y="1023937"/>
                    <a:pt x="192365" y="1028552"/>
                    <a:pt x="209550" y="1033462"/>
                  </a:cubicBezTo>
                  <a:cubicBezTo>
                    <a:pt x="259920" y="1047853"/>
                    <a:pt x="189289" y="1025122"/>
                    <a:pt x="257175" y="1047750"/>
                  </a:cubicBezTo>
                  <a:cubicBezTo>
                    <a:pt x="257179" y="1047751"/>
                    <a:pt x="285747" y="1057273"/>
                    <a:pt x="285750" y="1057275"/>
                  </a:cubicBezTo>
                  <a:cubicBezTo>
                    <a:pt x="295275" y="1063625"/>
                    <a:pt x="306230" y="1068230"/>
                    <a:pt x="314325" y="1076325"/>
                  </a:cubicBezTo>
                  <a:cubicBezTo>
                    <a:pt x="332162" y="1094162"/>
                    <a:pt x="322223" y="1088482"/>
                    <a:pt x="342900" y="1095375"/>
                  </a:cubicBezTo>
                  <a:cubicBezTo>
                    <a:pt x="347662" y="1100137"/>
                    <a:pt x="351871" y="1105527"/>
                    <a:pt x="357187" y="1109662"/>
                  </a:cubicBezTo>
                  <a:cubicBezTo>
                    <a:pt x="366223" y="1116690"/>
                    <a:pt x="377667" y="1120617"/>
                    <a:pt x="385762" y="1128712"/>
                  </a:cubicBezTo>
                  <a:cubicBezTo>
                    <a:pt x="408145" y="1151095"/>
                    <a:pt x="394445" y="1139263"/>
                    <a:pt x="428625" y="1162050"/>
                  </a:cubicBezTo>
                  <a:cubicBezTo>
                    <a:pt x="433387" y="1165225"/>
                    <a:pt x="438865" y="1167528"/>
                    <a:pt x="442912" y="1171575"/>
                  </a:cubicBezTo>
                  <a:cubicBezTo>
                    <a:pt x="447675" y="1176337"/>
                    <a:pt x="451596" y="1182126"/>
                    <a:pt x="457200" y="1185862"/>
                  </a:cubicBezTo>
                  <a:cubicBezTo>
                    <a:pt x="461377" y="1188647"/>
                    <a:pt x="466725" y="1189037"/>
                    <a:pt x="471487" y="1190625"/>
                  </a:cubicBezTo>
                  <a:cubicBezTo>
                    <a:pt x="475803" y="1193862"/>
                    <a:pt x="497860" y="1210954"/>
                    <a:pt x="504825" y="1214437"/>
                  </a:cubicBezTo>
                  <a:cubicBezTo>
                    <a:pt x="509315" y="1216682"/>
                    <a:pt x="514350" y="1217612"/>
                    <a:pt x="519112" y="1219200"/>
                  </a:cubicBezTo>
                  <a:cubicBezTo>
                    <a:pt x="525462" y="1223962"/>
                    <a:pt x="531431" y="1229280"/>
                    <a:pt x="538162" y="1233487"/>
                  </a:cubicBezTo>
                  <a:cubicBezTo>
                    <a:pt x="565580" y="1250623"/>
                    <a:pt x="547735" y="1236973"/>
                    <a:pt x="571500" y="1247775"/>
                  </a:cubicBezTo>
                  <a:cubicBezTo>
                    <a:pt x="584426" y="1253651"/>
                    <a:pt x="595825" y="1263382"/>
                    <a:pt x="609600" y="1266825"/>
                  </a:cubicBezTo>
                  <a:cubicBezTo>
                    <a:pt x="615950" y="1268412"/>
                    <a:pt x="622381" y="1269706"/>
                    <a:pt x="628650" y="1271587"/>
                  </a:cubicBezTo>
                  <a:cubicBezTo>
                    <a:pt x="638267" y="1274472"/>
                    <a:pt x="647700" y="1277937"/>
                    <a:pt x="657225" y="1281112"/>
                  </a:cubicBezTo>
                  <a:cubicBezTo>
                    <a:pt x="661987" y="1282700"/>
                    <a:pt x="666642" y="1284658"/>
                    <a:pt x="671512" y="1285875"/>
                  </a:cubicBezTo>
                  <a:cubicBezTo>
                    <a:pt x="677862" y="1287462"/>
                    <a:pt x="684172" y="1289217"/>
                    <a:pt x="690562" y="1290637"/>
                  </a:cubicBezTo>
                  <a:cubicBezTo>
                    <a:pt x="698464" y="1292393"/>
                    <a:pt x="706473" y="1293644"/>
                    <a:pt x="714375" y="1295400"/>
                  </a:cubicBezTo>
                  <a:cubicBezTo>
                    <a:pt x="720765" y="1296820"/>
                    <a:pt x="727025" y="1298791"/>
                    <a:pt x="733425" y="1300162"/>
                  </a:cubicBezTo>
                  <a:cubicBezTo>
                    <a:pt x="749255" y="1303554"/>
                    <a:pt x="765692" y="1304567"/>
                    <a:pt x="781050" y="1309687"/>
                  </a:cubicBezTo>
                  <a:cubicBezTo>
                    <a:pt x="815299" y="1321105"/>
                    <a:pt x="772535" y="1307254"/>
                    <a:pt x="814387" y="1319212"/>
                  </a:cubicBezTo>
                  <a:cubicBezTo>
                    <a:pt x="819214" y="1320591"/>
                    <a:pt x="823848" y="1322596"/>
                    <a:pt x="828675" y="1323975"/>
                  </a:cubicBezTo>
                  <a:cubicBezTo>
                    <a:pt x="834969" y="1325773"/>
                    <a:pt x="841456" y="1326856"/>
                    <a:pt x="847725" y="1328737"/>
                  </a:cubicBezTo>
                  <a:cubicBezTo>
                    <a:pt x="857342" y="1331622"/>
                    <a:pt x="876300" y="1338262"/>
                    <a:pt x="876300" y="1338262"/>
                  </a:cubicBezTo>
                  <a:lnTo>
                    <a:pt x="919162" y="1366837"/>
                  </a:lnTo>
                  <a:cubicBezTo>
                    <a:pt x="923925" y="1370012"/>
                    <a:pt x="929403" y="1372314"/>
                    <a:pt x="933450" y="1376362"/>
                  </a:cubicBezTo>
                  <a:cubicBezTo>
                    <a:pt x="955831" y="1398745"/>
                    <a:pt x="942134" y="1386915"/>
                    <a:pt x="976312" y="1409700"/>
                  </a:cubicBezTo>
                  <a:cubicBezTo>
                    <a:pt x="994776" y="1422009"/>
                    <a:pt x="985171" y="1417415"/>
                    <a:pt x="1004887" y="1423987"/>
                  </a:cubicBezTo>
                  <a:cubicBezTo>
                    <a:pt x="1037639" y="1445822"/>
                    <a:pt x="1022602" y="1439417"/>
                    <a:pt x="1047750" y="1447800"/>
                  </a:cubicBezTo>
                  <a:cubicBezTo>
                    <a:pt x="1052512" y="1446212"/>
                    <a:pt x="1057547" y="1445282"/>
                    <a:pt x="1062037" y="1443037"/>
                  </a:cubicBezTo>
                  <a:cubicBezTo>
                    <a:pt x="1067157" y="1440477"/>
                    <a:pt x="1070659" y="1434321"/>
                    <a:pt x="1076325" y="1433512"/>
                  </a:cubicBezTo>
                  <a:cubicBezTo>
                    <a:pt x="1080509" y="1432914"/>
                    <a:pt x="1104302" y="1441250"/>
                    <a:pt x="1109662" y="1443037"/>
                  </a:cubicBezTo>
                  <a:cubicBezTo>
                    <a:pt x="1142414" y="1464872"/>
                    <a:pt x="1127377" y="1458467"/>
                    <a:pt x="1152525" y="1466850"/>
                  </a:cubicBezTo>
                  <a:cubicBezTo>
                    <a:pt x="1165788" y="1480113"/>
                    <a:pt x="1189784" y="1507845"/>
                    <a:pt x="1209675" y="1514475"/>
                  </a:cubicBezTo>
                  <a:lnTo>
                    <a:pt x="1223962" y="1519237"/>
                  </a:lnTo>
                  <a:cubicBezTo>
                    <a:pt x="1245006" y="1515029"/>
                    <a:pt x="1251647" y="1517263"/>
                    <a:pt x="1266825" y="1500187"/>
                  </a:cubicBezTo>
                  <a:cubicBezTo>
                    <a:pt x="1274430" y="1491631"/>
                    <a:pt x="1275015" y="1475232"/>
                    <a:pt x="1285875" y="1471612"/>
                  </a:cubicBezTo>
                  <a:cubicBezTo>
                    <a:pt x="1320124" y="1460196"/>
                    <a:pt x="1277360" y="1474044"/>
                    <a:pt x="1319212" y="1462087"/>
                  </a:cubicBezTo>
                  <a:cubicBezTo>
                    <a:pt x="1367039" y="1448422"/>
                    <a:pt x="1292997" y="1467452"/>
                    <a:pt x="1352550" y="1452562"/>
                  </a:cubicBezTo>
                  <a:cubicBezTo>
                    <a:pt x="1357312" y="1449387"/>
                    <a:pt x="1363804" y="1447891"/>
                    <a:pt x="1366837" y="1443037"/>
                  </a:cubicBezTo>
                  <a:cubicBezTo>
                    <a:pt x="1372158" y="1434523"/>
                    <a:pt x="1376362" y="1414462"/>
                    <a:pt x="1376362" y="1414462"/>
                  </a:cubicBezTo>
                  <a:lnTo>
                    <a:pt x="1366837" y="1385887"/>
                  </a:lnTo>
                  <a:cubicBezTo>
                    <a:pt x="1365250" y="1381125"/>
                    <a:pt x="1364860" y="1375777"/>
                    <a:pt x="1362075" y="1371600"/>
                  </a:cubicBezTo>
                  <a:lnTo>
                    <a:pt x="1343025" y="1343025"/>
                  </a:lnTo>
                  <a:cubicBezTo>
                    <a:pt x="1339850" y="1338262"/>
                    <a:pt x="1338263" y="1331912"/>
                    <a:pt x="1333500" y="1328737"/>
                  </a:cubicBezTo>
                  <a:lnTo>
                    <a:pt x="1304925" y="1309687"/>
                  </a:lnTo>
                  <a:cubicBezTo>
                    <a:pt x="1300162" y="1306512"/>
                    <a:pt x="1296067" y="1301972"/>
                    <a:pt x="1290637" y="1300162"/>
                  </a:cubicBezTo>
                  <a:lnTo>
                    <a:pt x="1276350" y="1295400"/>
                  </a:lnTo>
                  <a:cubicBezTo>
                    <a:pt x="1250953" y="1257303"/>
                    <a:pt x="1284285" y="1303334"/>
                    <a:pt x="1252537" y="1271587"/>
                  </a:cubicBezTo>
                  <a:cubicBezTo>
                    <a:pt x="1248490" y="1267540"/>
                    <a:pt x="1246676" y="1261697"/>
                    <a:pt x="1243012" y="1257300"/>
                  </a:cubicBezTo>
                  <a:cubicBezTo>
                    <a:pt x="1238700" y="1252126"/>
                    <a:pt x="1233037" y="1248186"/>
                    <a:pt x="1228725" y="1243012"/>
                  </a:cubicBezTo>
                  <a:cubicBezTo>
                    <a:pt x="1196415" y="1204239"/>
                    <a:pt x="1251209" y="1262453"/>
                    <a:pt x="1209675" y="1200150"/>
                  </a:cubicBezTo>
                  <a:lnTo>
                    <a:pt x="1200150" y="1185862"/>
                  </a:lnTo>
                  <a:cubicBezTo>
                    <a:pt x="1198562" y="1160462"/>
                    <a:pt x="1199356" y="1134800"/>
                    <a:pt x="1195387" y="1109662"/>
                  </a:cubicBezTo>
                  <a:cubicBezTo>
                    <a:pt x="1193052" y="1094877"/>
                    <a:pt x="1163543" y="1080495"/>
                    <a:pt x="1157287" y="1076325"/>
                  </a:cubicBezTo>
                  <a:cubicBezTo>
                    <a:pt x="1122911" y="1053407"/>
                    <a:pt x="1149678" y="1067823"/>
                    <a:pt x="1071562" y="1062037"/>
                  </a:cubicBezTo>
                  <a:lnTo>
                    <a:pt x="1014412" y="1057275"/>
                  </a:lnTo>
                  <a:cubicBezTo>
                    <a:pt x="1004887" y="1055687"/>
                    <a:pt x="995451" y="1053413"/>
                    <a:pt x="985837" y="1052512"/>
                  </a:cubicBezTo>
                  <a:cubicBezTo>
                    <a:pt x="944621" y="1048648"/>
                    <a:pt x="862012" y="1042987"/>
                    <a:pt x="862012" y="1042987"/>
                  </a:cubicBezTo>
                  <a:cubicBezTo>
                    <a:pt x="855662" y="1041400"/>
                    <a:pt x="849402" y="1039396"/>
                    <a:pt x="842962" y="1038225"/>
                  </a:cubicBezTo>
                  <a:cubicBezTo>
                    <a:pt x="800314" y="1030471"/>
                    <a:pt x="772340" y="1031391"/>
                    <a:pt x="723900" y="1028700"/>
                  </a:cubicBezTo>
                  <a:cubicBezTo>
                    <a:pt x="719137" y="1027112"/>
                    <a:pt x="712530" y="1028022"/>
                    <a:pt x="709612" y="1023937"/>
                  </a:cubicBezTo>
                  <a:cubicBezTo>
                    <a:pt x="703776" y="1015767"/>
                    <a:pt x="700087" y="995362"/>
                    <a:pt x="700087" y="995362"/>
                  </a:cubicBezTo>
                  <a:cubicBezTo>
                    <a:pt x="713711" y="954495"/>
                    <a:pt x="692854" y="1019535"/>
                    <a:pt x="709612" y="952500"/>
                  </a:cubicBezTo>
                  <a:cubicBezTo>
                    <a:pt x="712047" y="942760"/>
                    <a:pt x="710783" y="929494"/>
                    <a:pt x="719137" y="923925"/>
                  </a:cubicBezTo>
                  <a:cubicBezTo>
                    <a:pt x="723900" y="920750"/>
                    <a:pt x="728194" y="916725"/>
                    <a:pt x="733425" y="914400"/>
                  </a:cubicBezTo>
                  <a:cubicBezTo>
                    <a:pt x="742600" y="910322"/>
                    <a:pt x="752475" y="908050"/>
                    <a:pt x="762000" y="904875"/>
                  </a:cubicBezTo>
                  <a:cubicBezTo>
                    <a:pt x="766762" y="903287"/>
                    <a:pt x="771335" y="900937"/>
                    <a:pt x="776287" y="900112"/>
                  </a:cubicBezTo>
                  <a:cubicBezTo>
                    <a:pt x="785812" y="898525"/>
                    <a:pt x="795303" y="896716"/>
                    <a:pt x="804862" y="895350"/>
                  </a:cubicBezTo>
                  <a:cubicBezTo>
                    <a:pt x="817532" y="893540"/>
                    <a:pt x="830312" y="892533"/>
                    <a:pt x="842962" y="890587"/>
                  </a:cubicBezTo>
                  <a:cubicBezTo>
                    <a:pt x="888627" y="883562"/>
                    <a:pt x="848597" y="889178"/>
                    <a:pt x="881062" y="881062"/>
                  </a:cubicBezTo>
                  <a:cubicBezTo>
                    <a:pt x="888915" y="879099"/>
                    <a:pt x="896937" y="877887"/>
                    <a:pt x="904875" y="876300"/>
                  </a:cubicBezTo>
                  <a:cubicBezTo>
                    <a:pt x="933450" y="879475"/>
                    <a:pt x="962408" y="891464"/>
                    <a:pt x="990600" y="885825"/>
                  </a:cubicBezTo>
                  <a:cubicBezTo>
                    <a:pt x="1017149" y="880515"/>
                    <a:pt x="1021896" y="878962"/>
                    <a:pt x="1052512" y="876300"/>
                  </a:cubicBezTo>
                  <a:cubicBezTo>
                    <a:pt x="1076288" y="874233"/>
                    <a:pt x="1100174" y="873604"/>
                    <a:pt x="1123950" y="871537"/>
                  </a:cubicBezTo>
                  <a:cubicBezTo>
                    <a:pt x="1136701" y="870428"/>
                    <a:pt x="1149350" y="868362"/>
                    <a:pt x="1162050" y="866775"/>
                  </a:cubicBezTo>
                  <a:cubicBezTo>
                    <a:pt x="1166812" y="865187"/>
                    <a:pt x="1172160" y="864797"/>
                    <a:pt x="1176337" y="862012"/>
                  </a:cubicBezTo>
                  <a:cubicBezTo>
                    <a:pt x="1187340" y="854676"/>
                    <a:pt x="1193120" y="843982"/>
                    <a:pt x="1200150" y="833437"/>
                  </a:cubicBezTo>
                  <a:cubicBezTo>
                    <a:pt x="1198562" y="823912"/>
                    <a:pt x="1199309" y="813686"/>
                    <a:pt x="1195387" y="804862"/>
                  </a:cubicBezTo>
                  <a:cubicBezTo>
                    <a:pt x="1191527" y="796177"/>
                    <a:pt x="1174402" y="786110"/>
                    <a:pt x="1166812" y="781050"/>
                  </a:cubicBezTo>
                  <a:cubicBezTo>
                    <a:pt x="1160462" y="771525"/>
                    <a:pt x="1151382" y="763335"/>
                    <a:pt x="1147762" y="752475"/>
                  </a:cubicBezTo>
                  <a:cubicBezTo>
                    <a:pt x="1141190" y="732757"/>
                    <a:pt x="1145785" y="742364"/>
                    <a:pt x="1133475" y="723900"/>
                  </a:cubicBezTo>
                  <a:cubicBezTo>
                    <a:pt x="1135490" y="707777"/>
                    <a:pt x="1137321" y="672887"/>
                    <a:pt x="1147762" y="657225"/>
                  </a:cubicBezTo>
                  <a:cubicBezTo>
                    <a:pt x="1150937" y="652462"/>
                    <a:pt x="1154727" y="648057"/>
                    <a:pt x="1157287" y="642937"/>
                  </a:cubicBezTo>
                  <a:cubicBezTo>
                    <a:pt x="1168789" y="619934"/>
                    <a:pt x="1152254" y="635181"/>
                    <a:pt x="1176337" y="619125"/>
                  </a:cubicBezTo>
                  <a:cubicBezTo>
                    <a:pt x="1199986" y="583650"/>
                    <a:pt x="1169591" y="627220"/>
                    <a:pt x="1200150" y="590550"/>
                  </a:cubicBezTo>
                  <a:cubicBezTo>
                    <a:pt x="1203814" y="586153"/>
                    <a:pt x="1206500" y="581025"/>
                    <a:pt x="1209675" y="576262"/>
                  </a:cubicBezTo>
                  <a:cubicBezTo>
                    <a:pt x="1211920" y="569526"/>
                    <a:pt x="1219200" y="548902"/>
                    <a:pt x="1219200" y="542925"/>
                  </a:cubicBezTo>
                  <a:cubicBezTo>
                    <a:pt x="1219200" y="537905"/>
                    <a:pt x="1216025" y="533400"/>
                    <a:pt x="1214437" y="528637"/>
                  </a:cubicBezTo>
                  <a:cubicBezTo>
                    <a:pt x="1216025" y="523875"/>
                    <a:pt x="1216415" y="518527"/>
                    <a:pt x="1219200" y="514350"/>
                  </a:cubicBezTo>
                  <a:cubicBezTo>
                    <a:pt x="1226536" y="503347"/>
                    <a:pt x="1237230" y="497567"/>
                    <a:pt x="1247775" y="490537"/>
                  </a:cubicBezTo>
                  <a:cubicBezTo>
                    <a:pt x="1249362" y="485775"/>
                    <a:pt x="1250292" y="480740"/>
                    <a:pt x="1252537" y="476250"/>
                  </a:cubicBezTo>
                  <a:cubicBezTo>
                    <a:pt x="1255097" y="471130"/>
                    <a:pt x="1258735" y="466620"/>
                    <a:pt x="1262062" y="461962"/>
                  </a:cubicBezTo>
                  <a:cubicBezTo>
                    <a:pt x="1291611" y="420593"/>
                    <a:pt x="1263419" y="462308"/>
                    <a:pt x="1285875" y="428625"/>
                  </a:cubicBezTo>
                  <a:cubicBezTo>
                    <a:pt x="1287462" y="423862"/>
                    <a:pt x="1288392" y="418827"/>
                    <a:pt x="1290637" y="414337"/>
                  </a:cubicBezTo>
                  <a:cubicBezTo>
                    <a:pt x="1293197" y="409218"/>
                    <a:pt x="1297837" y="405280"/>
                    <a:pt x="1300162" y="400050"/>
                  </a:cubicBezTo>
                  <a:cubicBezTo>
                    <a:pt x="1304240" y="390875"/>
                    <a:pt x="1309687" y="371475"/>
                    <a:pt x="1309687" y="371475"/>
                  </a:cubicBezTo>
                  <a:cubicBezTo>
                    <a:pt x="1311275" y="357187"/>
                    <a:pt x="1312550" y="342862"/>
                    <a:pt x="1314450" y="328612"/>
                  </a:cubicBezTo>
                  <a:cubicBezTo>
                    <a:pt x="1315726" y="319040"/>
                    <a:pt x="1318548" y="309670"/>
                    <a:pt x="1319212" y="300037"/>
                  </a:cubicBezTo>
                  <a:cubicBezTo>
                    <a:pt x="1321727" y="263577"/>
                    <a:pt x="1320214" y="226853"/>
                    <a:pt x="1323975" y="190500"/>
                  </a:cubicBezTo>
                  <a:cubicBezTo>
                    <a:pt x="1325008" y="180513"/>
                    <a:pt x="1327931" y="170279"/>
                    <a:pt x="1333500" y="161925"/>
                  </a:cubicBezTo>
                  <a:lnTo>
                    <a:pt x="1343025" y="147637"/>
                  </a:lnTo>
                  <a:cubicBezTo>
                    <a:pt x="1360389" y="95540"/>
                    <a:pt x="1332696" y="174448"/>
                    <a:pt x="1357312" y="119062"/>
                  </a:cubicBezTo>
                  <a:cubicBezTo>
                    <a:pt x="1361390" y="109887"/>
                    <a:pt x="1363662" y="100012"/>
                    <a:pt x="1366837" y="90487"/>
                  </a:cubicBezTo>
                  <a:cubicBezTo>
                    <a:pt x="1368425" y="85725"/>
                    <a:pt x="1368815" y="80377"/>
                    <a:pt x="1371600" y="76200"/>
                  </a:cubicBezTo>
                  <a:lnTo>
                    <a:pt x="1390650" y="47625"/>
                  </a:lnTo>
                  <a:cubicBezTo>
                    <a:pt x="1393825" y="42862"/>
                    <a:pt x="1395055" y="35897"/>
                    <a:pt x="1400175" y="33337"/>
                  </a:cubicBezTo>
                  <a:cubicBezTo>
                    <a:pt x="1406525" y="30162"/>
                    <a:pt x="1412633" y="26449"/>
                    <a:pt x="1419225" y="23812"/>
                  </a:cubicBezTo>
                  <a:cubicBezTo>
                    <a:pt x="1428547" y="20083"/>
                    <a:pt x="1438275" y="17462"/>
                    <a:pt x="1447800" y="14287"/>
                  </a:cubicBezTo>
                  <a:lnTo>
                    <a:pt x="1462087" y="9525"/>
                  </a:lnTo>
                  <a:cubicBezTo>
                    <a:pt x="1466850" y="7937"/>
                    <a:pt x="1471505" y="5979"/>
                    <a:pt x="1476375" y="4762"/>
                  </a:cubicBezTo>
                  <a:lnTo>
                    <a:pt x="1495425" y="0"/>
                  </a:lnTo>
                  <a:cubicBezTo>
                    <a:pt x="1508566" y="1643"/>
                    <a:pt x="1533126" y="2182"/>
                    <a:pt x="1547812" y="9525"/>
                  </a:cubicBez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88900" dist="127000" dir="480000" algn="t" rotWithShape="0">
                <a:prstClr val="black">
                  <a:alpha val="21000"/>
                </a:prst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390" y="438150"/>
              <a:ext cx="3086100" cy="3448050"/>
            </a:xfrm>
            <a:prstGeom prst="rect">
              <a:avLst/>
            </a:prstGeom>
            <a:extLst>
              <a:ext uri="{53640926-AAD7-44d8-BBD7-CCE9431645EC}">
                <a14:shadowObscured xmlns:a14="http://schemas.microsoft.com/office/drawing/2010/main" val="1"/>
              </a:ext>
            </a:extLst>
          </p:spPr>
        </p:pic>
      </p:grpSp>
      <p:grpSp>
        <p:nvGrpSpPr>
          <p:cNvPr id="54" name="Group 53"/>
          <p:cNvGrpSpPr/>
          <p:nvPr/>
        </p:nvGrpSpPr>
        <p:grpSpPr>
          <a:xfrm>
            <a:off x="671825" y="860875"/>
            <a:ext cx="3119495" cy="3448050"/>
            <a:chOff x="4476750" y="381000"/>
            <a:chExt cx="3119495" cy="3448050"/>
          </a:xfrm>
        </p:grpSpPr>
        <p:sp>
          <p:nvSpPr>
            <p:cNvPr id="53" name="Freeform 52"/>
            <p:cNvSpPr/>
            <p:nvPr/>
          </p:nvSpPr>
          <p:spPr bwMode="auto">
            <a:xfrm>
              <a:off x="5457827" y="413172"/>
              <a:ext cx="2138418" cy="3253954"/>
            </a:xfrm>
            <a:custGeom>
              <a:avLst/>
              <a:gdLst>
                <a:gd name="connsiteX0" fmla="*/ 561975 w 2138418"/>
                <a:gd name="connsiteY0" fmla="*/ 1166 h 3268241"/>
                <a:gd name="connsiteX1" fmla="*/ 614363 w 2138418"/>
                <a:gd name="connsiteY1" fmla="*/ 15454 h 3268241"/>
                <a:gd name="connsiteX2" fmla="*/ 642938 w 2138418"/>
                <a:gd name="connsiteY2" fmla="*/ 24979 h 3268241"/>
                <a:gd name="connsiteX3" fmla="*/ 657225 w 2138418"/>
                <a:gd name="connsiteY3" fmla="*/ 34504 h 3268241"/>
                <a:gd name="connsiteX4" fmla="*/ 666750 w 2138418"/>
                <a:gd name="connsiteY4" fmla="*/ 48791 h 3268241"/>
                <a:gd name="connsiteX5" fmla="*/ 681038 w 2138418"/>
                <a:gd name="connsiteY5" fmla="*/ 96416 h 3268241"/>
                <a:gd name="connsiteX6" fmla="*/ 690563 w 2138418"/>
                <a:gd name="connsiteY6" fmla="*/ 182141 h 3268241"/>
                <a:gd name="connsiteX7" fmla="*/ 700088 w 2138418"/>
                <a:gd name="connsiteY7" fmla="*/ 248816 h 3268241"/>
                <a:gd name="connsiteX8" fmla="*/ 704850 w 2138418"/>
                <a:gd name="connsiteY8" fmla="*/ 263104 h 3268241"/>
                <a:gd name="connsiteX9" fmla="*/ 719138 w 2138418"/>
                <a:gd name="connsiteY9" fmla="*/ 320254 h 3268241"/>
                <a:gd name="connsiteX10" fmla="*/ 723900 w 2138418"/>
                <a:gd name="connsiteY10" fmla="*/ 334541 h 3268241"/>
                <a:gd name="connsiteX11" fmla="*/ 733425 w 2138418"/>
                <a:gd name="connsiteY11" fmla="*/ 348829 h 3268241"/>
                <a:gd name="connsiteX12" fmla="*/ 742950 w 2138418"/>
                <a:gd name="connsiteY12" fmla="*/ 377404 h 3268241"/>
                <a:gd name="connsiteX13" fmla="*/ 752475 w 2138418"/>
                <a:gd name="connsiteY13" fmla="*/ 405979 h 3268241"/>
                <a:gd name="connsiteX14" fmla="*/ 757238 w 2138418"/>
                <a:gd name="connsiteY14" fmla="*/ 420266 h 3268241"/>
                <a:gd name="connsiteX15" fmla="*/ 766763 w 2138418"/>
                <a:gd name="connsiteY15" fmla="*/ 434554 h 3268241"/>
                <a:gd name="connsiteX16" fmla="*/ 795338 w 2138418"/>
                <a:gd name="connsiteY16" fmla="*/ 491704 h 3268241"/>
                <a:gd name="connsiteX17" fmla="*/ 804863 w 2138418"/>
                <a:gd name="connsiteY17" fmla="*/ 505991 h 3268241"/>
                <a:gd name="connsiteX18" fmla="*/ 819150 w 2138418"/>
                <a:gd name="connsiteY18" fmla="*/ 515516 h 3268241"/>
                <a:gd name="connsiteX19" fmla="*/ 838200 w 2138418"/>
                <a:gd name="connsiteY19" fmla="*/ 539329 h 3268241"/>
                <a:gd name="connsiteX20" fmla="*/ 847725 w 2138418"/>
                <a:gd name="connsiteY20" fmla="*/ 553616 h 3268241"/>
                <a:gd name="connsiteX21" fmla="*/ 890588 w 2138418"/>
                <a:gd name="connsiteY21" fmla="*/ 591716 h 3268241"/>
                <a:gd name="connsiteX22" fmla="*/ 900113 w 2138418"/>
                <a:gd name="connsiteY22" fmla="*/ 606004 h 3268241"/>
                <a:gd name="connsiteX23" fmla="*/ 914400 w 2138418"/>
                <a:gd name="connsiteY23" fmla="*/ 615529 h 3268241"/>
                <a:gd name="connsiteX24" fmla="*/ 909638 w 2138418"/>
                <a:gd name="connsiteY24" fmla="*/ 639341 h 3268241"/>
                <a:gd name="connsiteX25" fmla="*/ 895350 w 2138418"/>
                <a:gd name="connsiteY25" fmla="*/ 682204 h 3268241"/>
                <a:gd name="connsiteX26" fmla="*/ 885825 w 2138418"/>
                <a:gd name="connsiteY26" fmla="*/ 710779 h 3268241"/>
                <a:gd name="connsiteX27" fmla="*/ 876300 w 2138418"/>
                <a:gd name="connsiteY27" fmla="*/ 725066 h 3268241"/>
                <a:gd name="connsiteX28" fmla="*/ 857250 w 2138418"/>
                <a:gd name="connsiteY28" fmla="*/ 748879 h 3268241"/>
                <a:gd name="connsiteX29" fmla="*/ 852488 w 2138418"/>
                <a:gd name="connsiteY29" fmla="*/ 763166 h 3268241"/>
                <a:gd name="connsiteX30" fmla="*/ 838200 w 2138418"/>
                <a:gd name="connsiteY30" fmla="*/ 791741 h 3268241"/>
                <a:gd name="connsiteX31" fmla="*/ 852488 w 2138418"/>
                <a:gd name="connsiteY31" fmla="*/ 844129 h 3268241"/>
                <a:gd name="connsiteX32" fmla="*/ 885825 w 2138418"/>
                <a:gd name="connsiteY32" fmla="*/ 853654 h 3268241"/>
                <a:gd name="connsiteX33" fmla="*/ 914400 w 2138418"/>
                <a:gd name="connsiteY33" fmla="*/ 863179 h 3268241"/>
                <a:gd name="connsiteX34" fmla="*/ 957263 w 2138418"/>
                <a:gd name="connsiteY34" fmla="*/ 877466 h 3268241"/>
                <a:gd name="connsiteX35" fmla="*/ 985838 w 2138418"/>
                <a:gd name="connsiteY35" fmla="*/ 886991 h 3268241"/>
                <a:gd name="connsiteX36" fmla="*/ 1014413 w 2138418"/>
                <a:gd name="connsiteY36" fmla="*/ 891754 h 3268241"/>
                <a:gd name="connsiteX37" fmla="*/ 1047750 w 2138418"/>
                <a:gd name="connsiteY37" fmla="*/ 886991 h 3268241"/>
                <a:gd name="connsiteX38" fmla="*/ 1076325 w 2138418"/>
                <a:gd name="connsiteY38" fmla="*/ 891754 h 3268241"/>
                <a:gd name="connsiteX39" fmla="*/ 1114425 w 2138418"/>
                <a:gd name="connsiteY39" fmla="*/ 896516 h 3268241"/>
                <a:gd name="connsiteX40" fmla="*/ 1133475 w 2138418"/>
                <a:gd name="connsiteY40" fmla="*/ 901279 h 3268241"/>
                <a:gd name="connsiteX41" fmla="*/ 1166813 w 2138418"/>
                <a:gd name="connsiteY41" fmla="*/ 906041 h 3268241"/>
                <a:gd name="connsiteX42" fmla="*/ 1190625 w 2138418"/>
                <a:gd name="connsiteY42" fmla="*/ 934616 h 3268241"/>
                <a:gd name="connsiteX43" fmla="*/ 1204913 w 2138418"/>
                <a:gd name="connsiteY43" fmla="*/ 948904 h 3268241"/>
                <a:gd name="connsiteX44" fmla="*/ 1209675 w 2138418"/>
                <a:gd name="connsiteY44" fmla="*/ 963191 h 3268241"/>
                <a:gd name="connsiteX45" fmla="*/ 1190625 w 2138418"/>
                <a:gd name="connsiteY45" fmla="*/ 987004 h 3268241"/>
                <a:gd name="connsiteX46" fmla="*/ 1176338 w 2138418"/>
                <a:gd name="connsiteY46" fmla="*/ 1015579 h 3268241"/>
                <a:gd name="connsiteX47" fmla="*/ 1162050 w 2138418"/>
                <a:gd name="connsiteY47" fmla="*/ 1029866 h 3268241"/>
                <a:gd name="connsiteX48" fmla="*/ 1133475 w 2138418"/>
                <a:gd name="connsiteY48" fmla="*/ 1039391 h 3268241"/>
                <a:gd name="connsiteX49" fmla="*/ 1095375 w 2138418"/>
                <a:gd name="connsiteY49" fmla="*/ 1034629 h 3268241"/>
                <a:gd name="connsiteX50" fmla="*/ 1033463 w 2138418"/>
                <a:gd name="connsiteY50" fmla="*/ 1048916 h 3268241"/>
                <a:gd name="connsiteX51" fmla="*/ 1014413 w 2138418"/>
                <a:gd name="connsiteY51" fmla="*/ 1053679 h 3268241"/>
                <a:gd name="connsiteX52" fmla="*/ 976313 w 2138418"/>
                <a:gd name="connsiteY52" fmla="*/ 1048916 h 3268241"/>
                <a:gd name="connsiteX53" fmla="*/ 890588 w 2138418"/>
                <a:gd name="connsiteY53" fmla="*/ 1058441 h 3268241"/>
                <a:gd name="connsiteX54" fmla="*/ 857250 w 2138418"/>
                <a:gd name="connsiteY54" fmla="*/ 1082254 h 3268241"/>
                <a:gd name="connsiteX55" fmla="*/ 847725 w 2138418"/>
                <a:gd name="connsiteY55" fmla="*/ 1125116 h 3268241"/>
                <a:gd name="connsiteX56" fmla="*/ 833438 w 2138418"/>
                <a:gd name="connsiteY56" fmla="*/ 1134641 h 3268241"/>
                <a:gd name="connsiteX57" fmla="*/ 819150 w 2138418"/>
                <a:gd name="connsiteY57" fmla="*/ 1163216 h 3268241"/>
                <a:gd name="connsiteX58" fmla="*/ 814388 w 2138418"/>
                <a:gd name="connsiteY58" fmla="*/ 1177504 h 3268241"/>
                <a:gd name="connsiteX59" fmla="*/ 804863 w 2138418"/>
                <a:gd name="connsiteY59" fmla="*/ 1191791 h 3268241"/>
                <a:gd name="connsiteX60" fmla="*/ 800100 w 2138418"/>
                <a:gd name="connsiteY60" fmla="*/ 1206079 h 3268241"/>
                <a:gd name="connsiteX61" fmla="*/ 781050 w 2138418"/>
                <a:gd name="connsiteY61" fmla="*/ 1234654 h 3268241"/>
                <a:gd name="connsiteX62" fmla="*/ 762000 w 2138418"/>
                <a:gd name="connsiteY62" fmla="*/ 1263229 h 3268241"/>
                <a:gd name="connsiteX63" fmla="*/ 752475 w 2138418"/>
                <a:gd name="connsiteY63" fmla="*/ 1277516 h 3268241"/>
                <a:gd name="connsiteX64" fmla="*/ 738188 w 2138418"/>
                <a:gd name="connsiteY64" fmla="*/ 1287041 h 3268241"/>
                <a:gd name="connsiteX65" fmla="*/ 723900 w 2138418"/>
                <a:gd name="connsiteY65" fmla="*/ 1291804 h 3268241"/>
                <a:gd name="connsiteX66" fmla="*/ 695325 w 2138418"/>
                <a:gd name="connsiteY66" fmla="*/ 1310854 h 3268241"/>
                <a:gd name="connsiteX67" fmla="*/ 681038 w 2138418"/>
                <a:gd name="connsiteY67" fmla="*/ 1320379 h 3268241"/>
                <a:gd name="connsiteX68" fmla="*/ 671513 w 2138418"/>
                <a:gd name="connsiteY68" fmla="*/ 1348954 h 3268241"/>
                <a:gd name="connsiteX69" fmla="*/ 681038 w 2138418"/>
                <a:gd name="connsiteY69" fmla="*/ 1382291 h 3268241"/>
                <a:gd name="connsiteX70" fmla="*/ 690563 w 2138418"/>
                <a:gd name="connsiteY70" fmla="*/ 1396579 h 3268241"/>
                <a:gd name="connsiteX71" fmla="*/ 719138 w 2138418"/>
                <a:gd name="connsiteY71" fmla="*/ 1415629 h 3268241"/>
                <a:gd name="connsiteX72" fmla="*/ 733425 w 2138418"/>
                <a:gd name="connsiteY72" fmla="*/ 1425154 h 3268241"/>
                <a:gd name="connsiteX73" fmla="*/ 742950 w 2138418"/>
                <a:gd name="connsiteY73" fmla="*/ 1439441 h 3268241"/>
                <a:gd name="connsiteX74" fmla="*/ 762000 w 2138418"/>
                <a:gd name="connsiteY74" fmla="*/ 1453729 h 3268241"/>
                <a:gd name="connsiteX75" fmla="*/ 804863 w 2138418"/>
                <a:gd name="connsiteY75" fmla="*/ 1477541 h 3268241"/>
                <a:gd name="connsiteX76" fmla="*/ 833438 w 2138418"/>
                <a:gd name="connsiteY76" fmla="*/ 1496591 h 3268241"/>
                <a:gd name="connsiteX77" fmla="*/ 852488 w 2138418"/>
                <a:gd name="connsiteY77" fmla="*/ 1529929 h 3268241"/>
                <a:gd name="connsiteX78" fmla="*/ 862013 w 2138418"/>
                <a:gd name="connsiteY78" fmla="*/ 1544216 h 3268241"/>
                <a:gd name="connsiteX79" fmla="*/ 876300 w 2138418"/>
                <a:gd name="connsiteY79" fmla="*/ 1548979 h 3268241"/>
                <a:gd name="connsiteX80" fmla="*/ 914400 w 2138418"/>
                <a:gd name="connsiteY80" fmla="*/ 1553741 h 3268241"/>
                <a:gd name="connsiteX81" fmla="*/ 928688 w 2138418"/>
                <a:gd name="connsiteY81" fmla="*/ 1548979 h 3268241"/>
                <a:gd name="connsiteX82" fmla="*/ 942975 w 2138418"/>
                <a:gd name="connsiteY82" fmla="*/ 1553741 h 3268241"/>
                <a:gd name="connsiteX83" fmla="*/ 990600 w 2138418"/>
                <a:gd name="connsiteY83" fmla="*/ 1568029 h 3268241"/>
                <a:gd name="connsiteX84" fmla="*/ 1004888 w 2138418"/>
                <a:gd name="connsiteY84" fmla="*/ 1577554 h 3268241"/>
                <a:gd name="connsiteX85" fmla="*/ 1014413 w 2138418"/>
                <a:gd name="connsiteY85" fmla="*/ 1591841 h 3268241"/>
                <a:gd name="connsiteX86" fmla="*/ 1042988 w 2138418"/>
                <a:gd name="connsiteY86" fmla="*/ 1601366 h 3268241"/>
                <a:gd name="connsiteX87" fmla="*/ 1071563 w 2138418"/>
                <a:gd name="connsiteY87" fmla="*/ 1591841 h 3268241"/>
                <a:gd name="connsiteX88" fmla="*/ 1109663 w 2138418"/>
                <a:gd name="connsiteY88" fmla="*/ 1582316 h 3268241"/>
                <a:gd name="connsiteX89" fmla="*/ 1176338 w 2138418"/>
                <a:gd name="connsiteY89" fmla="*/ 1596604 h 3268241"/>
                <a:gd name="connsiteX90" fmla="*/ 1204913 w 2138418"/>
                <a:gd name="connsiteY90" fmla="*/ 1606129 h 3268241"/>
                <a:gd name="connsiteX91" fmla="*/ 1219200 w 2138418"/>
                <a:gd name="connsiteY91" fmla="*/ 1601366 h 3268241"/>
                <a:gd name="connsiteX92" fmla="*/ 1271588 w 2138418"/>
                <a:gd name="connsiteY92" fmla="*/ 1615654 h 3268241"/>
                <a:gd name="connsiteX93" fmla="*/ 1285875 w 2138418"/>
                <a:gd name="connsiteY93" fmla="*/ 1620416 h 3268241"/>
                <a:gd name="connsiteX94" fmla="*/ 1300163 w 2138418"/>
                <a:gd name="connsiteY94" fmla="*/ 1629941 h 3268241"/>
                <a:gd name="connsiteX95" fmla="*/ 1314450 w 2138418"/>
                <a:gd name="connsiteY95" fmla="*/ 1644229 h 3268241"/>
                <a:gd name="connsiteX96" fmla="*/ 1343025 w 2138418"/>
                <a:gd name="connsiteY96" fmla="*/ 1653754 h 3268241"/>
                <a:gd name="connsiteX97" fmla="*/ 1366838 w 2138418"/>
                <a:gd name="connsiteY97" fmla="*/ 1648991 h 3268241"/>
                <a:gd name="connsiteX98" fmla="*/ 1381125 w 2138418"/>
                <a:gd name="connsiteY98" fmla="*/ 1653754 h 3268241"/>
                <a:gd name="connsiteX99" fmla="*/ 1385888 w 2138418"/>
                <a:gd name="connsiteY99" fmla="*/ 1639466 h 3268241"/>
                <a:gd name="connsiteX100" fmla="*/ 1400175 w 2138418"/>
                <a:gd name="connsiteY100" fmla="*/ 1648991 h 3268241"/>
                <a:gd name="connsiteX101" fmla="*/ 1452563 w 2138418"/>
                <a:gd name="connsiteY101" fmla="*/ 1658516 h 3268241"/>
                <a:gd name="connsiteX102" fmla="*/ 1471613 w 2138418"/>
                <a:gd name="connsiteY102" fmla="*/ 1663279 h 3268241"/>
                <a:gd name="connsiteX103" fmla="*/ 1514475 w 2138418"/>
                <a:gd name="connsiteY103" fmla="*/ 1668041 h 3268241"/>
                <a:gd name="connsiteX104" fmla="*/ 1557338 w 2138418"/>
                <a:gd name="connsiteY104" fmla="*/ 1677566 h 3268241"/>
                <a:gd name="connsiteX105" fmla="*/ 1585913 w 2138418"/>
                <a:gd name="connsiteY105" fmla="*/ 1682329 h 3268241"/>
                <a:gd name="connsiteX106" fmla="*/ 1600200 w 2138418"/>
                <a:gd name="connsiteY106" fmla="*/ 1687091 h 3268241"/>
                <a:gd name="connsiteX107" fmla="*/ 1638300 w 2138418"/>
                <a:gd name="connsiteY107" fmla="*/ 1691854 h 3268241"/>
                <a:gd name="connsiteX108" fmla="*/ 1652588 w 2138418"/>
                <a:gd name="connsiteY108" fmla="*/ 1696616 h 3268241"/>
                <a:gd name="connsiteX109" fmla="*/ 1671638 w 2138418"/>
                <a:gd name="connsiteY109" fmla="*/ 1701379 h 3268241"/>
                <a:gd name="connsiteX110" fmla="*/ 1728788 w 2138418"/>
                <a:gd name="connsiteY110" fmla="*/ 1729954 h 3268241"/>
                <a:gd name="connsiteX111" fmla="*/ 1852613 w 2138418"/>
                <a:gd name="connsiteY111" fmla="*/ 1744241 h 3268241"/>
                <a:gd name="connsiteX112" fmla="*/ 1933575 w 2138418"/>
                <a:gd name="connsiteY112" fmla="*/ 1734716 h 3268241"/>
                <a:gd name="connsiteX113" fmla="*/ 2009775 w 2138418"/>
                <a:gd name="connsiteY113" fmla="*/ 1725191 h 3268241"/>
                <a:gd name="connsiteX114" fmla="*/ 2024063 w 2138418"/>
                <a:gd name="connsiteY114" fmla="*/ 1729954 h 3268241"/>
                <a:gd name="connsiteX115" fmla="*/ 2062163 w 2138418"/>
                <a:gd name="connsiteY115" fmla="*/ 1739479 h 3268241"/>
                <a:gd name="connsiteX116" fmla="*/ 2090738 w 2138418"/>
                <a:gd name="connsiteY116" fmla="*/ 1753766 h 3268241"/>
                <a:gd name="connsiteX117" fmla="*/ 2109788 w 2138418"/>
                <a:gd name="connsiteY117" fmla="*/ 1777579 h 3268241"/>
                <a:gd name="connsiteX118" fmla="*/ 2128838 w 2138418"/>
                <a:gd name="connsiteY118" fmla="*/ 1806154 h 3268241"/>
                <a:gd name="connsiteX119" fmla="*/ 2138363 w 2138418"/>
                <a:gd name="connsiteY119" fmla="*/ 1839491 h 3268241"/>
                <a:gd name="connsiteX120" fmla="*/ 2133600 w 2138418"/>
                <a:gd name="connsiteY120" fmla="*/ 1853779 h 3268241"/>
                <a:gd name="connsiteX121" fmla="*/ 2138363 w 2138418"/>
                <a:gd name="connsiteY121" fmla="*/ 1868066 h 3268241"/>
                <a:gd name="connsiteX122" fmla="*/ 2128838 w 2138418"/>
                <a:gd name="connsiteY122" fmla="*/ 1896641 h 3268241"/>
                <a:gd name="connsiteX123" fmla="*/ 2119313 w 2138418"/>
                <a:gd name="connsiteY123" fmla="*/ 1929979 h 3268241"/>
                <a:gd name="connsiteX124" fmla="*/ 2114550 w 2138418"/>
                <a:gd name="connsiteY124" fmla="*/ 1944266 h 3268241"/>
                <a:gd name="connsiteX125" fmla="*/ 2095500 w 2138418"/>
                <a:gd name="connsiteY125" fmla="*/ 1972841 h 3268241"/>
                <a:gd name="connsiteX126" fmla="*/ 2085975 w 2138418"/>
                <a:gd name="connsiteY126" fmla="*/ 1987129 h 3268241"/>
                <a:gd name="connsiteX127" fmla="*/ 2057400 w 2138418"/>
                <a:gd name="connsiteY127" fmla="*/ 1996654 h 3268241"/>
                <a:gd name="connsiteX128" fmla="*/ 2024063 w 2138418"/>
                <a:gd name="connsiteY128" fmla="*/ 2006179 h 3268241"/>
                <a:gd name="connsiteX129" fmla="*/ 1966913 w 2138418"/>
                <a:gd name="connsiteY129" fmla="*/ 2001416 h 3268241"/>
                <a:gd name="connsiteX130" fmla="*/ 1938338 w 2138418"/>
                <a:gd name="connsiteY130" fmla="*/ 1991891 h 3268241"/>
                <a:gd name="connsiteX131" fmla="*/ 1924050 w 2138418"/>
                <a:gd name="connsiteY131" fmla="*/ 1987129 h 3268241"/>
                <a:gd name="connsiteX132" fmla="*/ 1909763 w 2138418"/>
                <a:gd name="connsiteY132" fmla="*/ 1982366 h 3268241"/>
                <a:gd name="connsiteX133" fmla="*/ 1895475 w 2138418"/>
                <a:gd name="connsiteY133" fmla="*/ 1972841 h 3268241"/>
                <a:gd name="connsiteX134" fmla="*/ 1866900 w 2138418"/>
                <a:gd name="connsiteY134" fmla="*/ 1963316 h 3268241"/>
                <a:gd name="connsiteX135" fmla="*/ 1833563 w 2138418"/>
                <a:gd name="connsiteY135" fmla="*/ 1953791 h 3268241"/>
                <a:gd name="connsiteX136" fmla="*/ 1776413 w 2138418"/>
                <a:gd name="connsiteY136" fmla="*/ 1958554 h 3268241"/>
                <a:gd name="connsiteX137" fmla="*/ 1752600 w 2138418"/>
                <a:gd name="connsiteY137" fmla="*/ 1963316 h 3268241"/>
                <a:gd name="connsiteX138" fmla="*/ 1704975 w 2138418"/>
                <a:gd name="connsiteY138" fmla="*/ 1968079 h 3268241"/>
                <a:gd name="connsiteX139" fmla="*/ 1681163 w 2138418"/>
                <a:gd name="connsiteY139" fmla="*/ 1963316 h 3268241"/>
                <a:gd name="connsiteX140" fmla="*/ 1666875 w 2138418"/>
                <a:gd name="connsiteY140" fmla="*/ 1958554 h 3268241"/>
                <a:gd name="connsiteX141" fmla="*/ 1652588 w 2138418"/>
                <a:gd name="connsiteY141" fmla="*/ 1963316 h 3268241"/>
                <a:gd name="connsiteX142" fmla="*/ 1566863 w 2138418"/>
                <a:gd name="connsiteY142" fmla="*/ 1968079 h 3268241"/>
                <a:gd name="connsiteX143" fmla="*/ 1509713 w 2138418"/>
                <a:gd name="connsiteY143" fmla="*/ 1972841 h 3268241"/>
                <a:gd name="connsiteX144" fmla="*/ 1490663 w 2138418"/>
                <a:gd name="connsiteY144" fmla="*/ 1977604 h 3268241"/>
                <a:gd name="connsiteX145" fmla="*/ 1357313 w 2138418"/>
                <a:gd name="connsiteY145" fmla="*/ 1987129 h 3268241"/>
                <a:gd name="connsiteX146" fmla="*/ 1304925 w 2138418"/>
                <a:gd name="connsiteY146" fmla="*/ 1977604 h 3268241"/>
                <a:gd name="connsiteX147" fmla="*/ 1271588 w 2138418"/>
                <a:gd name="connsiteY147" fmla="*/ 1982366 h 3268241"/>
                <a:gd name="connsiteX148" fmla="*/ 1243013 w 2138418"/>
                <a:gd name="connsiteY148" fmla="*/ 1996654 h 3268241"/>
                <a:gd name="connsiteX149" fmla="*/ 1228725 w 2138418"/>
                <a:gd name="connsiteY149" fmla="*/ 2001416 h 3268241"/>
                <a:gd name="connsiteX150" fmla="*/ 1214438 w 2138418"/>
                <a:gd name="connsiteY150" fmla="*/ 2010941 h 3268241"/>
                <a:gd name="connsiteX151" fmla="*/ 1162050 w 2138418"/>
                <a:gd name="connsiteY151" fmla="*/ 2001416 h 3268241"/>
                <a:gd name="connsiteX152" fmla="*/ 1133475 w 2138418"/>
                <a:gd name="connsiteY152" fmla="*/ 1982366 h 3268241"/>
                <a:gd name="connsiteX153" fmla="*/ 1104900 w 2138418"/>
                <a:gd name="connsiteY153" fmla="*/ 1972841 h 3268241"/>
                <a:gd name="connsiteX154" fmla="*/ 1076325 w 2138418"/>
                <a:gd name="connsiteY154" fmla="*/ 1963316 h 3268241"/>
                <a:gd name="connsiteX155" fmla="*/ 1062038 w 2138418"/>
                <a:gd name="connsiteY155" fmla="*/ 1958554 h 3268241"/>
                <a:gd name="connsiteX156" fmla="*/ 1028700 w 2138418"/>
                <a:gd name="connsiteY156" fmla="*/ 1958554 h 3268241"/>
                <a:gd name="connsiteX157" fmla="*/ 1014413 w 2138418"/>
                <a:gd name="connsiteY157" fmla="*/ 1963316 h 3268241"/>
                <a:gd name="connsiteX158" fmla="*/ 995363 w 2138418"/>
                <a:gd name="connsiteY158" fmla="*/ 1968079 h 3268241"/>
                <a:gd name="connsiteX159" fmla="*/ 966788 w 2138418"/>
                <a:gd name="connsiteY159" fmla="*/ 1991891 h 3268241"/>
                <a:gd name="connsiteX160" fmla="*/ 933450 w 2138418"/>
                <a:gd name="connsiteY160" fmla="*/ 2001416 h 3268241"/>
                <a:gd name="connsiteX161" fmla="*/ 919163 w 2138418"/>
                <a:gd name="connsiteY161" fmla="*/ 2006179 h 3268241"/>
                <a:gd name="connsiteX162" fmla="*/ 914400 w 2138418"/>
                <a:gd name="connsiteY162" fmla="*/ 2020466 h 3268241"/>
                <a:gd name="connsiteX163" fmla="*/ 923925 w 2138418"/>
                <a:gd name="connsiteY163" fmla="*/ 2049041 h 3268241"/>
                <a:gd name="connsiteX164" fmla="*/ 919163 w 2138418"/>
                <a:gd name="connsiteY164" fmla="*/ 2101429 h 3268241"/>
                <a:gd name="connsiteX165" fmla="*/ 904875 w 2138418"/>
                <a:gd name="connsiteY165" fmla="*/ 2153816 h 3268241"/>
                <a:gd name="connsiteX166" fmla="*/ 900113 w 2138418"/>
                <a:gd name="connsiteY166" fmla="*/ 2177629 h 3268241"/>
                <a:gd name="connsiteX167" fmla="*/ 890588 w 2138418"/>
                <a:gd name="connsiteY167" fmla="*/ 2206204 h 3268241"/>
                <a:gd name="connsiteX168" fmla="*/ 885825 w 2138418"/>
                <a:gd name="connsiteY168" fmla="*/ 2220491 h 3268241"/>
                <a:gd name="connsiteX169" fmla="*/ 881063 w 2138418"/>
                <a:gd name="connsiteY169" fmla="*/ 2239541 h 3268241"/>
                <a:gd name="connsiteX170" fmla="*/ 871538 w 2138418"/>
                <a:gd name="connsiteY170" fmla="*/ 2268116 h 3268241"/>
                <a:gd name="connsiteX171" fmla="*/ 866775 w 2138418"/>
                <a:gd name="connsiteY171" fmla="*/ 2291929 h 3268241"/>
                <a:gd name="connsiteX172" fmla="*/ 862013 w 2138418"/>
                <a:gd name="connsiteY172" fmla="*/ 2306216 h 3268241"/>
                <a:gd name="connsiteX173" fmla="*/ 857250 w 2138418"/>
                <a:gd name="connsiteY173" fmla="*/ 2334791 h 3268241"/>
                <a:gd name="connsiteX174" fmla="*/ 866775 w 2138418"/>
                <a:gd name="connsiteY174" fmla="*/ 2382416 h 3268241"/>
                <a:gd name="connsiteX175" fmla="*/ 890588 w 2138418"/>
                <a:gd name="connsiteY175" fmla="*/ 2410991 h 3268241"/>
                <a:gd name="connsiteX176" fmla="*/ 900113 w 2138418"/>
                <a:gd name="connsiteY176" fmla="*/ 2425279 h 3268241"/>
                <a:gd name="connsiteX177" fmla="*/ 904875 w 2138418"/>
                <a:gd name="connsiteY177" fmla="*/ 2439566 h 3268241"/>
                <a:gd name="connsiteX178" fmla="*/ 914400 w 2138418"/>
                <a:gd name="connsiteY178" fmla="*/ 2453854 h 3268241"/>
                <a:gd name="connsiteX179" fmla="*/ 923925 w 2138418"/>
                <a:gd name="connsiteY179" fmla="*/ 2496716 h 3268241"/>
                <a:gd name="connsiteX180" fmla="*/ 928688 w 2138418"/>
                <a:gd name="connsiteY180" fmla="*/ 2511004 h 3268241"/>
                <a:gd name="connsiteX181" fmla="*/ 933450 w 2138418"/>
                <a:gd name="connsiteY181" fmla="*/ 2534816 h 3268241"/>
                <a:gd name="connsiteX182" fmla="*/ 938213 w 2138418"/>
                <a:gd name="connsiteY182" fmla="*/ 2611016 h 3268241"/>
                <a:gd name="connsiteX183" fmla="*/ 942975 w 2138418"/>
                <a:gd name="connsiteY183" fmla="*/ 2634829 h 3268241"/>
                <a:gd name="connsiteX184" fmla="*/ 947738 w 2138418"/>
                <a:gd name="connsiteY184" fmla="*/ 2668166 h 3268241"/>
                <a:gd name="connsiteX185" fmla="*/ 952500 w 2138418"/>
                <a:gd name="connsiteY185" fmla="*/ 2801516 h 3268241"/>
                <a:gd name="connsiteX186" fmla="*/ 947738 w 2138418"/>
                <a:gd name="connsiteY186" fmla="*/ 2868191 h 3268241"/>
                <a:gd name="connsiteX187" fmla="*/ 957263 w 2138418"/>
                <a:gd name="connsiteY187" fmla="*/ 2982491 h 3268241"/>
                <a:gd name="connsiteX188" fmla="*/ 952500 w 2138418"/>
                <a:gd name="connsiteY188" fmla="*/ 3053929 h 3268241"/>
                <a:gd name="connsiteX189" fmla="*/ 947738 w 2138418"/>
                <a:gd name="connsiteY189" fmla="*/ 3168229 h 3268241"/>
                <a:gd name="connsiteX190" fmla="*/ 942975 w 2138418"/>
                <a:gd name="connsiteY190" fmla="*/ 3196804 h 3268241"/>
                <a:gd name="connsiteX191" fmla="*/ 914400 w 2138418"/>
                <a:gd name="connsiteY191" fmla="*/ 3215854 h 3268241"/>
                <a:gd name="connsiteX192" fmla="*/ 871538 w 2138418"/>
                <a:gd name="connsiteY192" fmla="*/ 3234904 h 3268241"/>
                <a:gd name="connsiteX193" fmla="*/ 852488 w 2138418"/>
                <a:gd name="connsiteY193" fmla="*/ 3239666 h 3268241"/>
                <a:gd name="connsiteX194" fmla="*/ 823913 w 2138418"/>
                <a:gd name="connsiteY194" fmla="*/ 3249191 h 3268241"/>
                <a:gd name="connsiteX195" fmla="*/ 704850 w 2138418"/>
                <a:gd name="connsiteY195" fmla="*/ 3263479 h 3268241"/>
                <a:gd name="connsiteX196" fmla="*/ 681038 w 2138418"/>
                <a:gd name="connsiteY196" fmla="*/ 3268241 h 3268241"/>
                <a:gd name="connsiteX197" fmla="*/ 595313 w 2138418"/>
                <a:gd name="connsiteY197" fmla="*/ 3263479 h 3268241"/>
                <a:gd name="connsiteX198" fmla="*/ 542925 w 2138418"/>
                <a:gd name="connsiteY198" fmla="*/ 3258716 h 3268241"/>
                <a:gd name="connsiteX199" fmla="*/ 500063 w 2138418"/>
                <a:gd name="connsiteY199" fmla="*/ 3253954 h 3268241"/>
                <a:gd name="connsiteX200" fmla="*/ 371475 w 2138418"/>
                <a:gd name="connsiteY200" fmla="*/ 3249191 h 3268241"/>
                <a:gd name="connsiteX201" fmla="*/ 300038 w 2138418"/>
                <a:gd name="connsiteY201" fmla="*/ 3239666 h 3268241"/>
                <a:gd name="connsiteX202" fmla="*/ 271463 w 2138418"/>
                <a:gd name="connsiteY202" fmla="*/ 3234904 h 3268241"/>
                <a:gd name="connsiteX203" fmla="*/ 242888 w 2138418"/>
                <a:gd name="connsiteY203" fmla="*/ 3225379 h 3268241"/>
                <a:gd name="connsiteX204" fmla="*/ 223838 w 2138418"/>
                <a:gd name="connsiteY204" fmla="*/ 3196804 h 3268241"/>
                <a:gd name="connsiteX205" fmla="*/ 219075 w 2138418"/>
                <a:gd name="connsiteY205" fmla="*/ 3134891 h 3268241"/>
                <a:gd name="connsiteX206" fmla="*/ 228600 w 2138418"/>
                <a:gd name="connsiteY206" fmla="*/ 3058691 h 3268241"/>
                <a:gd name="connsiteX207" fmla="*/ 223838 w 2138418"/>
                <a:gd name="connsiteY207" fmla="*/ 2925341 h 3268241"/>
                <a:gd name="connsiteX208" fmla="*/ 228600 w 2138418"/>
                <a:gd name="connsiteY208" fmla="*/ 2882479 h 3268241"/>
                <a:gd name="connsiteX209" fmla="*/ 238125 w 2138418"/>
                <a:gd name="connsiteY209" fmla="*/ 2839616 h 3268241"/>
                <a:gd name="connsiteX210" fmla="*/ 223838 w 2138418"/>
                <a:gd name="connsiteY210" fmla="*/ 2772941 h 3268241"/>
                <a:gd name="connsiteX211" fmla="*/ 219075 w 2138418"/>
                <a:gd name="connsiteY211" fmla="*/ 2758654 h 3268241"/>
                <a:gd name="connsiteX212" fmla="*/ 214313 w 2138418"/>
                <a:gd name="connsiteY212" fmla="*/ 2744366 h 3268241"/>
                <a:gd name="connsiteX213" fmla="*/ 219075 w 2138418"/>
                <a:gd name="connsiteY213" fmla="*/ 2711029 h 3268241"/>
                <a:gd name="connsiteX214" fmla="*/ 228600 w 2138418"/>
                <a:gd name="connsiteY214" fmla="*/ 2582441 h 3268241"/>
                <a:gd name="connsiteX215" fmla="*/ 238125 w 2138418"/>
                <a:gd name="connsiteY215" fmla="*/ 2534816 h 3268241"/>
                <a:gd name="connsiteX216" fmla="*/ 247650 w 2138418"/>
                <a:gd name="connsiteY216" fmla="*/ 2463379 h 3268241"/>
                <a:gd name="connsiteX217" fmla="*/ 228600 w 2138418"/>
                <a:gd name="connsiteY217" fmla="*/ 2434804 h 3268241"/>
                <a:gd name="connsiteX218" fmla="*/ 223838 w 2138418"/>
                <a:gd name="connsiteY218" fmla="*/ 2420516 h 3268241"/>
                <a:gd name="connsiteX219" fmla="*/ 214313 w 2138418"/>
                <a:gd name="connsiteY219" fmla="*/ 2406229 h 3268241"/>
                <a:gd name="connsiteX220" fmla="*/ 209550 w 2138418"/>
                <a:gd name="connsiteY220" fmla="*/ 2387179 h 3268241"/>
                <a:gd name="connsiteX221" fmla="*/ 204788 w 2138418"/>
                <a:gd name="connsiteY221" fmla="*/ 2363366 h 3268241"/>
                <a:gd name="connsiteX222" fmla="*/ 195263 w 2138418"/>
                <a:gd name="connsiteY222" fmla="*/ 2334791 h 3268241"/>
                <a:gd name="connsiteX223" fmla="*/ 180975 w 2138418"/>
                <a:gd name="connsiteY223" fmla="*/ 2306216 h 3268241"/>
                <a:gd name="connsiteX224" fmla="*/ 176213 w 2138418"/>
                <a:gd name="connsiteY224" fmla="*/ 2287166 h 3268241"/>
                <a:gd name="connsiteX225" fmla="*/ 157163 w 2138418"/>
                <a:gd name="connsiteY225" fmla="*/ 2234779 h 3268241"/>
                <a:gd name="connsiteX226" fmla="*/ 142875 w 2138418"/>
                <a:gd name="connsiteY226" fmla="*/ 2225254 h 3268241"/>
                <a:gd name="connsiteX227" fmla="*/ 123825 w 2138418"/>
                <a:gd name="connsiteY227" fmla="*/ 2220491 h 3268241"/>
                <a:gd name="connsiteX228" fmla="*/ 114300 w 2138418"/>
                <a:gd name="connsiteY228" fmla="*/ 2206204 h 3268241"/>
                <a:gd name="connsiteX229" fmla="*/ 109538 w 2138418"/>
                <a:gd name="connsiteY229" fmla="*/ 2191916 h 3268241"/>
                <a:gd name="connsiteX230" fmla="*/ 85725 w 2138418"/>
                <a:gd name="connsiteY230" fmla="*/ 2149054 h 3268241"/>
                <a:gd name="connsiteX231" fmla="*/ 90488 w 2138418"/>
                <a:gd name="connsiteY231" fmla="*/ 2072854 h 3268241"/>
                <a:gd name="connsiteX232" fmla="*/ 85725 w 2138418"/>
                <a:gd name="connsiteY232" fmla="*/ 2058566 h 3268241"/>
                <a:gd name="connsiteX233" fmla="*/ 71438 w 2138418"/>
                <a:gd name="connsiteY233" fmla="*/ 2049041 h 3268241"/>
                <a:gd name="connsiteX234" fmla="*/ 61913 w 2138418"/>
                <a:gd name="connsiteY234" fmla="*/ 2034754 h 3268241"/>
                <a:gd name="connsiteX235" fmla="*/ 47625 w 2138418"/>
                <a:gd name="connsiteY235" fmla="*/ 2025229 h 3268241"/>
                <a:gd name="connsiteX236" fmla="*/ 33338 w 2138418"/>
                <a:gd name="connsiteY236" fmla="*/ 1982366 h 3268241"/>
                <a:gd name="connsiteX237" fmla="*/ 28575 w 2138418"/>
                <a:gd name="connsiteY237" fmla="*/ 1968079 h 3268241"/>
                <a:gd name="connsiteX238" fmla="*/ 9525 w 2138418"/>
                <a:gd name="connsiteY238" fmla="*/ 1939504 h 3268241"/>
                <a:gd name="connsiteX239" fmla="*/ 0 w 2138418"/>
                <a:gd name="connsiteY239" fmla="*/ 1887116 h 3268241"/>
                <a:gd name="connsiteX240" fmla="*/ 4763 w 2138418"/>
                <a:gd name="connsiteY240" fmla="*/ 1825204 h 3268241"/>
                <a:gd name="connsiteX241" fmla="*/ 9525 w 2138418"/>
                <a:gd name="connsiteY241" fmla="*/ 1810916 h 3268241"/>
                <a:gd name="connsiteX242" fmla="*/ 23813 w 2138418"/>
                <a:gd name="connsiteY242" fmla="*/ 1763291 h 3268241"/>
                <a:gd name="connsiteX243" fmla="*/ 33338 w 2138418"/>
                <a:gd name="connsiteY243" fmla="*/ 1734716 h 3268241"/>
                <a:gd name="connsiteX244" fmla="*/ 38100 w 2138418"/>
                <a:gd name="connsiteY244" fmla="*/ 1720429 h 3268241"/>
                <a:gd name="connsiteX245" fmla="*/ 71438 w 2138418"/>
                <a:gd name="connsiteY245" fmla="*/ 1677566 h 3268241"/>
                <a:gd name="connsiteX246" fmla="*/ 85725 w 2138418"/>
                <a:gd name="connsiteY246" fmla="*/ 1672804 h 3268241"/>
                <a:gd name="connsiteX247" fmla="*/ 95250 w 2138418"/>
                <a:gd name="connsiteY247" fmla="*/ 1658516 h 3268241"/>
                <a:gd name="connsiteX248" fmla="*/ 109538 w 2138418"/>
                <a:gd name="connsiteY248" fmla="*/ 1653754 h 3268241"/>
                <a:gd name="connsiteX249" fmla="*/ 123825 w 2138418"/>
                <a:gd name="connsiteY249" fmla="*/ 1644229 h 3268241"/>
                <a:gd name="connsiteX250" fmla="*/ 138113 w 2138418"/>
                <a:gd name="connsiteY250" fmla="*/ 1639466 h 3268241"/>
                <a:gd name="connsiteX251" fmla="*/ 152400 w 2138418"/>
                <a:gd name="connsiteY251" fmla="*/ 1629941 h 3268241"/>
                <a:gd name="connsiteX252" fmla="*/ 204788 w 2138418"/>
                <a:gd name="connsiteY252" fmla="*/ 1620416 h 3268241"/>
                <a:gd name="connsiteX253" fmla="*/ 209550 w 2138418"/>
                <a:gd name="connsiteY253" fmla="*/ 1606129 h 3268241"/>
                <a:gd name="connsiteX254" fmla="*/ 233363 w 2138418"/>
                <a:gd name="connsiteY254" fmla="*/ 1582316 h 3268241"/>
                <a:gd name="connsiteX255" fmla="*/ 261938 w 2138418"/>
                <a:gd name="connsiteY255" fmla="*/ 1572791 h 3268241"/>
                <a:gd name="connsiteX256" fmla="*/ 266700 w 2138418"/>
                <a:gd name="connsiteY256" fmla="*/ 1558504 h 3268241"/>
                <a:gd name="connsiteX257" fmla="*/ 271463 w 2138418"/>
                <a:gd name="connsiteY257" fmla="*/ 1539454 h 3268241"/>
                <a:gd name="connsiteX258" fmla="*/ 304800 w 2138418"/>
                <a:gd name="connsiteY258" fmla="*/ 1496591 h 3268241"/>
                <a:gd name="connsiteX259" fmla="*/ 319088 w 2138418"/>
                <a:gd name="connsiteY259" fmla="*/ 1487066 h 3268241"/>
                <a:gd name="connsiteX260" fmla="*/ 352425 w 2138418"/>
                <a:gd name="connsiteY260" fmla="*/ 1448966 h 3268241"/>
                <a:gd name="connsiteX261" fmla="*/ 366713 w 2138418"/>
                <a:gd name="connsiteY261" fmla="*/ 1434679 h 3268241"/>
                <a:gd name="connsiteX262" fmla="*/ 381000 w 2138418"/>
                <a:gd name="connsiteY262" fmla="*/ 1429916 h 3268241"/>
                <a:gd name="connsiteX263" fmla="*/ 395288 w 2138418"/>
                <a:gd name="connsiteY263" fmla="*/ 1420391 h 3268241"/>
                <a:gd name="connsiteX264" fmla="*/ 404813 w 2138418"/>
                <a:gd name="connsiteY264" fmla="*/ 1406104 h 3268241"/>
                <a:gd name="connsiteX265" fmla="*/ 414338 w 2138418"/>
                <a:gd name="connsiteY265" fmla="*/ 1377529 h 3268241"/>
                <a:gd name="connsiteX266" fmla="*/ 419100 w 2138418"/>
                <a:gd name="connsiteY266" fmla="*/ 1363241 h 3268241"/>
                <a:gd name="connsiteX267" fmla="*/ 428625 w 2138418"/>
                <a:gd name="connsiteY267" fmla="*/ 1348954 h 3268241"/>
                <a:gd name="connsiteX268" fmla="*/ 414338 w 2138418"/>
                <a:gd name="connsiteY268" fmla="*/ 1320379 h 3268241"/>
                <a:gd name="connsiteX269" fmla="*/ 385763 w 2138418"/>
                <a:gd name="connsiteY269" fmla="*/ 1310854 h 3268241"/>
                <a:gd name="connsiteX270" fmla="*/ 371475 w 2138418"/>
                <a:gd name="connsiteY270" fmla="*/ 1306091 h 3268241"/>
                <a:gd name="connsiteX271" fmla="*/ 357188 w 2138418"/>
                <a:gd name="connsiteY271" fmla="*/ 1301329 h 3268241"/>
                <a:gd name="connsiteX272" fmla="*/ 342900 w 2138418"/>
                <a:gd name="connsiteY272" fmla="*/ 1291804 h 3268241"/>
                <a:gd name="connsiteX273" fmla="*/ 338138 w 2138418"/>
                <a:gd name="connsiteY273" fmla="*/ 1277516 h 3268241"/>
                <a:gd name="connsiteX274" fmla="*/ 314325 w 2138418"/>
                <a:gd name="connsiteY274" fmla="*/ 1253704 h 3268241"/>
                <a:gd name="connsiteX275" fmla="*/ 285750 w 2138418"/>
                <a:gd name="connsiteY275" fmla="*/ 1210841 h 3268241"/>
                <a:gd name="connsiteX276" fmla="*/ 276225 w 2138418"/>
                <a:gd name="connsiteY276" fmla="*/ 1196554 h 3268241"/>
                <a:gd name="connsiteX277" fmla="*/ 266700 w 2138418"/>
                <a:gd name="connsiteY277" fmla="*/ 1182266 h 3268241"/>
                <a:gd name="connsiteX278" fmla="*/ 252413 w 2138418"/>
                <a:gd name="connsiteY278" fmla="*/ 1139404 h 3268241"/>
                <a:gd name="connsiteX279" fmla="*/ 247650 w 2138418"/>
                <a:gd name="connsiteY279" fmla="*/ 1125116 h 3268241"/>
                <a:gd name="connsiteX280" fmla="*/ 242888 w 2138418"/>
                <a:gd name="connsiteY280" fmla="*/ 1077491 h 3268241"/>
                <a:gd name="connsiteX281" fmla="*/ 233363 w 2138418"/>
                <a:gd name="connsiteY281" fmla="*/ 1044154 h 3268241"/>
                <a:gd name="connsiteX282" fmla="*/ 238125 w 2138418"/>
                <a:gd name="connsiteY282" fmla="*/ 991766 h 3268241"/>
                <a:gd name="connsiteX283" fmla="*/ 233363 w 2138418"/>
                <a:gd name="connsiteY283" fmla="*/ 953666 h 3268241"/>
                <a:gd name="connsiteX284" fmla="*/ 242888 w 2138418"/>
                <a:gd name="connsiteY284" fmla="*/ 872704 h 3268241"/>
                <a:gd name="connsiteX285" fmla="*/ 257175 w 2138418"/>
                <a:gd name="connsiteY285" fmla="*/ 810791 h 3268241"/>
                <a:gd name="connsiteX286" fmla="*/ 261938 w 2138418"/>
                <a:gd name="connsiteY286" fmla="*/ 796504 h 3268241"/>
                <a:gd name="connsiteX287" fmla="*/ 252413 w 2138418"/>
                <a:gd name="connsiteY287" fmla="*/ 767929 h 3268241"/>
                <a:gd name="connsiteX288" fmla="*/ 238125 w 2138418"/>
                <a:gd name="connsiteY288" fmla="*/ 739354 h 3268241"/>
                <a:gd name="connsiteX289" fmla="*/ 223838 w 2138418"/>
                <a:gd name="connsiteY289" fmla="*/ 696491 h 3268241"/>
                <a:gd name="connsiteX290" fmla="*/ 209550 w 2138418"/>
                <a:gd name="connsiteY290" fmla="*/ 686966 h 3268241"/>
                <a:gd name="connsiteX291" fmla="*/ 204788 w 2138418"/>
                <a:gd name="connsiteY291" fmla="*/ 672679 h 3268241"/>
                <a:gd name="connsiteX292" fmla="*/ 195263 w 2138418"/>
                <a:gd name="connsiteY292" fmla="*/ 658391 h 3268241"/>
                <a:gd name="connsiteX293" fmla="*/ 209550 w 2138418"/>
                <a:gd name="connsiteY293" fmla="*/ 629816 h 3268241"/>
                <a:gd name="connsiteX294" fmla="*/ 223838 w 2138418"/>
                <a:gd name="connsiteY294" fmla="*/ 601241 h 3268241"/>
                <a:gd name="connsiteX295" fmla="*/ 238125 w 2138418"/>
                <a:gd name="connsiteY295" fmla="*/ 591716 h 3268241"/>
                <a:gd name="connsiteX296" fmla="*/ 242888 w 2138418"/>
                <a:gd name="connsiteY296" fmla="*/ 577429 h 3268241"/>
                <a:gd name="connsiteX297" fmla="*/ 257175 w 2138418"/>
                <a:gd name="connsiteY297" fmla="*/ 567904 h 3268241"/>
                <a:gd name="connsiteX298" fmla="*/ 271463 w 2138418"/>
                <a:gd name="connsiteY298" fmla="*/ 553616 h 3268241"/>
                <a:gd name="connsiteX299" fmla="*/ 300038 w 2138418"/>
                <a:gd name="connsiteY299" fmla="*/ 529804 h 3268241"/>
                <a:gd name="connsiteX300" fmla="*/ 319088 w 2138418"/>
                <a:gd name="connsiteY300" fmla="*/ 501229 h 3268241"/>
                <a:gd name="connsiteX301" fmla="*/ 328613 w 2138418"/>
                <a:gd name="connsiteY301" fmla="*/ 486941 h 3268241"/>
                <a:gd name="connsiteX302" fmla="*/ 338138 w 2138418"/>
                <a:gd name="connsiteY302" fmla="*/ 458366 h 3268241"/>
                <a:gd name="connsiteX303" fmla="*/ 347663 w 2138418"/>
                <a:gd name="connsiteY303" fmla="*/ 386929 h 3268241"/>
                <a:gd name="connsiteX304" fmla="*/ 357188 w 2138418"/>
                <a:gd name="connsiteY304" fmla="*/ 372641 h 3268241"/>
                <a:gd name="connsiteX305" fmla="*/ 366713 w 2138418"/>
                <a:gd name="connsiteY305" fmla="*/ 344066 h 3268241"/>
                <a:gd name="connsiteX306" fmla="*/ 371475 w 2138418"/>
                <a:gd name="connsiteY306" fmla="*/ 329779 h 3268241"/>
                <a:gd name="connsiteX307" fmla="*/ 381000 w 2138418"/>
                <a:gd name="connsiteY307" fmla="*/ 315491 h 3268241"/>
                <a:gd name="connsiteX308" fmla="*/ 385763 w 2138418"/>
                <a:gd name="connsiteY308" fmla="*/ 286916 h 3268241"/>
                <a:gd name="connsiteX309" fmla="*/ 390525 w 2138418"/>
                <a:gd name="connsiteY309" fmla="*/ 267866 h 3268241"/>
                <a:gd name="connsiteX310" fmla="*/ 385763 w 2138418"/>
                <a:gd name="connsiteY310" fmla="*/ 234529 h 3268241"/>
                <a:gd name="connsiteX311" fmla="*/ 395288 w 2138418"/>
                <a:gd name="connsiteY311" fmla="*/ 191666 h 3268241"/>
                <a:gd name="connsiteX312" fmla="*/ 404813 w 2138418"/>
                <a:gd name="connsiteY312" fmla="*/ 177379 h 3268241"/>
                <a:gd name="connsiteX313" fmla="*/ 414338 w 2138418"/>
                <a:gd name="connsiteY313" fmla="*/ 148804 h 3268241"/>
                <a:gd name="connsiteX314" fmla="*/ 419100 w 2138418"/>
                <a:gd name="connsiteY314" fmla="*/ 134516 h 3268241"/>
                <a:gd name="connsiteX315" fmla="*/ 419100 w 2138418"/>
                <a:gd name="connsiteY315" fmla="*/ 77366 h 3268241"/>
                <a:gd name="connsiteX316" fmla="*/ 433388 w 2138418"/>
                <a:gd name="connsiteY316" fmla="*/ 44029 h 3268241"/>
                <a:gd name="connsiteX317" fmla="*/ 490538 w 2138418"/>
                <a:gd name="connsiteY317" fmla="*/ 15454 h 3268241"/>
                <a:gd name="connsiteX318" fmla="*/ 504825 w 2138418"/>
                <a:gd name="connsiteY318" fmla="*/ 10691 h 3268241"/>
                <a:gd name="connsiteX319" fmla="*/ 519113 w 2138418"/>
                <a:gd name="connsiteY319" fmla="*/ 5929 h 3268241"/>
                <a:gd name="connsiteX320" fmla="*/ 533400 w 2138418"/>
                <a:gd name="connsiteY320" fmla="*/ 10691 h 3268241"/>
                <a:gd name="connsiteX321" fmla="*/ 581025 w 2138418"/>
                <a:gd name="connsiteY321" fmla="*/ 10691 h 3268241"/>
                <a:gd name="connsiteX322" fmla="*/ 561975 w 2138418"/>
                <a:gd name="connsiteY322" fmla="*/ 1166 h 3268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</a:cxnLst>
              <a:rect l="l" t="t" r="r" b="b"/>
              <a:pathLst>
                <a:path w="2138418" h="3268241">
                  <a:moveTo>
                    <a:pt x="561975" y="1166"/>
                  </a:moveTo>
                  <a:cubicBezTo>
                    <a:pt x="567531" y="1960"/>
                    <a:pt x="578106" y="3369"/>
                    <a:pt x="614363" y="15454"/>
                  </a:cubicBezTo>
                  <a:cubicBezTo>
                    <a:pt x="614367" y="15455"/>
                    <a:pt x="642935" y="24977"/>
                    <a:pt x="642938" y="24979"/>
                  </a:cubicBezTo>
                  <a:lnTo>
                    <a:pt x="657225" y="34504"/>
                  </a:lnTo>
                  <a:cubicBezTo>
                    <a:pt x="660400" y="39266"/>
                    <a:pt x="664425" y="43561"/>
                    <a:pt x="666750" y="48791"/>
                  </a:cubicBezTo>
                  <a:cubicBezTo>
                    <a:pt x="673374" y="63696"/>
                    <a:pt x="677080" y="80586"/>
                    <a:pt x="681038" y="96416"/>
                  </a:cubicBezTo>
                  <a:cubicBezTo>
                    <a:pt x="689733" y="200769"/>
                    <a:pt x="681075" y="115727"/>
                    <a:pt x="690563" y="182141"/>
                  </a:cubicBezTo>
                  <a:cubicBezTo>
                    <a:pt x="693450" y="202347"/>
                    <a:pt x="695539" y="228346"/>
                    <a:pt x="700088" y="248816"/>
                  </a:cubicBezTo>
                  <a:cubicBezTo>
                    <a:pt x="701177" y="253717"/>
                    <a:pt x="703761" y="258203"/>
                    <a:pt x="704850" y="263104"/>
                  </a:cubicBezTo>
                  <a:cubicBezTo>
                    <a:pt x="717675" y="320818"/>
                    <a:pt x="699893" y="262518"/>
                    <a:pt x="719138" y="320254"/>
                  </a:cubicBezTo>
                  <a:cubicBezTo>
                    <a:pt x="720725" y="325016"/>
                    <a:pt x="721116" y="330364"/>
                    <a:pt x="723900" y="334541"/>
                  </a:cubicBezTo>
                  <a:cubicBezTo>
                    <a:pt x="727075" y="339304"/>
                    <a:pt x="731100" y="343598"/>
                    <a:pt x="733425" y="348829"/>
                  </a:cubicBezTo>
                  <a:cubicBezTo>
                    <a:pt x="737503" y="358004"/>
                    <a:pt x="739775" y="367879"/>
                    <a:pt x="742950" y="377404"/>
                  </a:cubicBezTo>
                  <a:lnTo>
                    <a:pt x="752475" y="405979"/>
                  </a:lnTo>
                  <a:cubicBezTo>
                    <a:pt x="754062" y="410741"/>
                    <a:pt x="754453" y="416089"/>
                    <a:pt x="757238" y="420266"/>
                  </a:cubicBezTo>
                  <a:lnTo>
                    <a:pt x="766763" y="434554"/>
                  </a:lnTo>
                  <a:cubicBezTo>
                    <a:pt x="779908" y="473988"/>
                    <a:pt x="770719" y="454776"/>
                    <a:pt x="795338" y="491704"/>
                  </a:cubicBezTo>
                  <a:cubicBezTo>
                    <a:pt x="798513" y="496466"/>
                    <a:pt x="800101" y="502816"/>
                    <a:pt x="804863" y="505991"/>
                  </a:cubicBezTo>
                  <a:lnTo>
                    <a:pt x="819150" y="515516"/>
                  </a:lnTo>
                  <a:cubicBezTo>
                    <a:pt x="828422" y="543331"/>
                    <a:pt x="816658" y="517787"/>
                    <a:pt x="838200" y="539329"/>
                  </a:cubicBezTo>
                  <a:cubicBezTo>
                    <a:pt x="842247" y="543376"/>
                    <a:pt x="843922" y="549338"/>
                    <a:pt x="847725" y="553616"/>
                  </a:cubicBezTo>
                  <a:cubicBezTo>
                    <a:pt x="871452" y="580308"/>
                    <a:pt x="868872" y="577239"/>
                    <a:pt x="890588" y="591716"/>
                  </a:cubicBezTo>
                  <a:cubicBezTo>
                    <a:pt x="893763" y="596479"/>
                    <a:pt x="896066" y="601956"/>
                    <a:pt x="900113" y="606004"/>
                  </a:cubicBezTo>
                  <a:cubicBezTo>
                    <a:pt x="904160" y="610051"/>
                    <a:pt x="912828" y="610026"/>
                    <a:pt x="914400" y="615529"/>
                  </a:cubicBezTo>
                  <a:cubicBezTo>
                    <a:pt x="916624" y="623312"/>
                    <a:pt x="911768" y="631532"/>
                    <a:pt x="909638" y="639341"/>
                  </a:cubicBezTo>
                  <a:cubicBezTo>
                    <a:pt x="909633" y="639359"/>
                    <a:pt x="897734" y="675051"/>
                    <a:pt x="895350" y="682204"/>
                  </a:cubicBezTo>
                  <a:cubicBezTo>
                    <a:pt x="895349" y="682208"/>
                    <a:pt x="885827" y="710776"/>
                    <a:pt x="885825" y="710779"/>
                  </a:cubicBezTo>
                  <a:lnTo>
                    <a:pt x="876300" y="725066"/>
                  </a:lnTo>
                  <a:cubicBezTo>
                    <a:pt x="864331" y="760977"/>
                    <a:pt x="881869" y="718106"/>
                    <a:pt x="857250" y="748879"/>
                  </a:cubicBezTo>
                  <a:cubicBezTo>
                    <a:pt x="854114" y="752799"/>
                    <a:pt x="854733" y="758676"/>
                    <a:pt x="852488" y="763166"/>
                  </a:cubicBezTo>
                  <a:cubicBezTo>
                    <a:pt x="834020" y="800102"/>
                    <a:pt x="850174" y="755824"/>
                    <a:pt x="838200" y="791741"/>
                  </a:cubicBezTo>
                  <a:cubicBezTo>
                    <a:pt x="839364" y="797561"/>
                    <a:pt x="847309" y="842403"/>
                    <a:pt x="852488" y="844129"/>
                  </a:cubicBezTo>
                  <a:cubicBezTo>
                    <a:pt x="900521" y="860139"/>
                    <a:pt x="826000" y="835706"/>
                    <a:pt x="885825" y="853654"/>
                  </a:cubicBezTo>
                  <a:cubicBezTo>
                    <a:pt x="895442" y="856539"/>
                    <a:pt x="904875" y="860004"/>
                    <a:pt x="914400" y="863179"/>
                  </a:cubicBezTo>
                  <a:lnTo>
                    <a:pt x="957263" y="877466"/>
                  </a:lnTo>
                  <a:cubicBezTo>
                    <a:pt x="957274" y="877470"/>
                    <a:pt x="985827" y="886989"/>
                    <a:pt x="985838" y="886991"/>
                  </a:cubicBezTo>
                  <a:lnTo>
                    <a:pt x="1014413" y="891754"/>
                  </a:lnTo>
                  <a:cubicBezTo>
                    <a:pt x="1025525" y="890166"/>
                    <a:pt x="1036525" y="886991"/>
                    <a:pt x="1047750" y="886991"/>
                  </a:cubicBezTo>
                  <a:cubicBezTo>
                    <a:pt x="1057406" y="886991"/>
                    <a:pt x="1066766" y="890388"/>
                    <a:pt x="1076325" y="891754"/>
                  </a:cubicBezTo>
                  <a:cubicBezTo>
                    <a:pt x="1088995" y="893564"/>
                    <a:pt x="1101725" y="894929"/>
                    <a:pt x="1114425" y="896516"/>
                  </a:cubicBezTo>
                  <a:cubicBezTo>
                    <a:pt x="1120775" y="898104"/>
                    <a:pt x="1127035" y="900108"/>
                    <a:pt x="1133475" y="901279"/>
                  </a:cubicBezTo>
                  <a:cubicBezTo>
                    <a:pt x="1144519" y="903287"/>
                    <a:pt x="1156390" y="901872"/>
                    <a:pt x="1166813" y="906041"/>
                  </a:cubicBezTo>
                  <a:cubicBezTo>
                    <a:pt x="1177246" y="910214"/>
                    <a:pt x="1184078" y="926760"/>
                    <a:pt x="1190625" y="934616"/>
                  </a:cubicBezTo>
                  <a:cubicBezTo>
                    <a:pt x="1194937" y="939790"/>
                    <a:pt x="1200150" y="944141"/>
                    <a:pt x="1204913" y="948904"/>
                  </a:cubicBezTo>
                  <a:cubicBezTo>
                    <a:pt x="1206500" y="953666"/>
                    <a:pt x="1209675" y="958171"/>
                    <a:pt x="1209675" y="963191"/>
                  </a:cubicBezTo>
                  <a:cubicBezTo>
                    <a:pt x="1209675" y="978528"/>
                    <a:pt x="1201597" y="979690"/>
                    <a:pt x="1190625" y="987004"/>
                  </a:cubicBezTo>
                  <a:cubicBezTo>
                    <a:pt x="1185853" y="1001322"/>
                    <a:pt x="1186596" y="1003270"/>
                    <a:pt x="1176338" y="1015579"/>
                  </a:cubicBezTo>
                  <a:cubicBezTo>
                    <a:pt x="1172026" y="1020753"/>
                    <a:pt x="1167938" y="1026595"/>
                    <a:pt x="1162050" y="1029866"/>
                  </a:cubicBezTo>
                  <a:cubicBezTo>
                    <a:pt x="1153273" y="1034742"/>
                    <a:pt x="1133475" y="1039391"/>
                    <a:pt x="1133475" y="1039391"/>
                  </a:cubicBezTo>
                  <a:cubicBezTo>
                    <a:pt x="1120775" y="1037804"/>
                    <a:pt x="1108174" y="1034629"/>
                    <a:pt x="1095375" y="1034629"/>
                  </a:cubicBezTo>
                  <a:cubicBezTo>
                    <a:pt x="1062212" y="1034629"/>
                    <a:pt x="1063642" y="1041371"/>
                    <a:pt x="1033463" y="1048916"/>
                  </a:cubicBezTo>
                  <a:lnTo>
                    <a:pt x="1014413" y="1053679"/>
                  </a:lnTo>
                  <a:cubicBezTo>
                    <a:pt x="1001713" y="1052091"/>
                    <a:pt x="989112" y="1048916"/>
                    <a:pt x="976313" y="1048916"/>
                  </a:cubicBezTo>
                  <a:cubicBezTo>
                    <a:pt x="953205" y="1048916"/>
                    <a:pt x="915383" y="1054899"/>
                    <a:pt x="890588" y="1058441"/>
                  </a:cubicBezTo>
                  <a:cubicBezTo>
                    <a:pt x="857250" y="1069554"/>
                    <a:pt x="865188" y="1058441"/>
                    <a:pt x="857250" y="1082254"/>
                  </a:cubicBezTo>
                  <a:cubicBezTo>
                    <a:pt x="857201" y="1082551"/>
                    <a:pt x="852663" y="1118944"/>
                    <a:pt x="847725" y="1125116"/>
                  </a:cubicBezTo>
                  <a:cubicBezTo>
                    <a:pt x="844149" y="1129585"/>
                    <a:pt x="838200" y="1131466"/>
                    <a:pt x="833438" y="1134641"/>
                  </a:cubicBezTo>
                  <a:cubicBezTo>
                    <a:pt x="821463" y="1170562"/>
                    <a:pt x="837618" y="1126279"/>
                    <a:pt x="819150" y="1163216"/>
                  </a:cubicBezTo>
                  <a:cubicBezTo>
                    <a:pt x="816905" y="1167706"/>
                    <a:pt x="816633" y="1173014"/>
                    <a:pt x="814388" y="1177504"/>
                  </a:cubicBezTo>
                  <a:cubicBezTo>
                    <a:pt x="811828" y="1182623"/>
                    <a:pt x="807423" y="1186672"/>
                    <a:pt x="804863" y="1191791"/>
                  </a:cubicBezTo>
                  <a:cubicBezTo>
                    <a:pt x="802618" y="1196281"/>
                    <a:pt x="802538" y="1201690"/>
                    <a:pt x="800100" y="1206079"/>
                  </a:cubicBezTo>
                  <a:cubicBezTo>
                    <a:pt x="794541" y="1216086"/>
                    <a:pt x="787400" y="1225129"/>
                    <a:pt x="781050" y="1234654"/>
                  </a:cubicBezTo>
                  <a:lnTo>
                    <a:pt x="762000" y="1263229"/>
                  </a:lnTo>
                  <a:cubicBezTo>
                    <a:pt x="758825" y="1267991"/>
                    <a:pt x="757237" y="1274341"/>
                    <a:pt x="752475" y="1277516"/>
                  </a:cubicBezTo>
                  <a:cubicBezTo>
                    <a:pt x="747713" y="1280691"/>
                    <a:pt x="743307" y="1284481"/>
                    <a:pt x="738188" y="1287041"/>
                  </a:cubicBezTo>
                  <a:cubicBezTo>
                    <a:pt x="733698" y="1289286"/>
                    <a:pt x="728289" y="1289366"/>
                    <a:pt x="723900" y="1291804"/>
                  </a:cubicBezTo>
                  <a:cubicBezTo>
                    <a:pt x="713893" y="1297363"/>
                    <a:pt x="704850" y="1304504"/>
                    <a:pt x="695325" y="1310854"/>
                  </a:cubicBezTo>
                  <a:lnTo>
                    <a:pt x="681038" y="1320379"/>
                  </a:lnTo>
                  <a:cubicBezTo>
                    <a:pt x="677863" y="1329904"/>
                    <a:pt x="669078" y="1339213"/>
                    <a:pt x="671513" y="1348954"/>
                  </a:cubicBezTo>
                  <a:cubicBezTo>
                    <a:pt x="673040" y="1355064"/>
                    <a:pt x="677619" y="1375454"/>
                    <a:pt x="681038" y="1382291"/>
                  </a:cubicBezTo>
                  <a:cubicBezTo>
                    <a:pt x="683598" y="1387411"/>
                    <a:pt x="686255" y="1392810"/>
                    <a:pt x="690563" y="1396579"/>
                  </a:cubicBezTo>
                  <a:cubicBezTo>
                    <a:pt x="699178" y="1404117"/>
                    <a:pt x="709613" y="1409279"/>
                    <a:pt x="719138" y="1415629"/>
                  </a:cubicBezTo>
                  <a:lnTo>
                    <a:pt x="733425" y="1425154"/>
                  </a:lnTo>
                  <a:cubicBezTo>
                    <a:pt x="736600" y="1429916"/>
                    <a:pt x="738903" y="1435394"/>
                    <a:pt x="742950" y="1439441"/>
                  </a:cubicBezTo>
                  <a:cubicBezTo>
                    <a:pt x="748563" y="1445054"/>
                    <a:pt x="755497" y="1449177"/>
                    <a:pt x="762000" y="1453729"/>
                  </a:cubicBezTo>
                  <a:cubicBezTo>
                    <a:pt x="791774" y="1474571"/>
                    <a:pt x="781021" y="1469595"/>
                    <a:pt x="804863" y="1477541"/>
                  </a:cubicBezTo>
                  <a:cubicBezTo>
                    <a:pt x="814388" y="1483891"/>
                    <a:pt x="827088" y="1487066"/>
                    <a:pt x="833438" y="1496591"/>
                  </a:cubicBezTo>
                  <a:cubicBezTo>
                    <a:pt x="856648" y="1531408"/>
                    <a:pt x="828313" y="1487624"/>
                    <a:pt x="852488" y="1529929"/>
                  </a:cubicBezTo>
                  <a:cubicBezTo>
                    <a:pt x="855328" y="1534899"/>
                    <a:pt x="857544" y="1540640"/>
                    <a:pt x="862013" y="1544216"/>
                  </a:cubicBezTo>
                  <a:cubicBezTo>
                    <a:pt x="865933" y="1547352"/>
                    <a:pt x="871361" y="1548081"/>
                    <a:pt x="876300" y="1548979"/>
                  </a:cubicBezTo>
                  <a:cubicBezTo>
                    <a:pt x="888892" y="1551269"/>
                    <a:pt x="901700" y="1552154"/>
                    <a:pt x="914400" y="1553741"/>
                  </a:cubicBezTo>
                  <a:cubicBezTo>
                    <a:pt x="919163" y="1552154"/>
                    <a:pt x="923668" y="1548979"/>
                    <a:pt x="928688" y="1548979"/>
                  </a:cubicBezTo>
                  <a:cubicBezTo>
                    <a:pt x="933708" y="1548979"/>
                    <a:pt x="938148" y="1552362"/>
                    <a:pt x="942975" y="1553741"/>
                  </a:cubicBezTo>
                  <a:cubicBezTo>
                    <a:pt x="954621" y="1557068"/>
                    <a:pt x="982114" y="1562372"/>
                    <a:pt x="990600" y="1568029"/>
                  </a:cubicBezTo>
                  <a:lnTo>
                    <a:pt x="1004888" y="1577554"/>
                  </a:lnTo>
                  <a:cubicBezTo>
                    <a:pt x="1008063" y="1582316"/>
                    <a:pt x="1009559" y="1588808"/>
                    <a:pt x="1014413" y="1591841"/>
                  </a:cubicBezTo>
                  <a:cubicBezTo>
                    <a:pt x="1022927" y="1597162"/>
                    <a:pt x="1042988" y="1601366"/>
                    <a:pt x="1042988" y="1601366"/>
                  </a:cubicBezTo>
                  <a:cubicBezTo>
                    <a:pt x="1052513" y="1598191"/>
                    <a:pt x="1061718" y="1593810"/>
                    <a:pt x="1071563" y="1591841"/>
                  </a:cubicBezTo>
                  <a:cubicBezTo>
                    <a:pt x="1100298" y="1586095"/>
                    <a:pt x="1087696" y="1589639"/>
                    <a:pt x="1109663" y="1582316"/>
                  </a:cubicBezTo>
                  <a:cubicBezTo>
                    <a:pt x="1120742" y="1584532"/>
                    <a:pt x="1158953" y="1591388"/>
                    <a:pt x="1176338" y="1596604"/>
                  </a:cubicBezTo>
                  <a:cubicBezTo>
                    <a:pt x="1185955" y="1599489"/>
                    <a:pt x="1204913" y="1606129"/>
                    <a:pt x="1204913" y="1606129"/>
                  </a:cubicBezTo>
                  <a:cubicBezTo>
                    <a:pt x="1209675" y="1604541"/>
                    <a:pt x="1214180" y="1601366"/>
                    <a:pt x="1219200" y="1601366"/>
                  </a:cubicBezTo>
                  <a:cubicBezTo>
                    <a:pt x="1232662" y="1601366"/>
                    <a:pt x="1260383" y="1611919"/>
                    <a:pt x="1271588" y="1615654"/>
                  </a:cubicBezTo>
                  <a:lnTo>
                    <a:pt x="1285875" y="1620416"/>
                  </a:lnTo>
                  <a:cubicBezTo>
                    <a:pt x="1290638" y="1623591"/>
                    <a:pt x="1295766" y="1626277"/>
                    <a:pt x="1300163" y="1629941"/>
                  </a:cubicBezTo>
                  <a:cubicBezTo>
                    <a:pt x="1305337" y="1634253"/>
                    <a:pt x="1308562" y="1640958"/>
                    <a:pt x="1314450" y="1644229"/>
                  </a:cubicBezTo>
                  <a:cubicBezTo>
                    <a:pt x="1323227" y="1649105"/>
                    <a:pt x="1343025" y="1653754"/>
                    <a:pt x="1343025" y="1653754"/>
                  </a:cubicBezTo>
                  <a:cubicBezTo>
                    <a:pt x="1350963" y="1652166"/>
                    <a:pt x="1358743" y="1648991"/>
                    <a:pt x="1366838" y="1648991"/>
                  </a:cubicBezTo>
                  <a:cubicBezTo>
                    <a:pt x="1371858" y="1648991"/>
                    <a:pt x="1376635" y="1655999"/>
                    <a:pt x="1381125" y="1653754"/>
                  </a:cubicBezTo>
                  <a:cubicBezTo>
                    <a:pt x="1385615" y="1651509"/>
                    <a:pt x="1384300" y="1644229"/>
                    <a:pt x="1385888" y="1639466"/>
                  </a:cubicBezTo>
                  <a:cubicBezTo>
                    <a:pt x="1390650" y="1642641"/>
                    <a:pt x="1394914" y="1646736"/>
                    <a:pt x="1400175" y="1648991"/>
                  </a:cubicBezTo>
                  <a:cubicBezTo>
                    <a:pt x="1412118" y="1654110"/>
                    <a:pt x="1443611" y="1656888"/>
                    <a:pt x="1452563" y="1658516"/>
                  </a:cubicBezTo>
                  <a:cubicBezTo>
                    <a:pt x="1459003" y="1659687"/>
                    <a:pt x="1465144" y="1662284"/>
                    <a:pt x="1471613" y="1663279"/>
                  </a:cubicBezTo>
                  <a:cubicBezTo>
                    <a:pt x="1485821" y="1665465"/>
                    <a:pt x="1500188" y="1666454"/>
                    <a:pt x="1514475" y="1668041"/>
                  </a:cubicBezTo>
                  <a:cubicBezTo>
                    <a:pt x="1534870" y="1673140"/>
                    <a:pt x="1535155" y="1673533"/>
                    <a:pt x="1557338" y="1677566"/>
                  </a:cubicBezTo>
                  <a:cubicBezTo>
                    <a:pt x="1566839" y="1679293"/>
                    <a:pt x="1576487" y="1680234"/>
                    <a:pt x="1585913" y="1682329"/>
                  </a:cubicBezTo>
                  <a:cubicBezTo>
                    <a:pt x="1590813" y="1683418"/>
                    <a:pt x="1595261" y="1686193"/>
                    <a:pt x="1600200" y="1687091"/>
                  </a:cubicBezTo>
                  <a:cubicBezTo>
                    <a:pt x="1612792" y="1689381"/>
                    <a:pt x="1625600" y="1690266"/>
                    <a:pt x="1638300" y="1691854"/>
                  </a:cubicBezTo>
                  <a:cubicBezTo>
                    <a:pt x="1643063" y="1693441"/>
                    <a:pt x="1647761" y="1695237"/>
                    <a:pt x="1652588" y="1696616"/>
                  </a:cubicBezTo>
                  <a:cubicBezTo>
                    <a:pt x="1658882" y="1698414"/>
                    <a:pt x="1665784" y="1698452"/>
                    <a:pt x="1671638" y="1701379"/>
                  </a:cubicBezTo>
                  <a:cubicBezTo>
                    <a:pt x="1701819" y="1716470"/>
                    <a:pt x="1695271" y="1725166"/>
                    <a:pt x="1728788" y="1729954"/>
                  </a:cubicBezTo>
                  <a:cubicBezTo>
                    <a:pt x="1814387" y="1742182"/>
                    <a:pt x="1773090" y="1737615"/>
                    <a:pt x="1852613" y="1744241"/>
                  </a:cubicBezTo>
                  <a:cubicBezTo>
                    <a:pt x="1970152" y="1733557"/>
                    <a:pt x="1857120" y="1745142"/>
                    <a:pt x="1933575" y="1734716"/>
                  </a:cubicBezTo>
                  <a:cubicBezTo>
                    <a:pt x="1958938" y="1731257"/>
                    <a:pt x="2009775" y="1725191"/>
                    <a:pt x="2009775" y="1725191"/>
                  </a:cubicBezTo>
                  <a:cubicBezTo>
                    <a:pt x="2014538" y="1726779"/>
                    <a:pt x="2019193" y="1728736"/>
                    <a:pt x="2024063" y="1729954"/>
                  </a:cubicBezTo>
                  <a:cubicBezTo>
                    <a:pt x="2034937" y="1732672"/>
                    <a:pt x="2051274" y="1734034"/>
                    <a:pt x="2062163" y="1739479"/>
                  </a:cubicBezTo>
                  <a:cubicBezTo>
                    <a:pt x="2099085" y="1757940"/>
                    <a:pt x="2054831" y="1741799"/>
                    <a:pt x="2090738" y="1753766"/>
                  </a:cubicBezTo>
                  <a:cubicBezTo>
                    <a:pt x="2101461" y="1785941"/>
                    <a:pt x="2086589" y="1751067"/>
                    <a:pt x="2109788" y="1777579"/>
                  </a:cubicBezTo>
                  <a:cubicBezTo>
                    <a:pt x="2117326" y="1786194"/>
                    <a:pt x="2128838" y="1806154"/>
                    <a:pt x="2128838" y="1806154"/>
                  </a:cubicBezTo>
                  <a:cubicBezTo>
                    <a:pt x="2131083" y="1812890"/>
                    <a:pt x="2138363" y="1833514"/>
                    <a:pt x="2138363" y="1839491"/>
                  </a:cubicBezTo>
                  <a:cubicBezTo>
                    <a:pt x="2138363" y="1844511"/>
                    <a:pt x="2135188" y="1849016"/>
                    <a:pt x="2133600" y="1853779"/>
                  </a:cubicBezTo>
                  <a:cubicBezTo>
                    <a:pt x="2135188" y="1858541"/>
                    <a:pt x="2138917" y="1863077"/>
                    <a:pt x="2138363" y="1868066"/>
                  </a:cubicBezTo>
                  <a:cubicBezTo>
                    <a:pt x="2137254" y="1878045"/>
                    <a:pt x="2132013" y="1887116"/>
                    <a:pt x="2128838" y="1896641"/>
                  </a:cubicBezTo>
                  <a:cubicBezTo>
                    <a:pt x="2117413" y="1930916"/>
                    <a:pt x="2131280" y="1888095"/>
                    <a:pt x="2119313" y="1929979"/>
                  </a:cubicBezTo>
                  <a:cubicBezTo>
                    <a:pt x="2117934" y="1934806"/>
                    <a:pt x="2116988" y="1939878"/>
                    <a:pt x="2114550" y="1944266"/>
                  </a:cubicBezTo>
                  <a:cubicBezTo>
                    <a:pt x="2108990" y="1954273"/>
                    <a:pt x="2101850" y="1963316"/>
                    <a:pt x="2095500" y="1972841"/>
                  </a:cubicBezTo>
                  <a:cubicBezTo>
                    <a:pt x="2092325" y="1977604"/>
                    <a:pt x="2091405" y="1985319"/>
                    <a:pt x="2085975" y="1987129"/>
                  </a:cubicBezTo>
                  <a:cubicBezTo>
                    <a:pt x="2076450" y="1990304"/>
                    <a:pt x="2067141" y="1994219"/>
                    <a:pt x="2057400" y="1996654"/>
                  </a:cubicBezTo>
                  <a:cubicBezTo>
                    <a:pt x="2033480" y="2002633"/>
                    <a:pt x="2044559" y="1999346"/>
                    <a:pt x="2024063" y="2006179"/>
                  </a:cubicBezTo>
                  <a:cubicBezTo>
                    <a:pt x="2005013" y="2004591"/>
                    <a:pt x="1985769" y="2004559"/>
                    <a:pt x="1966913" y="2001416"/>
                  </a:cubicBezTo>
                  <a:cubicBezTo>
                    <a:pt x="1957009" y="1999765"/>
                    <a:pt x="1947863" y="1995066"/>
                    <a:pt x="1938338" y="1991891"/>
                  </a:cubicBezTo>
                  <a:lnTo>
                    <a:pt x="1924050" y="1987129"/>
                  </a:lnTo>
                  <a:cubicBezTo>
                    <a:pt x="1919288" y="1985542"/>
                    <a:pt x="1913940" y="1985151"/>
                    <a:pt x="1909763" y="1982366"/>
                  </a:cubicBezTo>
                  <a:cubicBezTo>
                    <a:pt x="1905000" y="1979191"/>
                    <a:pt x="1900706" y="1975166"/>
                    <a:pt x="1895475" y="1972841"/>
                  </a:cubicBezTo>
                  <a:cubicBezTo>
                    <a:pt x="1886300" y="1968763"/>
                    <a:pt x="1876425" y="1966491"/>
                    <a:pt x="1866900" y="1963316"/>
                  </a:cubicBezTo>
                  <a:cubicBezTo>
                    <a:pt x="1846407" y="1956485"/>
                    <a:pt x="1857478" y="1959770"/>
                    <a:pt x="1833563" y="1953791"/>
                  </a:cubicBezTo>
                  <a:cubicBezTo>
                    <a:pt x="1814513" y="1955379"/>
                    <a:pt x="1795398" y="1956320"/>
                    <a:pt x="1776413" y="1958554"/>
                  </a:cubicBezTo>
                  <a:cubicBezTo>
                    <a:pt x="1768374" y="1959500"/>
                    <a:pt x="1760624" y="1962246"/>
                    <a:pt x="1752600" y="1963316"/>
                  </a:cubicBezTo>
                  <a:cubicBezTo>
                    <a:pt x="1736786" y="1965425"/>
                    <a:pt x="1720850" y="1966491"/>
                    <a:pt x="1704975" y="1968079"/>
                  </a:cubicBezTo>
                  <a:cubicBezTo>
                    <a:pt x="1697038" y="1966491"/>
                    <a:pt x="1689016" y="1965279"/>
                    <a:pt x="1681163" y="1963316"/>
                  </a:cubicBezTo>
                  <a:cubicBezTo>
                    <a:pt x="1676293" y="1962098"/>
                    <a:pt x="1671895" y="1958554"/>
                    <a:pt x="1666875" y="1958554"/>
                  </a:cubicBezTo>
                  <a:cubicBezTo>
                    <a:pt x="1661855" y="1958554"/>
                    <a:pt x="1657585" y="1962840"/>
                    <a:pt x="1652588" y="1963316"/>
                  </a:cubicBezTo>
                  <a:cubicBezTo>
                    <a:pt x="1624098" y="1966029"/>
                    <a:pt x="1595419" y="1966175"/>
                    <a:pt x="1566863" y="1968079"/>
                  </a:cubicBezTo>
                  <a:cubicBezTo>
                    <a:pt x="1547789" y="1969351"/>
                    <a:pt x="1528763" y="1971254"/>
                    <a:pt x="1509713" y="1972841"/>
                  </a:cubicBezTo>
                  <a:cubicBezTo>
                    <a:pt x="1503363" y="1974429"/>
                    <a:pt x="1497180" y="1976993"/>
                    <a:pt x="1490663" y="1977604"/>
                  </a:cubicBezTo>
                  <a:cubicBezTo>
                    <a:pt x="1446294" y="1981764"/>
                    <a:pt x="1357313" y="1987129"/>
                    <a:pt x="1357313" y="1987129"/>
                  </a:cubicBezTo>
                  <a:cubicBezTo>
                    <a:pt x="1349566" y="1985580"/>
                    <a:pt x="1311024" y="1977604"/>
                    <a:pt x="1304925" y="1977604"/>
                  </a:cubicBezTo>
                  <a:cubicBezTo>
                    <a:pt x="1293700" y="1977604"/>
                    <a:pt x="1282700" y="1980779"/>
                    <a:pt x="1271588" y="1982366"/>
                  </a:cubicBezTo>
                  <a:cubicBezTo>
                    <a:pt x="1235667" y="1994341"/>
                    <a:pt x="1279950" y="1978186"/>
                    <a:pt x="1243013" y="1996654"/>
                  </a:cubicBezTo>
                  <a:cubicBezTo>
                    <a:pt x="1238523" y="1998899"/>
                    <a:pt x="1233488" y="1999829"/>
                    <a:pt x="1228725" y="2001416"/>
                  </a:cubicBezTo>
                  <a:cubicBezTo>
                    <a:pt x="1223963" y="2004591"/>
                    <a:pt x="1220138" y="2010423"/>
                    <a:pt x="1214438" y="2010941"/>
                  </a:cubicBezTo>
                  <a:cubicBezTo>
                    <a:pt x="1208904" y="2011444"/>
                    <a:pt x="1173752" y="2007917"/>
                    <a:pt x="1162050" y="2001416"/>
                  </a:cubicBezTo>
                  <a:cubicBezTo>
                    <a:pt x="1152043" y="1995857"/>
                    <a:pt x="1144335" y="1985986"/>
                    <a:pt x="1133475" y="1982366"/>
                  </a:cubicBezTo>
                  <a:lnTo>
                    <a:pt x="1104900" y="1972841"/>
                  </a:lnTo>
                  <a:lnTo>
                    <a:pt x="1076325" y="1963316"/>
                  </a:lnTo>
                  <a:lnTo>
                    <a:pt x="1062038" y="1958554"/>
                  </a:lnTo>
                  <a:cubicBezTo>
                    <a:pt x="1027780" y="1969972"/>
                    <a:pt x="1070561" y="1958554"/>
                    <a:pt x="1028700" y="1958554"/>
                  </a:cubicBezTo>
                  <a:cubicBezTo>
                    <a:pt x="1023680" y="1958554"/>
                    <a:pt x="1019240" y="1961937"/>
                    <a:pt x="1014413" y="1963316"/>
                  </a:cubicBezTo>
                  <a:cubicBezTo>
                    <a:pt x="1008119" y="1965114"/>
                    <a:pt x="1001713" y="1966491"/>
                    <a:pt x="995363" y="1968079"/>
                  </a:cubicBezTo>
                  <a:cubicBezTo>
                    <a:pt x="984831" y="1978610"/>
                    <a:pt x="980047" y="1985261"/>
                    <a:pt x="966788" y="1991891"/>
                  </a:cubicBezTo>
                  <a:cubicBezTo>
                    <a:pt x="959171" y="1995700"/>
                    <a:pt x="940577" y="1999380"/>
                    <a:pt x="933450" y="2001416"/>
                  </a:cubicBezTo>
                  <a:cubicBezTo>
                    <a:pt x="928623" y="2002795"/>
                    <a:pt x="923925" y="2004591"/>
                    <a:pt x="919163" y="2006179"/>
                  </a:cubicBezTo>
                  <a:cubicBezTo>
                    <a:pt x="917575" y="2010941"/>
                    <a:pt x="913846" y="2015477"/>
                    <a:pt x="914400" y="2020466"/>
                  </a:cubicBezTo>
                  <a:cubicBezTo>
                    <a:pt x="915509" y="2030445"/>
                    <a:pt x="923925" y="2049041"/>
                    <a:pt x="923925" y="2049041"/>
                  </a:cubicBezTo>
                  <a:cubicBezTo>
                    <a:pt x="922338" y="2066504"/>
                    <a:pt x="921898" y="2084109"/>
                    <a:pt x="919163" y="2101429"/>
                  </a:cubicBezTo>
                  <a:cubicBezTo>
                    <a:pt x="909210" y="2164469"/>
                    <a:pt x="913476" y="2119414"/>
                    <a:pt x="904875" y="2153816"/>
                  </a:cubicBezTo>
                  <a:cubicBezTo>
                    <a:pt x="902912" y="2161669"/>
                    <a:pt x="902243" y="2169819"/>
                    <a:pt x="900113" y="2177629"/>
                  </a:cubicBezTo>
                  <a:cubicBezTo>
                    <a:pt x="897471" y="2187315"/>
                    <a:pt x="893763" y="2196679"/>
                    <a:pt x="890588" y="2206204"/>
                  </a:cubicBezTo>
                  <a:cubicBezTo>
                    <a:pt x="889000" y="2210966"/>
                    <a:pt x="887042" y="2215621"/>
                    <a:pt x="885825" y="2220491"/>
                  </a:cubicBezTo>
                  <a:cubicBezTo>
                    <a:pt x="884238" y="2226841"/>
                    <a:pt x="882944" y="2233272"/>
                    <a:pt x="881063" y="2239541"/>
                  </a:cubicBezTo>
                  <a:cubicBezTo>
                    <a:pt x="878178" y="2249158"/>
                    <a:pt x="873507" y="2258271"/>
                    <a:pt x="871538" y="2268116"/>
                  </a:cubicBezTo>
                  <a:cubicBezTo>
                    <a:pt x="869950" y="2276054"/>
                    <a:pt x="868738" y="2284076"/>
                    <a:pt x="866775" y="2291929"/>
                  </a:cubicBezTo>
                  <a:cubicBezTo>
                    <a:pt x="865557" y="2296799"/>
                    <a:pt x="863102" y="2301316"/>
                    <a:pt x="862013" y="2306216"/>
                  </a:cubicBezTo>
                  <a:cubicBezTo>
                    <a:pt x="859918" y="2315642"/>
                    <a:pt x="858838" y="2325266"/>
                    <a:pt x="857250" y="2334791"/>
                  </a:cubicBezTo>
                  <a:cubicBezTo>
                    <a:pt x="859005" y="2347073"/>
                    <a:pt x="860126" y="2369118"/>
                    <a:pt x="866775" y="2382416"/>
                  </a:cubicBezTo>
                  <a:cubicBezTo>
                    <a:pt x="875645" y="2400156"/>
                    <a:pt x="877420" y="2395189"/>
                    <a:pt x="890588" y="2410991"/>
                  </a:cubicBezTo>
                  <a:cubicBezTo>
                    <a:pt x="894252" y="2415388"/>
                    <a:pt x="896938" y="2420516"/>
                    <a:pt x="900113" y="2425279"/>
                  </a:cubicBezTo>
                  <a:cubicBezTo>
                    <a:pt x="901700" y="2430041"/>
                    <a:pt x="902630" y="2435076"/>
                    <a:pt x="904875" y="2439566"/>
                  </a:cubicBezTo>
                  <a:cubicBezTo>
                    <a:pt x="907435" y="2444686"/>
                    <a:pt x="912145" y="2448593"/>
                    <a:pt x="914400" y="2453854"/>
                  </a:cubicBezTo>
                  <a:cubicBezTo>
                    <a:pt x="917336" y="2460705"/>
                    <a:pt x="922567" y="2491283"/>
                    <a:pt x="923925" y="2496716"/>
                  </a:cubicBezTo>
                  <a:cubicBezTo>
                    <a:pt x="925143" y="2501586"/>
                    <a:pt x="927470" y="2506134"/>
                    <a:pt x="928688" y="2511004"/>
                  </a:cubicBezTo>
                  <a:cubicBezTo>
                    <a:pt x="930651" y="2518857"/>
                    <a:pt x="931863" y="2526879"/>
                    <a:pt x="933450" y="2534816"/>
                  </a:cubicBezTo>
                  <a:cubicBezTo>
                    <a:pt x="935038" y="2560216"/>
                    <a:pt x="935800" y="2585681"/>
                    <a:pt x="938213" y="2611016"/>
                  </a:cubicBezTo>
                  <a:cubicBezTo>
                    <a:pt x="938980" y="2619074"/>
                    <a:pt x="941644" y="2626844"/>
                    <a:pt x="942975" y="2634829"/>
                  </a:cubicBezTo>
                  <a:cubicBezTo>
                    <a:pt x="944820" y="2645901"/>
                    <a:pt x="946150" y="2657054"/>
                    <a:pt x="947738" y="2668166"/>
                  </a:cubicBezTo>
                  <a:cubicBezTo>
                    <a:pt x="949325" y="2712616"/>
                    <a:pt x="952500" y="2757038"/>
                    <a:pt x="952500" y="2801516"/>
                  </a:cubicBezTo>
                  <a:cubicBezTo>
                    <a:pt x="952500" y="2823798"/>
                    <a:pt x="947738" y="2845909"/>
                    <a:pt x="947738" y="2868191"/>
                  </a:cubicBezTo>
                  <a:cubicBezTo>
                    <a:pt x="947738" y="2902515"/>
                    <a:pt x="953308" y="2946904"/>
                    <a:pt x="957263" y="2982491"/>
                  </a:cubicBezTo>
                  <a:cubicBezTo>
                    <a:pt x="955675" y="3006304"/>
                    <a:pt x="953722" y="3030095"/>
                    <a:pt x="952500" y="3053929"/>
                  </a:cubicBezTo>
                  <a:cubicBezTo>
                    <a:pt x="950547" y="3092012"/>
                    <a:pt x="950275" y="3130180"/>
                    <a:pt x="947738" y="3168229"/>
                  </a:cubicBezTo>
                  <a:cubicBezTo>
                    <a:pt x="947096" y="3177864"/>
                    <a:pt x="948513" y="3188893"/>
                    <a:pt x="942975" y="3196804"/>
                  </a:cubicBezTo>
                  <a:cubicBezTo>
                    <a:pt x="936410" y="3206182"/>
                    <a:pt x="923925" y="3209504"/>
                    <a:pt x="914400" y="3215854"/>
                  </a:cubicBezTo>
                  <a:cubicBezTo>
                    <a:pt x="895636" y="3228363"/>
                    <a:pt x="898742" y="3228104"/>
                    <a:pt x="871538" y="3234904"/>
                  </a:cubicBezTo>
                  <a:cubicBezTo>
                    <a:pt x="865188" y="3236491"/>
                    <a:pt x="858757" y="3237785"/>
                    <a:pt x="852488" y="3239666"/>
                  </a:cubicBezTo>
                  <a:cubicBezTo>
                    <a:pt x="842871" y="3242551"/>
                    <a:pt x="833892" y="3248082"/>
                    <a:pt x="823913" y="3249191"/>
                  </a:cubicBezTo>
                  <a:cubicBezTo>
                    <a:pt x="794830" y="3252422"/>
                    <a:pt x="740178" y="3257591"/>
                    <a:pt x="704850" y="3263479"/>
                  </a:cubicBezTo>
                  <a:cubicBezTo>
                    <a:pt x="696866" y="3264810"/>
                    <a:pt x="688975" y="3266654"/>
                    <a:pt x="681038" y="3268241"/>
                  </a:cubicBezTo>
                  <a:lnTo>
                    <a:pt x="595313" y="3263479"/>
                  </a:lnTo>
                  <a:cubicBezTo>
                    <a:pt x="577820" y="3262273"/>
                    <a:pt x="560373" y="3260461"/>
                    <a:pt x="542925" y="3258716"/>
                  </a:cubicBezTo>
                  <a:cubicBezTo>
                    <a:pt x="528621" y="3257286"/>
                    <a:pt x="514416" y="3254751"/>
                    <a:pt x="500063" y="3253954"/>
                  </a:cubicBezTo>
                  <a:cubicBezTo>
                    <a:pt x="457237" y="3251575"/>
                    <a:pt x="414338" y="3250779"/>
                    <a:pt x="371475" y="3249191"/>
                  </a:cubicBezTo>
                  <a:cubicBezTo>
                    <a:pt x="337013" y="3237704"/>
                    <a:pt x="369958" y="3247435"/>
                    <a:pt x="300038" y="3239666"/>
                  </a:cubicBezTo>
                  <a:cubicBezTo>
                    <a:pt x="290441" y="3238600"/>
                    <a:pt x="280988" y="3236491"/>
                    <a:pt x="271463" y="3234904"/>
                  </a:cubicBezTo>
                  <a:cubicBezTo>
                    <a:pt x="261938" y="3231729"/>
                    <a:pt x="248457" y="3233733"/>
                    <a:pt x="242888" y="3225379"/>
                  </a:cubicBezTo>
                  <a:lnTo>
                    <a:pt x="223838" y="3196804"/>
                  </a:lnTo>
                  <a:cubicBezTo>
                    <a:pt x="222250" y="3176166"/>
                    <a:pt x="218362" y="3155577"/>
                    <a:pt x="219075" y="3134891"/>
                  </a:cubicBezTo>
                  <a:cubicBezTo>
                    <a:pt x="219957" y="3109309"/>
                    <a:pt x="228600" y="3058691"/>
                    <a:pt x="228600" y="3058691"/>
                  </a:cubicBezTo>
                  <a:cubicBezTo>
                    <a:pt x="227013" y="3014241"/>
                    <a:pt x="223838" y="2969819"/>
                    <a:pt x="223838" y="2925341"/>
                  </a:cubicBezTo>
                  <a:cubicBezTo>
                    <a:pt x="223838" y="2910966"/>
                    <a:pt x="226567" y="2896710"/>
                    <a:pt x="228600" y="2882479"/>
                  </a:cubicBezTo>
                  <a:cubicBezTo>
                    <a:pt x="230614" y="2868380"/>
                    <a:pt x="234661" y="2853475"/>
                    <a:pt x="238125" y="2839616"/>
                  </a:cubicBezTo>
                  <a:cubicBezTo>
                    <a:pt x="232118" y="2791557"/>
                    <a:pt x="237410" y="2813655"/>
                    <a:pt x="223838" y="2772941"/>
                  </a:cubicBezTo>
                  <a:lnTo>
                    <a:pt x="219075" y="2758654"/>
                  </a:lnTo>
                  <a:lnTo>
                    <a:pt x="214313" y="2744366"/>
                  </a:lnTo>
                  <a:cubicBezTo>
                    <a:pt x="215900" y="2733254"/>
                    <a:pt x="218059" y="2722208"/>
                    <a:pt x="219075" y="2711029"/>
                  </a:cubicBezTo>
                  <a:cubicBezTo>
                    <a:pt x="224541" y="2650908"/>
                    <a:pt x="222312" y="2639031"/>
                    <a:pt x="228600" y="2582441"/>
                  </a:cubicBezTo>
                  <a:cubicBezTo>
                    <a:pt x="232678" y="2545741"/>
                    <a:pt x="232215" y="2564366"/>
                    <a:pt x="238125" y="2534816"/>
                  </a:cubicBezTo>
                  <a:cubicBezTo>
                    <a:pt x="243471" y="2508084"/>
                    <a:pt x="244472" y="2491986"/>
                    <a:pt x="247650" y="2463379"/>
                  </a:cubicBezTo>
                  <a:cubicBezTo>
                    <a:pt x="236327" y="2429405"/>
                    <a:pt x="252383" y="2470479"/>
                    <a:pt x="228600" y="2434804"/>
                  </a:cubicBezTo>
                  <a:cubicBezTo>
                    <a:pt x="225815" y="2430627"/>
                    <a:pt x="226083" y="2425006"/>
                    <a:pt x="223838" y="2420516"/>
                  </a:cubicBezTo>
                  <a:cubicBezTo>
                    <a:pt x="221278" y="2415397"/>
                    <a:pt x="217488" y="2410991"/>
                    <a:pt x="214313" y="2406229"/>
                  </a:cubicBezTo>
                  <a:cubicBezTo>
                    <a:pt x="212725" y="2399879"/>
                    <a:pt x="210970" y="2393569"/>
                    <a:pt x="209550" y="2387179"/>
                  </a:cubicBezTo>
                  <a:cubicBezTo>
                    <a:pt x="207794" y="2379277"/>
                    <a:pt x="206918" y="2371176"/>
                    <a:pt x="204788" y="2363366"/>
                  </a:cubicBezTo>
                  <a:cubicBezTo>
                    <a:pt x="202146" y="2353680"/>
                    <a:pt x="200832" y="2343145"/>
                    <a:pt x="195263" y="2334791"/>
                  </a:cubicBezTo>
                  <a:cubicBezTo>
                    <a:pt x="184828" y="2319138"/>
                    <a:pt x="185904" y="2323468"/>
                    <a:pt x="180975" y="2306216"/>
                  </a:cubicBezTo>
                  <a:cubicBezTo>
                    <a:pt x="179177" y="2299922"/>
                    <a:pt x="177633" y="2293556"/>
                    <a:pt x="176213" y="2287166"/>
                  </a:cubicBezTo>
                  <a:cubicBezTo>
                    <a:pt x="172253" y="2269346"/>
                    <a:pt x="171033" y="2248649"/>
                    <a:pt x="157163" y="2234779"/>
                  </a:cubicBezTo>
                  <a:cubicBezTo>
                    <a:pt x="153115" y="2230732"/>
                    <a:pt x="148136" y="2227509"/>
                    <a:pt x="142875" y="2225254"/>
                  </a:cubicBezTo>
                  <a:cubicBezTo>
                    <a:pt x="136859" y="2222676"/>
                    <a:pt x="130175" y="2222079"/>
                    <a:pt x="123825" y="2220491"/>
                  </a:cubicBezTo>
                  <a:cubicBezTo>
                    <a:pt x="120650" y="2215729"/>
                    <a:pt x="116860" y="2211323"/>
                    <a:pt x="114300" y="2206204"/>
                  </a:cubicBezTo>
                  <a:cubicBezTo>
                    <a:pt x="112055" y="2201714"/>
                    <a:pt x="111976" y="2196304"/>
                    <a:pt x="109538" y="2191916"/>
                  </a:cubicBezTo>
                  <a:cubicBezTo>
                    <a:pt x="82242" y="2142781"/>
                    <a:pt x="96504" y="2181385"/>
                    <a:pt x="85725" y="2149054"/>
                  </a:cubicBezTo>
                  <a:cubicBezTo>
                    <a:pt x="87313" y="2123654"/>
                    <a:pt x="90488" y="2098304"/>
                    <a:pt x="90488" y="2072854"/>
                  </a:cubicBezTo>
                  <a:cubicBezTo>
                    <a:pt x="90488" y="2067834"/>
                    <a:pt x="88861" y="2062486"/>
                    <a:pt x="85725" y="2058566"/>
                  </a:cubicBezTo>
                  <a:cubicBezTo>
                    <a:pt x="82149" y="2054097"/>
                    <a:pt x="76200" y="2052216"/>
                    <a:pt x="71438" y="2049041"/>
                  </a:cubicBezTo>
                  <a:cubicBezTo>
                    <a:pt x="68263" y="2044279"/>
                    <a:pt x="65960" y="2038801"/>
                    <a:pt x="61913" y="2034754"/>
                  </a:cubicBezTo>
                  <a:cubicBezTo>
                    <a:pt x="57865" y="2030707"/>
                    <a:pt x="50659" y="2030083"/>
                    <a:pt x="47625" y="2025229"/>
                  </a:cubicBezTo>
                  <a:cubicBezTo>
                    <a:pt x="47620" y="2025221"/>
                    <a:pt x="35721" y="1989514"/>
                    <a:pt x="33338" y="1982366"/>
                  </a:cubicBezTo>
                  <a:cubicBezTo>
                    <a:pt x="31751" y="1977604"/>
                    <a:pt x="31360" y="1972256"/>
                    <a:pt x="28575" y="1968079"/>
                  </a:cubicBezTo>
                  <a:lnTo>
                    <a:pt x="9525" y="1939504"/>
                  </a:lnTo>
                  <a:cubicBezTo>
                    <a:pt x="5358" y="1922833"/>
                    <a:pt x="0" y="1904176"/>
                    <a:pt x="0" y="1887116"/>
                  </a:cubicBezTo>
                  <a:cubicBezTo>
                    <a:pt x="0" y="1866418"/>
                    <a:pt x="2196" y="1845742"/>
                    <a:pt x="4763" y="1825204"/>
                  </a:cubicBezTo>
                  <a:cubicBezTo>
                    <a:pt x="5386" y="1820223"/>
                    <a:pt x="8146" y="1815743"/>
                    <a:pt x="9525" y="1810916"/>
                  </a:cubicBezTo>
                  <a:cubicBezTo>
                    <a:pt x="23916" y="1760546"/>
                    <a:pt x="1185" y="1831177"/>
                    <a:pt x="23813" y="1763291"/>
                  </a:cubicBezTo>
                  <a:lnTo>
                    <a:pt x="33338" y="1734716"/>
                  </a:lnTo>
                  <a:lnTo>
                    <a:pt x="38100" y="1720429"/>
                  </a:lnTo>
                  <a:cubicBezTo>
                    <a:pt x="44129" y="1702342"/>
                    <a:pt x="47346" y="1685596"/>
                    <a:pt x="71438" y="1677566"/>
                  </a:cubicBezTo>
                  <a:lnTo>
                    <a:pt x="85725" y="1672804"/>
                  </a:lnTo>
                  <a:cubicBezTo>
                    <a:pt x="88900" y="1668041"/>
                    <a:pt x="90780" y="1662092"/>
                    <a:pt x="95250" y="1658516"/>
                  </a:cubicBezTo>
                  <a:cubicBezTo>
                    <a:pt x="99170" y="1655380"/>
                    <a:pt x="105048" y="1655999"/>
                    <a:pt x="109538" y="1653754"/>
                  </a:cubicBezTo>
                  <a:cubicBezTo>
                    <a:pt x="114657" y="1651194"/>
                    <a:pt x="118706" y="1646789"/>
                    <a:pt x="123825" y="1644229"/>
                  </a:cubicBezTo>
                  <a:cubicBezTo>
                    <a:pt x="128315" y="1641984"/>
                    <a:pt x="133623" y="1641711"/>
                    <a:pt x="138113" y="1639466"/>
                  </a:cubicBezTo>
                  <a:cubicBezTo>
                    <a:pt x="143232" y="1636906"/>
                    <a:pt x="147281" y="1632501"/>
                    <a:pt x="152400" y="1629941"/>
                  </a:cubicBezTo>
                  <a:cubicBezTo>
                    <a:pt x="167080" y="1622601"/>
                    <a:pt x="191662" y="1622057"/>
                    <a:pt x="204788" y="1620416"/>
                  </a:cubicBezTo>
                  <a:cubicBezTo>
                    <a:pt x="206375" y="1615654"/>
                    <a:pt x="207305" y="1610619"/>
                    <a:pt x="209550" y="1606129"/>
                  </a:cubicBezTo>
                  <a:cubicBezTo>
                    <a:pt x="215447" y="1594335"/>
                    <a:pt x="221116" y="1587759"/>
                    <a:pt x="233363" y="1582316"/>
                  </a:cubicBezTo>
                  <a:cubicBezTo>
                    <a:pt x="242538" y="1578238"/>
                    <a:pt x="261938" y="1572791"/>
                    <a:pt x="261938" y="1572791"/>
                  </a:cubicBezTo>
                  <a:cubicBezTo>
                    <a:pt x="263525" y="1568029"/>
                    <a:pt x="265321" y="1563331"/>
                    <a:pt x="266700" y="1558504"/>
                  </a:cubicBezTo>
                  <a:cubicBezTo>
                    <a:pt x="268498" y="1552210"/>
                    <a:pt x="268536" y="1545308"/>
                    <a:pt x="271463" y="1539454"/>
                  </a:cubicBezTo>
                  <a:cubicBezTo>
                    <a:pt x="279047" y="1524285"/>
                    <a:pt x="291362" y="1507789"/>
                    <a:pt x="304800" y="1496591"/>
                  </a:cubicBezTo>
                  <a:cubicBezTo>
                    <a:pt x="309197" y="1492927"/>
                    <a:pt x="314325" y="1490241"/>
                    <a:pt x="319088" y="1487066"/>
                  </a:cubicBezTo>
                  <a:cubicBezTo>
                    <a:pt x="353216" y="1435874"/>
                    <a:pt x="322662" y="1473768"/>
                    <a:pt x="352425" y="1448966"/>
                  </a:cubicBezTo>
                  <a:cubicBezTo>
                    <a:pt x="357599" y="1444654"/>
                    <a:pt x="361109" y="1438415"/>
                    <a:pt x="366713" y="1434679"/>
                  </a:cubicBezTo>
                  <a:cubicBezTo>
                    <a:pt x="370890" y="1431894"/>
                    <a:pt x="376510" y="1432161"/>
                    <a:pt x="381000" y="1429916"/>
                  </a:cubicBezTo>
                  <a:cubicBezTo>
                    <a:pt x="386120" y="1427356"/>
                    <a:pt x="390525" y="1423566"/>
                    <a:pt x="395288" y="1420391"/>
                  </a:cubicBezTo>
                  <a:cubicBezTo>
                    <a:pt x="398463" y="1415629"/>
                    <a:pt x="402488" y="1411334"/>
                    <a:pt x="404813" y="1406104"/>
                  </a:cubicBezTo>
                  <a:cubicBezTo>
                    <a:pt x="408891" y="1396929"/>
                    <a:pt x="411163" y="1387054"/>
                    <a:pt x="414338" y="1377529"/>
                  </a:cubicBezTo>
                  <a:cubicBezTo>
                    <a:pt x="415925" y="1372766"/>
                    <a:pt x="416315" y="1367418"/>
                    <a:pt x="419100" y="1363241"/>
                  </a:cubicBezTo>
                  <a:lnTo>
                    <a:pt x="428625" y="1348954"/>
                  </a:lnTo>
                  <a:cubicBezTo>
                    <a:pt x="426030" y="1341168"/>
                    <a:pt x="422114" y="1325239"/>
                    <a:pt x="414338" y="1320379"/>
                  </a:cubicBezTo>
                  <a:cubicBezTo>
                    <a:pt x="405824" y="1315058"/>
                    <a:pt x="395288" y="1314029"/>
                    <a:pt x="385763" y="1310854"/>
                  </a:cubicBezTo>
                  <a:lnTo>
                    <a:pt x="371475" y="1306091"/>
                  </a:lnTo>
                  <a:lnTo>
                    <a:pt x="357188" y="1301329"/>
                  </a:lnTo>
                  <a:cubicBezTo>
                    <a:pt x="352425" y="1298154"/>
                    <a:pt x="346476" y="1296274"/>
                    <a:pt x="342900" y="1291804"/>
                  </a:cubicBezTo>
                  <a:cubicBezTo>
                    <a:pt x="339764" y="1287884"/>
                    <a:pt x="340383" y="1282006"/>
                    <a:pt x="338138" y="1277516"/>
                  </a:cubicBezTo>
                  <a:cubicBezTo>
                    <a:pt x="330201" y="1261642"/>
                    <a:pt x="328612" y="1263228"/>
                    <a:pt x="314325" y="1253704"/>
                  </a:cubicBezTo>
                  <a:lnTo>
                    <a:pt x="285750" y="1210841"/>
                  </a:lnTo>
                  <a:lnTo>
                    <a:pt x="276225" y="1196554"/>
                  </a:lnTo>
                  <a:lnTo>
                    <a:pt x="266700" y="1182266"/>
                  </a:lnTo>
                  <a:lnTo>
                    <a:pt x="252413" y="1139404"/>
                  </a:lnTo>
                  <a:lnTo>
                    <a:pt x="247650" y="1125116"/>
                  </a:lnTo>
                  <a:cubicBezTo>
                    <a:pt x="246063" y="1109241"/>
                    <a:pt x="245144" y="1093285"/>
                    <a:pt x="242888" y="1077491"/>
                  </a:cubicBezTo>
                  <a:cubicBezTo>
                    <a:pt x="241394" y="1067031"/>
                    <a:pt x="236754" y="1054328"/>
                    <a:pt x="233363" y="1044154"/>
                  </a:cubicBezTo>
                  <a:cubicBezTo>
                    <a:pt x="234950" y="1026691"/>
                    <a:pt x="238125" y="1009301"/>
                    <a:pt x="238125" y="991766"/>
                  </a:cubicBezTo>
                  <a:cubicBezTo>
                    <a:pt x="238125" y="978967"/>
                    <a:pt x="233363" y="966465"/>
                    <a:pt x="233363" y="953666"/>
                  </a:cubicBezTo>
                  <a:cubicBezTo>
                    <a:pt x="233363" y="900939"/>
                    <a:pt x="236677" y="909972"/>
                    <a:pt x="242888" y="872704"/>
                  </a:cubicBezTo>
                  <a:cubicBezTo>
                    <a:pt x="251131" y="823244"/>
                    <a:pt x="242256" y="855545"/>
                    <a:pt x="257175" y="810791"/>
                  </a:cubicBezTo>
                  <a:lnTo>
                    <a:pt x="261938" y="796504"/>
                  </a:lnTo>
                  <a:cubicBezTo>
                    <a:pt x="258763" y="786979"/>
                    <a:pt x="257982" y="776283"/>
                    <a:pt x="252413" y="767929"/>
                  </a:cubicBezTo>
                  <a:cubicBezTo>
                    <a:pt x="240103" y="749464"/>
                    <a:pt x="244698" y="759071"/>
                    <a:pt x="238125" y="739354"/>
                  </a:cubicBezTo>
                  <a:cubicBezTo>
                    <a:pt x="234933" y="720197"/>
                    <a:pt x="237231" y="709884"/>
                    <a:pt x="223838" y="696491"/>
                  </a:cubicBezTo>
                  <a:cubicBezTo>
                    <a:pt x="219791" y="692444"/>
                    <a:pt x="214313" y="690141"/>
                    <a:pt x="209550" y="686966"/>
                  </a:cubicBezTo>
                  <a:cubicBezTo>
                    <a:pt x="207963" y="682204"/>
                    <a:pt x="207033" y="677169"/>
                    <a:pt x="204788" y="672679"/>
                  </a:cubicBezTo>
                  <a:cubicBezTo>
                    <a:pt x="202228" y="667559"/>
                    <a:pt x="196204" y="664037"/>
                    <a:pt x="195263" y="658391"/>
                  </a:cubicBezTo>
                  <a:cubicBezTo>
                    <a:pt x="193767" y="649414"/>
                    <a:pt x="206440" y="636035"/>
                    <a:pt x="209550" y="629816"/>
                  </a:cubicBezTo>
                  <a:cubicBezTo>
                    <a:pt x="217296" y="614324"/>
                    <a:pt x="210191" y="614889"/>
                    <a:pt x="223838" y="601241"/>
                  </a:cubicBezTo>
                  <a:cubicBezTo>
                    <a:pt x="227885" y="597194"/>
                    <a:pt x="233363" y="594891"/>
                    <a:pt x="238125" y="591716"/>
                  </a:cubicBezTo>
                  <a:cubicBezTo>
                    <a:pt x="239713" y="586954"/>
                    <a:pt x="239752" y="581349"/>
                    <a:pt x="242888" y="577429"/>
                  </a:cubicBezTo>
                  <a:cubicBezTo>
                    <a:pt x="246464" y="572960"/>
                    <a:pt x="252778" y="571568"/>
                    <a:pt x="257175" y="567904"/>
                  </a:cubicBezTo>
                  <a:cubicBezTo>
                    <a:pt x="262349" y="563592"/>
                    <a:pt x="266289" y="557928"/>
                    <a:pt x="271463" y="553616"/>
                  </a:cubicBezTo>
                  <a:cubicBezTo>
                    <a:pt x="288839" y="539135"/>
                    <a:pt x="284662" y="549573"/>
                    <a:pt x="300038" y="529804"/>
                  </a:cubicBezTo>
                  <a:cubicBezTo>
                    <a:pt x="307066" y="520768"/>
                    <a:pt x="312738" y="510754"/>
                    <a:pt x="319088" y="501229"/>
                  </a:cubicBezTo>
                  <a:lnTo>
                    <a:pt x="328613" y="486941"/>
                  </a:lnTo>
                  <a:cubicBezTo>
                    <a:pt x="331788" y="477416"/>
                    <a:pt x="337304" y="468372"/>
                    <a:pt x="338138" y="458366"/>
                  </a:cubicBezTo>
                  <a:cubicBezTo>
                    <a:pt x="339203" y="445586"/>
                    <a:pt x="337935" y="406385"/>
                    <a:pt x="347663" y="386929"/>
                  </a:cubicBezTo>
                  <a:cubicBezTo>
                    <a:pt x="350223" y="381809"/>
                    <a:pt x="354013" y="377404"/>
                    <a:pt x="357188" y="372641"/>
                  </a:cubicBezTo>
                  <a:lnTo>
                    <a:pt x="366713" y="344066"/>
                  </a:lnTo>
                  <a:cubicBezTo>
                    <a:pt x="368300" y="339304"/>
                    <a:pt x="368691" y="333956"/>
                    <a:pt x="371475" y="329779"/>
                  </a:cubicBezTo>
                  <a:lnTo>
                    <a:pt x="381000" y="315491"/>
                  </a:lnTo>
                  <a:cubicBezTo>
                    <a:pt x="382588" y="305966"/>
                    <a:pt x="383869" y="296385"/>
                    <a:pt x="385763" y="286916"/>
                  </a:cubicBezTo>
                  <a:cubicBezTo>
                    <a:pt x="387047" y="280498"/>
                    <a:pt x="390525" y="274411"/>
                    <a:pt x="390525" y="267866"/>
                  </a:cubicBezTo>
                  <a:cubicBezTo>
                    <a:pt x="390525" y="256641"/>
                    <a:pt x="387350" y="245641"/>
                    <a:pt x="385763" y="234529"/>
                  </a:cubicBezTo>
                  <a:cubicBezTo>
                    <a:pt x="387593" y="223550"/>
                    <a:pt x="389425" y="203392"/>
                    <a:pt x="395288" y="191666"/>
                  </a:cubicBezTo>
                  <a:cubicBezTo>
                    <a:pt x="397848" y="186547"/>
                    <a:pt x="401638" y="182141"/>
                    <a:pt x="404813" y="177379"/>
                  </a:cubicBezTo>
                  <a:lnTo>
                    <a:pt x="414338" y="148804"/>
                  </a:lnTo>
                  <a:lnTo>
                    <a:pt x="419100" y="134516"/>
                  </a:lnTo>
                  <a:cubicBezTo>
                    <a:pt x="412718" y="77077"/>
                    <a:pt x="410165" y="108640"/>
                    <a:pt x="419100" y="77366"/>
                  </a:cubicBezTo>
                  <a:cubicBezTo>
                    <a:pt x="422840" y="64275"/>
                    <a:pt x="422341" y="53695"/>
                    <a:pt x="433388" y="44029"/>
                  </a:cubicBezTo>
                  <a:cubicBezTo>
                    <a:pt x="456115" y="24143"/>
                    <a:pt x="463559" y="24447"/>
                    <a:pt x="490538" y="15454"/>
                  </a:cubicBezTo>
                  <a:lnTo>
                    <a:pt x="504825" y="10691"/>
                  </a:lnTo>
                  <a:lnTo>
                    <a:pt x="519113" y="5929"/>
                  </a:lnTo>
                  <a:cubicBezTo>
                    <a:pt x="523875" y="7516"/>
                    <a:pt x="528380" y="10691"/>
                    <a:pt x="533400" y="10691"/>
                  </a:cubicBezTo>
                  <a:cubicBezTo>
                    <a:pt x="562723" y="10691"/>
                    <a:pt x="532912" y="-13365"/>
                    <a:pt x="581025" y="10691"/>
                  </a:cubicBezTo>
                  <a:cubicBezTo>
                    <a:pt x="584200" y="12278"/>
                    <a:pt x="556419" y="372"/>
                    <a:pt x="561975" y="1166"/>
                  </a:cubicBez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88900" dist="127000" dir="480000" algn="t" rotWithShape="0">
                <a:prstClr val="black">
                  <a:alpha val="21000"/>
                </a:prst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6750" y="381000"/>
              <a:ext cx="3086100" cy="3448050"/>
            </a:xfrm>
            <a:prstGeom prst="rect">
              <a:avLst/>
            </a:prstGeom>
            <a:extLst>
              <a:ext uri="{53640926-AAD7-44d8-BBD7-CCE9431645EC}">
                <a14:shadowObscured xmlns:a14="http://schemas.microsoft.com/office/drawing/2010/main" val="1"/>
              </a:ext>
            </a:extLst>
          </p:spPr>
        </p:pic>
      </p:grpSp>
      <p:grpSp>
        <p:nvGrpSpPr>
          <p:cNvPr id="59" name="Group 58"/>
          <p:cNvGrpSpPr/>
          <p:nvPr/>
        </p:nvGrpSpPr>
        <p:grpSpPr>
          <a:xfrm flipH="1">
            <a:off x="5699578" y="1368874"/>
            <a:ext cx="3086100" cy="3448050"/>
            <a:chOff x="4960144" y="561975"/>
            <a:chExt cx="3086100" cy="3448050"/>
          </a:xfrm>
        </p:grpSpPr>
        <p:sp>
          <p:nvSpPr>
            <p:cNvPr id="58" name="Freeform 57"/>
            <p:cNvSpPr/>
            <p:nvPr/>
          </p:nvSpPr>
          <p:spPr bwMode="auto">
            <a:xfrm>
              <a:off x="4961803" y="603157"/>
              <a:ext cx="2120034" cy="3259230"/>
            </a:xfrm>
            <a:custGeom>
              <a:avLst/>
              <a:gdLst>
                <a:gd name="connsiteX0" fmla="*/ 1533525 w 2109788"/>
                <a:gd name="connsiteY0" fmla="*/ 0 h 3271838"/>
                <a:gd name="connsiteX1" fmla="*/ 1628775 w 2109788"/>
                <a:gd name="connsiteY1" fmla="*/ 14288 h 3271838"/>
                <a:gd name="connsiteX2" fmla="*/ 1643063 w 2109788"/>
                <a:gd name="connsiteY2" fmla="*/ 23813 h 3271838"/>
                <a:gd name="connsiteX3" fmla="*/ 1657350 w 2109788"/>
                <a:gd name="connsiteY3" fmla="*/ 123825 h 3271838"/>
                <a:gd name="connsiteX4" fmla="*/ 1666875 w 2109788"/>
                <a:gd name="connsiteY4" fmla="*/ 166688 h 3271838"/>
                <a:gd name="connsiteX5" fmla="*/ 1676400 w 2109788"/>
                <a:gd name="connsiteY5" fmla="*/ 228600 h 3271838"/>
                <a:gd name="connsiteX6" fmla="*/ 1685925 w 2109788"/>
                <a:gd name="connsiteY6" fmla="*/ 261938 h 3271838"/>
                <a:gd name="connsiteX7" fmla="*/ 1700213 w 2109788"/>
                <a:gd name="connsiteY7" fmla="*/ 338138 h 3271838"/>
                <a:gd name="connsiteX8" fmla="*/ 1709738 w 2109788"/>
                <a:gd name="connsiteY8" fmla="*/ 366713 h 3271838"/>
                <a:gd name="connsiteX9" fmla="*/ 1714500 w 2109788"/>
                <a:gd name="connsiteY9" fmla="*/ 381000 h 3271838"/>
                <a:gd name="connsiteX10" fmla="*/ 1724025 w 2109788"/>
                <a:gd name="connsiteY10" fmla="*/ 395288 h 3271838"/>
                <a:gd name="connsiteX11" fmla="*/ 1733550 w 2109788"/>
                <a:gd name="connsiteY11" fmla="*/ 423863 h 3271838"/>
                <a:gd name="connsiteX12" fmla="*/ 1752600 w 2109788"/>
                <a:gd name="connsiteY12" fmla="*/ 452438 h 3271838"/>
                <a:gd name="connsiteX13" fmla="*/ 1757363 w 2109788"/>
                <a:gd name="connsiteY13" fmla="*/ 466725 h 3271838"/>
                <a:gd name="connsiteX14" fmla="*/ 1781175 w 2109788"/>
                <a:gd name="connsiteY14" fmla="*/ 495300 h 3271838"/>
                <a:gd name="connsiteX15" fmla="*/ 1795463 w 2109788"/>
                <a:gd name="connsiteY15" fmla="*/ 500063 h 3271838"/>
                <a:gd name="connsiteX16" fmla="*/ 1804988 w 2109788"/>
                <a:gd name="connsiteY16" fmla="*/ 514350 h 3271838"/>
                <a:gd name="connsiteX17" fmla="*/ 1833563 w 2109788"/>
                <a:gd name="connsiteY17" fmla="*/ 533400 h 3271838"/>
                <a:gd name="connsiteX18" fmla="*/ 1862138 w 2109788"/>
                <a:gd name="connsiteY18" fmla="*/ 576263 h 3271838"/>
                <a:gd name="connsiteX19" fmla="*/ 1871663 w 2109788"/>
                <a:gd name="connsiteY19" fmla="*/ 590550 h 3271838"/>
                <a:gd name="connsiteX20" fmla="*/ 1866900 w 2109788"/>
                <a:gd name="connsiteY20" fmla="*/ 623888 h 3271838"/>
                <a:gd name="connsiteX21" fmla="*/ 1857375 w 2109788"/>
                <a:gd name="connsiteY21" fmla="*/ 685800 h 3271838"/>
                <a:gd name="connsiteX22" fmla="*/ 1847850 w 2109788"/>
                <a:gd name="connsiteY22" fmla="*/ 714375 h 3271838"/>
                <a:gd name="connsiteX23" fmla="*/ 1838325 w 2109788"/>
                <a:gd name="connsiteY23" fmla="*/ 728663 h 3271838"/>
                <a:gd name="connsiteX24" fmla="*/ 1833563 w 2109788"/>
                <a:gd name="connsiteY24" fmla="*/ 747713 h 3271838"/>
                <a:gd name="connsiteX25" fmla="*/ 1828800 w 2109788"/>
                <a:gd name="connsiteY25" fmla="*/ 762000 h 3271838"/>
                <a:gd name="connsiteX26" fmla="*/ 1833563 w 2109788"/>
                <a:gd name="connsiteY26" fmla="*/ 790575 h 3271838"/>
                <a:gd name="connsiteX27" fmla="*/ 1843088 w 2109788"/>
                <a:gd name="connsiteY27" fmla="*/ 819150 h 3271838"/>
                <a:gd name="connsiteX28" fmla="*/ 1847850 w 2109788"/>
                <a:gd name="connsiteY28" fmla="*/ 833438 h 3271838"/>
                <a:gd name="connsiteX29" fmla="*/ 1857375 w 2109788"/>
                <a:gd name="connsiteY29" fmla="*/ 847725 h 3271838"/>
                <a:gd name="connsiteX30" fmla="*/ 1862138 w 2109788"/>
                <a:gd name="connsiteY30" fmla="*/ 866775 h 3271838"/>
                <a:gd name="connsiteX31" fmla="*/ 1871663 w 2109788"/>
                <a:gd name="connsiteY31" fmla="*/ 966788 h 3271838"/>
                <a:gd name="connsiteX32" fmla="*/ 1876425 w 2109788"/>
                <a:gd name="connsiteY32" fmla="*/ 1004888 h 3271838"/>
                <a:gd name="connsiteX33" fmla="*/ 1871663 w 2109788"/>
                <a:gd name="connsiteY33" fmla="*/ 1028700 h 3271838"/>
                <a:gd name="connsiteX34" fmla="*/ 1857375 w 2109788"/>
                <a:gd name="connsiteY34" fmla="*/ 1100138 h 3271838"/>
                <a:gd name="connsiteX35" fmla="*/ 1847850 w 2109788"/>
                <a:gd name="connsiteY35" fmla="*/ 1128713 h 3271838"/>
                <a:gd name="connsiteX36" fmla="*/ 1838325 w 2109788"/>
                <a:gd name="connsiteY36" fmla="*/ 1157288 h 3271838"/>
                <a:gd name="connsiteX37" fmla="*/ 1824038 w 2109788"/>
                <a:gd name="connsiteY37" fmla="*/ 1200150 h 3271838"/>
                <a:gd name="connsiteX38" fmla="*/ 1819275 w 2109788"/>
                <a:gd name="connsiteY38" fmla="*/ 1214438 h 3271838"/>
                <a:gd name="connsiteX39" fmla="*/ 1785938 w 2109788"/>
                <a:gd name="connsiteY39" fmla="*/ 1257300 h 3271838"/>
                <a:gd name="connsiteX40" fmla="*/ 1776413 w 2109788"/>
                <a:gd name="connsiteY40" fmla="*/ 1271588 h 3271838"/>
                <a:gd name="connsiteX41" fmla="*/ 1747838 w 2109788"/>
                <a:gd name="connsiteY41" fmla="*/ 1290638 h 3271838"/>
                <a:gd name="connsiteX42" fmla="*/ 1738313 w 2109788"/>
                <a:gd name="connsiteY42" fmla="*/ 1304925 h 3271838"/>
                <a:gd name="connsiteX43" fmla="*/ 1709738 w 2109788"/>
                <a:gd name="connsiteY43" fmla="*/ 1323975 h 3271838"/>
                <a:gd name="connsiteX44" fmla="*/ 1700213 w 2109788"/>
                <a:gd name="connsiteY44" fmla="*/ 1338263 h 3271838"/>
                <a:gd name="connsiteX45" fmla="*/ 1685925 w 2109788"/>
                <a:gd name="connsiteY45" fmla="*/ 1347788 h 3271838"/>
                <a:gd name="connsiteX46" fmla="*/ 1676400 w 2109788"/>
                <a:gd name="connsiteY46" fmla="*/ 1390650 h 3271838"/>
                <a:gd name="connsiteX47" fmla="*/ 1690688 w 2109788"/>
                <a:gd name="connsiteY47" fmla="*/ 1419225 h 3271838"/>
                <a:gd name="connsiteX48" fmla="*/ 1704975 w 2109788"/>
                <a:gd name="connsiteY48" fmla="*/ 1428750 h 3271838"/>
                <a:gd name="connsiteX49" fmla="*/ 1743075 w 2109788"/>
                <a:gd name="connsiteY49" fmla="*/ 1452563 h 3271838"/>
                <a:gd name="connsiteX50" fmla="*/ 1757363 w 2109788"/>
                <a:gd name="connsiteY50" fmla="*/ 1457325 h 3271838"/>
                <a:gd name="connsiteX51" fmla="*/ 1766888 w 2109788"/>
                <a:gd name="connsiteY51" fmla="*/ 1471613 h 3271838"/>
                <a:gd name="connsiteX52" fmla="*/ 1800225 w 2109788"/>
                <a:gd name="connsiteY52" fmla="*/ 1509713 h 3271838"/>
                <a:gd name="connsiteX53" fmla="*/ 1819275 w 2109788"/>
                <a:gd name="connsiteY53" fmla="*/ 1552575 h 3271838"/>
                <a:gd name="connsiteX54" fmla="*/ 1833563 w 2109788"/>
                <a:gd name="connsiteY54" fmla="*/ 1557338 h 3271838"/>
                <a:gd name="connsiteX55" fmla="*/ 1838325 w 2109788"/>
                <a:gd name="connsiteY55" fmla="*/ 1571625 h 3271838"/>
                <a:gd name="connsiteX56" fmla="*/ 1866900 w 2109788"/>
                <a:gd name="connsiteY56" fmla="*/ 1590675 h 3271838"/>
                <a:gd name="connsiteX57" fmla="*/ 1885950 w 2109788"/>
                <a:gd name="connsiteY57" fmla="*/ 1633538 h 3271838"/>
                <a:gd name="connsiteX58" fmla="*/ 1900238 w 2109788"/>
                <a:gd name="connsiteY58" fmla="*/ 1643063 h 3271838"/>
                <a:gd name="connsiteX59" fmla="*/ 1947863 w 2109788"/>
                <a:gd name="connsiteY59" fmla="*/ 1657350 h 3271838"/>
                <a:gd name="connsiteX60" fmla="*/ 1962150 w 2109788"/>
                <a:gd name="connsiteY60" fmla="*/ 1662113 h 3271838"/>
                <a:gd name="connsiteX61" fmla="*/ 1990725 w 2109788"/>
                <a:gd name="connsiteY61" fmla="*/ 1676400 h 3271838"/>
                <a:gd name="connsiteX62" fmla="*/ 2033588 w 2109788"/>
                <a:gd name="connsiteY62" fmla="*/ 1704975 h 3271838"/>
                <a:gd name="connsiteX63" fmla="*/ 2047875 w 2109788"/>
                <a:gd name="connsiteY63" fmla="*/ 1714500 h 3271838"/>
                <a:gd name="connsiteX64" fmla="*/ 2057400 w 2109788"/>
                <a:gd name="connsiteY64" fmla="*/ 1728788 h 3271838"/>
                <a:gd name="connsiteX65" fmla="*/ 2071688 w 2109788"/>
                <a:gd name="connsiteY65" fmla="*/ 1738313 h 3271838"/>
                <a:gd name="connsiteX66" fmla="*/ 2081213 w 2109788"/>
                <a:gd name="connsiteY66" fmla="*/ 1766888 h 3271838"/>
                <a:gd name="connsiteX67" fmla="*/ 2085975 w 2109788"/>
                <a:gd name="connsiteY67" fmla="*/ 1781175 h 3271838"/>
                <a:gd name="connsiteX68" fmla="*/ 2090738 w 2109788"/>
                <a:gd name="connsiteY68" fmla="*/ 1795463 h 3271838"/>
                <a:gd name="connsiteX69" fmla="*/ 2095500 w 2109788"/>
                <a:gd name="connsiteY69" fmla="*/ 1819275 h 3271838"/>
                <a:gd name="connsiteX70" fmla="*/ 2100263 w 2109788"/>
                <a:gd name="connsiteY70" fmla="*/ 1833563 h 3271838"/>
                <a:gd name="connsiteX71" fmla="*/ 2109788 w 2109788"/>
                <a:gd name="connsiteY71" fmla="*/ 1871663 h 3271838"/>
                <a:gd name="connsiteX72" fmla="*/ 2100263 w 2109788"/>
                <a:gd name="connsiteY72" fmla="*/ 1947863 h 3271838"/>
                <a:gd name="connsiteX73" fmla="*/ 2090738 w 2109788"/>
                <a:gd name="connsiteY73" fmla="*/ 1976438 h 3271838"/>
                <a:gd name="connsiteX74" fmla="*/ 2085975 w 2109788"/>
                <a:gd name="connsiteY74" fmla="*/ 1990725 h 3271838"/>
                <a:gd name="connsiteX75" fmla="*/ 2066925 w 2109788"/>
                <a:gd name="connsiteY75" fmla="*/ 2019300 h 3271838"/>
                <a:gd name="connsiteX76" fmla="*/ 2052638 w 2109788"/>
                <a:gd name="connsiteY76" fmla="*/ 2047875 h 3271838"/>
                <a:gd name="connsiteX77" fmla="*/ 2038350 w 2109788"/>
                <a:gd name="connsiteY77" fmla="*/ 2057400 h 3271838"/>
                <a:gd name="connsiteX78" fmla="*/ 2028825 w 2109788"/>
                <a:gd name="connsiteY78" fmla="*/ 2071688 h 3271838"/>
                <a:gd name="connsiteX79" fmla="*/ 2014538 w 2109788"/>
                <a:gd name="connsiteY79" fmla="*/ 2076450 h 3271838"/>
                <a:gd name="connsiteX80" fmla="*/ 1952625 w 2109788"/>
                <a:gd name="connsiteY80" fmla="*/ 2090738 h 3271838"/>
                <a:gd name="connsiteX81" fmla="*/ 1938338 w 2109788"/>
                <a:gd name="connsiteY81" fmla="*/ 2105025 h 3271838"/>
                <a:gd name="connsiteX82" fmla="*/ 1924050 w 2109788"/>
                <a:gd name="connsiteY82" fmla="*/ 2114550 h 3271838"/>
                <a:gd name="connsiteX83" fmla="*/ 1905000 w 2109788"/>
                <a:gd name="connsiteY83" fmla="*/ 2143125 h 3271838"/>
                <a:gd name="connsiteX84" fmla="*/ 1876425 w 2109788"/>
                <a:gd name="connsiteY84" fmla="*/ 2185988 h 3271838"/>
                <a:gd name="connsiteX85" fmla="*/ 1857375 w 2109788"/>
                <a:gd name="connsiteY85" fmla="*/ 2214563 h 3271838"/>
                <a:gd name="connsiteX86" fmla="*/ 1847850 w 2109788"/>
                <a:gd name="connsiteY86" fmla="*/ 2228850 h 3271838"/>
                <a:gd name="connsiteX87" fmla="*/ 1819275 w 2109788"/>
                <a:gd name="connsiteY87" fmla="*/ 2286000 h 3271838"/>
                <a:gd name="connsiteX88" fmla="*/ 1809750 w 2109788"/>
                <a:gd name="connsiteY88" fmla="*/ 2300288 h 3271838"/>
                <a:gd name="connsiteX89" fmla="*/ 1800225 w 2109788"/>
                <a:gd name="connsiteY89" fmla="*/ 2328863 h 3271838"/>
                <a:gd name="connsiteX90" fmla="*/ 1795463 w 2109788"/>
                <a:gd name="connsiteY90" fmla="*/ 2343150 h 3271838"/>
                <a:gd name="connsiteX91" fmla="*/ 1804988 w 2109788"/>
                <a:gd name="connsiteY91" fmla="*/ 2376488 h 3271838"/>
                <a:gd name="connsiteX92" fmla="*/ 1814513 w 2109788"/>
                <a:gd name="connsiteY92" fmla="*/ 2405063 h 3271838"/>
                <a:gd name="connsiteX93" fmla="*/ 1819275 w 2109788"/>
                <a:gd name="connsiteY93" fmla="*/ 2419350 h 3271838"/>
                <a:gd name="connsiteX94" fmla="*/ 1828800 w 2109788"/>
                <a:gd name="connsiteY94" fmla="*/ 2462213 h 3271838"/>
                <a:gd name="connsiteX95" fmla="*/ 1838325 w 2109788"/>
                <a:gd name="connsiteY95" fmla="*/ 2476500 h 3271838"/>
                <a:gd name="connsiteX96" fmla="*/ 1847850 w 2109788"/>
                <a:gd name="connsiteY96" fmla="*/ 2505075 h 3271838"/>
                <a:gd name="connsiteX97" fmla="*/ 1871663 w 2109788"/>
                <a:gd name="connsiteY97" fmla="*/ 2547938 h 3271838"/>
                <a:gd name="connsiteX98" fmla="*/ 1866900 w 2109788"/>
                <a:gd name="connsiteY98" fmla="*/ 2690813 h 3271838"/>
                <a:gd name="connsiteX99" fmla="*/ 1866900 w 2109788"/>
                <a:gd name="connsiteY99" fmla="*/ 2733675 h 3271838"/>
                <a:gd name="connsiteX100" fmla="*/ 1866900 w 2109788"/>
                <a:gd name="connsiteY100" fmla="*/ 3038475 h 3271838"/>
                <a:gd name="connsiteX101" fmla="*/ 1862138 w 2109788"/>
                <a:gd name="connsiteY101" fmla="*/ 3071813 h 3271838"/>
                <a:gd name="connsiteX102" fmla="*/ 1852613 w 2109788"/>
                <a:gd name="connsiteY102" fmla="*/ 3138488 h 3271838"/>
                <a:gd name="connsiteX103" fmla="*/ 1847850 w 2109788"/>
                <a:gd name="connsiteY103" fmla="*/ 3152775 h 3271838"/>
                <a:gd name="connsiteX104" fmla="*/ 1828800 w 2109788"/>
                <a:gd name="connsiteY104" fmla="*/ 3181350 h 3271838"/>
                <a:gd name="connsiteX105" fmla="*/ 1824038 w 2109788"/>
                <a:gd name="connsiteY105" fmla="*/ 3195638 h 3271838"/>
                <a:gd name="connsiteX106" fmla="*/ 1781175 w 2109788"/>
                <a:gd name="connsiteY106" fmla="*/ 3214688 h 3271838"/>
                <a:gd name="connsiteX107" fmla="*/ 1738313 w 2109788"/>
                <a:gd name="connsiteY107" fmla="*/ 3238500 h 3271838"/>
                <a:gd name="connsiteX108" fmla="*/ 1724025 w 2109788"/>
                <a:gd name="connsiteY108" fmla="*/ 3248025 h 3271838"/>
                <a:gd name="connsiteX109" fmla="*/ 1685925 w 2109788"/>
                <a:gd name="connsiteY109" fmla="*/ 3257550 h 3271838"/>
                <a:gd name="connsiteX110" fmla="*/ 1590675 w 2109788"/>
                <a:gd name="connsiteY110" fmla="*/ 3267075 h 3271838"/>
                <a:gd name="connsiteX111" fmla="*/ 1571625 w 2109788"/>
                <a:gd name="connsiteY111" fmla="*/ 3271838 h 3271838"/>
                <a:gd name="connsiteX112" fmla="*/ 1509713 w 2109788"/>
                <a:gd name="connsiteY112" fmla="*/ 3267075 h 3271838"/>
                <a:gd name="connsiteX113" fmla="*/ 1476375 w 2109788"/>
                <a:gd name="connsiteY113" fmla="*/ 3257550 h 3271838"/>
                <a:gd name="connsiteX114" fmla="*/ 1443038 w 2109788"/>
                <a:gd name="connsiteY114" fmla="*/ 3252788 h 3271838"/>
                <a:gd name="connsiteX115" fmla="*/ 1428750 w 2109788"/>
                <a:gd name="connsiteY115" fmla="*/ 3248025 h 3271838"/>
                <a:gd name="connsiteX116" fmla="*/ 1376363 w 2109788"/>
                <a:gd name="connsiteY116" fmla="*/ 3238500 h 3271838"/>
                <a:gd name="connsiteX117" fmla="*/ 1357313 w 2109788"/>
                <a:gd name="connsiteY117" fmla="*/ 3233738 h 3271838"/>
                <a:gd name="connsiteX118" fmla="*/ 1328738 w 2109788"/>
                <a:gd name="connsiteY118" fmla="*/ 3224213 h 3271838"/>
                <a:gd name="connsiteX119" fmla="*/ 1300163 w 2109788"/>
                <a:gd name="connsiteY119" fmla="*/ 3209925 h 3271838"/>
                <a:gd name="connsiteX120" fmla="*/ 1271588 w 2109788"/>
                <a:gd name="connsiteY120" fmla="*/ 3195638 h 3271838"/>
                <a:gd name="connsiteX121" fmla="*/ 1257300 w 2109788"/>
                <a:gd name="connsiteY121" fmla="*/ 3186113 h 3271838"/>
                <a:gd name="connsiteX122" fmla="*/ 1247775 w 2109788"/>
                <a:gd name="connsiteY122" fmla="*/ 3157538 h 3271838"/>
                <a:gd name="connsiteX123" fmla="*/ 1247775 w 2109788"/>
                <a:gd name="connsiteY123" fmla="*/ 3014663 h 3271838"/>
                <a:gd name="connsiteX124" fmla="*/ 1238250 w 2109788"/>
                <a:gd name="connsiteY124" fmla="*/ 2981325 h 3271838"/>
                <a:gd name="connsiteX125" fmla="*/ 1228725 w 2109788"/>
                <a:gd name="connsiteY125" fmla="*/ 2967038 h 3271838"/>
                <a:gd name="connsiteX126" fmla="*/ 1223963 w 2109788"/>
                <a:gd name="connsiteY126" fmla="*/ 2952750 h 3271838"/>
                <a:gd name="connsiteX127" fmla="*/ 1243013 w 2109788"/>
                <a:gd name="connsiteY127" fmla="*/ 2924175 h 3271838"/>
                <a:gd name="connsiteX128" fmla="*/ 1252538 w 2109788"/>
                <a:gd name="connsiteY128" fmla="*/ 2881313 h 3271838"/>
                <a:gd name="connsiteX129" fmla="*/ 1247775 w 2109788"/>
                <a:gd name="connsiteY129" fmla="*/ 2805113 h 3271838"/>
                <a:gd name="connsiteX130" fmla="*/ 1252538 w 2109788"/>
                <a:gd name="connsiteY130" fmla="*/ 2743200 h 3271838"/>
                <a:gd name="connsiteX131" fmla="*/ 1252538 w 2109788"/>
                <a:gd name="connsiteY131" fmla="*/ 2671763 h 3271838"/>
                <a:gd name="connsiteX132" fmla="*/ 1243013 w 2109788"/>
                <a:gd name="connsiteY132" fmla="*/ 2605088 h 3271838"/>
                <a:gd name="connsiteX133" fmla="*/ 1238250 w 2109788"/>
                <a:gd name="connsiteY133" fmla="*/ 2590800 h 3271838"/>
                <a:gd name="connsiteX134" fmla="*/ 1243013 w 2109788"/>
                <a:gd name="connsiteY134" fmla="*/ 2533650 h 3271838"/>
                <a:gd name="connsiteX135" fmla="*/ 1247775 w 2109788"/>
                <a:gd name="connsiteY135" fmla="*/ 2519363 h 3271838"/>
                <a:gd name="connsiteX136" fmla="*/ 1262063 w 2109788"/>
                <a:gd name="connsiteY136" fmla="*/ 2471738 h 3271838"/>
                <a:gd name="connsiteX137" fmla="*/ 1266825 w 2109788"/>
                <a:gd name="connsiteY137" fmla="*/ 2457450 h 3271838"/>
                <a:gd name="connsiteX138" fmla="*/ 1285875 w 2109788"/>
                <a:gd name="connsiteY138" fmla="*/ 2428875 h 3271838"/>
                <a:gd name="connsiteX139" fmla="*/ 1300163 w 2109788"/>
                <a:gd name="connsiteY139" fmla="*/ 2381250 h 3271838"/>
                <a:gd name="connsiteX140" fmla="*/ 1304925 w 2109788"/>
                <a:gd name="connsiteY140" fmla="*/ 2366963 h 3271838"/>
                <a:gd name="connsiteX141" fmla="*/ 1290638 w 2109788"/>
                <a:gd name="connsiteY141" fmla="*/ 2309813 h 3271838"/>
                <a:gd name="connsiteX142" fmla="*/ 1281113 w 2109788"/>
                <a:gd name="connsiteY142" fmla="*/ 2295525 h 3271838"/>
                <a:gd name="connsiteX143" fmla="*/ 1271588 w 2109788"/>
                <a:gd name="connsiteY143" fmla="*/ 2252663 h 3271838"/>
                <a:gd name="connsiteX144" fmla="*/ 1266825 w 2109788"/>
                <a:gd name="connsiteY144" fmla="*/ 2209800 h 3271838"/>
                <a:gd name="connsiteX145" fmla="*/ 1257300 w 2109788"/>
                <a:gd name="connsiteY145" fmla="*/ 2176463 h 3271838"/>
                <a:gd name="connsiteX146" fmla="*/ 1262063 w 2109788"/>
                <a:gd name="connsiteY146" fmla="*/ 2071688 h 3271838"/>
                <a:gd name="connsiteX147" fmla="*/ 1271588 w 2109788"/>
                <a:gd name="connsiteY147" fmla="*/ 2024063 h 3271838"/>
                <a:gd name="connsiteX148" fmla="*/ 1266825 w 2109788"/>
                <a:gd name="connsiteY148" fmla="*/ 1971675 h 3271838"/>
                <a:gd name="connsiteX149" fmla="*/ 1223963 w 2109788"/>
                <a:gd name="connsiteY149" fmla="*/ 1947863 h 3271838"/>
                <a:gd name="connsiteX150" fmla="*/ 1209675 w 2109788"/>
                <a:gd name="connsiteY150" fmla="*/ 1952625 h 3271838"/>
                <a:gd name="connsiteX151" fmla="*/ 1171575 w 2109788"/>
                <a:gd name="connsiteY151" fmla="*/ 1943100 h 3271838"/>
                <a:gd name="connsiteX152" fmla="*/ 1157288 w 2109788"/>
                <a:gd name="connsiteY152" fmla="*/ 1933575 h 3271838"/>
                <a:gd name="connsiteX153" fmla="*/ 1128713 w 2109788"/>
                <a:gd name="connsiteY153" fmla="*/ 1924050 h 3271838"/>
                <a:gd name="connsiteX154" fmla="*/ 1114425 w 2109788"/>
                <a:gd name="connsiteY154" fmla="*/ 1919288 h 3271838"/>
                <a:gd name="connsiteX155" fmla="*/ 1047750 w 2109788"/>
                <a:gd name="connsiteY155" fmla="*/ 1928813 h 3271838"/>
                <a:gd name="connsiteX156" fmla="*/ 1014413 w 2109788"/>
                <a:gd name="connsiteY156" fmla="*/ 1924050 h 3271838"/>
                <a:gd name="connsiteX157" fmla="*/ 952500 w 2109788"/>
                <a:gd name="connsiteY157" fmla="*/ 1933575 h 3271838"/>
                <a:gd name="connsiteX158" fmla="*/ 890588 w 2109788"/>
                <a:gd name="connsiteY158" fmla="*/ 1928813 h 3271838"/>
                <a:gd name="connsiteX159" fmla="*/ 876300 w 2109788"/>
                <a:gd name="connsiteY159" fmla="*/ 1924050 h 3271838"/>
                <a:gd name="connsiteX160" fmla="*/ 862013 w 2109788"/>
                <a:gd name="connsiteY160" fmla="*/ 1914525 h 3271838"/>
                <a:gd name="connsiteX161" fmla="*/ 842963 w 2109788"/>
                <a:gd name="connsiteY161" fmla="*/ 1909763 h 3271838"/>
                <a:gd name="connsiteX162" fmla="*/ 814388 w 2109788"/>
                <a:gd name="connsiteY162" fmla="*/ 1914525 h 3271838"/>
                <a:gd name="connsiteX163" fmla="*/ 785813 w 2109788"/>
                <a:gd name="connsiteY163" fmla="*/ 1900238 h 3271838"/>
                <a:gd name="connsiteX164" fmla="*/ 714375 w 2109788"/>
                <a:gd name="connsiteY164" fmla="*/ 1905000 h 3271838"/>
                <a:gd name="connsiteX165" fmla="*/ 671513 w 2109788"/>
                <a:gd name="connsiteY165" fmla="*/ 1881188 h 3271838"/>
                <a:gd name="connsiteX166" fmla="*/ 604838 w 2109788"/>
                <a:gd name="connsiteY166" fmla="*/ 1862138 h 3271838"/>
                <a:gd name="connsiteX167" fmla="*/ 566738 w 2109788"/>
                <a:gd name="connsiteY167" fmla="*/ 1857375 h 3271838"/>
                <a:gd name="connsiteX168" fmla="*/ 523875 w 2109788"/>
                <a:gd name="connsiteY168" fmla="*/ 1862138 h 3271838"/>
                <a:gd name="connsiteX169" fmla="*/ 423863 w 2109788"/>
                <a:gd name="connsiteY169" fmla="*/ 1852613 h 3271838"/>
                <a:gd name="connsiteX170" fmla="*/ 352425 w 2109788"/>
                <a:gd name="connsiteY170" fmla="*/ 1843088 h 3271838"/>
                <a:gd name="connsiteX171" fmla="*/ 252413 w 2109788"/>
                <a:gd name="connsiteY171" fmla="*/ 1852613 h 3271838"/>
                <a:gd name="connsiteX172" fmla="*/ 204788 w 2109788"/>
                <a:gd name="connsiteY172" fmla="*/ 1862138 h 3271838"/>
                <a:gd name="connsiteX173" fmla="*/ 166688 w 2109788"/>
                <a:gd name="connsiteY173" fmla="*/ 1871663 h 3271838"/>
                <a:gd name="connsiteX174" fmla="*/ 138113 w 2109788"/>
                <a:gd name="connsiteY174" fmla="*/ 1881188 h 3271838"/>
                <a:gd name="connsiteX175" fmla="*/ 109538 w 2109788"/>
                <a:gd name="connsiteY175" fmla="*/ 1885950 h 3271838"/>
                <a:gd name="connsiteX176" fmla="*/ 80963 w 2109788"/>
                <a:gd name="connsiteY176" fmla="*/ 1876425 h 3271838"/>
                <a:gd name="connsiteX177" fmla="*/ 66675 w 2109788"/>
                <a:gd name="connsiteY177" fmla="*/ 1871663 h 3271838"/>
                <a:gd name="connsiteX178" fmla="*/ 38100 w 2109788"/>
                <a:gd name="connsiteY178" fmla="*/ 1852613 h 3271838"/>
                <a:gd name="connsiteX179" fmla="*/ 19050 w 2109788"/>
                <a:gd name="connsiteY179" fmla="*/ 1824038 h 3271838"/>
                <a:gd name="connsiteX180" fmla="*/ 9525 w 2109788"/>
                <a:gd name="connsiteY180" fmla="*/ 1785938 h 3271838"/>
                <a:gd name="connsiteX181" fmla="*/ 0 w 2109788"/>
                <a:gd name="connsiteY181" fmla="*/ 1757363 h 3271838"/>
                <a:gd name="connsiteX182" fmla="*/ 9525 w 2109788"/>
                <a:gd name="connsiteY182" fmla="*/ 1728788 h 3271838"/>
                <a:gd name="connsiteX183" fmla="*/ 14288 w 2109788"/>
                <a:gd name="connsiteY183" fmla="*/ 1714500 h 3271838"/>
                <a:gd name="connsiteX184" fmla="*/ 23813 w 2109788"/>
                <a:gd name="connsiteY184" fmla="*/ 1700213 h 3271838"/>
                <a:gd name="connsiteX185" fmla="*/ 42863 w 2109788"/>
                <a:gd name="connsiteY185" fmla="*/ 1676400 h 3271838"/>
                <a:gd name="connsiteX186" fmla="*/ 47625 w 2109788"/>
                <a:gd name="connsiteY186" fmla="*/ 1662113 h 3271838"/>
                <a:gd name="connsiteX187" fmla="*/ 76200 w 2109788"/>
                <a:gd name="connsiteY187" fmla="*/ 1643063 h 3271838"/>
                <a:gd name="connsiteX188" fmla="*/ 95250 w 2109788"/>
                <a:gd name="connsiteY188" fmla="*/ 1628775 h 3271838"/>
                <a:gd name="connsiteX189" fmla="*/ 128588 w 2109788"/>
                <a:gd name="connsiteY189" fmla="*/ 1619250 h 3271838"/>
                <a:gd name="connsiteX190" fmla="*/ 171450 w 2109788"/>
                <a:gd name="connsiteY190" fmla="*/ 1609725 h 3271838"/>
                <a:gd name="connsiteX191" fmla="*/ 242888 w 2109788"/>
                <a:gd name="connsiteY191" fmla="*/ 1624013 h 3271838"/>
                <a:gd name="connsiteX192" fmla="*/ 257175 w 2109788"/>
                <a:gd name="connsiteY192" fmla="*/ 1633538 h 3271838"/>
                <a:gd name="connsiteX193" fmla="*/ 285750 w 2109788"/>
                <a:gd name="connsiteY193" fmla="*/ 1643063 h 3271838"/>
                <a:gd name="connsiteX194" fmla="*/ 461963 w 2109788"/>
                <a:gd name="connsiteY194" fmla="*/ 1633538 h 3271838"/>
                <a:gd name="connsiteX195" fmla="*/ 495300 w 2109788"/>
                <a:gd name="connsiteY195" fmla="*/ 1624013 h 3271838"/>
                <a:gd name="connsiteX196" fmla="*/ 514350 w 2109788"/>
                <a:gd name="connsiteY196" fmla="*/ 1619250 h 3271838"/>
                <a:gd name="connsiteX197" fmla="*/ 595313 w 2109788"/>
                <a:gd name="connsiteY197" fmla="*/ 1604963 h 3271838"/>
                <a:gd name="connsiteX198" fmla="*/ 657225 w 2109788"/>
                <a:gd name="connsiteY198" fmla="*/ 1595438 h 3271838"/>
                <a:gd name="connsiteX199" fmla="*/ 876300 w 2109788"/>
                <a:gd name="connsiteY199" fmla="*/ 1585913 h 3271838"/>
                <a:gd name="connsiteX200" fmla="*/ 904875 w 2109788"/>
                <a:gd name="connsiteY200" fmla="*/ 1571625 h 3271838"/>
                <a:gd name="connsiteX201" fmla="*/ 942975 w 2109788"/>
                <a:gd name="connsiteY201" fmla="*/ 1562100 h 3271838"/>
                <a:gd name="connsiteX202" fmla="*/ 1009650 w 2109788"/>
                <a:gd name="connsiteY202" fmla="*/ 1566863 h 3271838"/>
                <a:gd name="connsiteX203" fmla="*/ 1033463 w 2109788"/>
                <a:gd name="connsiteY203" fmla="*/ 1571625 h 3271838"/>
                <a:gd name="connsiteX204" fmla="*/ 1085850 w 2109788"/>
                <a:gd name="connsiteY204" fmla="*/ 1576388 h 3271838"/>
                <a:gd name="connsiteX205" fmla="*/ 1123950 w 2109788"/>
                <a:gd name="connsiteY205" fmla="*/ 1566863 h 3271838"/>
                <a:gd name="connsiteX206" fmla="*/ 1176338 w 2109788"/>
                <a:gd name="connsiteY206" fmla="*/ 1552575 h 3271838"/>
                <a:gd name="connsiteX207" fmla="*/ 1243013 w 2109788"/>
                <a:gd name="connsiteY207" fmla="*/ 1547813 h 3271838"/>
                <a:gd name="connsiteX208" fmla="*/ 1290638 w 2109788"/>
                <a:gd name="connsiteY208" fmla="*/ 1543050 h 3271838"/>
                <a:gd name="connsiteX209" fmla="*/ 1304925 w 2109788"/>
                <a:gd name="connsiteY209" fmla="*/ 1538288 h 3271838"/>
                <a:gd name="connsiteX210" fmla="*/ 1309688 w 2109788"/>
                <a:gd name="connsiteY210" fmla="*/ 1524000 h 3271838"/>
                <a:gd name="connsiteX211" fmla="*/ 1319213 w 2109788"/>
                <a:gd name="connsiteY211" fmla="*/ 1509713 h 3271838"/>
                <a:gd name="connsiteX212" fmla="*/ 1347788 w 2109788"/>
                <a:gd name="connsiteY212" fmla="*/ 1485900 h 3271838"/>
                <a:gd name="connsiteX213" fmla="*/ 1357313 w 2109788"/>
                <a:gd name="connsiteY213" fmla="*/ 1471613 h 3271838"/>
                <a:gd name="connsiteX214" fmla="*/ 1385888 w 2109788"/>
                <a:gd name="connsiteY214" fmla="*/ 1452563 h 3271838"/>
                <a:gd name="connsiteX215" fmla="*/ 1414463 w 2109788"/>
                <a:gd name="connsiteY215" fmla="*/ 1443038 h 3271838"/>
                <a:gd name="connsiteX216" fmla="*/ 1443038 w 2109788"/>
                <a:gd name="connsiteY216" fmla="*/ 1419225 h 3271838"/>
                <a:gd name="connsiteX217" fmla="*/ 1452563 w 2109788"/>
                <a:gd name="connsiteY217" fmla="*/ 1390650 h 3271838"/>
                <a:gd name="connsiteX218" fmla="*/ 1433513 w 2109788"/>
                <a:gd name="connsiteY218" fmla="*/ 1338263 h 3271838"/>
                <a:gd name="connsiteX219" fmla="*/ 1404938 w 2109788"/>
                <a:gd name="connsiteY219" fmla="*/ 1314450 h 3271838"/>
                <a:gd name="connsiteX220" fmla="*/ 1395413 w 2109788"/>
                <a:gd name="connsiteY220" fmla="*/ 1300163 h 3271838"/>
                <a:gd name="connsiteX221" fmla="*/ 1381125 w 2109788"/>
                <a:gd name="connsiteY221" fmla="*/ 1281113 h 3271838"/>
                <a:gd name="connsiteX222" fmla="*/ 1362075 w 2109788"/>
                <a:gd name="connsiteY222" fmla="*/ 1252538 h 3271838"/>
                <a:gd name="connsiteX223" fmla="*/ 1347788 w 2109788"/>
                <a:gd name="connsiteY223" fmla="*/ 1243013 h 3271838"/>
                <a:gd name="connsiteX224" fmla="*/ 1333500 w 2109788"/>
                <a:gd name="connsiteY224" fmla="*/ 1214438 h 3271838"/>
                <a:gd name="connsiteX225" fmla="*/ 1323975 w 2109788"/>
                <a:gd name="connsiteY225" fmla="*/ 1185863 h 3271838"/>
                <a:gd name="connsiteX226" fmla="*/ 1319213 w 2109788"/>
                <a:gd name="connsiteY226" fmla="*/ 1171575 h 3271838"/>
                <a:gd name="connsiteX227" fmla="*/ 1314450 w 2109788"/>
                <a:gd name="connsiteY227" fmla="*/ 1157288 h 3271838"/>
                <a:gd name="connsiteX228" fmla="*/ 1304925 w 2109788"/>
                <a:gd name="connsiteY228" fmla="*/ 1123950 h 3271838"/>
                <a:gd name="connsiteX229" fmla="*/ 1290638 w 2109788"/>
                <a:gd name="connsiteY229" fmla="*/ 1114425 h 3271838"/>
                <a:gd name="connsiteX230" fmla="*/ 1266825 w 2109788"/>
                <a:gd name="connsiteY230" fmla="*/ 1119188 h 3271838"/>
                <a:gd name="connsiteX231" fmla="*/ 1190625 w 2109788"/>
                <a:gd name="connsiteY231" fmla="*/ 1109663 h 3271838"/>
                <a:gd name="connsiteX232" fmla="*/ 1181100 w 2109788"/>
                <a:gd name="connsiteY232" fmla="*/ 1081088 h 3271838"/>
                <a:gd name="connsiteX233" fmla="*/ 1185863 w 2109788"/>
                <a:gd name="connsiteY233" fmla="*/ 1019175 h 3271838"/>
                <a:gd name="connsiteX234" fmla="*/ 1195388 w 2109788"/>
                <a:gd name="connsiteY234" fmla="*/ 1004888 h 3271838"/>
                <a:gd name="connsiteX235" fmla="*/ 1223963 w 2109788"/>
                <a:gd name="connsiteY235" fmla="*/ 981075 h 3271838"/>
                <a:gd name="connsiteX236" fmla="*/ 1238250 w 2109788"/>
                <a:gd name="connsiteY236" fmla="*/ 976313 h 3271838"/>
                <a:gd name="connsiteX237" fmla="*/ 1247775 w 2109788"/>
                <a:gd name="connsiteY237" fmla="*/ 962025 h 3271838"/>
                <a:gd name="connsiteX238" fmla="*/ 1276350 w 2109788"/>
                <a:gd name="connsiteY238" fmla="*/ 942975 h 3271838"/>
                <a:gd name="connsiteX239" fmla="*/ 1285875 w 2109788"/>
                <a:gd name="connsiteY239" fmla="*/ 914400 h 3271838"/>
                <a:gd name="connsiteX240" fmla="*/ 1290638 w 2109788"/>
                <a:gd name="connsiteY240" fmla="*/ 900113 h 3271838"/>
                <a:gd name="connsiteX241" fmla="*/ 1300163 w 2109788"/>
                <a:gd name="connsiteY241" fmla="*/ 885825 h 3271838"/>
                <a:gd name="connsiteX242" fmla="*/ 1295400 w 2109788"/>
                <a:gd name="connsiteY242" fmla="*/ 823913 h 3271838"/>
                <a:gd name="connsiteX243" fmla="*/ 1290638 w 2109788"/>
                <a:gd name="connsiteY243" fmla="*/ 809625 h 3271838"/>
                <a:gd name="connsiteX244" fmla="*/ 1276350 w 2109788"/>
                <a:gd name="connsiteY244" fmla="*/ 800100 h 3271838"/>
                <a:gd name="connsiteX245" fmla="*/ 1266825 w 2109788"/>
                <a:gd name="connsiteY245" fmla="*/ 771525 h 3271838"/>
                <a:gd name="connsiteX246" fmla="*/ 1262063 w 2109788"/>
                <a:gd name="connsiteY246" fmla="*/ 757238 h 3271838"/>
                <a:gd name="connsiteX247" fmla="*/ 1257300 w 2109788"/>
                <a:gd name="connsiteY247" fmla="*/ 738188 h 3271838"/>
                <a:gd name="connsiteX248" fmla="*/ 1252538 w 2109788"/>
                <a:gd name="connsiteY248" fmla="*/ 700088 h 3271838"/>
                <a:gd name="connsiteX249" fmla="*/ 1247775 w 2109788"/>
                <a:gd name="connsiteY249" fmla="*/ 685800 h 3271838"/>
                <a:gd name="connsiteX250" fmla="*/ 1238250 w 2109788"/>
                <a:gd name="connsiteY250" fmla="*/ 642938 h 3271838"/>
                <a:gd name="connsiteX251" fmla="*/ 1243013 w 2109788"/>
                <a:gd name="connsiteY251" fmla="*/ 609600 h 3271838"/>
                <a:gd name="connsiteX252" fmla="*/ 1247775 w 2109788"/>
                <a:gd name="connsiteY252" fmla="*/ 595313 h 3271838"/>
                <a:gd name="connsiteX253" fmla="*/ 1266825 w 2109788"/>
                <a:gd name="connsiteY253" fmla="*/ 590550 h 3271838"/>
                <a:gd name="connsiteX254" fmla="*/ 1290638 w 2109788"/>
                <a:gd name="connsiteY254" fmla="*/ 566738 h 3271838"/>
                <a:gd name="connsiteX255" fmla="*/ 1319213 w 2109788"/>
                <a:gd name="connsiteY255" fmla="*/ 538163 h 3271838"/>
                <a:gd name="connsiteX256" fmla="*/ 1323975 w 2109788"/>
                <a:gd name="connsiteY256" fmla="*/ 523875 h 3271838"/>
                <a:gd name="connsiteX257" fmla="*/ 1333500 w 2109788"/>
                <a:gd name="connsiteY257" fmla="*/ 509588 h 3271838"/>
                <a:gd name="connsiteX258" fmla="*/ 1338263 w 2109788"/>
                <a:gd name="connsiteY258" fmla="*/ 490538 h 3271838"/>
                <a:gd name="connsiteX259" fmla="*/ 1362075 w 2109788"/>
                <a:gd name="connsiteY259" fmla="*/ 423863 h 3271838"/>
                <a:gd name="connsiteX260" fmla="*/ 1371600 w 2109788"/>
                <a:gd name="connsiteY260" fmla="*/ 323850 h 3271838"/>
                <a:gd name="connsiteX261" fmla="*/ 1381125 w 2109788"/>
                <a:gd name="connsiteY261" fmla="*/ 280988 h 3271838"/>
                <a:gd name="connsiteX262" fmla="*/ 1385888 w 2109788"/>
                <a:gd name="connsiteY262" fmla="*/ 247650 h 3271838"/>
                <a:gd name="connsiteX263" fmla="*/ 1395413 w 2109788"/>
                <a:gd name="connsiteY263" fmla="*/ 219075 h 3271838"/>
                <a:gd name="connsiteX264" fmla="*/ 1400175 w 2109788"/>
                <a:gd name="connsiteY264" fmla="*/ 200025 h 3271838"/>
                <a:gd name="connsiteX265" fmla="*/ 1409700 w 2109788"/>
                <a:gd name="connsiteY265" fmla="*/ 104775 h 3271838"/>
                <a:gd name="connsiteX266" fmla="*/ 1433513 w 2109788"/>
                <a:gd name="connsiteY266" fmla="*/ 57150 h 3271838"/>
                <a:gd name="connsiteX267" fmla="*/ 1462088 w 2109788"/>
                <a:gd name="connsiteY267" fmla="*/ 33338 h 3271838"/>
                <a:gd name="connsiteX268" fmla="*/ 1490663 w 2109788"/>
                <a:gd name="connsiteY268" fmla="*/ 23813 h 3271838"/>
                <a:gd name="connsiteX269" fmla="*/ 1504950 w 2109788"/>
                <a:gd name="connsiteY269" fmla="*/ 19050 h 3271838"/>
                <a:gd name="connsiteX270" fmla="*/ 1519238 w 2109788"/>
                <a:gd name="connsiteY270" fmla="*/ 14288 h 3271838"/>
                <a:gd name="connsiteX271" fmla="*/ 1533525 w 2109788"/>
                <a:gd name="connsiteY271" fmla="*/ 0 h 3271838"/>
                <a:gd name="connsiteX0" fmla="*/ 1533525 w 2109788"/>
                <a:gd name="connsiteY0" fmla="*/ 0 h 3271838"/>
                <a:gd name="connsiteX1" fmla="*/ 1628775 w 2109788"/>
                <a:gd name="connsiteY1" fmla="*/ 14288 h 3271838"/>
                <a:gd name="connsiteX2" fmla="*/ 1643063 w 2109788"/>
                <a:gd name="connsiteY2" fmla="*/ 23813 h 3271838"/>
                <a:gd name="connsiteX3" fmla="*/ 1657350 w 2109788"/>
                <a:gd name="connsiteY3" fmla="*/ 123825 h 3271838"/>
                <a:gd name="connsiteX4" fmla="*/ 1666875 w 2109788"/>
                <a:gd name="connsiteY4" fmla="*/ 166688 h 3271838"/>
                <a:gd name="connsiteX5" fmla="*/ 1676400 w 2109788"/>
                <a:gd name="connsiteY5" fmla="*/ 228600 h 3271838"/>
                <a:gd name="connsiteX6" fmla="*/ 1685925 w 2109788"/>
                <a:gd name="connsiteY6" fmla="*/ 261938 h 3271838"/>
                <a:gd name="connsiteX7" fmla="*/ 1700213 w 2109788"/>
                <a:gd name="connsiteY7" fmla="*/ 338138 h 3271838"/>
                <a:gd name="connsiteX8" fmla="*/ 1709738 w 2109788"/>
                <a:gd name="connsiteY8" fmla="*/ 366713 h 3271838"/>
                <a:gd name="connsiteX9" fmla="*/ 1714500 w 2109788"/>
                <a:gd name="connsiteY9" fmla="*/ 381000 h 3271838"/>
                <a:gd name="connsiteX10" fmla="*/ 1724025 w 2109788"/>
                <a:gd name="connsiteY10" fmla="*/ 395288 h 3271838"/>
                <a:gd name="connsiteX11" fmla="*/ 1733550 w 2109788"/>
                <a:gd name="connsiteY11" fmla="*/ 423863 h 3271838"/>
                <a:gd name="connsiteX12" fmla="*/ 1752600 w 2109788"/>
                <a:gd name="connsiteY12" fmla="*/ 452438 h 3271838"/>
                <a:gd name="connsiteX13" fmla="*/ 1757363 w 2109788"/>
                <a:gd name="connsiteY13" fmla="*/ 466725 h 3271838"/>
                <a:gd name="connsiteX14" fmla="*/ 1781175 w 2109788"/>
                <a:gd name="connsiteY14" fmla="*/ 495300 h 3271838"/>
                <a:gd name="connsiteX15" fmla="*/ 1795463 w 2109788"/>
                <a:gd name="connsiteY15" fmla="*/ 500063 h 3271838"/>
                <a:gd name="connsiteX16" fmla="*/ 1804988 w 2109788"/>
                <a:gd name="connsiteY16" fmla="*/ 514350 h 3271838"/>
                <a:gd name="connsiteX17" fmla="*/ 1833563 w 2109788"/>
                <a:gd name="connsiteY17" fmla="*/ 533400 h 3271838"/>
                <a:gd name="connsiteX18" fmla="*/ 1862138 w 2109788"/>
                <a:gd name="connsiteY18" fmla="*/ 576263 h 3271838"/>
                <a:gd name="connsiteX19" fmla="*/ 1871663 w 2109788"/>
                <a:gd name="connsiteY19" fmla="*/ 590550 h 3271838"/>
                <a:gd name="connsiteX20" fmla="*/ 1866900 w 2109788"/>
                <a:gd name="connsiteY20" fmla="*/ 623888 h 3271838"/>
                <a:gd name="connsiteX21" fmla="*/ 1857375 w 2109788"/>
                <a:gd name="connsiteY21" fmla="*/ 685800 h 3271838"/>
                <a:gd name="connsiteX22" fmla="*/ 1847850 w 2109788"/>
                <a:gd name="connsiteY22" fmla="*/ 714375 h 3271838"/>
                <a:gd name="connsiteX23" fmla="*/ 1838325 w 2109788"/>
                <a:gd name="connsiteY23" fmla="*/ 728663 h 3271838"/>
                <a:gd name="connsiteX24" fmla="*/ 1833563 w 2109788"/>
                <a:gd name="connsiteY24" fmla="*/ 747713 h 3271838"/>
                <a:gd name="connsiteX25" fmla="*/ 1828800 w 2109788"/>
                <a:gd name="connsiteY25" fmla="*/ 762000 h 3271838"/>
                <a:gd name="connsiteX26" fmla="*/ 1833563 w 2109788"/>
                <a:gd name="connsiteY26" fmla="*/ 790575 h 3271838"/>
                <a:gd name="connsiteX27" fmla="*/ 1843088 w 2109788"/>
                <a:gd name="connsiteY27" fmla="*/ 819150 h 3271838"/>
                <a:gd name="connsiteX28" fmla="*/ 1847850 w 2109788"/>
                <a:gd name="connsiteY28" fmla="*/ 833438 h 3271838"/>
                <a:gd name="connsiteX29" fmla="*/ 1857375 w 2109788"/>
                <a:gd name="connsiteY29" fmla="*/ 847725 h 3271838"/>
                <a:gd name="connsiteX30" fmla="*/ 1862138 w 2109788"/>
                <a:gd name="connsiteY30" fmla="*/ 866775 h 3271838"/>
                <a:gd name="connsiteX31" fmla="*/ 1871663 w 2109788"/>
                <a:gd name="connsiteY31" fmla="*/ 966788 h 3271838"/>
                <a:gd name="connsiteX32" fmla="*/ 1876425 w 2109788"/>
                <a:gd name="connsiteY32" fmla="*/ 1004888 h 3271838"/>
                <a:gd name="connsiteX33" fmla="*/ 1871663 w 2109788"/>
                <a:gd name="connsiteY33" fmla="*/ 1028700 h 3271838"/>
                <a:gd name="connsiteX34" fmla="*/ 1857375 w 2109788"/>
                <a:gd name="connsiteY34" fmla="*/ 1100138 h 3271838"/>
                <a:gd name="connsiteX35" fmla="*/ 1847850 w 2109788"/>
                <a:gd name="connsiteY35" fmla="*/ 1128713 h 3271838"/>
                <a:gd name="connsiteX36" fmla="*/ 1838325 w 2109788"/>
                <a:gd name="connsiteY36" fmla="*/ 1157288 h 3271838"/>
                <a:gd name="connsiteX37" fmla="*/ 1824038 w 2109788"/>
                <a:gd name="connsiteY37" fmla="*/ 1200150 h 3271838"/>
                <a:gd name="connsiteX38" fmla="*/ 1819275 w 2109788"/>
                <a:gd name="connsiteY38" fmla="*/ 1214438 h 3271838"/>
                <a:gd name="connsiteX39" fmla="*/ 1785938 w 2109788"/>
                <a:gd name="connsiteY39" fmla="*/ 1257300 h 3271838"/>
                <a:gd name="connsiteX40" fmla="*/ 1776413 w 2109788"/>
                <a:gd name="connsiteY40" fmla="*/ 1271588 h 3271838"/>
                <a:gd name="connsiteX41" fmla="*/ 1747838 w 2109788"/>
                <a:gd name="connsiteY41" fmla="*/ 1290638 h 3271838"/>
                <a:gd name="connsiteX42" fmla="*/ 1738313 w 2109788"/>
                <a:gd name="connsiteY42" fmla="*/ 1304925 h 3271838"/>
                <a:gd name="connsiteX43" fmla="*/ 1709738 w 2109788"/>
                <a:gd name="connsiteY43" fmla="*/ 1323975 h 3271838"/>
                <a:gd name="connsiteX44" fmla="*/ 1700213 w 2109788"/>
                <a:gd name="connsiteY44" fmla="*/ 1338263 h 3271838"/>
                <a:gd name="connsiteX45" fmla="*/ 1685925 w 2109788"/>
                <a:gd name="connsiteY45" fmla="*/ 1347788 h 3271838"/>
                <a:gd name="connsiteX46" fmla="*/ 1676400 w 2109788"/>
                <a:gd name="connsiteY46" fmla="*/ 1390650 h 3271838"/>
                <a:gd name="connsiteX47" fmla="*/ 1690688 w 2109788"/>
                <a:gd name="connsiteY47" fmla="*/ 1419225 h 3271838"/>
                <a:gd name="connsiteX48" fmla="*/ 1704975 w 2109788"/>
                <a:gd name="connsiteY48" fmla="*/ 1428750 h 3271838"/>
                <a:gd name="connsiteX49" fmla="*/ 1743075 w 2109788"/>
                <a:gd name="connsiteY49" fmla="*/ 1452563 h 3271838"/>
                <a:gd name="connsiteX50" fmla="*/ 1757363 w 2109788"/>
                <a:gd name="connsiteY50" fmla="*/ 1457325 h 3271838"/>
                <a:gd name="connsiteX51" fmla="*/ 1766888 w 2109788"/>
                <a:gd name="connsiteY51" fmla="*/ 1471613 h 3271838"/>
                <a:gd name="connsiteX52" fmla="*/ 1800225 w 2109788"/>
                <a:gd name="connsiteY52" fmla="*/ 1509713 h 3271838"/>
                <a:gd name="connsiteX53" fmla="*/ 1819275 w 2109788"/>
                <a:gd name="connsiteY53" fmla="*/ 1552575 h 3271838"/>
                <a:gd name="connsiteX54" fmla="*/ 1833563 w 2109788"/>
                <a:gd name="connsiteY54" fmla="*/ 1557338 h 3271838"/>
                <a:gd name="connsiteX55" fmla="*/ 1838325 w 2109788"/>
                <a:gd name="connsiteY55" fmla="*/ 1571625 h 3271838"/>
                <a:gd name="connsiteX56" fmla="*/ 1866900 w 2109788"/>
                <a:gd name="connsiteY56" fmla="*/ 1590675 h 3271838"/>
                <a:gd name="connsiteX57" fmla="*/ 1885950 w 2109788"/>
                <a:gd name="connsiteY57" fmla="*/ 1633538 h 3271838"/>
                <a:gd name="connsiteX58" fmla="*/ 1900238 w 2109788"/>
                <a:gd name="connsiteY58" fmla="*/ 1643063 h 3271838"/>
                <a:gd name="connsiteX59" fmla="*/ 1947863 w 2109788"/>
                <a:gd name="connsiteY59" fmla="*/ 1657350 h 3271838"/>
                <a:gd name="connsiteX60" fmla="*/ 1962150 w 2109788"/>
                <a:gd name="connsiteY60" fmla="*/ 1662113 h 3271838"/>
                <a:gd name="connsiteX61" fmla="*/ 1990725 w 2109788"/>
                <a:gd name="connsiteY61" fmla="*/ 1676400 h 3271838"/>
                <a:gd name="connsiteX62" fmla="*/ 2033588 w 2109788"/>
                <a:gd name="connsiteY62" fmla="*/ 1704975 h 3271838"/>
                <a:gd name="connsiteX63" fmla="*/ 2047875 w 2109788"/>
                <a:gd name="connsiteY63" fmla="*/ 1714500 h 3271838"/>
                <a:gd name="connsiteX64" fmla="*/ 2057400 w 2109788"/>
                <a:gd name="connsiteY64" fmla="*/ 1728788 h 3271838"/>
                <a:gd name="connsiteX65" fmla="*/ 2071688 w 2109788"/>
                <a:gd name="connsiteY65" fmla="*/ 1738313 h 3271838"/>
                <a:gd name="connsiteX66" fmla="*/ 2081213 w 2109788"/>
                <a:gd name="connsiteY66" fmla="*/ 1766888 h 3271838"/>
                <a:gd name="connsiteX67" fmla="*/ 2085975 w 2109788"/>
                <a:gd name="connsiteY67" fmla="*/ 1781175 h 3271838"/>
                <a:gd name="connsiteX68" fmla="*/ 2090738 w 2109788"/>
                <a:gd name="connsiteY68" fmla="*/ 1795463 h 3271838"/>
                <a:gd name="connsiteX69" fmla="*/ 2095500 w 2109788"/>
                <a:gd name="connsiteY69" fmla="*/ 1819275 h 3271838"/>
                <a:gd name="connsiteX70" fmla="*/ 2100263 w 2109788"/>
                <a:gd name="connsiteY70" fmla="*/ 1833563 h 3271838"/>
                <a:gd name="connsiteX71" fmla="*/ 2109788 w 2109788"/>
                <a:gd name="connsiteY71" fmla="*/ 1871663 h 3271838"/>
                <a:gd name="connsiteX72" fmla="*/ 2100263 w 2109788"/>
                <a:gd name="connsiteY72" fmla="*/ 1947863 h 3271838"/>
                <a:gd name="connsiteX73" fmla="*/ 2090738 w 2109788"/>
                <a:gd name="connsiteY73" fmla="*/ 1976438 h 3271838"/>
                <a:gd name="connsiteX74" fmla="*/ 2085975 w 2109788"/>
                <a:gd name="connsiteY74" fmla="*/ 1990725 h 3271838"/>
                <a:gd name="connsiteX75" fmla="*/ 2066925 w 2109788"/>
                <a:gd name="connsiteY75" fmla="*/ 2019300 h 3271838"/>
                <a:gd name="connsiteX76" fmla="*/ 2052638 w 2109788"/>
                <a:gd name="connsiteY76" fmla="*/ 2047875 h 3271838"/>
                <a:gd name="connsiteX77" fmla="*/ 2038350 w 2109788"/>
                <a:gd name="connsiteY77" fmla="*/ 2057400 h 3271838"/>
                <a:gd name="connsiteX78" fmla="*/ 2028825 w 2109788"/>
                <a:gd name="connsiteY78" fmla="*/ 2071688 h 3271838"/>
                <a:gd name="connsiteX79" fmla="*/ 2014538 w 2109788"/>
                <a:gd name="connsiteY79" fmla="*/ 2076450 h 3271838"/>
                <a:gd name="connsiteX80" fmla="*/ 1952625 w 2109788"/>
                <a:gd name="connsiteY80" fmla="*/ 2090738 h 3271838"/>
                <a:gd name="connsiteX81" fmla="*/ 1938338 w 2109788"/>
                <a:gd name="connsiteY81" fmla="*/ 2105025 h 3271838"/>
                <a:gd name="connsiteX82" fmla="*/ 1924050 w 2109788"/>
                <a:gd name="connsiteY82" fmla="*/ 2114550 h 3271838"/>
                <a:gd name="connsiteX83" fmla="*/ 1905000 w 2109788"/>
                <a:gd name="connsiteY83" fmla="*/ 2143125 h 3271838"/>
                <a:gd name="connsiteX84" fmla="*/ 1876425 w 2109788"/>
                <a:gd name="connsiteY84" fmla="*/ 2185988 h 3271838"/>
                <a:gd name="connsiteX85" fmla="*/ 1857375 w 2109788"/>
                <a:gd name="connsiteY85" fmla="*/ 2214563 h 3271838"/>
                <a:gd name="connsiteX86" fmla="*/ 1847850 w 2109788"/>
                <a:gd name="connsiteY86" fmla="*/ 2228850 h 3271838"/>
                <a:gd name="connsiteX87" fmla="*/ 1819275 w 2109788"/>
                <a:gd name="connsiteY87" fmla="*/ 2286000 h 3271838"/>
                <a:gd name="connsiteX88" fmla="*/ 1809750 w 2109788"/>
                <a:gd name="connsiteY88" fmla="*/ 2300288 h 3271838"/>
                <a:gd name="connsiteX89" fmla="*/ 1800225 w 2109788"/>
                <a:gd name="connsiteY89" fmla="*/ 2328863 h 3271838"/>
                <a:gd name="connsiteX90" fmla="*/ 1795463 w 2109788"/>
                <a:gd name="connsiteY90" fmla="*/ 2343150 h 3271838"/>
                <a:gd name="connsiteX91" fmla="*/ 1804988 w 2109788"/>
                <a:gd name="connsiteY91" fmla="*/ 2376488 h 3271838"/>
                <a:gd name="connsiteX92" fmla="*/ 1814513 w 2109788"/>
                <a:gd name="connsiteY92" fmla="*/ 2405063 h 3271838"/>
                <a:gd name="connsiteX93" fmla="*/ 1819275 w 2109788"/>
                <a:gd name="connsiteY93" fmla="*/ 2419350 h 3271838"/>
                <a:gd name="connsiteX94" fmla="*/ 1828800 w 2109788"/>
                <a:gd name="connsiteY94" fmla="*/ 2462213 h 3271838"/>
                <a:gd name="connsiteX95" fmla="*/ 1838325 w 2109788"/>
                <a:gd name="connsiteY95" fmla="*/ 2476500 h 3271838"/>
                <a:gd name="connsiteX96" fmla="*/ 1847850 w 2109788"/>
                <a:gd name="connsiteY96" fmla="*/ 2505075 h 3271838"/>
                <a:gd name="connsiteX97" fmla="*/ 1871663 w 2109788"/>
                <a:gd name="connsiteY97" fmla="*/ 2547938 h 3271838"/>
                <a:gd name="connsiteX98" fmla="*/ 1866900 w 2109788"/>
                <a:gd name="connsiteY98" fmla="*/ 2690813 h 3271838"/>
                <a:gd name="connsiteX99" fmla="*/ 1866900 w 2109788"/>
                <a:gd name="connsiteY99" fmla="*/ 2733675 h 3271838"/>
                <a:gd name="connsiteX100" fmla="*/ 1866900 w 2109788"/>
                <a:gd name="connsiteY100" fmla="*/ 3038475 h 3271838"/>
                <a:gd name="connsiteX101" fmla="*/ 1862138 w 2109788"/>
                <a:gd name="connsiteY101" fmla="*/ 3071813 h 3271838"/>
                <a:gd name="connsiteX102" fmla="*/ 1852613 w 2109788"/>
                <a:gd name="connsiteY102" fmla="*/ 3138488 h 3271838"/>
                <a:gd name="connsiteX103" fmla="*/ 1847850 w 2109788"/>
                <a:gd name="connsiteY103" fmla="*/ 3152775 h 3271838"/>
                <a:gd name="connsiteX104" fmla="*/ 1828800 w 2109788"/>
                <a:gd name="connsiteY104" fmla="*/ 3181350 h 3271838"/>
                <a:gd name="connsiteX105" fmla="*/ 1824038 w 2109788"/>
                <a:gd name="connsiteY105" fmla="*/ 3195638 h 3271838"/>
                <a:gd name="connsiteX106" fmla="*/ 1781175 w 2109788"/>
                <a:gd name="connsiteY106" fmla="*/ 3214688 h 3271838"/>
                <a:gd name="connsiteX107" fmla="*/ 1738313 w 2109788"/>
                <a:gd name="connsiteY107" fmla="*/ 3238500 h 3271838"/>
                <a:gd name="connsiteX108" fmla="*/ 1724025 w 2109788"/>
                <a:gd name="connsiteY108" fmla="*/ 3248025 h 3271838"/>
                <a:gd name="connsiteX109" fmla="*/ 1685925 w 2109788"/>
                <a:gd name="connsiteY109" fmla="*/ 3257550 h 3271838"/>
                <a:gd name="connsiteX110" fmla="*/ 1590675 w 2109788"/>
                <a:gd name="connsiteY110" fmla="*/ 3267075 h 3271838"/>
                <a:gd name="connsiteX111" fmla="*/ 1571625 w 2109788"/>
                <a:gd name="connsiteY111" fmla="*/ 3271838 h 3271838"/>
                <a:gd name="connsiteX112" fmla="*/ 1509713 w 2109788"/>
                <a:gd name="connsiteY112" fmla="*/ 3267075 h 3271838"/>
                <a:gd name="connsiteX113" fmla="*/ 1476375 w 2109788"/>
                <a:gd name="connsiteY113" fmla="*/ 3257550 h 3271838"/>
                <a:gd name="connsiteX114" fmla="*/ 1443038 w 2109788"/>
                <a:gd name="connsiteY114" fmla="*/ 3252788 h 3271838"/>
                <a:gd name="connsiteX115" fmla="*/ 1428750 w 2109788"/>
                <a:gd name="connsiteY115" fmla="*/ 3248025 h 3271838"/>
                <a:gd name="connsiteX116" fmla="*/ 1376363 w 2109788"/>
                <a:gd name="connsiteY116" fmla="*/ 3238500 h 3271838"/>
                <a:gd name="connsiteX117" fmla="*/ 1357313 w 2109788"/>
                <a:gd name="connsiteY117" fmla="*/ 3233738 h 3271838"/>
                <a:gd name="connsiteX118" fmla="*/ 1328738 w 2109788"/>
                <a:gd name="connsiteY118" fmla="*/ 3224213 h 3271838"/>
                <a:gd name="connsiteX119" fmla="*/ 1300163 w 2109788"/>
                <a:gd name="connsiteY119" fmla="*/ 3209925 h 3271838"/>
                <a:gd name="connsiteX120" fmla="*/ 1271588 w 2109788"/>
                <a:gd name="connsiteY120" fmla="*/ 3195638 h 3271838"/>
                <a:gd name="connsiteX121" fmla="*/ 1257300 w 2109788"/>
                <a:gd name="connsiteY121" fmla="*/ 3186113 h 3271838"/>
                <a:gd name="connsiteX122" fmla="*/ 1247775 w 2109788"/>
                <a:gd name="connsiteY122" fmla="*/ 3157538 h 3271838"/>
                <a:gd name="connsiteX123" fmla="*/ 1247775 w 2109788"/>
                <a:gd name="connsiteY123" fmla="*/ 3014663 h 3271838"/>
                <a:gd name="connsiteX124" fmla="*/ 1238250 w 2109788"/>
                <a:gd name="connsiteY124" fmla="*/ 2981325 h 3271838"/>
                <a:gd name="connsiteX125" fmla="*/ 1228725 w 2109788"/>
                <a:gd name="connsiteY125" fmla="*/ 2967038 h 3271838"/>
                <a:gd name="connsiteX126" fmla="*/ 1243013 w 2109788"/>
                <a:gd name="connsiteY126" fmla="*/ 2924175 h 3271838"/>
                <a:gd name="connsiteX127" fmla="*/ 1252538 w 2109788"/>
                <a:gd name="connsiteY127" fmla="*/ 2881313 h 3271838"/>
                <a:gd name="connsiteX128" fmla="*/ 1247775 w 2109788"/>
                <a:gd name="connsiteY128" fmla="*/ 2805113 h 3271838"/>
                <a:gd name="connsiteX129" fmla="*/ 1252538 w 2109788"/>
                <a:gd name="connsiteY129" fmla="*/ 2743200 h 3271838"/>
                <a:gd name="connsiteX130" fmla="*/ 1252538 w 2109788"/>
                <a:gd name="connsiteY130" fmla="*/ 2671763 h 3271838"/>
                <a:gd name="connsiteX131" fmla="*/ 1243013 w 2109788"/>
                <a:gd name="connsiteY131" fmla="*/ 2605088 h 3271838"/>
                <a:gd name="connsiteX132" fmla="*/ 1238250 w 2109788"/>
                <a:gd name="connsiteY132" fmla="*/ 2590800 h 3271838"/>
                <a:gd name="connsiteX133" fmla="*/ 1243013 w 2109788"/>
                <a:gd name="connsiteY133" fmla="*/ 2533650 h 3271838"/>
                <a:gd name="connsiteX134" fmla="*/ 1247775 w 2109788"/>
                <a:gd name="connsiteY134" fmla="*/ 2519363 h 3271838"/>
                <a:gd name="connsiteX135" fmla="*/ 1262063 w 2109788"/>
                <a:gd name="connsiteY135" fmla="*/ 2471738 h 3271838"/>
                <a:gd name="connsiteX136" fmla="*/ 1266825 w 2109788"/>
                <a:gd name="connsiteY136" fmla="*/ 2457450 h 3271838"/>
                <a:gd name="connsiteX137" fmla="*/ 1285875 w 2109788"/>
                <a:gd name="connsiteY137" fmla="*/ 2428875 h 3271838"/>
                <a:gd name="connsiteX138" fmla="*/ 1300163 w 2109788"/>
                <a:gd name="connsiteY138" fmla="*/ 2381250 h 3271838"/>
                <a:gd name="connsiteX139" fmla="*/ 1304925 w 2109788"/>
                <a:gd name="connsiteY139" fmla="*/ 2366963 h 3271838"/>
                <a:gd name="connsiteX140" fmla="*/ 1290638 w 2109788"/>
                <a:gd name="connsiteY140" fmla="*/ 2309813 h 3271838"/>
                <a:gd name="connsiteX141" fmla="*/ 1281113 w 2109788"/>
                <a:gd name="connsiteY141" fmla="*/ 2295525 h 3271838"/>
                <a:gd name="connsiteX142" fmla="*/ 1271588 w 2109788"/>
                <a:gd name="connsiteY142" fmla="*/ 2252663 h 3271838"/>
                <a:gd name="connsiteX143" fmla="*/ 1266825 w 2109788"/>
                <a:gd name="connsiteY143" fmla="*/ 2209800 h 3271838"/>
                <a:gd name="connsiteX144" fmla="*/ 1257300 w 2109788"/>
                <a:gd name="connsiteY144" fmla="*/ 2176463 h 3271838"/>
                <a:gd name="connsiteX145" fmla="*/ 1262063 w 2109788"/>
                <a:gd name="connsiteY145" fmla="*/ 2071688 h 3271838"/>
                <a:gd name="connsiteX146" fmla="*/ 1271588 w 2109788"/>
                <a:gd name="connsiteY146" fmla="*/ 2024063 h 3271838"/>
                <a:gd name="connsiteX147" fmla="*/ 1266825 w 2109788"/>
                <a:gd name="connsiteY147" fmla="*/ 1971675 h 3271838"/>
                <a:gd name="connsiteX148" fmla="*/ 1223963 w 2109788"/>
                <a:gd name="connsiteY148" fmla="*/ 1947863 h 3271838"/>
                <a:gd name="connsiteX149" fmla="*/ 1209675 w 2109788"/>
                <a:gd name="connsiteY149" fmla="*/ 1952625 h 3271838"/>
                <a:gd name="connsiteX150" fmla="*/ 1171575 w 2109788"/>
                <a:gd name="connsiteY150" fmla="*/ 1943100 h 3271838"/>
                <a:gd name="connsiteX151" fmla="*/ 1157288 w 2109788"/>
                <a:gd name="connsiteY151" fmla="*/ 1933575 h 3271838"/>
                <a:gd name="connsiteX152" fmla="*/ 1128713 w 2109788"/>
                <a:gd name="connsiteY152" fmla="*/ 1924050 h 3271838"/>
                <a:gd name="connsiteX153" fmla="*/ 1114425 w 2109788"/>
                <a:gd name="connsiteY153" fmla="*/ 1919288 h 3271838"/>
                <a:gd name="connsiteX154" fmla="*/ 1047750 w 2109788"/>
                <a:gd name="connsiteY154" fmla="*/ 1928813 h 3271838"/>
                <a:gd name="connsiteX155" fmla="*/ 1014413 w 2109788"/>
                <a:gd name="connsiteY155" fmla="*/ 1924050 h 3271838"/>
                <a:gd name="connsiteX156" fmla="*/ 952500 w 2109788"/>
                <a:gd name="connsiteY156" fmla="*/ 1933575 h 3271838"/>
                <a:gd name="connsiteX157" fmla="*/ 890588 w 2109788"/>
                <a:gd name="connsiteY157" fmla="*/ 1928813 h 3271838"/>
                <a:gd name="connsiteX158" fmla="*/ 876300 w 2109788"/>
                <a:gd name="connsiteY158" fmla="*/ 1924050 h 3271838"/>
                <a:gd name="connsiteX159" fmla="*/ 862013 w 2109788"/>
                <a:gd name="connsiteY159" fmla="*/ 1914525 h 3271838"/>
                <a:gd name="connsiteX160" fmla="*/ 842963 w 2109788"/>
                <a:gd name="connsiteY160" fmla="*/ 1909763 h 3271838"/>
                <a:gd name="connsiteX161" fmla="*/ 814388 w 2109788"/>
                <a:gd name="connsiteY161" fmla="*/ 1914525 h 3271838"/>
                <a:gd name="connsiteX162" fmla="*/ 785813 w 2109788"/>
                <a:gd name="connsiteY162" fmla="*/ 1900238 h 3271838"/>
                <a:gd name="connsiteX163" fmla="*/ 714375 w 2109788"/>
                <a:gd name="connsiteY163" fmla="*/ 1905000 h 3271838"/>
                <a:gd name="connsiteX164" fmla="*/ 671513 w 2109788"/>
                <a:gd name="connsiteY164" fmla="*/ 1881188 h 3271838"/>
                <a:gd name="connsiteX165" fmla="*/ 604838 w 2109788"/>
                <a:gd name="connsiteY165" fmla="*/ 1862138 h 3271838"/>
                <a:gd name="connsiteX166" fmla="*/ 566738 w 2109788"/>
                <a:gd name="connsiteY166" fmla="*/ 1857375 h 3271838"/>
                <a:gd name="connsiteX167" fmla="*/ 523875 w 2109788"/>
                <a:gd name="connsiteY167" fmla="*/ 1862138 h 3271838"/>
                <a:gd name="connsiteX168" fmla="*/ 423863 w 2109788"/>
                <a:gd name="connsiteY168" fmla="*/ 1852613 h 3271838"/>
                <a:gd name="connsiteX169" fmla="*/ 352425 w 2109788"/>
                <a:gd name="connsiteY169" fmla="*/ 1843088 h 3271838"/>
                <a:gd name="connsiteX170" fmla="*/ 252413 w 2109788"/>
                <a:gd name="connsiteY170" fmla="*/ 1852613 h 3271838"/>
                <a:gd name="connsiteX171" fmla="*/ 204788 w 2109788"/>
                <a:gd name="connsiteY171" fmla="*/ 1862138 h 3271838"/>
                <a:gd name="connsiteX172" fmla="*/ 166688 w 2109788"/>
                <a:gd name="connsiteY172" fmla="*/ 1871663 h 3271838"/>
                <a:gd name="connsiteX173" fmla="*/ 138113 w 2109788"/>
                <a:gd name="connsiteY173" fmla="*/ 1881188 h 3271838"/>
                <a:gd name="connsiteX174" fmla="*/ 109538 w 2109788"/>
                <a:gd name="connsiteY174" fmla="*/ 1885950 h 3271838"/>
                <a:gd name="connsiteX175" fmla="*/ 80963 w 2109788"/>
                <a:gd name="connsiteY175" fmla="*/ 1876425 h 3271838"/>
                <a:gd name="connsiteX176" fmla="*/ 66675 w 2109788"/>
                <a:gd name="connsiteY176" fmla="*/ 1871663 h 3271838"/>
                <a:gd name="connsiteX177" fmla="*/ 38100 w 2109788"/>
                <a:gd name="connsiteY177" fmla="*/ 1852613 h 3271838"/>
                <a:gd name="connsiteX178" fmla="*/ 19050 w 2109788"/>
                <a:gd name="connsiteY178" fmla="*/ 1824038 h 3271838"/>
                <a:gd name="connsiteX179" fmla="*/ 9525 w 2109788"/>
                <a:gd name="connsiteY179" fmla="*/ 1785938 h 3271838"/>
                <a:gd name="connsiteX180" fmla="*/ 0 w 2109788"/>
                <a:gd name="connsiteY180" fmla="*/ 1757363 h 3271838"/>
                <a:gd name="connsiteX181" fmla="*/ 9525 w 2109788"/>
                <a:gd name="connsiteY181" fmla="*/ 1728788 h 3271838"/>
                <a:gd name="connsiteX182" fmla="*/ 14288 w 2109788"/>
                <a:gd name="connsiteY182" fmla="*/ 1714500 h 3271838"/>
                <a:gd name="connsiteX183" fmla="*/ 23813 w 2109788"/>
                <a:gd name="connsiteY183" fmla="*/ 1700213 h 3271838"/>
                <a:gd name="connsiteX184" fmla="*/ 42863 w 2109788"/>
                <a:gd name="connsiteY184" fmla="*/ 1676400 h 3271838"/>
                <a:gd name="connsiteX185" fmla="*/ 47625 w 2109788"/>
                <a:gd name="connsiteY185" fmla="*/ 1662113 h 3271838"/>
                <a:gd name="connsiteX186" fmla="*/ 76200 w 2109788"/>
                <a:gd name="connsiteY186" fmla="*/ 1643063 h 3271838"/>
                <a:gd name="connsiteX187" fmla="*/ 95250 w 2109788"/>
                <a:gd name="connsiteY187" fmla="*/ 1628775 h 3271838"/>
                <a:gd name="connsiteX188" fmla="*/ 128588 w 2109788"/>
                <a:gd name="connsiteY188" fmla="*/ 1619250 h 3271838"/>
                <a:gd name="connsiteX189" fmla="*/ 171450 w 2109788"/>
                <a:gd name="connsiteY189" fmla="*/ 1609725 h 3271838"/>
                <a:gd name="connsiteX190" fmla="*/ 242888 w 2109788"/>
                <a:gd name="connsiteY190" fmla="*/ 1624013 h 3271838"/>
                <a:gd name="connsiteX191" fmla="*/ 257175 w 2109788"/>
                <a:gd name="connsiteY191" fmla="*/ 1633538 h 3271838"/>
                <a:gd name="connsiteX192" fmla="*/ 285750 w 2109788"/>
                <a:gd name="connsiteY192" fmla="*/ 1643063 h 3271838"/>
                <a:gd name="connsiteX193" fmla="*/ 461963 w 2109788"/>
                <a:gd name="connsiteY193" fmla="*/ 1633538 h 3271838"/>
                <a:gd name="connsiteX194" fmla="*/ 495300 w 2109788"/>
                <a:gd name="connsiteY194" fmla="*/ 1624013 h 3271838"/>
                <a:gd name="connsiteX195" fmla="*/ 514350 w 2109788"/>
                <a:gd name="connsiteY195" fmla="*/ 1619250 h 3271838"/>
                <a:gd name="connsiteX196" fmla="*/ 595313 w 2109788"/>
                <a:gd name="connsiteY196" fmla="*/ 1604963 h 3271838"/>
                <a:gd name="connsiteX197" fmla="*/ 657225 w 2109788"/>
                <a:gd name="connsiteY197" fmla="*/ 1595438 h 3271838"/>
                <a:gd name="connsiteX198" fmla="*/ 876300 w 2109788"/>
                <a:gd name="connsiteY198" fmla="*/ 1585913 h 3271838"/>
                <a:gd name="connsiteX199" fmla="*/ 904875 w 2109788"/>
                <a:gd name="connsiteY199" fmla="*/ 1571625 h 3271838"/>
                <a:gd name="connsiteX200" fmla="*/ 942975 w 2109788"/>
                <a:gd name="connsiteY200" fmla="*/ 1562100 h 3271838"/>
                <a:gd name="connsiteX201" fmla="*/ 1009650 w 2109788"/>
                <a:gd name="connsiteY201" fmla="*/ 1566863 h 3271838"/>
                <a:gd name="connsiteX202" fmla="*/ 1033463 w 2109788"/>
                <a:gd name="connsiteY202" fmla="*/ 1571625 h 3271838"/>
                <a:gd name="connsiteX203" fmla="*/ 1085850 w 2109788"/>
                <a:gd name="connsiteY203" fmla="*/ 1576388 h 3271838"/>
                <a:gd name="connsiteX204" fmla="*/ 1123950 w 2109788"/>
                <a:gd name="connsiteY204" fmla="*/ 1566863 h 3271838"/>
                <a:gd name="connsiteX205" fmla="*/ 1176338 w 2109788"/>
                <a:gd name="connsiteY205" fmla="*/ 1552575 h 3271838"/>
                <a:gd name="connsiteX206" fmla="*/ 1243013 w 2109788"/>
                <a:gd name="connsiteY206" fmla="*/ 1547813 h 3271838"/>
                <a:gd name="connsiteX207" fmla="*/ 1290638 w 2109788"/>
                <a:gd name="connsiteY207" fmla="*/ 1543050 h 3271838"/>
                <a:gd name="connsiteX208" fmla="*/ 1304925 w 2109788"/>
                <a:gd name="connsiteY208" fmla="*/ 1538288 h 3271838"/>
                <a:gd name="connsiteX209" fmla="*/ 1309688 w 2109788"/>
                <a:gd name="connsiteY209" fmla="*/ 1524000 h 3271838"/>
                <a:gd name="connsiteX210" fmla="*/ 1319213 w 2109788"/>
                <a:gd name="connsiteY210" fmla="*/ 1509713 h 3271838"/>
                <a:gd name="connsiteX211" fmla="*/ 1347788 w 2109788"/>
                <a:gd name="connsiteY211" fmla="*/ 1485900 h 3271838"/>
                <a:gd name="connsiteX212" fmla="*/ 1357313 w 2109788"/>
                <a:gd name="connsiteY212" fmla="*/ 1471613 h 3271838"/>
                <a:gd name="connsiteX213" fmla="*/ 1385888 w 2109788"/>
                <a:gd name="connsiteY213" fmla="*/ 1452563 h 3271838"/>
                <a:gd name="connsiteX214" fmla="*/ 1414463 w 2109788"/>
                <a:gd name="connsiteY214" fmla="*/ 1443038 h 3271838"/>
                <a:gd name="connsiteX215" fmla="*/ 1443038 w 2109788"/>
                <a:gd name="connsiteY215" fmla="*/ 1419225 h 3271838"/>
                <a:gd name="connsiteX216" fmla="*/ 1452563 w 2109788"/>
                <a:gd name="connsiteY216" fmla="*/ 1390650 h 3271838"/>
                <a:gd name="connsiteX217" fmla="*/ 1433513 w 2109788"/>
                <a:gd name="connsiteY217" fmla="*/ 1338263 h 3271838"/>
                <a:gd name="connsiteX218" fmla="*/ 1404938 w 2109788"/>
                <a:gd name="connsiteY218" fmla="*/ 1314450 h 3271838"/>
                <a:gd name="connsiteX219" fmla="*/ 1395413 w 2109788"/>
                <a:gd name="connsiteY219" fmla="*/ 1300163 h 3271838"/>
                <a:gd name="connsiteX220" fmla="*/ 1381125 w 2109788"/>
                <a:gd name="connsiteY220" fmla="*/ 1281113 h 3271838"/>
                <a:gd name="connsiteX221" fmla="*/ 1362075 w 2109788"/>
                <a:gd name="connsiteY221" fmla="*/ 1252538 h 3271838"/>
                <a:gd name="connsiteX222" fmla="*/ 1347788 w 2109788"/>
                <a:gd name="connsiteY222" fmla="*/ 1243013 h 3271838"/>
                <a:gd name="connsiteX223" fmla="*/ 1333500 w 2109788"/>
                <a:gd name="connsiteY223" fmla="*/ 1214438 h 3271838"/>
                <a:gd name="connsiteX224" fmla="*/ 1323975 w 2109788"/>
                <a:gd name="connsiteY224" fmla="*/ 1185863 h 3271838"/>
                <a:gd name="connsiteX225" fmla="*/ 1319213 w 2109788"/>
                <a:gd name="connsiteY225" fmla="*/ 1171575 h 3271838"/>
                <a:gd name="connsiteX226" fmla="*/ 1314450 w 2109788"/>
                <a:gd name="connsiteY226" fmla="*/ 1157288 h 3271838"/>
                <a:gd name="connsiteX227" fmla="*/ 1304925 w 2109788"/>
                <a:gd name="connsiteY227" fmla="*/ 1123950 h 3271838"/>
                <a:gd name="connsiteX228" fmla="*/ 1290638 w 2109788"/>
                <a:gd name="connsiteY228" fmla="*/ 1114425 h 3271838"/>
                <a:gd name="connsiteX229" fmla="*/ 1266825 w 2109788"/>
                <a:gd name="connsiteY229" fmla="*/ 1119188 h 3271838"/>
                <a:gd name="connsiteX230" fmla="*/ 1190625 w 2109788"/>
                <a:gd name="connsiteY230" fmla="*/ 1109663 h 3271838"/>
                <a:gd name="connsiteX231" fmla="*/ 1181100 w 2109788"/>
                <a:gd name="connsiteY231" fmla="*/ 1081088 h 3271838"/>
                <a:gd name="connsiteX232" fmla="*/ 1185863 w 2109788"/>
                <a:gd name="connsiteY232" fmla="*/ 1019175 h 3271838"/>
                <a:gd name="connsiteX233" fmla="*/ 1195388 w 2109788"/>
                <a:gd name="connsiteY233" fmla="*/ 1004888 h 3271838"/>
                <a:gd name="connsiteX234" fmla="*/ 1223963 w 2109788"/>
                <a:gd name="connsiteY234" fmla="*/ 981075 h 3271838"/>
                <a:gd name="connsiteX235" fmla="*/ 1238250 w 2109788"/>
                <a:gd name="connsiteY235" fmla="*/ 976313 h 3271838"/>
                <a:gd name="connsiteX236" fmla="*/ 1247775 w 2109788"/>
                <a:gd name="connsiteY236" fmla="*/ 962025 h 3271838"/>
                <a:gd name="connsiteX237" fmla="*/ 1276350 w 2109788"/>
                <a:gd name="connsiteY237" fmla="*/ 942975 h 3271838"/>
                <a:gd name="connsiteX238" fmla="*/ 1285875 w 2109788"/>
                <a:gd name="connsiteY238" fmla="*/ 914400 h 3271838"/>
                <a:gd name="connsiteX239" fmla="*/ 1290638 w 2109788"/>
                <a:gd name="connsiteY239" fmla="*/ 900113 h 3271838"/>
                <a:gd name="connsiteX240" fmla="*/ 1300163 w 2109788"/>
                <a:gd name="connsiteY240" fmla="*/ 885825 h 3271838"/>
                <a:gd name="connsiteX241" fmla="*/ 1295400 w 2109788"/>
                <a:gd name="connsiteY241" fmla="*/ 823913 h 3271838"/>
                <a:gd name="connsiteX242" fmla="*/ 1290638 w 2109788"/>
                <a:gd name="connsiteY242" fmla="*/ 809625 h 3271838"/>
                <a:gd name="connsiteX243" fmla="*/ 1276350 w 2109788"/>
                <a:gd name="connsiteY243" fmla="*/ 800100 h 3271838"/>
                <a:gd name="connsiteX244" fmla="*/ 1266825 w 2109788"/>
                <a:gd name="connsiteY244" fmla="*/ 771525 h 3271838"/>
                <a:gd name="connsiteX245" fmla="*/ 1262063 w 2109788"/>
                <a:gd name="connsiteY245" fmla="*/ 757238 h 3271838"/>
                <a:gd name="connsiteX246" fmla="*/ 1257300 w 2109788"/>
                <a:gd name="connsiteY246" fmla="*/ 738188 h 3271838"/>
                <a:gd name="connsiteX247" fmla="*/ 1252538 w 2109788"/>
                <a:gd name="connsiteY247" fmla="*/ 700088 h 3271838"/>
                <a:gd name="connsiteX248" fmla="*/ 1247775 w 2109788"/>
                <a:gd name="connsiteY248" fmla="*/ 685800 h 3271838"/>
                <a:gd name="connsiteX249" fmla="*/ 1238250 w 2109788"/>
                <a:gd name="connsiteY249" fmla="*/ 642938 h 3271838"/>
                <a:gd name="connsiteX250" fmla="*/ 1243013 w 2109788"/>
                <a:gd name="connsiteY250" fmla="*/ 609600 h 3271838"/>
                <a:gd name="connsiteX251" fmla="*/ 1247775 w 2109788"/>
                <a:gd name="connsiteY251" fmla="*/ 595313 h 3271838"/>
                <a:gd name="connsiteX252" fmla="*/ 1266825 w 2109788"/>
                <a:gd name="connsiteY252" fmla="*/ 590550 h 3271838"/>
                <a:gd name="connsiteX253" fmla="*/ 1290638 w 2109788"/>
                <a:gd name="connsiteY253" fmla="*/ 566738 h 3271838"/>
                <a:gd name="connsiteX254" fmla="*/ 1319213 w 2109788"/>
                <a:gd name="connsiteY254" fmla="*/ 538163 h 3271838"/>
                <a:gd name="connsiteX255" fmla="*/ 1323975 w 2109788"/>
                <a:gd name="connsiteY255" fmla="*/ 523875 h 3271838"/>
                <a:gd name="connsiteX256" fmla="*/ 1333500 w 2109788"/>
                <a:gd name="connsiteY256" fmla="*/ 509588 h 3271838"/>
                <a:gd name="connsiteX257" fmla="*/ 1338263 w 2109788"/>
                <a:gd name="connsiteY257" fmla="*/ 490538 h 3271838"/>
                <a:gd name="connsiteX258" fmla="*/ 1362075 w 2109788"/>
                <a:gd name="connsiteY258" fmla="*/ 423863 h 3271838"/>
                <a:gd name="connsiteX259" fmla="*/ 1371600 w 2109788"/>
                <a:gd name="connsiteY259" fmla="*/ 323850 h 3271838"/>
                <a:gd name="connsiteX260" fmla="*/ 1381125 w 2109788"/>
                <a:gd name="connsiteY260" fmla="*/ 280988 h 3271838"/>
                <a:gd name="connsiteX261" fmla="*/ 1385888 w 2109788"/>
                <a:gd name="connsiteY261" fmla="*/ 247650 h 3271838"/>
                <a:gd name="connsiteX262" fmla="*/ 1395413 w 2109788"/>
                <a:gd name="connsiteY262" fmla="*/ 219075 h 3271838"/>
                <a:gd name="connsiteX263" fmla="*/ 1400175 w 2109788"/>
                <a:gd name="connsiteY263" fmla="*/ 200025 h 3271838"/>
                <a:gd name="connsiteX264" fmla="*/ 1409700 w 2109788"/>
                <a:gd name="connsiteY264" fmla="*/ 104775 h 3271838"/>
                <a:gd name="connsiteX265" fmla="*/ 1433513 w 2109788"/>
                <a:gd name="connsiteY265" fmla="*/ 57150 h 3271838"/>
                <a:gd name="connsiteX266" fmla="*/ 1462088 w 2109788"/>
                <a:gd name="connsiteY266" fmla="*/ 33338 h 3271838"/>
                <a:gd name="connsiteX267" fmla="*/ 1490663 w 2109788"/>
                <a:gd name="connsiteY267" fmla="*/ 23813 h 3271838"/>
                <a:gd name="connsiteX268" fmla="*/ 1504950 w 2109788"/>
                <a:gd name="connsiteY268" fmla="*/ 19050 h 3271838"/>
                <a:gd name="connsiteX269" fmla="*/ 1519238 w 2109788"/>
                <a:gd name="connsiteY269" fmla="*/ 14288 h 3271838"/>
                <a:gd name="connsiteX270" fmla="*/ 1533525 w 2109788"/>
                <a:gd name="connsiteY270" fmla="*/ 0 h 3271838"/>
                <a:gd name="connsiteX0" fmla="*/ 1533525 w 2109788"/>
                <a:gd name="connsiteY0" fmla="*/ 0 h 3271838"/>
                <a:gd name="connsiteX1" fmla="*/ 1628775 w 2109788"/>
                <a:gd name="connsiteY1" fmla="*/ 14288 h 3271838"/>
                <a:gd name="connsiteX2" fmla="*/ 1643063 w 2109788"/>
                <a:gd name="connsiteY2" fmla="*/ 23813 h 3271838"/>
                <a:gd name="connsiteX3" fmla="*/ 1657350 w 2109788"/>
                <a:gd name="connsiteY3" fmla="*/ 123825 h 3271838"/>
                <a:gd name="connsiteX4" fmla="*/ 1666875 w 2109788"/>
                <a:gd name="connsiteY4" fmla="*/ 166688 h 3271838"/>
                <a:gd name="connsiteX5" fmla="*/ 1676400 w 2109788"/>
                <a:gd name="connsiteY5" fmla="*/ 228600 h 3271838"/>
                <a:gd name="connsiteX6" fmla="*/ 1685925 w 2109788"/>
                <a:gd name="connsiteY6" fmla="*/ 261938 h 3271838"/>
                <a:gd name="connsiteX7" fmla="*/ 1700213 w 2109788"/>
                <a:gd name="connsiteY7" fmla="*/ 338138 h 3271838"/>
                <a:gd name="connsiteX8" fmla="*/ 1709738 w 2109788"/>
                <a:gd name="connsiteY8" fmla="*/ 366713 h 3271838"/>
                <a:gd name="connsiteX9" fmla="*/ 1714500 w 2109788"/>
                <a:gd name="connsiteY9" fmla="*/ 381000 h 3271838"/>
                <a:gd name="connsiteX10" fmla="*/ 1724025 w 2109788"/>
                <a:gd name="connsiteY10" fmla="*/ 395288 h 3271838"/>
                <a:gd name="connsiteX11" fmla="*/ 1733550 w 2109788"/>
                <a:gd name="connsiteY11" fmla="*/ 423863 h 3271838"/>
                <a:gd name="connsiteX12" fmla="*/ 1752600 w 2109788"/>
                <a:gd name="connsiteY12" fmla="*/ 452438 h 3271838"/>
                <a:gd name="connsiteX13" fmla="*/ 1757363 w 2109788"/>
                <a:gd name="connsiteY13" fmla="*/ 466725 h 3271838"/>
                <a:gd name="connsiteX14" fmla="*/ 1781175 w 2109788"/>
                <a:gd name="connsiteY14" fmla="*/ 495300 h 3271838"/>
                <a:gd name="connsiteX15" fmla="*/ 1795463 w 2109788"/>
                <a:gd name="connsiteY15" fmla="*/ 500063 h 3271838"/>
                <a:gd name="connsiteX16" fmla="*/ 1804988 w 2109788"/>
                <a:gd name="connsiteY16" fmla="*/ 514350 h 3271838"/>
                <a:gd name="connsiteX17" fmla="*/ 1833563 w 2109788"/>
                <a:gd name="connsiteY17" fmla="*/ 533400 h 3271838"/>
                <a:gd name="connsiteX18" fmla="*/ 1862138 w 2109788"/>
                <a:gd name="connsiteY18" fmla="*/ 576263 h 3271838"/>
                <a:gd name="connsiteX19" fmla="*/ 1871663 w 2109788"/>
                <a:gd name="connsiteY19" fmla="*/ 590550 h 3271838"/>
                <a:gd name="connsiteX20" fmla="*/ 1866900 w 2109788"/>
                <a:gd name="connsiteY20" fmla="*/ 623888 h 3271838"/>
                <a:gd name="connsiteX21" fmla="*/ 1857375 w 2109788"/>
                <a:gd name="connsiteY21" fmla="*/ 685800 h 3271838"/>
                <a:gd name="connsiteX22" fmla="*/ 1847850 w 2109788"/>
                <a:gd name="connsiteY22" fmla="*/ 714375 h 3271838"/>
                <a:gd name="connsiteX23" fmla="*/ 1838325 w 2109788"/>
                <a:gd name="connsiteY23" fmla="*/ 728663 h 3271838"/>
                <a:gd name="connsiteX24" fmla="*/ 1833563 w 2109788"/>
                <a:gd name="connsiteY24" fmla="*/ 747713 h 3271838"/>
                <a:gd name="connsiteX25" fmla="*/ 1828800 w 2109788"/>
                <a:gd name="connsiteY25" fmla="*/ 762000 h 3271838"/>
                <a:gd name="connsiteX26" fmla="*/ 1833563 w 2109788"/>
                <a:gd name="connsiteY26" fmla="*/ 790575 h 3271838"/>
                <a:gd name="connsiteX27" fmla="*/ 1843088 w 2109788"/>
                <a:gd name="connsiteY27" fmla="*/ 819150 h 3271838"/>
                <a:gd name="connsiteX28" fmla="*/ 1847850 w 2109788"/>
                <a:gd name="connsiteY28" fmla="*/ 833438 h 3271838"/>
                <a:gd name="connsiteX29" fmla="*/ 1857375 w 2109788"/>
                <a:gd name="connsiteY29" fmla="*/ 847725 h 3271838"/>
                <a:gd name="connsiteX30" fmla="*/ 1862138 w 2109788"/>
                <a:gd name="connsiteY30" fmla="*/ 866775 h 3271838"/>
                <a:gd name="connsiteX31" fmla="*/ 1871663 w 2109788"/>
                <a:gd name="connsiteY31" fmla="*/ 966788 h 3271838"/>
                <a:gd name="connsiteX32" fmla="*/ 1876425 w 2109788"/>
                <a:gd name="connsiteY32" fmla="*/ 1004888 h 3271838"/>
                <a:gd name="connsiteX33" fmla="*/ 1871663 w 2109788"/>
                <a:gd name="connsiteY33" fmla="*/ 1028700 h 3271838"/>
                <a:gd name="connsiteX34" fmla="*/ 1857375 w 2109788"/>
                <a:gd name="connsiteY34" fmla="*/ 1100138 h 3271838"/>
                <a:gd name="connsiteX35" fmla="*/ 1847850 w 2109788"/>
                <a:gd name="connsiteY35" fmla="*/ 1128713 h 3271838"/>
                <a:gd name="connsiteX36" fmla="*/ 1838325 w 2109788"/>
                <a:gd name="connsiteY36" fmla="*/ 1157288 h 3271838"/>
                <a:gd name="connsiteX37" fmla="*/ 1824038 w 2109788"/>
                <a:gd name="connsiteY37" fmla="*/ 1200150 h 3271838"/>
                <a:gd name="connsiteX38" fmla="*/ 1819275 w 2109788"/>
                <a:gd name="connsiteY38" fmla="*/ 1214438 h 3271838"/>
                <a:gd name="connsiteX39" fmla="*/ 1785938 w 2109788"/>
                <a:gd name="connsiteY39" fmla="*/ 1257300 h 3271838"/>
                <a:gd name="connsiteX40" fmla="*/ 1776413 w 2109788"/>
                <a:gd name="connsiteY40" fmla="*/ 1271588 h 3271838"/>
                <a:gd name="connsiteX41" fmla="*/ 1747838 w 2109788"/>
                <a:gd name="connsiteY41" fmla="*/ 1290638 h 3271838"/>
                <a:gd name="connsiteX42" fmla="*/ 1738313 w 2109788"/>
                <a:gd name="connsiteY42" fmla="*/ 1304925 h 3271838"/>
                <a:gd name="connsiteX43" fmla="*/ 1709738 w 2109788"/>
                <a:gd name="connsiteY43" fmla="*/ 1323975 h 3271838"/>
                <a:gd name="connsiteX44" fmla="*/ 1700213 w 2109788"/>
                <a:gd name="connsiteY44" fmla="*/ 1338263 h 3271838"/>
                <a:gd name="connsiteX45" fmla="*/ 1685925 w 2109788"/>
                <a:gd name="connsiteY45" fmla="*/ 1347788 h 3271838"/>
                <a:gd name="connsiteX46" fmla="*/ 1676400 w 2109788"/>
                <a:gd name="connsiteY46" fmla="*/ 1390650 h 3271838"/>
                <a:gd name="connsiteX47" fmla="*/ 1690688 w 2109788"/>
                <a:gd name="connsiteY47" fmla="*/ 1419225 h 3271838"/>
                <a:gd name="connsiteX48" fmla="*/ 1704975 w 2109788"/>
                <a:gd name="connsiteY48" fmla="*/ 1428750 h 3271838"/>
                <a:gd name="connsiteX49" fmla="*/ 1743075 w 2109788"/>
                <a:gd name="connsiteY49" fmla="*/ 1452563 h 3271838"/>
                <a:gd name="connsiteX50" fmla="*/ 1757363 w 2109788"/>
                <a:gd name="connsiteY50" fmla="*/ 1457325 h 3271838"/>
                <a:gd name="connsiteX51" fmla="*/ 1766888 w 2109788"/>
                <a:gd name="connsiteY51" fmla="*/ 1471613 h 3271838"/>
                <a:gd name="connsiteX52" fmla="*/ 1800225 w 2109788"/>
                <a:gd name="connsiteY52" fmla="*/ 1509713 h 3271838"/>
                <a:gd name="connsiteX53" fmla="*/ 1819275 w 2109788"/>
                <a:gd name="connsiteY53" fmla="*/ 1552575 h 3271838"/>
                <a:gd name="connsiteX54" fmla="*/ 1833563 w 2109788"/>
                <a:gd name="connsiteY54" fmla="*/ 1557338 h 3271838"/>
                <a:gd name="connsiteX55" fmla="*/ 1838325 w 2109788"/>
                <a:gd name="connsiteY55" fmla="*/ 1571625 h 3271838"/>
                <a:gd name="connsiteX56" fmla="*/ 1866900 w 2109788"/>
                <a:gd name="connsiteY56" fmla="*/ 1590675 h 3271838"/>
                <a:gd name="connsiteX57" fmla="*/ 1885950 w 2109788"/>
                <a:gd name="connsiteY57" fmla="*/ 1633538 h 3271838"/>
                <a:gd name="connsiteX58" fmla="*/ 1900238 w 2109788"/>
                <a:gd name="connsiteY58" fmla="*/ 1643063 h 3271838"/>
                <a:gd name="connsiteX59" fmla="*/ 1947863 w 2109788"/>
                <a:gd name="connsiteY59" fmla="*/ 1657350 h 3271838"/>
                <a:gd name="connsiteX60" fmla="*/ 1962150 w 2109788"/>
                <a:gd name="connsiteY60" fmla="*/ 1662113 h 3271838"/>
                <a:gd name="connsiteX61" fmla="*/ 1990725 w 2109788"/>
                <a:gd name="connsiteY61" fmla="*/ 1676400 h 3271838"/>
                <a:gd name="connsiteX62" fmla="*/ 2033588 w 2109788"/>
                <a:gd name="connsiteY62" fmla="*/ 1704975 h 3271838"/>
                <a:gd name="connsiteX63" fmla="*/ 2047875 w 2109788"/>
                <a:gd name="connsiteY63" fmla="*/ 1714500 h 3271838"/>
                <a:gd name="connsiteX64" fmla="*/ 2057400 w 2109788"/>
                <a:gd name="connsiteY64" fmla="*/ 1728788 h 3271838"/>
                <a:gd name="connsiteX65" fmla="*/ 2071688 w 2109788"/>
                <a:gd name="connsiteY65" fmla="*/ 1738313 h 3271838"/>
                <a:gd name="connsiteX66" fmla="*/ 2081213 w 2109788"/>
                <a:gd name="connsiteY66" fmla="*/ 1766888 h 3271838"/>
                <a:gd name="connsiteX67" fmla="*/ 2085975 w 2109788"/>
                <a:gd name="connsiteY67" fmla="*/ 1781175 h 3271838"/>
                <a:gd name="connsiteX68" fmla="*/ 2090738 w 2109788"/>
                <a:gd name="connsiteY68" fmla="*/ 1795463 h 3271838"/>
                <a:gd name="connsiteX69" fmla="*/ 2095500 w 2109788"/>
                <a:gd name="connsiteY69" fmla="*/ 1819275 h 3271838"/>
                <a:gd name="connsiteX70" fmla="*/ 2100263 w 2109788"/>
                <a:gd name="connsiteY70" fmla="*/ 1833563 h 3271838"/>
                <a:gd name="connsiteX71" fmla="*/ 2109788 w 2109788"/>
                <a:gd name="connsiteY71" fmla="*/ 1871663 h 3271838"/>
                <a:gd name="connsiteX72" fmla="*/ 2100263 w 2109788"/>
                <a:gd name="connsiteY72" fmla="*/ 1947863 h 3271838"/>
                <a:gd name="connsiteX73" fmla="*/ 2090738 w 2109788"/>
                <a:gd name="connsiteY73" fmla="*/ 1976438 h 3271838"/>
                <a:gd name="connsiteX74" fmla="*/ 2085975 w 2109788"/>
                <a:gd name="connsiteY74" fmla="*/ 1990725 h 3271838"/>
                <a:gd name="connsiteX75" fmla="*/ 2066925 w 2109788"/>
                <a:gd name="connsiteY75" fmla="*/ 2019300 h 3271838"/>
                <a:gd name="connsiteX76" fmla="*/ 2052638 w 2109788"/>
                <a:gd name="connsiteY76" fmla="*/ 2047875 h 3271838"/>
                <a:gd name="connsiteX77" fmla="*/ 2038350 w 2109788"/>
                <a:gd name="connsiteY77" fmla="*/ 2057400 h 3271838"/>
                <a:gd name="connsiteX78" fmla="*/ 2028825 w 2109788"/>
                <a:gd name="connsiteY78" fmla="*/ 2071688 h 3271838"/>
                <a:gd name="connsiteX79" fmla="*/ 2014538 w 2109788"/>
                <a:gd name="connsiteY79" fmla="*/ 2076450 h 3271838"/>
                <a:gd name="connsiteX80" fmla="*/ 1952625 w 2109788"/>
                <a:gd name="connsiteY80" fmla="*/ 2090738 h 3271838"/>
                <a:gd name="connsiteX81" fmla="*/ 1938338 w 2109788"/>
                <a:gd name="connsiteY81" fmla="*/ 2105025 h 3271838"/>
                <a:gd name="connsiteX82" fmla="*/ 1924050 w 2109788"/>
                <a:gd name="connsiteY82" fmla="*/ 2114550 h 3271838"/>
                <a:gd name="connsiteX83" fmla="*/ 1905000 w 2109788"/>
                <a:gd name="connsiteY83" fmla="*/ 2143125 h 3271838"/>
                <a:gd name="connsiteX84" fmla="*/ 1876425 w 2109788"/>
                <a:gd name="connsiteY84" fmla="*/ 2185988 h 3271838"/>
                <a:gd name="connsiteX85" fmla="*/ 1857375 w 2109788"/>
                <a:gd name="connsiteY85" fmla="*/ 2214563 h 3271838"/>
                <a:gd name="connsiteX86" fmla="*/ 1847850 w 2109788"/>
                <a:gd name="connsiteY86" fmla="*/ 2228850 h 3271838"/>
                <a:gd name="connsiteX87" fmla="*/ 1819275 w 2109788"/>
                <a:gd name="connsiteY87" fmla="*/ 2286000 h 3271838"/>
                <a:gd name="connsiteX88" fmla="*/ 1809750 w 2109788"/>
                <a:gd name="connsiteY88" fmla="*/ 2300288 h 3271838"/>
                <a:gd name="connsiteX89" fmla="*/ 1800225 w 2109788"/>
                <a:gd name="connsiteY89" fmla="*/ 2328863 h 3271838"/>
                <a:gd name="connsiteX90" fmla="*/ 1795463 w 2109788"/>
                <a:gd name="connsiteY90" fmla="*/ 2343150 h 3271838"/>
                <a:gd name="connsiteX91" fmla="*/ 1804988 w 2109788"/>
                <a:gd name="connsiteY91" fmla="*/ 2376488 h 3271838"/>
                <a:gd name="connsiteX92" fmla="*/ 1814513 w 2109788"/>
                <a:gd name="connsiteY92" fmla="*/ 2405063 h 3271838"/>
                <a:gd name="connsiteX93" fmla="*/ 1819275 w 2109788"/>
                <a:gd name="connsiteY93" fmla="*/ 2419350 h 3271838"/>
                <a:gd name="connsiteX94" fmla="*/ 1828800 w 2109788"/>
                <a:gd name="connsiteY94" fmla="*/ 2462213 h 3271838"/>
                <a:gd name="connsiteX95" fmla="*/ 1838325 w 2109788"/>
                <a:gd name="connsiteY95" fmla="*/ 2476500 h 3271838"/>
                <a:gd name="connsiteX96" fmla="*/ 1847850 w 2109788"/>
                <a:gd name="connsiteY96" fmla="*/ 2505075 h 3271838"/>
                <a:gd name="connsiteX97" fmla="*/ 1871663 w 2109788"/>
                <a:gd name="connsiteY97" fmla="*/ 2547938 h 3271838"/>
                <a:gd name="connsiteX98" fmla="*/ 1866900 w 2109788"/>
                <a:gd name="connsiteY98" fmla="*/ 2690813 h 3271838"/>
                <a:gd name="connsiteX99" fmla="*/ 1866900 w 2109788"/>
                <a:gd name="connsiteY99" fmla="*/ 2733675 h 3271838"/>
                <a:gd name="connsiteX100" fmla="*/ 1866900 w 2109788"/>
                <a:gd name="connsiteY100" fmla="*/ 3038475 h 3271838"/>
                <a:gd name="connsiteX101" fmla="*/ 1862138 w 2109788"/>
                <a:gd name="connsiteY101" fmla="*/ 3071813 h 3271838"/>
                <a:gd name="connsiteX102" fmla="*/ 1852613 w 2109788"/>
                <a:gd name="connsiteY102" fmla="*/ 3138488 h 3271838"/>
                <a:gd name="connsiteX103" fmla="*/ 1847850 w 2109788"/>
                <a:gd name="connsiteY103" fmla="*/ 3152775 h 3271838"/>
                <a:gd name="connsiteX104" fmla="*/ 1828800 w 2109788"/>
                <a:gd name="connsiteY104" fmla="*/ 3181350 h 3271838"/>
                <a:gd name="connsiteX105" fmla="*/ 1824038 w 2109788"/>
                <a:gd name="connsiteY105" fmla="*/ 3195638 h 3271838"/>
                <a:gd name="connsiteX106" fmla="*/ 1781175 w 2109788"/>
                <a:gd name="connsiteY106" fmla="*/ 3214688 h 3271838"/>
                <a:gd name="connsiteX107" fmla="*/ 1738313 w 2109788"/>
                <a:gd name="connsiteY107" fmla="*/ 3238500 h 3271838"/>
                <a:gd name="connsiteX108" fmla="*/ 1724025 w 2109788"/>
                <a:gd name="connsiteY108" fmla="*/ 3248025 h 3271838"/>
                <a:gd name="connsiteX109" fmla="*/ 1685925 w 2109788"/>
                <a:gd name="connsiteY109" fmla="*/ 3257550 h 3271838"/>
                <a:gd name="connsiteX110" fmla="*/ 1590675 w 2109788"/>
                <a:gd name="connsiteY110" fmla="*/ 3267075 h 3271838"/>
                <a:gd name="connsiteX111" fmla="*/ 1571625 w 2109788"/>
                <a:gd name="connsiteY111" fmla="*/ 3271838 h 3271838"/>
                <a:gd name="connsiteX112" fmla="*/ 1509713 w 2109788"/>
                <a:gd name="connsiteY112" fmla="*/ 3267075 h 3271838"/>
                <a:gd name="connsiteX113" fmla="*/ 1476375 w 2109788"/>
                <a:gd name="connsiteY113" fmla="*/ 3257550 h 3271838"/>
                <a:gd name="connsiteX114" fmla="*/ 1443038 w 2109788"/>
                <a:gd name="connsiteY114" fmla="*/ 3252788 h 3271838"/>
                <a:gd name="connsiteX115" fmla="*/ 1428750 w 2109788"/>
                <a:gd name="connsiteY115" fmla="*/ 3248025 h 3271838"/>
                <a:gd name="connsiteX116" fmla="*/ 1376363 w 2109788"/>
                <a:gd name="connsiteY116" fmla="*/ 3238500 h 3271838"/>
                <a:gd name="connsiteX117" fmla="*/ 1357313 w 2109788"/>
                <a:gd name="connsiteY117" fmla="*/ 3233738 h 3271838"/>
                <a:gd name="connsiteX118" fmla="*/ 1328738 w 2109788"/>
                <a:gd name="connsiteY118" fmla="*/ 3224213 h 3271838"/>
                <a:gd name="connsiteX119" fmla="*/ 1300163 w 2109788"/>
                <a:gd name="connsiteY119" fmla="*/ 3209925 h 3271838"/>
                <a:gd name="connsiteX120" fmla="*/ 1271588 w 2109788"/>
                <a:gd name="connsiteY120" fmla="*/ 3195638 h 3271838"/>
                <a:gd name="connsiteX121" fmla="*/ 1257300 w 2109788"/>
                <a:gd name="connsiteY121" fmla="*/ 3186113 h 3271838"/>
                <a:gd name="connsiteX122" fmla="*/ 1247775 w 2109788"/>
                <a:gd name="connsiteY122" fmla="*/ 3157538 h 3271838"/>
                <a:gd name="connsiteX123" fmla="*/ 1247775 w 2109788"/>
                <a:gd name="connsiteY123" fmla="*/ 3014663 h 3271838"/>
                <a:gd name="connsiteX124" fmla="*/ 1238250 w 2109788"/>
                <a:gd name="connsiteY124" fmla="*/ 2981325 h 3271838"/>
                <a:gd name="connsiteX125" fmla="*/ 1243013 w 2109788"/>
                <a:gd name="connsiteY125" fmla="*/ 2924175 h 3271838"/>
                <a:gd name="connsiteX126" fmla="*/ 1252538 w 2109788"/>
                <a:gd name="connsiteY126" fmla="*/ 2881313 h 3271838"/>
                <a:gd name="connsiteX127" fmla="*/ 1247775 w 2109788"/>
                <a:gd name="connsiteY127" fmla="*/ 2805113 h 3271838"/>
                <a:gd name="connsiteX128" fmla="*/ 1252538 w 2109788"/>
                <a:gd name="connsiteY128" fmla="*/ 2743200 h 3271838"/>
                <a:gd name="connsiteX129" fmla="*/ 1252538 w 2109788"/>
                <a:gd name="connsiteY129" fmla="*/ 2671763 h 3271838"/>
                <a:gd name="connsiteX130" fmla="*/ 1243013 w 2109788"/>
                <a:gd name="connsiteY130" fmla="*/ 2605088 h 3271838"/>
                <a:gd name="connsiteX131" fmla="*/ 1238250 w 2109788"/>
                <a:gd name="connsiteY131" fmla="*/ 2590800 h 3271838"/>
                <a:gd name="connsiteX132" fmla="*/ 1243013 w 2109788"/>
                <a:gd name="connsiteY132" fmla="*/ 2533650 h 3271838"/>
                <a:gd name="connsiteX133" fmla="*/ 1247775 w 2109788"/>
                <a:gd name="connsiteY133" fmla="*/ 2519363 h 3271838"/>
                <a:gd name="connsiteX134" fmla="*/ 1262063 w 2109788"/>
                <a:gd name="connsiteY134" fmla="*/ 2471738 h 3271838"/>
                <a:gd name="connsiteX135" fmla="*/ 1266825 w 2109788"/>
                <a:gd name="connsiteY135" fmla="*/ 2457450 h 3271838"/>
                <a:gd name="connsiteX136" fmla="*/ 1285875 w 2109788"/>
                <a:gd name="connsiteY136" fmla="*/ 2428875 h 3271838"/>
                <a:gd name="connsiteX137" fmla="*/ 1300163 w 2109788"/>
                <a:gd name="connsiteY137" fmla="*/ 2381250 h 3271838"/>
                <a:gd name="connsiteX138" fmla="*/ 1304925 w 2109788"/>
                <a:gd name="connsiteY138" fmla="*/ 2366963 h 3271838"/>
                <a:gd name="connsiteX139" fmla="*/ 1290638 w 2109788"/>
                <a:gd name="connsiteY139" fmla="*/ 2309813 h 3271838"/>
                <a:gd name="connsiteX140" fmla="*/ 1281113 w 2109788"/>
                <a:gd name="connsiteY140" fmla="*/ 2295525 h 3271838"/>
                <a:gd name="connsiteX141" fmla="*/ 1271588 w 2109788"/>
                <a:gd name="connsiteY141" fmla="*/ 2252663 h 3271838"/>
                <a:gd name="connsiteX142" fmla="*/ 1266825 w 2109788"/>
                <a:gd name="connsiteY142" fmla="*/ 2209800 h 3271838"/>
                <a:gd name="connsiteX143" fmla="*/ 1257300 w 2109788"/>
                <a:gd name="connsiteY143" fmla="*/ 2176463 h 3271838"/>
                <a:gd name="connsiteX144" fmla="*/ 1262063 w 2109788"/>
                <a:gd name="connsiteY144" fmla="*/ 2071688 h 3271838"/>
                <a:gd name="connsiteX145" fmla="*/ 1271588 w 2109788"/>
                <a:gd name="connsiteY145" fmla="*/ 2024063 h 3271838"/>
                <a:gd name="connsiteX146" fmla="*/ 1266825 w 2109788"/>
                <a:gd name="connsiteY146" fmla="*/ 1971675 h 3271838"/>
                <a:gd name="connsiteX147" fmla="*/ 1223963 w 2109788"/>
                <a:gd name="connsiteY147" fmla="*/ 1947863 h 3271838"/>
                <a:gd name="connsiteX148" fmla="*/ 1209675 w 2109788"/>
                <a:gd name="connsiteY148" fmla="*/ 1952625 h 3271838"/>
                <a:gd name="connsiteX149" fmla="*/ 1171575 w 2109788"/>
                <a:gd name="connsiteY149" fmla="*/ 1943100 h 3271838"/>
                <a:gd name="connsiteX150" fmla="*/ 1157288 w 2109788"/>
                <a:gd name="connsiteY150" fmla="*/ 1933575 h 3271838"/>
                <a:gd name="connsiteX151" fmla="*/ 1128713 w 2109788"/>
                <a:gd name="connsiteY151" fmla="*/ 1924050 h 3271838"/>
                <a:gd name="connsiteX152" fmla="*/ 1114425 w 2109788"/>
                <a:gd name="connsiteY152" fmla="*/ 1919288 h 3271838"/>
                <a:gd name="connsiteX153" fmla="*/ 1047750 w 2109788"/>
                <a:gd name="connsiteY153" fmla="*/ 1928813 h 3271838"/>
                <a:gd name="connsiteX154" fmla="*/ 1014413 w 2109788"/>
                <a:gd name="connsiteY154" fmla="*/ 1924050 h 3271838"/>
                <a:gd name="connsiteX155" fmla="*/ 952500 w 2109788"/>
                <a:gd name="connsiteY155" fmla="*/ 1933575 h 3271838"/>
                <a:gd name="connsiteX156" fmla="*/ 890588 w 2109788"/>
                <a:gd name="connsiteY156" fmla="*/ 1928813 h 3271838"/>
                <a:gd name="connsiteX157" fmla="*/ 876300 w 2109788"/>
                <a:gd name="connsiteY157" fmla="*/ 1924050 h 3271838"/>
                <a:gd name="connsiteX158" fmla="*/ 862013 w 2109788"/>
                <a:gd name="connsiteY158" fmla="*/ 1914525 h 3271838"/>
                <a:gd name="connsiteX159" fmla="*/ 842963 w 2109788"/>
                <a:gd name="connsiteY159" fmla="*/ 1909763 h 3271838"/>
                <a:gd name="connsiteX160" fmla="*/ 814388 w 2109788"/>
                <a:gd name="connsiteY160" fmla="*/ 1914525 h 3271838"/>
                <a:gd name="connsiteX161" fmla="*/ 785813 w 2109788"/>
                <a:gd name="connsiteY161" fmla="*/ 1900238 h 3271838"/>
                <a:gd name="connsiteX162" fmla="*/ 714375 w 2109788"/>
                <a:gd name="connsiteY162" fmla="*/ 1905000 h 3271838"/>
                <a:gd name="connsiteX163" fmla="*/ 671513 w 2109788"/>
                <a:gd name="connsiteY163" fmla="*/ 1881188 h 3271838"/>
                <a:gd name="connsiteX164" fmla="*/ 604838 w 2109788"/>
                <a:gd name="connsiteY164" fmla="*/ 1862138 h 3271838"/>
                <a:gd name="connsiteX165" fmla="*/ 566738 w 2109788"/>
                <a:gd name="connsiteY165" fmla="*/ 1857375 h 3271838"/>
                <a:gd name="connsiteX166" fmla="*/ 523875 w 2109788"/>
                <a:gd name="connsiteY166" fmla="*/ 1862138 h 3271838"/>
                <a:gd name="connsiteX167" fmla="*/ 423863 w 2109788"/>
                <a:gd name="connsiteY167" fmla="*/ 1852613 h 3271838"/>
                <a:gd name="connsiteX168" fmla="*/ 352425 w 2109788"/>
                <a:gd name="connsiteY168" fmla="*/ 1843088 h 3271838"/>
                <a:gd name="connsiteX169" fmla="*/ 252413 w 2109788"/>
                <a:gd name="connsiteY169" fmla="*/ 1852613 h 3271838"/>
                <a:gd name="connsiteX170" fmla="*/ 204788 w 2109788"/>
                <a:gd name="connsiteY170" fmla="*/ 1862138 h 3271838"/>
                <a:gd name="connsiteX171" fmla="*/ 166688 w 2109788"/>
                <a:gd name="connsiteY171" fmla="*/ 1871663 h 3271838"/>
                <a:gd name="connsiteX172" fmla="*/ 138113 w 2109788"/>
                <a:gd name="connsiteY172" fmla="*/ 1881188 h 3271838"/>
                <a:gd name="connsiteX173" fmla="*/ 109538 w 2109788"/>
                <a:gd name="connsiteY173" fmla="*/ 1885950 h 3271838"/>
                <a:gd name="connsiteX174" fmla="*/ 80963 w 2109788"/>
                <a:gd name="connsiteY174" fmla="*/ 1876425 h 3271838"/>
                <a:gd name="connsiteX175" fmla="*/ 66675 w 2109788"/>
                <a:gd name="connsiteY175" fmla="*/ 1871663 h 3271838"/>
                <a:gd name="connsiteX176" fmla="*/ 38100 w 2109788"/>
                <a:gd name="connsiteY176" fmla="*/ 1852613 h 3271838"/>
                <a:gd name="connsiteX177" fmla="*/ 19050 w 2109788"/>
                <a:gd name="connsiteY177" fmla="*/ 1824038 h 3271838"/>
                <a:gd name="connsiteX178" fmla="*/ 9525 w 2109788"/>
                <a:gd name="connsiteY178" fmla="*/ 1785938 h 3271838"/>
                <a:gd name="connsiteX179" fmla="*/ 0 w 2109788"/>
                <a:gd name="connsiteY179" fmla="*/ 1757363 h 3271838"/>
                <a:gd name="connsiteX180" fmla="*/ 9525 w 2109788"/>
                <a:gd name="connsiteY180" fmla="*/ 1728788 h 3271838"/>
                <a:gd name="connsiteX181" fmla="*/ 14288 w 2109788"/>
                <a:gd name="connsiteY181" fmla="*/ 1714500 h 3271838"/>
                <a:gd name="connsiteX182" fmla="*/ 23813 w 2109788"/>
                <a:gd name="connsiteY182" fmla="*/ 1700213 h 3271838"/>
                <a:gd name="connsiteX183" fmla="*/ 42863 w 2109788"/>
                <a:gd name="connsiteY183" fmla="*/ 1676400 h 3271838"/>
                <a:gd name="connsiteX184" fmla="*/ 47625 w 2109788"/>
                <a:gd name="connsiteY184" fmla="*/ 1662113 h 3271838"/>
                <a:gd name="connsiteX185" fmla="*/ 76200 w 2109788"/>
                <a:gd name="connsiteY185" fmla="*/ 1643063 h 3271838"/>
                <a:gd name="connsiteX186" fmla="*/ 95250 w 2109788"/>
                <a:gd name="connsiteY186" fmla="*/ 1628775 h 3271838"/>
                <a:gd name="connsiteX187" fmla="*/ 128588 w 2109788"/>
                <a:gd name="connsiteY187" fmla="*/ 1619250 h 3271838"/>
                <a:gd name="connsiteX188" fmla="*/ 171450 w 2109788"/>
                <a:gd name="connsiteY188" fmla="*/ 1609725 h 3271838"/>
                <a:gd name="connsiteX189" fmla="*/ 242888 w 2109788"/>
                <a:gd name="connsiteY189" fmla="*/ 1624013 h 3271838"/>
                <a:gd name="connsiteX190" fmla="*/ 257175 w 2109788"/>
                <a:gd name="connsiteY190" fmla="*/ 1633538 h 3271838"/>
                <a:gd name="connsiteX191" fmla="*/ 285750 w 2109788"/>
                <a:gd name="connsiteY191" fmla="*/ 1643063 h 3271838"/>
                <a:gd name="connsiteX192" fmla="*/ 461963 w 2109788"/>
                <a:gd name="connsiteY192" fmla="*/ 1633538 h 3271838"/>
                <a:gd name="connsiteX193" fmla="*/ 495300 w 2109788"/>
                <a:gd name="connsiteY193" fmla="*/ 1624013 h 3271838"/>
                <a:gd name="connsiteX194" fmla="*/ 514350 w 2109788"/>
                <a:gd name="connsiteY194" fmla="*/ 1619250 h 3271838"/>
                <a:gd name="connsiteX195" fmla="*/ 595313 w 2109788"/>
                <a:gd name="connsiteY195" fmla="*/ 1604963 h 3271838"/>
                <a:gd name="connsiteX196" fmla="*/ 657225 w 2109788"/>
                <a:gd name="connsiteY196" fmla="*/ 1595438 h 3271838"/>
                <a:gd name="connsiteX197" fmla="*/ 876300 w 2109788"/>
                <a:gd name="connsiteY197" fmla="*/ 1585913 h 3271838"/>
                <a:gd name="connsiteX198" fmla="*/ 904875 w 2109788"/>
                <a:gd name="connsiteY198" fmla="*/ 1571625 h 3271838"/>
                <a:gd name="connsiteX199" fmla="*/ 942975 w 2109788"/>
                <a:gd name="connsiteY199" fmla="*/ 1562100 h 3271838"/>
                <a:gd name="connsiteX200" fmla="*/ 1009650 w 2109788"/>
                <a:gd name="connsiteY200" fmla="*/ 1566863 h 3271838"/>
                <a:gd name="connsiteX201" fmla="*/ 1033463 w 2109788"/>
                <a:gd name="connsiteY201" fmla="*/ 1571625 h 3271838"/>
                <a:gd name="connsiteX202" fmla="*/ 1085850 w 2109788"/>
                <a:gd name="connsiteY202" fmla="*/ 1576388 h 3271838"/>
                <a:gd name="connsiteX203" fmla="*/ 1123950 w 2109788"/>
                <a:gd name="connsiteY203" fmla="*/ 1566863 h 3271838"/>
                <a:gd name="connsiteX204" fmla="*/ 1176338 w 2109788"/>
                <a:gd name="connsiteY204" fmla="*/ 1552575 h 3271838"/>
                <a:gd name="connsiteX205" fmla="*/ 1243013 w 2109788"/>
                <a:gd name="connsiteY205" fmla="*/ 1547813 h 3271838"/>
                <a:gd name="connsiteX206" fmla="*/ 1290638 w 2109788"/>
                <a:gd name="connsiteY206" fmla="*/ 1543050 h 3271838"/>
                <a:gd name="connsiteX207" fmla="*/ 1304925 w 2109788"/>
                <a:gd name="connsiteY207" fmla="*/ 1538288 h 3271838"/>
                <a:gd name="connsiteX208" fmla="*/ 1309688 w 2109788"/>
                <a:gd name="connsiteY208" fmla="*/ 1524000 h 3271838"/>
                <a:gd name="connsiteX209" fmla="*/ 1319213 w 2109788"/>
                <a:gd name="connsiteY209" fmla="*/ 1509713 h 3271838"/>
                <a:gd name="connsiteX210" fmla="*/ 1347788 w 2109788"/>
                <a:gd name="connsiteY210" fmla="*/ 1485900 h 3271838"/>
                <a:gd name="connsiteX211" fmla="*/ 1357313 w 2109788"/>
                <a:gd name="connsiteY211" fmla="*/ 1471613 h 3271838"/>
                <a:gd name="connsiteX212" fmla="*/ 1385888 w 2109788"/>
                <a:gd name="connsiteY212" fmla="*/ 1452563 h 3271838"/>
                <a:gd name="connsiteX213" fmla="*/ 1414463 w 2109788"/>
                <a:gd name="connsiteY213" fmla="*/ 1443038 h 3271838"/>
                <a:gd name="connsiteX214" fmla="*/ 1443038 w 2109788"/>
                <a:gd name="connsiteY214" fmla="*/ 1419225 h 3271838"/>
                <a:gd name="connsiteX215" fmla="*/ 1452563 w 2109788"/>
                <a:gd name="connsiteY215" fmla="*/ 1390650 h 3271838"/>
                <a:gd name="connsiteX216" fmla="*/ 1433513 w 2109788"/>
                <a:gd name="connsiteY216" fmla="*/ 1338263 h 3271838"/>
                <a:gd name="connsiteX217" fmla="*/ 1404938 w 2109788"/>
                <a:gd name="connsiteY217" fmla="*/ 1314450 h 3271838"/>
                <a:gd name="connsiteX218" fmla="*/ 1395413 w 2109788"/>
                <a:gd name="connsiteY218" fmla="*/ 1300163 h 3271838"/>
                <a:gd name="connsiteX219" fmla="*/ 1381125 w 2109788"/>
                <a:gd name="connsiteY219" fmla="*/ 1281113 h 3271838"/>
                <a:gd name="connsiteX220" fmla="*/ 1362075 w 2109788"/>
                <a:gd name="connsiteY220" fmla="*/ 1252538 h 3271838"/>
                <a:gd name="connsiteX221" fmla="*/ 1347788 w 2109788"/>
                <a:gd name="connsiteY221" fmla="*/ 1243013 h 3271838"/>
                <a:gd name="connsiteX222" fmla="*/ 1333500 w 2109788"/>
                <a:gd name="connsiteY222" fmla="*/ 1214438 h 3271838"/>
                <a:gd name="connsiteX223" fmla="*/ 1323975 w 2109788"/>
                <a:gd name="connsiteY223" fmla="*/ 1185863 h 3271838"/>
                <a:gd name="connsiteX224" fmla="*/ 1319213 w 2109788"/>
                <a:gd name="connsiteY224" fmla="*/ 1171575 h 3271838"/>
                <a:gd name="connsiteX225" fmla="*/ 1314450 w 2109788"/>
                <a:gd name="connsiteY225" fmla="*/ 1157288 h 3271838"/>
                <a:gd name="connsiteX226" fmla="*/ 1304925 w 2109788"/>
                <a:gd name="connsiteY226" fmla="*/ 1123950 h 3271838"/>
                <a:gd name="connsiteX227" fmla="*/ 1290638 w 2109788"/>
                <a:gd name="connsiteY227" fmla="*/ 1114425 h 3271838"/>
                <a:gd name="connsiteX228" fmla="*/ 1266825 w 2109788"/>
                <a:gd name="connsiteY228" fmla="*/ 1119188 h 3271838"/>
                <a:gd name="connsiteX229" fmla="*/ 1190625 w 2109788"/>
                <a:gd name="connsiteY229" fmla="*/ 1109663 h 3271838"/>
                <a:gd name="connsiteX230" fmla="*/ 1181100 w 2109788"/>
                <a:gd name="connsiteY230" fmla="*/ 1081088 h 3271838"/>
                <a:gd name="connsiteX231" fmla="*/ 1185863 w 2109788"/>
                <a:gd name="connsiteY231" fmla="*/ 1019175 h 3271838"/>
                <a:gd name="connsiteX232" fmla="*/ 1195388 w 2109788"/>
                <a:gd name="connsiteY232" fmla="*/ 1004888 h 3271838"/>
                <a:gd name="connsiteX233" fmla="*/ 1223963 w 2109788"/>
                <a:gd name="connsiteY233" fmla="*/ 981075 h 3271838"/>
                <a:gd name="connsiteX234" fmla="*/ 1238250 w 2109788"/>
                <a:gd name="connsiteY234" fmla="*/ 976313 h 3271838"/>
                <a:gd name="connsiteX235" fmla="*/ 1247775 w 2109788"/>
                <a:gd name="connsiteY235" fmla="*/ 962025 h 3271838"/>
                <a:gd name="connsiteX236" fmla="*/ 1276350 w 2109788"/>
                <a:gd name="connsiteY236" fmla="*/ 942975 h 3271838"/>
                <a:gd name="connsiteX237" fmla="*/ 1285875 w 2109788"/>
                <a:gd name="connsiteY237" fmla="*/ 914400 h 3271838"/>
                <a:gd name="connsiteX238" fmla="*/ 1290638 w 2109788"/>
                <a:gd name="connsiteY238" fmla="*/ 900113 h 3271838"/>
                <a:gd name="connsiteX239" fmla="*/ 1300163 w 2109788"/>
                <a:gd name="connsiteY239" fmla="*/ 885825 h 3271838"/>
                <a:gd name="connsiteX240" fmla="*/ 1295400 w 2109788"/>
                <a:gd name="connsiteY240" fmla="*/ 823913 h 3271838"/>
                <a:gd name="connsiteX241" fmla="*/ 1290638 w 2109788"/>
                <a:gd name="connsiteY241" fmla="*/ 809625 h 3271838"/>
                <a:gd name="connsiteX242" fmla="*/ 1276350 w 2109788"/>
                <a:gd name="connsiteY242" fmla="*/ 800100 h 3271838"/>
                <a:gd name="connsiteX243" fmla="*/ 1266825 w 2109788"/>
                <a:gd name="connsiteY243" fmla="*/ 771525 h 3271838"/>
                <a:gd name="connsiteX244" fmla="*/ 1262063 w 2109788"/>
                <a:gd name="connsiteY244" fmla="*/ 757238 h 3271838"/>
                <a:gd name="connsiteX245" fmla="*/ 1257300 w 2109788"/>
                <a:gd name="connsiteY245" fmla="*/ 738188 h 3271838"/>
                <a:gd name="connsiteX246" fmla="*/ 1252538 w 2109788"/>
                <a:gd name="connsiteY246" fmla="*/ 700088 h 3271838"/>
                <a:gd name="connsiteX247" fmla="*/ 1247775 w 2109788"/>
                <a:gd name="connsiteY247" fmla="*/ 685800 h 3271838"/>
                <a:gd name="connsiteX248" fmla="*/ 1238250 w 2109788"/>
                <a:gd name="connsiteY248" fmla="*/ 642938 h 3271838"/>
                <a:gd name="connsiteX249" fmla="*/ 1243013 w 2109788"/>
                <a:gd name="connsiteY249" fmla="*/ 609600 h 3271838"/>
                <a:gd name="connsiteX250" fmla="*/ 1247775 w 2109788"/>
                <a:gd name="connsiteY250" fmla="*/ 595313 h 3271838"/>
                <a:gd name="connsiteX251" fmla="*/ 1266825 w 2109788"/>
                <a:gd name="connsiteY251" fmla="*/ 590550 h 3271838"/>
                <a:gd name="connsiteX252" fmla="*/ 1290638 w 2109788"/>
                <a:gd name="connsiteY252" fmla="*/ 566738 h 3271838"/>
                <a:gd name="connsiteX253" fmla="*/ 1319213 w 2109788"/>
                <a:gd name="connsiteY253" fmla="*/ 538163 h 3271838"/>
                <a:gd name="connsiteX254" fmla="*/ 1323975 w 2109788"/>
                <a:gd name="connsiteY254" fmla="*/ 523875 h 3271838"/>
                <a:gd name="connsiteX255" fmla="*/ 1333500 w 2109788"/>
                <a:gd name="connsiteY255" fmla="*/ 509588 h 3271838"/>
                <a:gd name="connsiteX256" fmla="*/ 1338263 w 2109788"/>
                <a:gd name="connsiteY256" fmla="*/ 490538 h 3271838"/>
                <a:gd name="connsiteX257" fmla="*/ 1362075 w 2109788"/>
                <a:gd name="connsiteY257" fmla="*/ 423863 h 3271838"/>
                <a:gd name="connsiteX258" fmla="*/ 1371600 w 2109788"/>
                <a:gd name="connsiteY258" fmla="*/ 323850 h 3271838"/>
                <a:gd name="connsiteX259" fmla="*/ 1381125 w 2109788"/>
                <a:gd name="connsiteY259" fmla="*/ 280988 h 3271838"/>
                <a:gd name="connsiteX260" fmla="*/ 1385888 w 2109788"/>
                <a:gd name="connsiteY260" fmla="*/ 247650 h 3271838"/>
                <a:gd name="connsiteX261" fmla="*/ 1395413 w 2109788"/>
                <a:gd name="connsiteY261" fmla="*/ 219075 h 3271838"/>
                <a:gd name="connsiteX262" fmla="*/ 1400175 w 2109788"/>
                <a:gd name="connsiteY262" fmla="*/ 200025 h 3271838"/>
                <a:gd name="connsiteX263" fmla="*/ 1409700 w 2109788"/>
                <a:gd name="connsiteY263" fmla="*/ 104775 h 3271838"/>
                <a:gd name="connsiteX264" fmla="*/ 1433513 w 2109788"/>
                <a:gd name="connsiteY264" fmla="*/ 57150 h 3271838"/>
                <a:gd name="connsiteX265" fmla="*/ 1462088 w 2109788"/>
                <a:gd name="connsiteY265" fmla="*/ 33338 h 3271838"/>
                <a:gd name="connsiteX266" fmla="*/ 1490663 w 2109788"/>
                <a:gd name="connsiteY266" fmla="*/ 23813 h 3271838"/>
                <a:gd name="connsiteX267" fmla="*/ 1504950 w 2109788"/>
                <a:gd name="connsiteY267" fmla="*/ 19050 h 3271838"/>
                <a:gd name="connsiteX268" fmla="*/ 1519238 w 2109788"/>
                <a:gd name="connsiteY268" fmla="*/ 14288 h 3271838"/>
                <a:gd name="connsiteX269" fmla="*/ 1533525 w 2109788"/>
                <a:gd name="connsiteY269" fmla="*/ 0 h 3271838"/>
                <a:gd name="connsiteX0" fmla="*/ 1583195 w 2109788"/>
                <a:gd name="connsiteY0" fmla="*/ 0 h 3271838"/>
                <a:gd name="connsiteX1" fmla="*/ 1628775 w 2109788"/>
                <a:gd name="connsiteY1" fmla="*/ 14288 h 3271838"/>
                <a:gd name="connsiteX2" fmla="*/ 1643063 w 2109788"/>
                <a:gd name="connsiteY2" fmla="*/ 23813 h 3271838"/>
                <a:gd name="connsiteX3" fmla="*/ 1657350 w 2109788"/>
                <a:gd name="connsiteY3" fmla="*/ 123825 h 3271838"/>
                <a:gd name="connsiteX4" fmla="*/ 1666875 w 2109788"/>
                <a:gd name="connsiteY4" fmla="*/ 166688 h 3271838"/>
                <a:gd name="connsiteX5" fmla="*/ 1676400 w 2109788"/>
                <a:gd name="connsiteY5" fmla="*/ 228600 h 3271838"/>
                <a:gd name="connsiteX6" fmla="*/ 1685925 w 2109788"/>
                <a:gd name="connsiteY6" fmla="*/ 261938 h 3271838"/>
                <a:gd name="connsiteX7" fmla="*/ 1700213 w 2109788"/>
                <a:gd name="connsiteY7" fmla="*/ 338138 h 3271838"/>
                <a:gd name="connsiteX8" fmla="*/ 1709738 w 2109788"/>
                <a:gd name="connsiteY8" fmla="*/ 366713 h 3271838"/>
                <a:gd name="connsiteX9" fmla="*/ 1714500 w 2109788"/>
                <a:gd name="connsiteY9" fmla="*/ 381000 h 3271838"/>
                <a:gd name="connsiteX10" fmla="*/ 1724025 w 2109788"/>
                <a:gd name="connsiteY10" fmla="*/ 395288 h 3271838"/>
                <a:gd name="connsiteX11" fmla="*/ 1733550 w 2109788"/>
                <a:gd name="connsiteY11" fmla="*/ 423863 h 3271838"/>
                <a:gd name="connsiteX12" fmla="*/ 1752600 w 2109788"/>
                <a:gd name="connsiteY12" fmla="*/ 452438 h 3271838"/>
                <a:gd name="connsiteX13" fmla="*/ 1757363 w 2109788"/>
                <a:gd name="connsiteY13" fmla="*/ 466725 h 3271838"/>
                <a:gd name="connsiteX14" fmla="*/ 1781175 w 2109788"/>
                <a:gd name="connsiteY14" fmla="*/ 495300 h 3271838"/>
                <a:gd name="connsiteX15" fmla="*/ 1795463 w 2109788"/>
                <a:gd name="connsiteY15" fmla="*/ 500063 h 3271838"/>
                <a:gd name="connsiteX16" fmla="*/ 1804988 w 2109788"/>
                <a:gd name="connsiteY16" fmla="*/ 514350 h 3271838"/>
                <a:gd name="connsiteX17" fmla="*/ 1833563 w 2109788"/>
                <a:gd name="connsiteY17" fmla="*/ 533400 h 3271838"/>
                <a:gd name="connsiteX18" fmla="*/ 1862138 w 2109788"/>
                <a:gd name="connsiteY18" fmla="*/ 576263 h 3271838"/>
                <a:gd name="connsiteX19" fmla="*/ 1871663 w 2109788"/>
                <a:gd name="connsiteY19" fmla="*/ 590550 h 3271838"/>
                <a:gd name="connsiteX20" fmla="*/ 1866900 w 2109788"/>
                <a:gd name="connsiteY20" fmla="*/ 623888 h 3271838"/>
                <a:gd name="connsiteX21" fmla="*/ 1857375 w 2109788"/>
                <a:gd name="connsiteY21" fmla="*/ 685800 h 3271838"/>
                <a:gd name="connsiteX22" fmla="*/ 1847850 w 2109788"/>
                <a:gd name="connsiteY22" fmla="*/ 714375 h 3271838"/>
                <a:gd name="connsiteX23" fmla="*/ 1838325 w 2109788"/>
                <a:gd name="connsiteY23" fmla="*/ 728663 h 3271838"/>
                <a:gd name="connsiteX24" fmla="*/ 1833563 w 2109788"/>
                <a:gd name="connsiteY24" fmla="*/ 747713 h 3271838"/>
                <a:gd name="connsiteX25" fmla="*/ 1828800 w 2109788"/>
                <a:gd name="connsiteY25" fmla="*/ 762000 h 3271838"/>
                <a:gd name="connsiteX26" fmla="*/ 1833563 w 2109788"/>
                <a:gd name="connsiteY26" fmla="*/ 790575 h 3271838"/>
                <a:gd name="connsiteX27" fmla="*/ 1843088 w 2109788"/>
                <a:gd name="connsiteY27" fmla="*/ 819150 h 3271838"/>
                <a:gd name="connsiteX28" fmla="*/ 1847850 w 2109788"/>
                <a:gd name="connsiteY28" fmla="*/ 833438 h 3271838"/>
                <a:gd name="connsiteX29" fmla="*/ 1857375 w 2109788"/>
                <a:gd name="connsiteY29" fmla="*/ 847725 h 3271838"/>
                <a:gd name="connsiteX30" fmla="*/ 1862138 w 2109788"/>
                <a:gd name="connsiteY30" fmla="*/ 866775 h 3271838"/>
                <a:gd name="connsiteX31" fmla="*/ 1871663 w 2109788"/>
                <a:gd name="connsiteY31" fmla="*/ 966788 h 3271838"/>
                <a:gd name="connsiteX32" fmla="*/ 1876425 w 2109788"/>
                <a:gd name="connsiteY32" fmla="*/ 1004888 h 3271838"/>
                <a:gd name="connsiteX33" fmla="*/ 1871663 w 2109788"/>
                <a:gd name="connsiteY33" fmla="*/ 1028700 h 3271838"/>
                <a:gd name="connsiteX34" fmla="*/ 1857375 w 2109788"/>
                <a:gd name="connsiteY34" fmla="*/ 1100138 h 3271838"/>
                <a:gd name="connsiteX35" fmla="*/ 1847850 w 2109788"/>
                <a:gd name="connsiteY35" fmla="*/ 1128713 h 3271838"/>
                <a:gd name="connsiteX36" fmla="*/ 1838325 w 2109788"/>
                <a:gd name="connsiteY36" fmla="*/ 1157288 h 3271838"/>
                <a:gd name="connsiteX37" fmla="*/ 1824038 w 2109788"/>
                <a:gd name="connsiteY37" fmla="*/ 1200150 h 3271838"/>
                <a:gd name="connsiteX38" fmla="*/ 1819275 w 2109788"/>
                <a:gd name="connsiteY38" fmla="*/ 1214438 h 3271838"/>
                <a:gd name="connsiteX39" fmla="*/ 1785938 w 2109788"/>
                <a:gd name="connsiteY39" fmla="*/ 1257300 h 3271838"/>
                <a:gd name="connsiteX40" fmla="*/ 1776413 w 2109788"/>
                <a:gd name="connsiteY40" fmla="*/ 1271588 h 3271838"/>
                <a:gd name="connsiteX41" fmla="*/ 1747838 w 2109788"/>
                <a:gd name="connsiteY41" fmla="*/ 1290638 h 3271838"/>
                <a:gd name="connsiteX42" fmla="*/ 1738313 w 2109788"/>
                <a:gd name="connsiteY42" fmla="*/ 1304925 h 3271838"/>
                <a:gd name="connsiteX43" fmla="*/ 1709738 w 2109788"/>
                <a:gd name="connsiteY43" fmla="*/ 1323975 h 3271838"/>
                <a:gd name="connsiteX44" fmla="*/ 1700213 w 2109788"/>
                <a:gd name="connsiteY44" fmla="*/ 1338263 h 3271838"/>
                <a:gd name="connsiteX45" fmla="*/ 1685925 w 2109788"/>
                <a:gd name="connsiteY45" fmla="*/ 1347788 h 3271838"/>
                <a:gd name="connsiteX46" fmla="*/ 1676400 w 2109788"/>
                <a:gd name="connsiteY46" fmla="*/ 1390650 h 3271838"/>
                <a:gd name="connsiteX47" fmla="*/ 1690688 w 2109788"/>
                <a:gd name="connsiteY47" fmla="*/ 1419225 h 3271838"/>
                <a:gd name="connsiteX48" fmla="*/ 1704975 w 2109788"/>
                <a:gd name="connsiteY48" fmla="*/ 1428750 h 3271838"/>
                <a:gd name="connsiteX49" fmla="*/ 1743075 w 2109788"/>
                <a:gd name="connsiteY49" fmla="*/ 1452563 h 3271838"/>
                <a:gd name="connsiteX50" fmla="*/ 1757363 w 2109788"/>
                <a:gd name="connsiteY50" fmla="*/ 1457325 h 3271838"/>
                <a:gd name="connsiteX51" fmla="*/ 1766888 w 2109788"/>
                <a:gd name="connsiteY51" fmla="*/ 1471613 h 3271838"/>
                <a:gd name="connsiteX52" fmla="*/ 1800225 w 2109788"/>
                <a:gd name="connsiteY52" fmla="*/ 1509713 h 3271838"/>
                <a:gd name="connsiteX53" fmla="*/ 1819275 w 2109788"/>
                <a:gd name="connsiteY53" fmla="*/ 1552575 h 3271838"/>
                <a:gd name="connsiteX54" fmla="*/ 1833563 w 2109788"/>
                <a:gd name="connsiteY54" fmla="*/ 1557338 h 3271838"/>
                <a:gd name="connsiteX55" fmla="*/ 1838325 w 2109788"/>
                <a:gd name="connsiteY55" fmla="*/ 1571625 h 3271838"/>
                <a:gd name="connsiteX56" fmla="*/ 1866900 w 2109788"/>
                <a:gd name="connsiteY56" fmla="*/ 1590675 h 3271838"/>
                <a:gd name="connsiteX57" fmla="*/ 1885950 w 2109788"/>
                <a:gd name="connsiteY57" fmla="*/ 1633538 h 3271838"/>
                <a:gd name="connsiteX58" fmla="*/ 1900238 w 2109788"/>
                <a:gd name="connsiteY58" fmla="*/ 1643063 h 3271838"/>
                <a:gd name="connsiteX59" fmla="*/ 1947863 w 2109788"/>
                <a:gd name="connsiteY59" fmla="*/ 1657350 h 3271838"/>
                <a:gd name="connsiteX60" fmla="*/ 1962150 w 2109788"/>
                <a:gd name="connsiteY60" fmla="*/ 1662113 h 3271838"/>
                <a:gd name="connsiteX61" fmla="*/ 1990725 w 2109788"/>
                <a:gd name="connsiteY61" fmla="*/ 1676400 h 3271838"/>
                <a:gd name="connsiteX62" fmla="*/ 2033588 w 2109788"/>
                <a:gd name="connsiteY62" fmla="*/ 1704975 h 3271838"/>
                <a:gd name="connsiteX63" fmla="*/ 2047875 w 2109788"/>
                <a:gd name="connsiteY63" fmla="*/ 1714500 h 3271838"/>
                <a:gd name="connsiteX64" fmla="*/ 2057400 w 2109788"/>
                <a:gd name="connsiteY64" fmla="*/ 1728788 h 3271838"/>
                <a:gd name="connsiteX65" fmla="*/ 2071688 w 2109788"/>
                <a:gd name="connsiteY65" fmla="*/ 1738313 h 3271838"/>
                <a:gd name="connsiteX66" fmla="*/ 2081213 w 2109788"/>
                <a:gd name="connsiteY66" fmla="*/ 1766888 h 3271838"/>
                <a:gd name="connsiteX67" fmla="*/ 2085975 w 2109788"/>
                <a:gd name="connsiteY67" fmla="*/ 1781175 h 3271838"/>
                <a:gd name="connsiteX68" fmla="*/ 2090738 w 2109788"/>
                <a:gd name="connsiteY68" fmla="*/ 1795463 h 3271838"/>
                <a:gd name="connsiteX69" fmla="*/ 2095500 w 2109788"/>
                <a:gd name="connsiteY69" fmla="*/ 1819275 h 3271838"/>
                <a:gd name="connsiteX70" fmla="*/ 2100263 w 2109788"/>
                <a:gd name="connsiteY70" fmla="*/ 1833563 h 3271838"/>
                <a:gd name="connsiteX71" fmla="*/ 2109788 w 2109788"/>
                <a:gd name="connsiteY71" fmla="*/ 1871663 h 3271838"/>
                <a:gd name="connsiteX72" fmla="*/ 2100263 w 2109788"/>
                <a:gd name="connsiteY72" fmla="*/ 1947863 h 3271838"/>
                <a:gd name="connsiteX73" fmla="*/ 2090738 w 2109788"/>
                <a:gd name="connsiteY73" fmla="*/ 1976438 h 3271838"/>
                <a:gd name="connsiteX74" fmla="*/ 2085975 w 2109788"/>
                <a:gd name="connsiteY74" fmla="*/ 1990725 h 3271838"/>
                <a:gd name="connsiteX75" fmla="*/ 2066925 w 2109788"/>
                <a:gd name="connsiteY75" fmla="*/ 2019300 h 3271838"/>
                <a:gd name="connsiteX76" fmla="*/ 2052638 w 2109788"/>
                <a:gd name="connsiteY76" fmla="*/ 2047875 h 3271838"/>
                <a:gd name="connsiteX77" fmla="*/ 2038350 w 2109788"/>
                <a:gd name="connsiteY77" fmla="*/ 2057400 h 3271838"/>
                <a:gd name="connsiteX78" fmla="*/ 2028825 w 2109788"/>
                <a:gd name="connsiteY78" fmla="*/ 2071688 h 3271838"/>
                <a:gd name="connsiteX79" fmla="*/ 2014538 w 2109788"/>
                <a:gd name="connsiteY79" fmla="*/ 2076450 h 3271838"/>
                <a:gd name="connsiteX80" fmla="*/ 1952625 w 2109788"/>
                <a:gd name="connsiteY80" fmla="*/ 2090738 h 3271838"/>
                <a:gd name="connsiteX81" fmla="*/ 1938338 w 2109788"/>
                <a:gd name="connsiteY81" fmla="*/ 2105025 h 3271838"/>
                <a:gd name="connsiteX82" fmla="*/ 1924050 w 2109788"/>
                <a:gd name="connsiteY82" fmla="*/ 2114550 h 3271838"/>
                <a:gd name="connsiteX83" fmla="*/ 1905000 w 2109788"/>
                <a:gd name="connsiteY83" fmla="*/ 2143125 h 3271838"/>
                <a:gd name="connsiteX84" fmla="*/ 1876425 w 2109788"/>
                <a:gd name="connsiteY84" fmla="*/ 2185988 h 3271838"/>
                <a:gd name="connsiteX85" fmla="*/ 1857375 w 2109788"/>
                <a:gd name="connsiteY85" fmla="*/ 2214563 h 3271838"/>
                <a:gd name="connsiteX86" fmla="*/ 1847850 w 2109788"/>
                <a:gd name="connsiteY86" fmla="*/ 2228850 h 3271838"/>
                <a:gd name="connsiteX87" fmla="*/ 1819275 w 2109788"/>
                <a:gd name="connsiteY87" fmla="*/ 2286000 h 3271838"/>
                <a:gd name="connsiteX88" fmla="*/ 1809750 w 2109788"/>
                <a:gd name="connsiteY88" fmla="*/ 2300288 h 3271838"/>
                <a:gd name="connsiteX89" fmla="*/ 1800225 w 2109788"/>
                <a:gd name="connsiteY89" fmla="*/ 2328863 h 3271838"/>
                <a:gd name="connsiteX90" fmla="*/ 1795463 w 2109788"/>
                <a:gd name="connsiteY90" fmla="*/ 2343150 h 3271838"/>
                <a:gd name="connsiteX91" fmla="*/ 1804988 w 2109788"/>
                <a:gd name="connsiteY91" fmla="*/ 2376488 h 3271838"/>
                <a:gd name="connsiteX92" fmla="*/ 1814513 w 2109788"/>
                <a:gd name="connsiteY92" fmla="*/ 2405063 h 3271838"/>
                <a:gd name="connsiteX93" fmla="*/ 1819275 w 2109788"/>
                <a:gd name="connsiteY93" fmla="*/ 2419350 h 3271838"/>
                <a:gd name="connsiteX94" fmla="*/ 1828800 w 2109788"/>
                <a:gd name="connsiteY94" fmla="*/ 2462213 h 3271838"/>
                <a:gd name="connsiteX95" fmla="*/ 1838325 w 2109788"/>
                <a:gd name="connsiteY95" fmla="*/ 2476500 h 3271838"/>
                <a:gd name="connsiteX96" fmla="*/ 1847850 w 2109788"/>
                <a:gd name="connsiteY96" fmla="*/ 2505075 h 3271838"/>
                <a:gd name="connsiteX97" fmla="*/ 1871663 w 2109788"/>
                <a:gd name="connsiteY97" fmla="*/ 2547938 h 3271838"/>
                <a:gd name="connsiteX98" fmla="*/ 1866900 w 2109788"/>
                <a:gd name="connsiteY98" fmla="*/ 2690813 h 3271838"/>
                <a:gd name="connsiteX99" fmla="*/ 1866900 w 2109788"/>
                <a:gd name="connsiteY99" fmla="*/ 2733675 h 3271838"/>
                <a:gd name="connsiteX100" fmla="*/ 1866900 w 2109788"/>
                <a:gd name="connsiteY100" fmla="*/ 3038475 h 3271838"/>
                <a:gd name="connsiteX101" fmla="*/ 1862138 w 2109788"/>
                <a:gd name="connsiteY101" fmla="*/ 3071813 h 3271838"/>
                <a:gd name="connsiteX102" fmla="*/ 1852613 w 2109788"/>
                <a:gd name="connsiteY102" fmla="*/ 3138488 h 3271838"/>
                <a:gd name="connsiteX103" fmla="*/ 1847850 w 2109788"/>
                <a:gd name="connsiteY103" fmla="*/ 3152775 h 3271838"/>
                <a:gd name="connsiteX104" fmla="*/ 1828800 w 2109788"/>
                <a:gd name="connsiteY104" fmla="*/ 3181350 h 3271838"/>
                <a:gd name="connsiteX105" fmla="*/ 1824038 w 2109788"/>
                <a:gd name="connsiteY105" fmla="*/ 3195638 h 3271838"/>
                <a:gd name="connsiteX106" fmla="*/ 1781175 w 2109788"/>
                <a:gd name="connsiteY106" fmla="*/ 3214688 h 3271838"/>
                <a:gd name="connsiteX107" fmla="*/ 1738313 w 2109788"/>
                <a:gd name="connsiteY107" fmla="*/ 3238500 h 3271838"/>
                <a:gd name="connsiteX108" fmla="*/ 1724025 w 2109788"/>
                <a:gd name="connsiteY108" fmla="*/ 3248025 h 3271838"/>
                <a:gd name="connsiteX109" fmla="*/ 1685925 w 2109788"/>
                <a:gd name="connsiteY109" fmla="*/ 3257550 h 3271838"/>
                <a:gd name="connsiteX110" fmla="*/ 1590675 w 2109788"/>
                <a:gd name="connsiteY110" fmla="*/ 3267075 h 3271838"/>
                <a:gd name="connsiteX111" fmla="*/ 1571625 w 2109788"/>
                <a:gd name="connsiteY111" fmla="*/ 3271838 h 3271838"/>
                <a:gd name="connsiteX112" fmla="*/ 1509713 w 2109788"/>
                <a:gd name="connsiteY112" fmla="*/ 3267075 h 3271838"/>
                <a:gd name="connsiteX113" fmla="*/ 1476375 w 2109788"/>
                <a:gd name="connsiteY113" fmla="*/ 3257550 h 3271838"/>
                <a:gd name="connsiteX114" fmla="*/ 1443038 w 2109788"/>
                <a:gd name="connsiteY114" fmla="*/ 3252788 h 3271838"/>
                <a:gd name="connsiteX115" fmla="*/ 1428750 w 2109788"/>
                <a:gd name="connsiteY115" fmla="*/ 3248025 h 3271838"/>
                <a:gd name="connsiteX116" fmla="*/ 1376363 w 2109788"/>
                <a:gd name="connsiteY116" fmla="*/ 3238500 h 3271838"/>
                <a:gd name="connsiteX117" fmla="*/ 1357313 w 2109788"/>
                <a:gd name="connsiteY117" fmla="*/ 3233738 h 3271838"/>
                <a:gd name="connsiteX118" fmla="*/ 1328738 w 2109788"/>
                <a:gd name="connsiteY118" fmla="*/ 3224213 h 3271838"/>
                <a:gd name="connsiteX119" fmla="*/ 1300163 w 2109788"/>
                <a:gd name="connsiteY119" fmla="*/ 3209925 h 3271838"/>
                <a:gd name="connsiteX120" fmla="*/ 1271588 w 2109788"/>
                <a:gd name="connsiteY120" fmla="*/ 3195638 h 3271838"/>
                <a:gd name="connsiteX121" fmla="*/ 1257300 w 2109788"/>
                <a:gd name="connsiteY121" fmla="*/ 3186113 h 3271838"/>
                <a:gd name="connsiteX122" fmla="*/ 1247775 w 2109788"/>
                <a:gd name="connsiteY122" fmla="*/ 3157538 h 3271838"/>
                <a:gd name="connsiteX123" fmla="*/ 1247775 w 2109788"/>
                <a:gd name="connsiteY123" fmla="*/ 3014663 h 3271838"/>
                <a:gd name="connsiteX124" fmla="*/ 1238250 w 2109788"/>
                <a:gd name="connsiteY124" fmla="*/ 2981325 h 3271838"/>
                <a:gd name="connsiteX125" fmla="*/ 1243013 w 2109788"/>
                <a:gd name="connsiteY125" fmla="*/ 2924175 h 3271838"/>
                <a:gd name="connsiteX126" fmla="*/ 1252538 w 2109788"/>
                <a:gd name="connsiteY126" fmla="*/ 2881313 h 3271838"/>
                <a:gd name="connsiteX127" fmla="*/ 1247775 w 2109788"/>
                <a:gd name="connsiteY127" fmla="*/ 2805113 h 3271838"/>
                <a:gd name="connsiteX128" fmla="*/ 1252538 w 2109788"/>
                <a:gd name="connsiteY128" fmla="*/ 2743200 h 3271838"/>
                <a:gd name="connsiteX129" fmla="*/ 1252538 w 2109788"/>
                <a:gd name="connsiteY129" fmla="*/ 2671763 h 3271838"/>
                <a:gd name="connsiteX130" fmla="*/ 1243013 w 2109788"/>
                <a:gd name="connsiteY130" fmla="*/ 2605088 h 3271838"/>
                <a:gd name="connsiteX131" fmla="*/ 1238250 w 2109788"/>
                <a:gd name="connsiteY131" fmla="*/ 2590800 h 3271838"/>
                <a:gd name="connsiteX132" fmla="*/ 1243013 w 2109788"/>
                <a:gd name="connsiteY132" fmla="*/ 2533650 h 3271838"/>
                <a:gd name="connsiteX133" fmla="*/ 1247775 w 2109788"/>
                <a:gd name="connsiteY133" fmla="*/ 2519363 h 3271838"/>
                <a:gd name="connsiteX134" fmla="*/ 1262063 w 2109788"/>
                <a:gd name="connsiteY134" fmla="*/ 2471738 h 3271838"/>
                <a:gd name="connsiteX135" fmla="*/ 1266825 w 2109788"/>
                <a:gd name="connsiteY135" fmla="*/ 2457450 h 3271838"/>
                <a:gd name="connsiteX136" fmla="*/ 1285875 w 2109788"/>
                <a:gd name="connsiteY136" fmla="*/ 2428875 h 3271838"/>
                <a:gd name="connsiteX137" fmla="*/ 1300163 w 2109788"/>
                <a:gd name="connsiteY137" fmla="*/ 2381250 h 3271838"/>
                <a:gd name="connsiteX138" fmla="*/ 1304925 w 2109788"/>
                <a:gd name="connsiteY138" fmla="*/ 2366963 h 3271838"/>
                <a:gd name="connsiteX139" fmla="*/ 1290638 w 2109788"/>
                <a:gd name="connsiteY139" fmla="*/ 2309813 h 3271838"/>
                <a:gd name="connsiteX140" fmla="*/ 1281113 w 2109788"/>
                <a:gd name="connsiteY140" fmla="*/ 2295525 h 3271838"/>
                <a:gd name="connsiteX141" fmla="*/ 1271588 w 2109788"/>
                <a:gd name="connsiteY141" fmla="*/ 2252663 h 3271838"/>
                <a:gd name="connsiteX142" fmla="*/ 1266825 w 2109788"/>
                <a:gd name="connsiteY142" fmla="*/ 2209800 h 3271838"/>
                <a:gd name="connsiteX143" fmla="*/ 1257300 w 2109788"/>
                <a:gd name="connsiteY143" fmla="*/ 2176463 h 3271838"/>
                <a:gd name="connsiteX144" fmla="*/ 1262063 w 2109788"/>
                <a:gd name="connsiteY144" fmla="*/ 2071688 h 3271838"/>
                <a:gd name="connsiteX145" fmla="*/ 1271588 w 2109788"/>
                <a:gd name="connsiteY145" fmla="*/ 2024063 h 3271838"/>
                <a:gd name="connsiteX146" fmla="*/ 1266825 w 2109788"/>
                <a:gd name="connsiteY146" fmla="*/ 1971675 h 3271838"/>
                <a:gd name="connsiteX147" fmla="*/ 1223963 w 2109788"/>
                <a:gd name="connsiteY147" fmla="*/ 1947863 h 3271838"/>
                <a:gd name="connsiteX148" fmla="*/ 1209675 w 2109788"/>
                <a:gd name="connsiteY148" fmla="*/ 1952625 h 3271838"/>
                <a:gd name="connsiteX149" fmla="*/ 1171575 w 2109788"/>
                <a:gd name="connsiteY149" fmla="*/ 1943100 h 3271838"/>
                <a:gd name="connsiteX150" fmla="*/ 1157288 w 2109788"/>
                <a:gd name="connsiteY150" fmla="*/ 1933575 h 3271838"/>
                <a:gd name="connsiteX151" fmla="*/ 1128713 w 2109788"/>
                <a:gd name="connsiteY151" fmla="*/ 1924050 h 3271838"/>
                <a:gd name="connsiteX152" fmla="*/ 1114425 w 2109788"/>
                <a:gd name="connsiteY152" fmla="*/ 1919288 h 3271838"/>
                <a:gd name="connsiteX153" fmla="*/ 1047750 w 2109788"/>
                <a:gd name="connsiteY153" fmla="*/ 1928813 h 3271838"/>
                <a:gd name="connsiteX154" fmla="*/ 1014413 w 2109788"/>
                <a:gd name="connsiteY154" fmla="*/ 1924050 h 3271838"/>
                <a:gd name="connsiteX155" fmla="*/ 952500 w 2109788"/>
                <a:gd name="connsiteY155" fmla="*/ 1933575 h 3271838"/>
                <a:gd name="connsiteX156" fmla="*/ 890588 w 2109788"/>
                <a:gd name="connsiteY156" fmla="*/ 1928813 h 3271838"/>
                <a:gd name="connsiteX157" fmla="*/ 876300 w 2109788"/>
                <a:gd name="connsiteY157" fmla="*/ 1924050 h 3271838"/>
                <a:gd name="connsiteX158" fmla="*/ 862013 w 2109788"/>
                <a:gd name="connsiteY158" fmla="*/ 1914525 h 3271838"/>
                <a:gd name="connsiteX159" fmla="*/ 842963 w 2109788"/>
                <a:gd name="connsiteY159" fmla="*/ 1909763 h 3271838"/>
                <a:gd name="connsiteX160" fmla="*/ 814388 w 2109788"/>
                <a:gd name="connsiteY160" fmla="*/ 1914525 h 3271838"/>
                <a:gd name="connsiteX161" fmla="*/ 785813 w 2109788"/>
                <a:gd name="connsiteY161" fmla="*/ 1900238 h 3271838"/>
                <a:gd name="connsiteX162" fmla="*/ 714375 w 2109788"/>
                <a:gd name="connsiteY162" fmla="*/ 1905000 h 3271838"/>
                <a:gd name="connsiteX163" fmla="*/ 671513 w 2109788"/>
                <a:gd name="connsiteY163" fmla="*/ 1881188 h 3271838"/>
                <a:gd name="connsiteX164" fmla="*/ 604838 w 2109788"/>
                <a:gd name="connsiteY164" fmla="*/ 1862138 h 3271838"/>
                <a:gd name="connsiteX165" fmla="*/ 566738 w 2109788"/>
                <a:gd name="connsiteY165" fmla="*/ 1857375 h 3271838"/>
                <a:gd name="connsiteX166" fmla="*/ 523875 w 2109788"/>
                <a:gd name="connsiteY166" fmla="*/ 1862138 h 3271838"/>
                <a:gd name="connsiteX167" fmla="*/ 423863 w 2109788"/>
                <a:gd name="connsiteY167" fmla="*/ 1852613 h 3271838"/>
                <a:gd name="connsiteX168" fmla="*/ 352425 w 2109788"/>
                <a:gd name="connsiteY168" fmla="*/ 1843088 h 3271838"/>
                <a:gd name="connsiteX169" fmla="*/ 252413 w 2109788"/>
                <a:gd name="connsiteY169" fmla="*/ 1852613 h 3271838"/>
                <a:gd name="connsiteX170" fmla="*/ 204788 w 2109788"/>
                <a:gd name="connsiteY170" fmla="*/ 1862138 h 3271838"/>
                <a:gd name="connsiteX171" fmla="*/ 166688 w 2109788"/>
                <a:gd name="connsiteY171" fmla="*/ 1871663 h 3271838"/>
                <a:gd name="connsiteX172" fmla="*/ 138113 w 2109788"/>
                <a:gd name="connsiteY172" fmla="*/ 1881188 h 3271838"/>
                <a:gd name="connsiteX173" fmla="*/ 109538 w 2109788"/>
                <a:gd name="connsiteY173" fmla="*/ 1885950 h 3271838"/>
                <a:gd name="connsiteX174" fmla="*/ 80963 w 2109788"/>
                <a:gd name="connsiteY174" fmla="*/ 1876425 h 3271838"/>
                <a:gd name="connsiteX175" fmla="*/ 66675 w 2109788"/>
                <a:gd name="connsiteY175" fmla="*/ 1871663 h 3271838"/>
                <a:gd name="connsiteX176" fmla="*/ 38100 w 2109788"/>
                <a:gd name="connsiteY176" fmla="*/ 1852613 h 3271838"/>
                <a:gd name="connsiteX177" fmla="*/ 19050 w 2109788"/>
                <a:gd name="connsiteY177" fmla="*/ 1824038 h 3271838"/>
                <a:gd name="connsiteX178" fmla="*/ 9525 w 2109788"/>
                <a:gd name="connsiteY178" fmla="*/ 1785938 h 3271838"/>
                <a:gd name="connsiteX179" fmla="*/ 0 w 2109788"/>
                <a:gd name="connsiteY179" fmla="*/ 1757363 h 3271838"/>
                <a:gd name="connsiteX180" fmla="*/ 9525 w 2109788"/>
                <a:gd name="connsiteY180" fmla="*/ 1728788 h 3271838"/>
                <a:gd name="connsiteX181" fmla="*/ 14288 w 2109788"/>
                <a:gd name="connsiteY181" fmla="*/ 1714500 h 3271838"/>
                <a:gd name="connsiteX182" fmla="*/ 23813 w 2109788"/>
                <a:gd name="connsiteY182" fmla="*/ 1700213 h 3271838"/>
                <a:gd name="connsiteX183" fmla="*/ 42863 w 2109788"/>
                <a:gd name="connsiteY183" fmla="*/ 1676400 h 3271838"/>
                <a:gd name="connsiteX184" fmla="*/ 47625 w 2109788"/>
                <a:gd name="connsiteY184" fmla="*/ 1662113 h 3271838"/>
                <a:gd name="connsiteX185" fmla="*/ 76200 w 2109788"/>
                <a:gd name="connsiteY185" fmla="*/ 1643063 h 3271838"/>
                <a:gd name="connsiteX186" fmla="*/ 95250 w 2109788"/>
                <a:gd name="connsiteY186" fmla="*/ 1628775 h 3271838"/>
                <a:gd name="connsiteX187" fmla="*/ 128588 w 2109788"/>
                <a:gd name="connsiteY187" fmla="*/ 1619250 h 3271838"/>
                <a:gd name="connsiteX188" fmla="*/ 171450 w 2109788"/>
                <a:gd name="connsiteY188" fmla="*/ 1609725 h 3271838"/>
                <a:gd name="connsiteX189" fmla="*/ 242888 w 2109788"/>
                <a:gd name="connsiteY189" fmla="*/ 1624013 h 3271838"/>
                <a:gd name="connsiteX190" fmla="*/ 257175 w 2109788"/>
                <a:gd name="connsiteY190" fmla="*/ 1633538 h 3271838"/>
                <a:gd name="connsiteX191" fmla="*/ 285750 w 2109788"/>
                <a:gd name="connsiteY191" fmla="*/ 1643063 h 3271838"/>
                <a:gd name="connsiteX192" fmla="*/ 461963 w 2109788"/>
                <a:gd name="connsiteY192" fmla="*/ 1633538 h 3271838"/>
                <a:gd name="connsiteX193" fmla="*/ 495300 w 2109788"/>
                <a:gd name="connsiteY193" fmla="*/ 1624013 h 3271838"/>
                <a:gd name="connsiteX194" fmla="*/ 514350 w 2109788"/>
                <a:gd name="connsiteY194" fmla="*/ 1619250 h 3271838"/>
                <a:gd name="connsiteX195" fmla="*/ 595313 w 2109788"/>
                <a:gd name="connsiteY195" fmla="*/ 1604963 h 3271838"/>
                <a:gd name="connsiteX196" fmla="*/ 657225 w 2109788"/>
                <a:gd name="connsiteY196" fmla="*/ 1595438 h 3271838"/>
                <a:gd name="connsiteX197" fmla="*/ 876300 w 2109788"/>
                <a:gd name="connsiteY197" fmla="*/ 1585913 h 3271838"/>
                <a:gd name="connsiteX198" fmla="*/ 904875 w 2109788"/>
                <a:gd name="connsiteY198" fmla="*/ 1571625 h 3271838"/>
                <a:gd name="connsiteX199" fmla="*/ 942975 w 2109788"/>
                <a:gd name="connsiteY199" fmla="*/ 1562100 h 3271838"/>
                <a:gd name="connsiteX200" fmla="*/ 1009650 w 2109788"/>
                <a:gd name="connsiteY200" fmla="*/ 1566863 h 3271838"/>
                <a:gd name="connsiteX201" fmla="*/ 1033463 w 2109788"/>
                <a:gd name="connsiteY201" fmla="*/ 1571625 h 3271838"/>
                <a:gd name="connsiteX202" fmla="*/ 1085850 w 2109788"/>
                <a:gd name="connsiteY202" fmla="*/ 1576388 h 3271838"/>
                <a:gd name="connsiteX203" fmla="*/ 1123950 w 2109788"/>
                <a:gd name="connsiteY203" fmla="*/ 1566863 h 3271838"/>
                <a:gd name="connsiteX204" fmla="*/ 1176338 w 2109788"/>
                <a:gd name="connsiteY204" fmla="*/ 1552575 h 3271838"/>
                <a:gd name="connsiteX205" fmla="*/ 1243013 w 2109788"/>
                <a:gd name="connsiteY205" fmla="*/ 1547813 h 3271838"/>
                <a:gd name="connsiteX206" fmla="*/ 1290638 w 2109788"/>
                <a:gd name="connsiteY206" fmla="*/ 1543050 h 3271838"/>
                <a:gd name="connsiteX207" fmla="*/ 1304925 w 2109788"/>
                <a:gd name="connsiteY207" fmla="*/ 1538288 h 3271838"/>
                <a:gd name="connsiteX208" fmla="*/ 1309688 w 2109788"/>
                <a:gd name="connsiteY208" fmla="*/ 1524000 h 3271838"/>
                <a:gd name="connsiteX209" fmla="*/ 1319213 w 2109788"/>
                <a:gd name="connsiteY209" fmla="*/ 1509713 h 3271838"/>
                <a:gd name="connsiteX210" fmla="*/ 1347788 w 2109788"/>
                <a:gd name="connsiteY210" fmla="*/ 1485900 h 3271838"/>
                <a:gd name="connsiteX211" fmla="*/ 1357313 w 2109788"/>
                <a:gd name="connsiteY211" fmla="*/ 1471613 h 3271838"/>
                <a:gd name="connsiteX212" fmla="*/ 1385888 w 2109788"/>
                <a:gd name="connsiteY212" fmla="*/ 1452563 h 3271838"/>
                <a:gd name="connsiteX213" fmla="*/ 1414463 w 2109788"/>
                <a:gd name="connsiteY213" fmla="*/ 1443038 h 3271838"/>
                <a:gd name="connsiteX214" fmla="*/ 1443038 w 2109788"/>
                <a:gd name="connsiteY214" fmla="*/ 1419225 h 3271838"/>
                <a:gd name="connsiteX215" fmla="*/ 1452563 w 2109788"/>
                <a:gd name="connsiteY215" fmla="*/ 1390650 h 3271838"/>
                <a:gd name="connsiteX216" fmla="*/ 1433513 w 2109788"/>
                <a:gd name="connsiteY216" fmla="*/ 1338263 h 3271838"/>
                <a:gd name="connsiteX217" fmla="*/ 1404938 w 2109788"/>
                <a:gd name="connsiteY217" fmla="*/ 1314450 h 3271838"/>
                <a:gd name="connsiteX218" fmla="*/ 1395413 w 2109788"/>
                <a:gd name="connsiteY218" fmla="*/ 1300163 h 3271838"/>
                <a:gd name="connsiteX219" fmla="*/ 1381125 w 2109788"/>
                <a:gd name="connsiteY219" fmla="*/ 1281113 h 3271838"/>
                <a:gd name="connsiteX220" fmla="*/ 1362075 w 2109788"/>
                <a:gd name="connsiteY220" fmla="*/ 1252538 h 3271838"/>
                <a:gd name="connsiteX221" fmla="*/ 1347788 w 2109788"/>
                <a:gd name="connsiteY221" fmla="*/ 1243013 h 3271838"/>
                <a:gd name="connsiteX222" fmla="*/ 1333500 w 2109788"/>
                <a:gd name="connsiteY222" fmla="*/ 1214438 h 3271838"/>
                <a:gd name="connsiteX223" fmla="*/ 1323975 w 2109788"/>
                <a:gd name="connsiteY223" fmla="*/ 1185863 h 3271838"/>
                <a:gd name="connsiteX224" fmla="*/ 1319213 w 2109788"/>
                <a:gd name="connsiteY224" fmla="*/ 1171575 h 3271838"/>
                <a:gd name="connsiteX225" fmla="*/ 1314450 w 2109788"/>
                <a:gd name="connsiteY225" fmla="*/ 1157288 h 3271838"/>
                <a:gd name="connsiteX226" fmla="*/ 1304925 w 2109788"/>
                <a:gd name="connsiteY226" fmla="*/ 1123950 h 3271838"/>
                <a:gd name="connsiteX227" fmla="*/ 1290638 w 2109788"/>
                <a:gd name="connsiteY227" fmla="*/ 1114425 h 3271838"/>
                <a:gd name="connsiteX228" fmla="*/ 1266825 w 2109788"/>
                <a:gd name="connsiteY228" fmla="*/ 1119188 h 3271838"/>
                <a:gd name="connsiteX229" fmla="*/ 1190625 w 2109788"/>
                <a:gd name="connsiteY229" fmla="*/ 1109663 h 3271838"/>
                <a:gd name="connsiteX230" fmla="*/ 1181100 w 2109788"/>
                <a:gd name="connsiteY230" fmla="*/ 1081088 h 3271838"/>
                <a:gd name="connsiteX231" fmla="*/ 1185863 w 2109788"/>
                <a:gd name="connsiteY231" fmla="*/ 1019175 h 3271838"/>
                <a:gd name="connsiteX232" fmla="*/ 1195388 w 2109788"/>
                <a:gd name="connsiteY232" fmla="*/ 1004888 h 3271838"/>
                <a:gd name="connsiteX233" fmla="*/ 1223963 w 2109788"/>
                <a:gd name="connsiteY233" fmla="*/ 981075 h 3271838"/>
                <a:gd name="connsiteX234" fmla="*/ 1238250 w 2109788"/>
                <a:gd name="connsiteY234" fmla="*/ 976313 h 3271838"/>
                <a:gd name="connsiteX235" fmla="*/ 1247775 w 2109788"/>
                <a:gd name="connsiteY235" fmla="*/ 962025 h 3271838"/>
                <a:gd name="connsiteX236" fmla="*/ 1276350 w 2109788"/>
                <a:gd name="connsiteY236" fmla="*/ 942975 h 3271838"/>
                <a:gd name="connsiteX237" fmla="*/ 1285875 w 2109788"/>
                <a:gd name="connsiteY237" fmla="*/ 914400 h 3271838"/>
                <a:gd name="connsiteX238" fmla="*/ 1290638 w 2109788"/>
                <a:gd name="connsiteY238" fmla="*/ 900113 h 3271838"/>
                <a:gd name="connsiteX239" fmla="*/ 1300163 w 2109788"/>
                <a:gd name="connsiteY239" fmla="*/ 885825 h 3271838"/>
                <a:gd name="connsiteX240" fmla="*/ 1295400 w 2109788"/>
                <a:gd name="connsiteY240" fmla="*/ 823913 h 3271838"/>
                <a:gd name="connsiteX241" fmla="*/ 1290638 w 2109788"/>
                <a:gd name="connsiteY241" fmla="*/ 809625 h 3271838"/>
                <a:gd name="connsiteX242" fmla="*/ 1276350 w 2109788"/>
                <a:gd name="connsiteY242" fmla="*/ 800100 h 3271838"/>
                <a:gd name="connsiteX243" fmla="*/ 1266825 w 2109788"/>
                <a:gd name="connsiteY243" fmla="*/ 771525 h 3271838"/>
                <a:gd name="connsiteX244" fmla="*/ 1262063 w 2109788"/>
                <a:gd name="connsiteY244" fmla="*/ 757238 h 3271838"/>
                <a:gd name="connsiteX245" fmla="*/ 1257300 w 2109788"/>
                <a:gd name="connsiteY245" fmla="*/ 738188 h 3271838"/>
                <a:gd name="connsiteX246" fmla="*/ 1252538 w 2109788"/>
                <a:gd name="connsiteY246" fmla="*/ 700088 h 3271838"/>
                <a:gd name="connsiteX247" fmla="*/ 1247775 w 2109788"/>
                <a:gd name="connsiteY247" fmla="*/ 685800 h 3271838"/>
                <a:gd name="connsiteX248" fmla="*/ 1238250 w 2109788"/>
                <a:gd name="connsiteY248" fmla="*/ 642938 h 3271838"/>
                <a:gd name="connsiteX249" fmla="*/ 1243013 w 2109788"/>
                <a:gd name="connsiteY249" fmla="*/ 609600 h 3271838"/>
                <a:gd name="connsiteX250" fmla="*/ 1247775 w 2109788"/>
                <a:gd name="connsiteY250" fmla="*/ 595313 h 3271838"/>
                <a:gd name="connsiteX251" fmla="*/ 1266825 w 2109788"/>
                <a:gd name="connsiteY251" fmla="*/ 590550 h 3271838"/>
                <a:gd name="connsiteX252" fmla="*/ 1290638 w 2109788"/>
                <a:gd name="connsiteY252" fmla="*/ 566738 h 3271838"/>
                <a:gd name="connsiteX253" fmla="*/ 1319213 w 2109788"/>
                <a:gd name="connsiteY253" fmla="*/ 538163 h 3271838"/>
                <a:gd name="connsiteX254" fmla="*/ 1323975 w 2109788"/>
                <a:gd name="connsiteY254" fmla="*/ 523875 h 3271838"/>
                <a:gd name="connsiteX255" fmla="*/ 1333500 w 2109788"/>
                <a:gd name="connsiteY255" fmla="*/ 509588 h 3271838"/>
                <a:gd name="connsiteX256" fmla="*/ 1338263 w 2109788"/>
                <a:gd name="connsiteY256" fmla="*/ 490538 h 3271838"/>
                <a:gd name="connsiteX257" fmla="*/ 1362075 w 2109788"/>
                <a:gd name="connsiteY257" fmla="*/ 423863 h 3271838"/>
                <a:gd name="connsiteX258" fmla="*/ 1371600 w 2109788"/>
                <a:gd name="connsiteY258" fmla="*/ 323850 h 3271838"/>
                <a:gd name="connsiteX259" fmla="*/ 1381125 w 2109788"/>
                <a:gd name="connsiteY259" fmla="*/ 280988 h 3271838"/>
                <a:gd name="connsiteX260" fmla="*/ 1385888 w 2109788"/>
                <a:gd name="connsiteY260" fmla="*/ 247650 h 3271838"/>
                <a:gd name="connsiteX261" fmla="*/ 1395413 w 2109788"/>
                <a:gd name="connsiteY261" fmla="*/ 219075 h 3271838"/>
                <a:gd name="connsiteX262" fmla="*/ 1400175 w 2109788"/>
                <a:gd name="connsiteY262" fmla="*/ 200025 h 3271838"/>
                <a:gd name="connsiteX263" fmla="*/ 1409700 w 2109788"/>
                <a:gd name="connsiteY263" fmla="*/ 104775 h 3271838"/>
                <a:gd name="connsiteX264" fmla="*/ 1433513 w 2109788"/>
                <a:gd name="connsiteY264" fmla="*/ 57150 h 3271838"/>
                <a:gd name="connsiteX265" fmla="*/ 1462088 w 2109788"/>
                <a:gd name="connsiteY265" fmla="*/ 33338 h 3271838"/>
                <a:gd name="connsiteX266" fmla="*/ 1490663 w 2109788"/>
                <a:gd name="connsiteY266" fmla="*/ 23813 h 3271838"/>
                <a:gd name="connsiteX267" fmla="*/ 1504950 w 2109788"/>
                <a:gd name="connsiteY267" fmla="*/ 19050 h 3271838"/>
                <a:gd name="connsiteX268" fmla="*/ 1519238 w 2109788"/>
                <a:gd name="connsiteY268" fmla="*/ 14288 h 3271838"/>
                <a:gd name="connsiteX269" fmla="*/ 1583195 w 2109788"/>
                <a:gd name="connsiteY269" fmla="*/ 0 h 3271838"/>
                <a:gd name="connsiteX0" fmla="*/ 1583195 w 2109788"/>
                <a:gd name="connsiteY0" fmla="*/ 0 h 3271838"/>
                <a:gd name="connsiteX1" fmla="*/ 1628775 w 2109788"/>
                <a:gd name="connsiteY1" fmla="*/ 14288 h 3271838"/>
                <a:gd name="connsiteX2" fmla="*/ 1643063 w 2109788"/>
                <a:gd name="connsiteY2" fmla="*/ 23813 h 3271838"/>
                <a:gd name="connsiteX3" fmla="*/ 1657350 w 2109788"/>
                <a:gd name="connsiteY3" fmla="*/ 123825 h 3271838"/>
                <a:gd name="connsiteX4" fmla="*/ 1666875 w 2109788"/>
                <a:gd name="connsiteY4" fmla="*/ 166688 h 3271838"/>
                <a:gd name="connsiteX5" fmla="*/ 1676400 w 2109788"/>
                <a:gd name="connsiteY5" fmla="*/ 228600 h 3271838"/>
                <a:gd name="connsiteX6" fmla="*/ 1685925 w 2109788"/>
                <a:gd name="connsiteY6" fmla="*/ 261938 h 3271838"/>
                <a:gd name="connsiteX7" fmla="*/ 1700213 w 2109788"/>
                <a:gd name="connsiteY7" fmla="*/ 338138 h 3271838"/>
                <a:gd name="connsiteX8" fmla="*/ 1709738 w 2109788"/>
                <a:gd name="connsiteY8" fmla="*/ 366713 h 3271838"/>
                <a:gd name="connsiteX9" fmla="*/ 1714500 w 2109788"/>
                <a:gd name="connsiteY9" fmla="*/ 381000 h 3271838"/>
                <a:gd name="connsiteX10" fmla="*/ 1724025 w 2109788"/>
                <a:gd name="connsiteY10" fmla="*/ 395288 h 3271838"/>
                <a:gd name="connsiteX11" fmla="*/ 1733550 w 2109788"/>
                <a:gd name="connsiteY11" fmla="*/ 423863 h 3271838"/>
                <a:gd name="connsiteX12" fmla="*/ 1752600 w 2109788"/>
                <a:gd name="connsiteY12" fmla="*/ 452438 h 3271838"/>
                <a:gd name="connsiteX13" fmla="*/ 1757363 w 2109788"/>
                <a:gd name="connsiteY13" fmla="*/ 466725 h 3271838"/>
                <a:gd name="connsiteX14" fmla="*/ 1781175 w 2109788"/>
                <a:gd name="connsiteY14" fmla="*/ 495300 h 3271838"/>
                <a:gd name="connsiteX15" fmla="*/ 1795463 w 2109788"/>
                <a:gd name="connsiteY15" fmla="*/ 500063 h 3271838"/>
                <a:gd name="connsiteX16" fmla="*/ 1804988 w 2109788"/>
                <a:gd name="connsiteY16" fmla="*/ 514350 h 3271838"/>
                <a:gd name="connsiteX17" fmla="*/ 1833563 w 2109788"/>
                <a:gd name="connsiteY17" fmla="*/ 533400 h 3271838"/>
                <a:gd name="connsiteX18" fmla="*/ 1862138 w 2109788"/>
                <a:gd name="connsiteY18" fmla="*/ 576263 h 3271838"/>
                <a:gd name="connsiteX19" fmla="*/ 1871663 w 2109788"/>
                <a:gd name="connsiteY19" fmla="*/ 590550 h 3271838"/>
                <a:gd name="connsiteX20" fmla="*/ 1866900 w 2109788"/>
                <a:gd name="connsiteY20" fmla="*/ 623888 h 3271838"/>
                <a:gd name="connsiteX21" fmla="*/ 1857375 w 2109788"/>
                <a:gd name="connsiteY21" fmla="*/ 685800 h 3271838"/>
                <a:gd name="connsiteX22" fmla="*/ 1847850 w 2109788"/>
                <a:gd name="connsiteY22" fmla="*/ 714375 h 3271838"/>
                <a:gd name="connsiteX23" fmla="*/ 1838325 w 2109788"/>
                <a:gd name="connsiteY23" fmla="*/ 728663 h 3271838"/>
                <a:gd name="connsiteX24" fmla="*/ 1833563 w 2109788"/>
                <a:gd name="connsiteY24" fmla="*/ 747713 h 3271838"/>
                <a:gd name="connsiteX25" fmla="*/ 1828800 w 2109788"/>
                <a:gd name="connsiteY25" fmla="*/ 762000 h 3271838"/>
                <a:gd name="connsiteX26" fmla="*/ 1833563 w 2109788"/>
                <a:gd name="connsiteY26" fmla="*/ 790575 h 3271838"/>
                <a:gd name="connsiteX27" fmla="*/ 1843088 w 2109788"/>
                <a:gd name="connsiteY27" fmla="*/ 819150 h 3271838"/>
                <a:gd name="connsiteX28" fmla="*/ 1847850 w 2109788"/>
                <a:gd name="connsiteY28" fmla="*/ 833438 h 3271838"/>
                <a:gd name="connsiteX29" fmla="*/ 1857375 w 2109788"/>
                <a:gd name="connsiteY29" fmla="*/ 847725 h 3271838"/>
                <a:gd name="connsiteX30" fmla="*/ 1862138 w 2109788"/>
                <a:gd name="connsiteY30" fmla="*/ 866775 h 3271838"/>
                <a:gd name="connsiteX31" fmla="*/ 1871663 w 2109788"/>
                <a:gd name="connsiteY31" fmla="*/ 966788 h 3271838"/>
                <a:gd name="connsiteX32" fmla="*/ 1876425 w 2109788"/>
                <a:gd name="connsiteY32" fmla="*/ 1004888 h 3271838"/>
                <a:gd name="connsiteX33" fmla="*/ 1871663 w 2109788"/>
                <a:gd name="connsiteY33" fmla="*/ 1028700 h 3271838"/>
                <a:gd name="connsiteX34" fmla="*/ 1857375 w 2109788"/>
                <a:gd name="connsiteY34" fmla="*/ 1100138 h 3271838"/>
                <a:gd name="connsiteX35" fmla="*/ 1847850 w 2109788"/>
                <a:gd name="connsiteY35" fmla="*/ 1128713 h 3271838"/>
                <a:gd name="connsiteX36" fmla="*/ 1838325 w 2109788"/>
                <a:gd name="connsiteY36" fmla="*/ 1157288 h 3271838"/>
                <a:gd name="connsiteX37" fmla="*/ 1824038 w 2109788"/>
                <a:gd name="connsiteY37" fmla="*/ 1200150 h 3271838"/>
                <a:gd name="connsiteX38" fmla="*/ 1819275 w 2109788"/>
                <a:gd name="connsiteY38" fmla="*/ 1214438 h 3271838"/>
                <a:gd name="connsiteX39" fmla="*/ 1785938 w 2109788"/>
                <a:gd name="connsiteY39" fmla="*/ 1257300 h 3271838"/>
                <a:gd name="connsiteX40" fmla="*/ 1776413 w 2109788"/>
                <a:gd name="connsiteY40" fmla="*/ 1271588 h 3271838"/>
                <a:gd name="connsiteX41" fmla="*/ 1747838 w 2109788"/>
                <a:gd name="connsiteY41" fmla="*/ 1290638 h 3271838"/>
                <a:gd name="connsiteX42" fmla="*/ 1738313 w 2109788"/>
                <a:gd name="connsiteY42" fmla="*/ 1304925 h 3271838"/>
                <a:gd name="connsiteX43" fmla="*/ 1709738 w 2109788"/>
                <a:gd name="connsiteY43" fmla="*/ 1323975 h 3271838"/>
                <a:gd name="connsiteX44" fmla="*/ 1700213 w 2109788"/>
                <a:gd name="connsiteY44" fmla="*/ 1338263 h 3271838"/>
                <a:gd name="connsiteX45" fmla="*/ 1685925 w 2109788"/>
                <a:gd name="connsiteY45" fmla="*/ 1347788 h 3271838"/>
                <a:gd name="connsiteX46" fmla="*/ 1676400 w 2109788"/>
                <a:gd name="connsiteY46" fmla="*/ 1390650 h 3271838"/>
                <a:gd name="connsiteX47" fmla="*/ 1690688 w 2109788"/>
                <a:gd name="connsiteY47" fmla="*/ 1419225 h 3271838"/>
                <a:gd name="connsiteX48" fmla="*/ 1704975 w 2109788"/>
                <a:gd name="connsiteY48" fmla="*/ 1428750 h 3271838"/>
                <a:gd name="connsiteX49" fmla="*/ 1743075 w 2109788"/>
                <a:gd name="connsiteY49" fmla="*/ 1452563 h 3271838"/>
                <a:gd name="connsiteX50" fmla="*/ 1757363 w 2109788"/>
                <a:gd name="connsiteY50" fmla="*/ 1457325 h 3271838"/>
                <a:gd name="connsiteX51" fmla="*/ 1766888 w 2109788"/>
                <a:gd name="connsiteY51" fmla="*/ 1471613 h 3271838"/>
                <a:gd name="connsiteX52" fmla="*/ 1800225 w 2109788"/>
                <a:gd name="connsiteY52" fmla="*/ 1509713 h 3271838"/>
                <a:gd name="connsiteX53" fmla="*/ 1819275 w 2109788"/>
                <a:gd name="connsiteY53" fmla="*/ 1552575 h 3271838"/>
                <a:gd name="connsiteX54" fmla="*/ 1833563 w 2109788"/>
                <a:gd name="connsiteY54" fmla="*/ 1557338 h 3271838"/>
                <a:gd name="connsiteX55" fmla="*/ 1838325 w 2109788"/>
                <a:gd name="connsiteY55" fmla="*/ 1571625 h 3271838"/>
                <a:gd name="connsiteX56" fmla="*/ 1866900 w 2109788"/>
                <a:gd name="connsiteY56" fmla="*/ 1590675 h 3271838"/>
                <a:gd name="connsiteX57" fmla="*/ 1885950 w 2109788"/>
                <a:gd name="connsiteY57" fmla="*/ 1633538 h 3271838"/>
                <a:gd name="connsiteX58" fmla="*/ 1900238 w 2109788"/>
                <a:gd name="connsiteY58" fmla="*/ 1643063 h 3271838"/>
                <a:gd name="connsiteX59" fmla="*/ 1947863 w 2109788"/>
                <a:gd name="connsiteY59" fmla="*/ 1657350 h 3271838"/>
                <a:gd name="connsiteX60" fmla="*/ 1962150 w 2109788"/>
                <a:gd name="connsiteY60" fmla="*/ 1662113 h 3271838"/>
                <a:gd name="connsiteX61" fmla="*/ 1990725 w 2109788"/>
                <a:gd name="connsiteY61" fmla="*/ 1676400 h 3271838"/>
                <a:gd name="connsiteX62" fmla="*/ 2033588 w 2109788"/>
                <a:gd name="connsiteY62" fmla="*/ 1704975 h 3271838"/>
                <a:gd name="connsiteX63" fmla="*/ 2047875 w 2109788"/>
                <a:gd name="connsiteY63" fmla="*/ 1714500 h 3271838"/>
                <a:gd name="connsiteX64" fmla="*/ 2057400 w 2109788"/>
                <a:gd name="connsiteY64" fmla="*/ 1728788 h 3271838"/>
                <a:gd name="connsiteX65" fmla="*/ 2071688 w 2109788"/>
                <a:gd name="connsiteY65" fmla="*/ 1738313 h 3271838"/>
                <a:gd name="connsiteX66" fmla="*/ 2081213 w 2109788"/>
                <a:gd name="connsiteY66" fmla="*/ 1766888 h 3271838"/>
                <a:gd name="connsiteX67" fmla="*/ 2085975 w 2109788"/>
                <a:gd name="connsiteY67" fmla="*/ 1781175 h 3271838"/>
                <a:gd name="connsiteX68" fmla="*/ 2090738 w 2109788"/>
                <a:gd name="connsiteY68" fmla="*/ 1795463 h 3271838"/>
                <a:gd name="connsiteX69" fmla="*/ 2095500 w 2109788"/>
                <a:gd name="connsiteY69" fmla="*/ 1819275 h 3271838"/>
                <a:gd name="connsiteX70" fmla="*/ 2100263 w 2109788"/>
                <a:gd name="connsiteY70" fmla="*/ 1833563 h 3271838"/>
                <a:gd name="connsiteX71" fmla="*/ 2109788 w 2109788"/>
                <a:gd name="connsiteY71" fmla="*/ 1871663 h 3271838"/>
                <a:gd name="connsiteX72" fmla="*/ 2100263 w 2109788"/>
                <a:gd name="connsiteY72" fmla="*/ 1947863 h 3271838"/>
                <a:gd name="connsiteX73" fmla="*/ 2090738 w 2109788"/>
                <a:gd name="connsiteY73" fmla="*/ 1976438 h 3271838"/>
                <a:gd name="connsiteX74" fmla="*/ 2085975 w 2109788"/>
                <a:gd name="connsiteY74" fmla="*/ 1990725 h 3271838"/>
                <a:gd name="connsiteX75" fmla="*/ 2066925 w 2109788"/>
                <a:gd name="connsiteY75" fmla="*/ 2019300 h 3271838"/>
                <a:gd name="connsiteX76" fmla="*/ 2052638 w 2109788"/>
                <a:gd name="connsiteY76" fmla="*/ 2047875 h 3271838"/>
                <a:gd name="connsiteX77" fmla="*/ 2038350 w 2109788"/>
                <a:gd name="connsiteY77" fmla="*/ 2057400 h 3271838"/>
                <a:gd name="connsiteX78" fmla="*/ 2028825 w 2109788"/>
                <a:gd name="connsiteY78" fmla="*/ 2071688 h 3271838"/>
                <a:gd name="connsiteX79" fmla="*/ 2014538 w 2109788"/>
                <a:gd name="connsiteY79" fmla="*/ 2076450 h 3271838"/>
                <a:gd name="connsiteX80" fmla="*/ 1952625 w 2109788"/>
                <a:gd name="connsiteY80" fmla="*/ 2090738 h 3271838"/>
                <a:gd name="connsiteX81" fmla="*/ 1938338 w 2109788"/>
                <a:gd name="connsiteY81" fmla="*/ 2105025 h 3271838"/>
                <a:gd name="connsiteX82" fmla="*/ 1924050 w 2109788"/>
                <a:gd name="connsiteY82" fmla="*/ 2114550 h 3271838"/>
                <a:gd name="connsiteX83" fmla="*/ 1905000 w 2109788"/>
                <a:gd name="connsiteY83" fmla="*/ 2143125 h 3271838"/>
                <a:gd name="connsiteX84" fmla="*/ 1876425 w 2109788"/>
                <a:gd name="connsiteY84" fmla="*/ 2185988 h 3271838"/>
                <a:gd name="connsiteX85" fmla="*/ 1857375 w 2109788"/>
                <a:gd name="connsiteY85" fmla="*/ 2214563 h 3271838"/>
                <a:gd name="connsiteX86" fmla="*/ 1847850 w 2109788"/>
                <a:gd name="connsiteY86" fmla="*/ 2228850 h 3271838"/>
                <a:gd name="connsiteX87" fmla="*/ 1819275 w 2109788"/>
                <a:gd name="connsiteY87" fmla="*/ 2286000 h 3271838"/>
                <a:gd name="connsiteX88" fmla="*/ 1809750 w 2109788"/>
                <a:gd name="connsiteY88" fmla="*/ 2300288 h 3271838"/>
                <a:gd name="connsiteX89" fmla="*/ 1800225 w 2109788"/>
                <a:gd name="connsiteY89" fmla="*/ 2328863 h 3271838"/>
                <a:gd name="connsiteX90" fmla="*/ 1795463 w 2109788"/>
                <a:gd name="connsiteY90" fmla="*/ 2343150 h 3271838"/>
                <a:gd name="connsiteX91" fmla="*/ 1804988 w 2109788"/>
                <a:gd name="connsiteY91" fmla="*/ 2376488 h 3271838"/>
                <a:gd name="connsiteX92" fmla="*/ 1814513 w 2109788"/>
                <a:gd name="connsiteY92" fmla="*/ 2405063 h 3271838"/>
                <a:gd name="connsiteX93" fmla="*/ 1819275 w 2109788"/>
                <a:gd name="connsiteY93" fmla="*/ 2419350 h 3271838"/>
                <a:gd name="connsiteX94" fmla="*/ 1828800 w 2109788"/>
                <a:gd name="connsiteY94" fmla="*/ 2462213 h 3271838"/>
                <a:gd name="connsiteX95" fmla="*/ 1838325 w 2109788"/>
                <a:gd name="connsiteY95" fmla="*/ 2476500 h 3271838"/>
                <a:gd name="connsiteX96" fmla="*/ 1847850 w 2109788"/>
                <a:gd name="connsiteY96" fmla="*/ 2505075 h 3271838"/>
                <a:gd name="connsiteX97" fmla="*/ 1871663 w 2109788"/>
                <a:gd name="connsiteY97" fmla="*/ 2547938 h 3271838"/>
                <a:gd name="connsiteX98" fmla="*/ 1866900 w 2109788"/>
                <a:gd name="connsiteY98" fmla="*/ 2690813 h 3271838"/>
                <a:gd name="connsiteX99" fmla="*/ 1866900 w 2109788"/>
                <a:gd name="connsiteY99" fmla="*/ 2733675 h 3271838"/>
                <a:gd name="connsiteX100" fmla="*/ 1866900 w 2109788"/>
                <a:gd name="connsiteY100" fmla="*/ 3038475 h 3271838"/>
                <a:gd name="connsiteX101" fmla="*/ 1862138 w 2109788"/>
                <a:gd name="connsiteY101" fmla="*/ 3071813 h 3271838"/>
                <a:gd name="connsiteX102" fmla="*/ 1852613 w 2109788"/>
                <a:gd name="connsiteY102" fmla="*/ 3138488 h 3271838"/>
                <a:gd name="connsiteX103" fmla="*/ 1847850 w 2109788"/>
                <a:gd name="connsiteY103" fmla="*/ 3152775 h 3271838"/>
                <a:gd name="connsiteX104" fmla="*/ 1828800 w 2109788"/>
                <a:gd name="connsiteY104" fmla="*/ 3181350 h 3271838"/>
                <a:gd name="connsiteX105" fmla="*/ 1824038 w 2109788"/>
                <a:gd name="connsiteY105" fmla="*/ 3195638 h 3271838"/>
                <a:gd name="connsiteX106" fmla="*/ 1781175 w 2109788"/>
                <a:gd name="connsiteY106" fmla="*/ 3214688 h 3271838"/>
                <a:gd name="connsiteX107" fmla="*/ 1738313 w 2109788"/>
                <a:gd name="connsiteY107" fmla="*/ 3238500 h 3271838"/>
                <a:gd name="connsiteX108" fmla="*/ 1724025 w 2109788"/>
                <a:gd name="connsiteY108" fmla="*/ 3248025 h 3271838"/>
                <a:gd name="connsiteX109" fmla="*/ 1685925 w 2109788"/>
                <a:gd name="connsiteY109" fmla="*/ 3257550 h 3271838"/>
                <a:gd name="connsiteX110" fmla="*/ 1590675 w 2109788"/>
                <a:gd name="connsiteY110" fmla="*/ 3267075 h 3271838"/>
                <a:gd name="connsiteX111" fmla="*/ 1571625 w 2109788"/>
                <a:gd name="connsiteY111" fmla="*/ 3271838 h 3271838"/>
                <a:gd name="connsiteX112" fmla="*/ 1509713 w 2109788"/>
                <a:gd name="connsiteY112" fmla="*/ 3267075 h 3271838"/>
                <a:gd name="connsiteX113" fmla="*/ 1476375 w 2109788"/>
                <a:gd name="connsiteY113" fmla="*/ 3257550 h 3271838"/>
                <a:gd name="connsiteX114" fmla="*/ 1443038 w 2109788"/>
                <a:gd name="connsiteY114" fmla="*/ 3252788 h 3271838"/>
                <a:gd name="connsiteX115" fmla="*/ 1428750 w 2109788"/>
                <a:gd name="connsiteY115" fmla="*/ 3248025 h 3271838"/>
                <a:gd name="connsiteX116" fmla="*/ 1376363 w 2109788"/>
                <a:gd name="connsiteY116" fmla="*/ 3238500 h 3271838"/>
                <a:gd name="connsiteX117" fmla="*/ 1357313 w 2109788"/>
                <a:gd name="connsiteY117" fmla="*/ 3233738 h 3271838"/>
                <a:gd name="connsiteX118" fmla="*/ 1328738 w 2109788"/>
                <a:gd name="connsiteY118" fmla="*/ 3224213 h 3271838"/>
                <a:gd name="connsiteX119" fmla="*/ 1300163 w 2109788"/>
                <a:gd name="connsiteY119" fmla="*/ 3209925 h 3271838"/>
                <a:gd name="connsiteX120" fmla="*/ 1271588 w 2109788"/>
                <a:gd name="connsiteY120" fmla="*/ 3195638 h 3271838"/>
                <a:gd name="connsiteX121" fmla="*/ 1257300 w 2109788"/>
                <a:gd name="connsiteY121" fmla="*/ 3186113 h 3271838"/>
                <a:gd name="connsiteX122" fmla="*/ 1247775 w 2109788"/>
                <a:gd name="connsiteY122" fmla="*/ 3157538 h 3271838"/>
                <a:gd name="connsiteX123" fmla="*/ 1247775 w 2109788"/>
                <a:gd name="connsiteY123" fmla="*/ 3014663 h 3271838"/>
                <a:gd name="connsiteX124" fmla="*/ 1238250 w 2109788"/>
                <a:gd name="connsiteY124" fmla="*/ 2981325 h 3271838"/>
                <a:gd name="connsiteX125" fmla="*/ 1243013 w 2109788"/>
                <a:gd name="connsiteY125" fmla="*/ 2924175 h 3271838"/>
                <a:gd name="connsiteX126" fmla="*/ 1252538 w 2109788"/>
                <a:gd name="connsiteY126" fmla="*/ 2881313 h 3271838"/>
                <a:gd name="connsiteX127" fmla="*/ 1247775 w 2109788"/>
                <a:gd name="connsiteY127" fmla="*/ 2805113 h 3271838"/>
                <a:gd name="connsiteX128" fmla="*/ 1252538 w 2109788"/>
                <a:gd name="connsiteY128" fmla="*/ 2743200 h 3271838"/>
                <a:gd name="connsiteX129" fmla="*/ 1252538 w 2109788"/>
                <a:gd name="connsiteY129" fmla="*/ 2671763 h 3271838"/>
                <a:gd name="connsiteX130" fmla="*/ 1243013 w 2109788"/>
                <a:gd name="connsiteY130" fmla="*/ 2605088 h 3271838"/>
                <a:gd name="connsiteX131" fmla="*/ 1238250 w 2109788"/>
                <a:gd name="connsiteY131" fmla="*/ 2590800 h 3271838"/>
                <a:gd name="connsiteX132" fmla="*/ 1243013 w 2109788"/>
                <a:gd name="connsiteY132" fmla="*/ 2533650 h 3271838"/>
                <a:gd name="connsiteX133" fmla="*/ 1247775 w 2109788"/>
                <a:gd name="connsiteY133" fmla="*/ 2519363 h 3271838"/>
                <a:gd name="connsiteX134" fmla="*/ 1262063 w 2109788"/>
                <a:gd name="connsiteY134" fmla="*/ 2471738 h 3271838"/>
                <a:gd name="connsiteX135" fmla="*/ 1266825 w 2109788"/>
                <a:gd name="connsiteY135" fmla="*/ 2457450 h 3271838"/>
                <a:gd name="connsiteX136" fmla="*/ 1285875 w 2109788"/>
                <a:gd name="connsiteY136" fmla="*/ 2428875 h 3271838"/>
                <a:gd name="connsiteX137" fmla="*/ 1300163 w 2109788"/>
                <a:gd name="connsiteY137" fmla="*/ 2381250 h 3271838"/>
                <a:gd name="connsiteX138" fmla="*/ 1304925 w 2109788"/>
                <a:gd name="connsiteY138" fmla="*/ 2366963 h 3271838"/>
                <a:gd name="connsiteX139" fmla="*/ 1290638 w 2109788"/>
                <a:gd name="connsiteY139" fmla="*/ 2309813 h 3271838"/>
                <a:gd name="connsiteX140" fmla="*/ 1281113 w 2109788"/>
                <a:gd name="connsiteY140" fmla="*/ 2295525 h 3271838"/>
                <a:gd name="connsiteX141" fmla="*/ 1271588 w 2109788"/>
                <a:gd name="connsiteY141" fmla="*/ 2252663 h 3271838"/>
                <a:gd name="connsiteX142" fmla="*/ 1266825 w 2109788"/>
                <a:gd name="connsiteY142" fmla="*/ 2209800 h 3271838"/>
                <a:gd name="connsiteX143" fmla="*/ 1257300 w 2109788"/>
                <a:gd name="connsiteY143" fmla="*/ 2176463 h 3271838"/>
                <a:gd name="connsiteX144" fmla="*/ 1262063 w 2109788"/>
                <a:gd name="connsiteY144" fmla="*/ 2071688 h 3271838"/>
                <a:gd name="connsiteX145" fmla="*/ 1271588 w 2109788"/>
                <a:gd name="connsiteY145" fmla="*/ 2024063 h 3271838"/>
                <a:gd name="connsiteX146" fmla="*/ 1266825 w 2109788"/>
                <a:gd name="connsiteY146" fmla="*/ 1971675 h 3271838"/>
                <a:gd name="connsiteX147" fmla="*/ 1223963 w 2109788"/>
                <a:gd name="connsiteY147" fmla="*/ 1947863 h 3271838"/>
                <a:gd name="connsiteX148" fmla="*/ 1209675 w 2109788"/>
                <a:gd name="connsiteY148" fmla="*/ 1952625 h 3271838"/>
                <a:gd name="connsiteX149" fmla="*/ 1171575 w 2109788"/>
                <a:gd name="connsiteY149" fmla="*/ 1943100 h 3271838"/>
                <a:gd name="connsiteX150" fmla="*/ 1157288 w 2109788"/>
                <a:gd name="connsiteY150" fmla="*/ 1933575 h 3271838"/>
                <a:gd name="connsiteX151" fmla="*/ 1128713 w 2109788"/>
                <a:gd name="connsiteY151" fmla="*/ 1924050 h 3271838"/>
                <a:gd name="connsiteX152" fmla="*/ 1114425 w 2109788"/>
                <a:gd name="connsiteY152" fmla="*/ 1919288 h 3271838"/>
                <a:gd name="connsiteX153" fmla="*/ 1047750 w 2109788"/>
                <a:gd name="connsiteY153" fmla="*/ 1928813 h 3271838"/>
                <a:gd name="connsiteX154" fmla="*/ 1014413 w 2109788"/>
                <a:gd name="connsiteY154" fmla="*/ 1924050 h 3271838"/>
                <a:gd name="connsiteX155" fmla="*/ 952500 w 2109788"/>
                <a:gd name="connsiteY155" fmla="*/ 1933575 h 3271838"/>
                <a:gd name="connsiteX156" fmla="*/ 890588 w 2109788"/>
                <a:gd name="connsiteY156" fmla="*/ 1928813 h 3271838"/>
                <a:gd name="connsiteX157" fmla="*/ 876300 w 2109788"/>
                <a:gd name="connsiteY157" fmla="*/ 1924050 h 3271838"/>
                <a:gd name="connsiteX158" fmla="*/ 862013 w 2109788"/>
                <a:gd name="connsiteY158" fmla="*/ 1914525 h 3271838"/>
                <a:gd name="connsiteX159" fmla="*/ 842963 w 2109788"/>
                <a:gd name="connsiteY159" fmla="*/ 1909763 h 3271838"/>
                <a:gd name="connsiteX160" fmla="*/ 814388 w 2109788"/>
                <a:gd name="connsiteY160" fmla="*/ 1914525 h 3271838"/>
                <a:gd name="connsiteX161" fmla="*/ 785813 w 2109788"/>
                <a:gd name="connsiteY161" fmla="*/ 1900238 h 3271838"/>
                <a:gd name="connsiteX162" fmla="*/ 714375 w 2109788"/>
                <a:gd name="connsiteY162" fmla="*/ 1905000 h 3271838"/>
                <a:gd name="connsiteX163" fmla="*/ 671513 w 2109788"/>
                <a:gd name="connsiteY163" fmla="*/ 1881188 h 3271838"/>
                <a:gd name="connsiteX164" fmla="*/ 604838 w 2109788"/>
                <a:gd name="connsiteY164" fmla="*/ 1862138 h 3271838"/>
                <a:gd name="connsiteX165" fmla="*/ 566738 w 2109788"/>
                <a:gd name="connsiteY165" fmla="*/ 1857375 h 3271838"/>
                <a:gd name="connsiteX166" fmla="*/ 523875 w 2109788"/>
                <a:gd name="connsiteY166" fmla="*/ 1862138 h 3271838"/>
                <a:gd name="connsiteX167" fmla="*/ 423863 w 2109788"/>
                <a:gd name="connsiteY167" fmla="*/ 1852613 h 3271838"/>
                <a:gd name="connsiteX168" fmla="*/ 352425 w 2109788"/>
                <a:gd name="connsiteY168" fmla="*/ 1843088 h 3271838"/>
                <a:gd name="connsiteX169" fmla="*/ 252413 w 2109788"/>
                <a:gd name="connsiteY169" fmla="*/ 1852613 h 3271838"/>
                <a:gd name="connsiteX170" fmla="*/ 204788 w 2109788"/>
                <a:gd name="connsiteY170" fmla="*/ 1862138 h 3271838"/>
                <a:gd name="connsiteX171" fmla="*/ 166688 w 2109788"/>
                <a:gd name="connsiteY171" fmla="*/ 1871663 h 3271838"/>
                <a:gd name="connsiteX172" fmla="*/ 138113 w 2109788"/>
                <a:gd name="connsiteY172" fmla="*/ 1881188 h 3271838"/>
                <a:gd name="connsiteX173" fmla="*/ 109538 w 2109788"/>
                <a:gd name="connsiteY173" fmla="*/ 1885950 h 3271838"/>
                <a:gd name="connsiteX174" fmla="*/ 80963 w 2109788"/>
                <a:gd name="connsiteY174" fmla="*/ 1876425 h 3271838"/>
                <a:gd name="connsiteX175" fmla="*/ 66675 w 2109788"/>
                <a:gd name="connsiteY175" fmla="*/ 1871663 h 3271838"/>
                <a:gd name="connsiteX176" fmla="*/ 38100 w 2109788"/>
                <a:gd name="connsiteY176" fmla="*/ 1852613 h 3271838"/>
                <a:gd name="connsiteX177" fmla="*/ 19050 w 2109788"/>
                <a:gd name="connsiteY177" fmla="*/ 1824038 h 3271838"/>
                <a:gd name="connsiteX178" fmla="*/ 9525 w 2109788"/>
                <a:gd name="connsiteY178" fmla="*/ 1785938 h 3271838"/>
                <a:gd name="connsiteX179" fmla="*/ 0 w 2109788"/>
                <a:gd name="connsiteY179" fmla="*/ 1757363 h 3271838"/>
                <a:gd name="connsiteX180" fmla="*/ 9525 w 2109788"/>
                <a:gd name="connsiteY180" fmla="*/ 1728788 h 3271838"/>
                <a:gd name="connsiteX181" fmla="*/ 14288 w 2109788"/>
                <a:gd name="connsiteY181" fmla="*/ 1714500 h 3271838"/>
                <a:gd name="connsiteX182" fmla="*/ 23813 w 2109788"/>
                <a:gd name="connsiteY182" fmla="*/ 1700213 h 3271838"/>
                <a:gd name="connsiteX183" fmla="*/ 42863 w 2109788"/>
                <a:gd name="connsiteY183" fmla="*/ 1676400 h 3271838"/>
                <a:gd name="connsiteX184" fmla="*/ 47625 w 2109788"/>
                <a:gd name="connsiteY184" fmla="*/ 1662113 h 3271838"/>
                <a:gd name="connsiteX185" fmla="*/ 76200 w 2109788"/>
                <a:gd name="connsiteY185" fmla="*/ 1643063 h 3271838"/>
                <a:gd name="connsiteX186" fmla="*/ 95250 w 2109788"/>
                <a:gd name="connsiteY186" fmla="*/ 1628775 h 3271838"/>
                <a:gd name="connsiteX187" fmla="*/ 128588 w 2109788"/>
                <a:gd name="connsiteY187" fmla="*/ 1619250 h 3271838"/>
                <a:gd name="connsiteX188" fmla="*/ 171450 w 2109788"/>
                <a:gd name="connsiteY188" fmla="*/ 1609725 h 3271838"/>
                <a:gd name="connsiteX189" fmla="*/ 242888 w 2109788"/>
                <a:gd name="connsiteY189" fmla="*/ 1624013 h 3271838"/>
                <a:gd name="connsiteX190" fmla="*/ 257175 w 2109788"/>
                <a:gd name="connsiteY190" fmla="*/ 1633538 h 3271838"/>
                <a:gd name="connsiteX191" fmla="*/ 285750 w 2109788"/>
                <a:gd name="connsiteY191" fmla="*/ 1643063 h 3271838"/>
                <a:gd name="connsiteX192" fmla="*/ 461963 w 2109788"/>
                <a:gd name="connsiteY192" fmla="*/ 1633538 h 3271838"/>
                <a:gd name="connsiteX193" fmla="*/ 495300 w 2109788"/>
                <a:gd name="connsiteY193" fmla="*/ 1624013 h 3271838"/>
                <a:gd name="connsiteX194" fmla="*/ 514350 w 2109788"/>
                <a:gd name="connsiteY194" fmla="*/ 1619250 h 3271838"/>
                <a:gd name="connsiteX195" fmla="*/ 595313 w 2109788"/>
                <a:gd name="connsiteY195" fmla="*/ 1604963 h 3271838"/>
                <a:gd name="connsiteX196" fmla="*/ 657225 w 2109788"/>
                <a:gd name="connsiteY196" fmla="*/ 1595438 h 3271838"/>
                <a:gd name="connsiteX197" fmla="*/ 876300 w 2109788"/>
                <a:gd name="connsiteY197" fmla="*/ 1585913 h 3271838"/>
                <a:gd name="connsiteX198" fmla="*/ 904875 w 2109788"/>
                <a:gd name="connsiteY198" fmla="*/ 1571625 h 3271838"/>
                <a:gd name="connsiteX199" fmla="*/ 942975 w 2109788"/>
                <a:gd name="connsiteY199" fmla="*/ 1562100 h 3271838"/>
                <a:gd name="connsiteX200" fmla="*/ 1009650 w 2109788"/>
                <a:gd name="connsiteY200" fmla="*/ 1566863 h 3271838"/>
                <a:gd name="connsiteX201" fmla="*/ 1033463 w 2109788"/>
                <a:gd name="connsiteY201" fmla="*/ 1571625 h 3271838"/>
                <a:gd name="connsiteX202" fmla="*/ 1085850 w 2109788"/>
                <a:gd name="connsiteY202" fmla="*/ 1576388 h 3271838"/>
                <a:gd name="connsiteX203" fmla="*/ 1123950 w 2109788"/>
                <a:gd name="connsiteY203" fmla="*/ 1566863 h 3271838"/>
                <a:gd name="connsiteX204" fmla="*/ 1176338 w 2109788"/>
                <a:gd name="connsiteY204" fmla="*/ 1552575 h 3271838"/>
                <a:gd name="connsiteX205" fmla="*/ 1243013 w 2109788"/>
                <a:gd name="connsiteY205" fmla="*/ 1547813 h 3271838"/>
                <a:gd name="connsiteX206" fmla="*/ 1290638 w 2109788"/>
                <a:gd name="connsiteY206" fmla="*/ 1543050 h 3271838"/>
                <a:gd name="connsiteX207" fmla="*/ 1304925 w 2109788"/>
                <a:gd name="connsiteY207" fmla="*/ 1538288 h 3271838"/>
                <a:gd name="connsiteX208" fmla="*/ 1309688 w 2109788"/>
                <a:gd name="connsiteY208" fmla="*/ 1524000 h 3271838"/>
                <a:gd name="connsiteX209" fmla="*/ 1319213 w 2109788"/>
                <a:gd name="connsiteY209" fmla="*/ 1509713 h 3271838"/>
                <a:gd name="connsiteX210" fmla="*/ 1347788 w 2109788"/>
                <a:gd name="connsiteY210" fmla="*/ 1485900 h 3271838"/>
                <a:gd name="connsiteX211" fmla="*/ 1357313 w 2109788"/>
                <a:gd name="connsiteY211" fmla="*/ 1471613 h 3271838"/>
                <a:gd name="connsiteX212" fmla="*/ 1385888 w 2109788"/>
                <a:gd name="connsiteY212" fmla="*/ 1452563 h 3271838"/>
                <a:gd name="connsiteX213" fmla="*/ 1414463 w 2109788"/>
                <a:gd name="connsiteY213" fmla="*/ 1443038 h 3271838"/>
                <a:gd name="connsiteX214" fmla="*/ 1443038 w 2109788"/>
                <a:gd name="connsiteY214" fmla="*/ 1419225 h 3271838"/>
                <a:gd name="connsiteX215" fmla="*/ 1452563 w 2109788"/>
                <a:gd name="connsiteY215" fmla="*/ 1390650 h 3271838"/>
                <a:gd name="connsiteX216" fmla="*/ 1433513 w 2109788"/>
                <a:gd name="connsiteY216" fmla="*/ 1338263 h 3271838"/>
                <a:gd name="connsiteX217" fmla="*/ 1404938 w 2109788"/>
                <a:gd name="connsiteY217" fmla="*/ 1314450 h 3271838"/>
                <a:gd name="connsiteX218" fmla="*/ 1395413 w 2109788"/>
                <a:gd name="connsiteY218" fmla="*/ 1300163 h 3271838"/>
                <a:gd name="connsiteX219" fmla="*/ 1381125 w 2109788"/>
                <a:gd name="connsiteY219" fmla="*/ 1281113 h 3271838"/>
                <a:gd name="connsiteX220" fmla="*/ 1362075 w 2109788"/>
                <a:gd name="connsiteY220" fmla="*/ 1252538 h 3271838"/>
                <a:gd name="connsiteX221" fmla="*/ 1347788 w 2109788"/>
                <a:gd name="connsiteY221" fmla="*/ 1243013 h 3271838"/>
                <a:gd name="connsiteX222" fmla="*/ 1333500 w 2109788"/>
                <a:gd name="connsiteY222" fmla="*/ 1214438 h 3271838"/>
                <a:gd name="connsiteX223" fmla="*/ 1323975 w 2109788"/>
                <a:gd name="connsiteY223" fmla="*/ 1185863 h 3271838"/>
                <a:gd name="connsiteX224" fmla="*/ 1319213 w 2109788"/>
                <a:gd name="connsiteY224" fmla="*/ 1171575 h 3271838"/>
                <a:gd name="connsiteX225" fmla="*/ 1314450 w 2109788"/>
                <a:gd name="connsiteY225" fmla="*/ 1157288 h 3271838"/>
                <a:gd name="connsiteX226" fmla="*/ 1304925 w 2109788"/>
                <a:gd name="connsiteY226" fmla="*/ 1123950 h 3271838"/>
                <a:gd name="connsiteX227" fmla="*/ 1290638 w 2109788"/>
                <a:gd name="connsiteY227" fmla="*/ 1114425 h 3271838"/>
                <a:gd name="connsiteX228" fmla="*/ 1266825 w 2109788"/>
                <a:gd name="connsiteY228" fmla="*/ 1119188 h 3271838"/>
                <a:gd name="connsiteX229" fmla="*/ 1190625 w 2109788"/>
                <a:gd name="connsiteY229" fmla="*/ 1109663 h 3271838"/>
                <a:gd name="connsiteX230" fmla="*/ 1181100 w 2109788"/>
                <a:gd name="connsiteY230" fmla="*/ 1081088 h 3271838"/>
                <a:gd name="connsiteX231" fmla="*/ 1185863 w 2109788"/>
                <a:gd name="connsiteY231" fmla="*/ 1019175 h 3271838"/>
                <a:gd name="connsiteX232" fmla="*/ 1195388 w 2109788"/>
                <a:gd name="connsiteY232" fmla="*/ 1004888 h 3271838"/>
                <a:gd name="connsiteX233" fmla="*/ 1223963 w 2109788"/>
                <a:gd name="connsiteY233" fmla="*/ 981075 h 3271838"/>
                <a:gd name="connsiteX234" fmla="*/ 1238250 w 2109788"/>
                <a:gd name="connsiteY234" fmla="*/ 976313 h 3271838"/>
                <a:gd name="connsiteX235" fmla="*/ 1247775 w 2109788"/>
                <a:gd name="connsiteY235" fmla="*/ 962025 h 3271838"/>
                <a:gd name="connsiteX236" fmla="*/ 1276350 w 2109788"/>
                <a:gd name="connsiteY236" fmla="*/ 942975 h 3271838"/>
                <a:gd name="connsiteX237" fmla="*/ 1285875 w 2109788"/>
                <a:gd name="connsiteY237" fmla="*/ 914400 h 3271838"/>
                <a:gd name="connsiteX238" fmla="*/ 1290638 w 2109788"/>
                <a:gd name="connsiteY238" fmla="*/ 900113 h 3271838"/>
                <a:gd name="connsiteX239" fmla="*/ 1300163 w 2109788"/>
                <a:gd name="connsiteY239" fmla="*/ 885825 h 3271838"/>
                <a:gd name="connsiteX240" fmla="*/ 1295400 w 2109788"/>
                <a:gd name="connsiteY240" fmla="*/ 823913 h 3271838"/>
                <a:gd name="connsiteX241" fmla="*/ 1290638 w 2109788"/>
                <a:gd name="connsiteY241" fmla="*/ 809625 h 3271838"/>
                <a:gd name="connsiteX242" fmla="*/ 1276350 w 2109788"/>
                <a:gd name="connsiteY242" fmla="*/ 800100 h 3271838"/>
                <a:gd name="connsiteX243" fmla="*/ 1266825 w 2109788"/>
                <a:gd name="connsiteY243" fmla="*/ 771525 h 3271838"/>
                <a:gd name="connsiteX244" fmla="*/ 1262063 w 2109788"/>
                <a:gd name="connsiteY244" fmla="*/ 757238 h 3271838"/>
                <a:gd name="connsiteX245" fmla="*/ 1257300 w 2109788"/>
                <a:gd name="connsiteY245" fmla="*/ 738188 h 3271838"/>
                <a:gd name="connsiteX246" fmla="*/ 1252538 w 2109788"/>
                <a:gd name="connsiteY246" fmla="*/ 700088 h 3271838"/>
                <a:gd name="connsiteX247" fmla="*/ 1247775 w 2109788"/>
                <a:gd name="connsiteY247" fmla="*/ 685800 h 3271838"/>
                <a:gd name="connsiteX248" fmla="*/ 1238250 w 2109788"/>
                <a:gd name="connsiteY248" fmla="*/ 642938 h 3271838"/>
                <a:gd name="connsiteX249" fmla="*/ 1243013 w 2109788"/>
                <a:gd name="connsiteY249" fmla="*/ 609600 h 3271838"/>
                <a:gd name="connsiteX250" fmla="*/ 1247775 w 2109788"/>
                <a:gd name="connsiteY250" fmla="*/ 595313 h 3271838"/>
                <a:gd name="connsiteX251" fmla="*/ 1266825 w 2109788"/>
                <a:gd name="connsiteY251" fmla="*/ 590550 h 3271838"/>
                <a:gd name="connsiteX252" fmla="*/ 1290638 w 2109788"/>
                <a:gd name="connsiteY252" fmla="*/ 566738 h 3271838"/>
                <a:gd name="connsiteX253" fmla="*/ 1319213 w 2109788"/>
                <a:gd name="connsiteY253" fmla="*/ 538163 h 3271838"/>
                <a:gd name="connsiteX254" fmla="*/ 1323975 w 2109788"/>
                <a:gd name="connsiteY254" fmla="*/ 523875 h 3271838"/>
                <a:gd name="connsiteX255" fmla="*/ 1333500 w 2109788"/>
                <a:gd name="connsiteY255" fmla="*/ 509588 h 3271838"/>
                <a:gd name="connsiteX256" fmla="*/ 1338263 w 2109788"/>
                <a:gd name="connsiteY256" fmla="*/ 490538 h 3271838"/>
                <a:gd name="connsiteX257" fmla="*/ 1362075 w 2109788"/>
                <a:gd name="connsiteY257" fmla="*/ 423863 h 3271838"/>
                <a:gd name="connsiteX258" fmla="*/ 1371600 w 2109788"/>
                <a:gd name="connsiteY258" fmla="*/ 323850 h 3271838"/>
                <a:gd name="connsiteX259" fmla="*/ 1381125 w 2109788"/>
                <a:gd name="connsiteY259" fmla="*/ 280988 h 3271838"/>
                <a:gd name="connsiteX260" fmla="*/ 1385888 w 2109788"/>
                <a:gd name="connsiteY260" fmla="*/ 247650 h 3271838"/>
                <a:gd name="connsiteX261" fmla="*/ 1395413 w 2109788"/>
                <a:gd name="connsiteY261" fmla="*/ 219075 h 3271838"/>
                <a:gd name="connsiteX262" fmla="*/ 1400175 w 2109788"/>
                <a:gd name="connsiteY262" fmla="*/ 200025 h 3271838"/>
                <a:gd name="connsiteX263" fmla="*/ 1409700 w 2109788"/>
                <a:gd name="connsiteY263" fmla="*/ 104775 h 3271838"/>
                <a:gd name="connsiteX264" fmla="*/ 1433513 w 2109788"/>
                <a:gd name="connsiteY264" fmla="*/ 57150 h 3271838"/>
                <a:gd name="connsiteX265" fmla="*/ 1462088 w 2109788"/>
                <a:gd name="connsiteY265" fmla="*/ 33338 h 3271838"/>
                <a:gd name="connsiteX266" fmla="*/ 1490663 w 2109788"/>
                <a:gd name="connsiteY266" fmla="*/ 23813 h 3271838"/>
                <a:gd name="connsiteX267" fmla="*/ 1504950 w 2109788"/>
                <a:gd name="connsiteY267" fmla="*/ 19050 h 3271838"/>
                <a:gd name="connsiteX268" fmla="*/ 1519238 w 2109788"/>
                <a:gd name="connsiteY268" fmla="*/ 14288 h 3271838"/>
                <a:gd name="connsiteX269" fmla="*/ 1583195 w 2109788"/>
                <a:gd name="connsiteY269" fmla="*/ 0 h 3271838"/>
                <a:gd name="connsiteX0" fmla="*/ 1583195 w 2109788"/>
                <a:gd name="connsiteY0" fmla="*/ 0 h 3271838"/>
                <a:gd name="connsiteX1" fmla="*/ 1628775 w 2109788"/>
                <a:gd name="connsiteY1" fmla="*/ 14288 h 3271838"/>
                <a:gd name="connsiteX2" fmla="*/ 1643063 w 2109788"/>
                <a:gd name="connsiteY2" fmla="*/ 23813 h 3271838"/>
                <a:gd name="connsiteX3" fmla="*/ 1657350 w 2109788"/>
                <a:gd name="connsiteY3" fmla="*/ 123825 h 3271838"/>
                <a:gd name="connsiteX4" fmla="*/ 1666875 w 2109788"/>
                <a:gd name="connsiteY4" fmla="*/ 166688 h 3271838"/>
                <a:gd name="connsiteX5" fmla="*/ 1676400 w 2109788"/>
                <a:gd name="connsiteY5" fmla="*/ 228600 h 3271838"/>
                <a:gd name="connsiteX6" fmla="*/ 1685925 w 2109788"/>
                <a:gd name="connsiteY6" fmla="*/ 261938 h 3271838"/>
                <a:gd name="connsiteX7" fmla="*/ 1700213 w 2109788"/>
                <a:gd name="connsiteY7" fmla="*/ 338138 h 3271838"/>
                <a:gd name="connsiteX8" fmla="*/ 1709738 w 2109788"/>
                <a:gd name="connsiteY8" fmla="*/ 366713 h 3271838"/>
                <a:gd name="connsiteX9" fmla="*/ 1714500 w 2109788"/>
                <a:gd name="connsiteY9" fmla="*/ 381000 h 3271838"/>
                <a:gd name="connsiteX10" fmla="*/ 1724025 w 2109788"/>
                <a:gd name="connsiteY10" fmla="*/ 395288 h 3271838"/>
                <a:gd name="connsiteX11" fmla="*/ 1733550 w 2109788"/>
                <a:gd name="connsiteY11" fmla="*/ 423863 h 3271838"/>
                <a:gd name="connsiteX12" fmla="*/ 1752600 w 2109788"/>
                <a:gd name="connsiteY12" fmla="*/ 452438 h 3271838"/>
                <a:gd name="connsiteX13" fmla="*/ 1757363 w 2109788"/>
                <a:gd name="connsiteY13" fmla="*/ 466725 h 3271838"/>
                <a:gd name="connsiteX14" fmla="*/ 1781175 w 2109788"/>
                <a:gd name="connsiteY14" fmla="*/ 495300 h 3271838"/>
                <a:gd name="connsiteX15" fmla="*/ 1795463 w 2109788"/>
                <a:gd name="connsiteY15" fmla="*/ 500063 h 3271838"/>
                <a:gd name="connsiteX16" fmla="*/ 1804988 w 2109788"/>
                <a:gd name="connsiteY16" fmla="*/ 514350 h 3271838"/>
                <a:gd name="connsiteX17" fmla="*/ 1833563 w 2109788"/>
                <a:gd name="connsiteY17" fmla="*/ 533400 h 3271838"/>
                <a:gd name="connsiteX18" fmla="*/ 1862138 w 2109788"/>
                <a:gd name="connsiteY18" fmla="*/ 576263 h 3271838"/>
                <a:gd name="connsiteX19" fmla="*/ 1871663 w 2109788"/>
                <a:gd name="connsiteY19" fmla="*/ 590550 h 3271838"/>
                <a:gd name="connsiteX20" fmla="*/ 1866900 w 2109788"/>
                <a:gd name="connsiteY20" fmla="*/ 623888 h 3271838"/>
                <a:gd name="connsiteX21" fmla="*/ 1857375 w 2109788"/>
                <a:gd name="connsiteY21" fmla="*/ 685800 h 3271838"/>
                <a:gd name="connsiteX22" fmla="*/ 1847850 w 2109788"/>
                <a:gd name="connsiteY22" fmla="*/ 714375 h 3271838"/>
                <a:gd name="connsiteX23" fmla="*/ 1838325 w 2109788"/>
                <a:gd name="connsiteY23" fmla="*/ 728663 h 3271838"/>
                <a:gd name="connsiteX24" fmla="*/ 1833563 w 2109788"/>
                <a:gd name="connsiteY24" fmla="*/ 747713 h 3271838"/>
                <a:gd name="connsiteX25" fmla="*/ 1828800 w 2109788"/>
                <a:gd name="connsiteY25" fmla="*/ 762000 h 3271838"/>
                <a:gd name="connsiteX26" fmla="*/ 1833563 w 2109788"/>
                <a:gd name="connsiteY26" fmla="*/ 790575 h 3271838"/>
                <a:gd name="connsiteX27" fmla="*/ 1843088 w 2109788"/>
                <a:gd name="connsiteY27" fmla="*/ 819150 h 3271838"/>
                <a:gd name="connsiteX28" fmla="*/ 1847850 w 2109788"/>
                <a:gd name="connsiteY28" fmla="*/ 833438 h 3271838"/>
                <a:gd name="connsiteX29" fmla="*/ 1857375 w 2109788"/>
                <a:gd name="connsiteY29" fmla="*/ 847725 h 3271838"/>
                <a:gd name="connsiteX30" fmla="*/ 1862138 w 2109788"/>
                <a:gd name="connsiteY30" fmla="*/ 866775 h 3271838"/>
                <a:gd name="connsiteX31" fmla="*/ 1871663 w 2109788"/>
                <a:gd name="connsiteY31" fmla="*/ 966788 h 3271838"/>
                <a:gd name="connsiteX32" fmla="*/ 1876425 w 2109788"/>
                <a:gd name="connsiteY32" fmla="*/ 1004888 h 3271838"/>
                <a:gd name="connsiteX33" fmla="*/ 1871663 w 2109788"/>
                <a:gd name="connsiteY33" fmla="*/ 1028700 h 3271838"/>
                <a:gd name="connsiteX34" fmla="*/ 1857375 w 2109788"/>
                <a:gd name="connsiteY34" fmla="*/ 1100138 h 3271838"/>
                <a:gd name="connsiteX35" fmla="*/ 1847850 w 2109788"/>
                <a:gd name="connsiteY35" fmla="*/ 1128713 h 3271838"/>
                <a:gd name="connsiteX36" fmla="*/ 1838325 w 2109788"/>
                <a:gd name="connsiteY36" fmla="*/ 1157288 h 3271838"/>
                <a:gd name="connsiteX37" fmla="*/ 1824038 w 2109788"/>
                <a:gd name="connsiteY37" fmla="*/ 1200150 h 3271838"/>
                <a:gd name="connsiteX38" fmla="*/ 1819275 w 2109788"/>
                <a:gd name="connsiteY38" fmla="*/ 1214438 h 3271838"/>
                <a:gd name="connsiteX39" fmla="*/ 1785938 w 2109788"/>
                <a:gd name="connsiteY39" fmla="*/ 1257300 h 3271838"/>
                <a:gd name="connsiteX40" fmla="*/ 1776413 w 2109788"/>
                <a:gd name="connsiteY40" fmla="*/ 1271588 h 3271838"/>
                <a:gd name="connsiteX41" fmla="*/ 1747838 w 2109788"/>
                <a:gd name="connsiteY41" fmla="*/ 1290638 h 3271838"/>
                <a:gd name="connsiteX42" fmla="*/ 1738313 w 2109788"/>
                <a:gd name="connsiteY42" fmla="*/ 1304925 h 3271838"/>
                <a:gd name="connsiteX43" fmla="*/ 1709738 w 2109788"/>
                <a:gd name="connsiteY43" fmla="*/ 1323975 h 3271838"/>
                <a:gd name="connsiteX44" fmla="*/ 1700213 w 2109788"/>
                <a:gd name="connsiteY44" fmla="*/ 1338263 h 3271838"/>
                <a:gd name="connsiteX45" fmla="*/ 1685925 w 2109788"/>
                <a:gd name="connsiteY45" fmla="*/ 1347788 h 3271838"/>
                <a:gd name="connsiteX46" fmla="*/ 1676400 w 2109788"/>
                <a:gd name="connsiteY46" fmla="*/ 1390650 h 3271838"/>
                <a:gd name="connsiteX47" fmla="*/ 1690688 w 2109788"/>
                <a:gd name="connsiteY47" fmla="*/ 1419225 h 3271838"/>
                <a:gd name="connsiteX48" fmla="*/ 1704975 w 2109788"/>
                <a:gd name="connsiteY48" fmla="*/ 1428750 h 3271838"/>
                <a:gd name="connsiteX49" fmla="*/ 1743075 w 2109788"/>
                <a:gd name="connsiteY49" fmla="*/ 1452563 h 3271838"/>
                <a:gd name="connsiteX50" fmla="*/ 1757363 w 2109788"/>
                <a:gd name="connsiteY50" fmla="*/ 1457325 h 3271838"/>
                <a:gd name="connsiteX51" fmla="*/ 1766888 w 2109788"/>
                <a:gd name="connsiteY51" fmla="*/ 1471613 h 3271838"/>
                <a:gd name="connsiteX52" fmla="*/ 1800225 w 2109788"/>
                <a:gd name="connsiteY52" fmla="*/ 1509713 h 3271838"/>
                <a:gd name="connsiteX53" fmla="*/ 1819275 w 2109788"/>
                <a:gd name="connsiteY53" fmla="*/ 1552575 h 3271838"/>
                <a:gd name="connsiteX54" fmla="*/ 1833563 w 2109788"/>
                <a:gd name="connsiteY54" fmla="*/ 1557338 h 3271838"/>
                <a:gd name="connsiteX55" fmla="*/ 1838325 w 2109788"/>
                <a:gd name="connsiteY55" fmla="*/ 1571625 h 3271838"/>
                <a:gd name="connsiteX56" fmla="*/ 1866900 w 2109788"/>
                <a:gd name="connsiteY56" fmla="*/ 1590675 h 3271838"/>
                <a:gd name="connsiteX57" fmla="*/ 1885950 w 2109788"/>
                <a:gd name="connsiteY57" fmla="*/ 1633538 h 3271838"/>
                <a:gd name="connsiteX58" fmla="*/ 1900238 w 2109788"/>
                <a:gd name="connsiteY58" fmla="*/ 1643063 h 3271838"/>
                <a:gd name="connsiteX59" fmla="*/ 1947863 w 2109788"/>
                <a:gd name="connsiteY59" fmla="*/ 1657350 h 3271838"/>
                <a:gd name="connsiteX60" fmla="*/ 1962150 w 2109788"/>
                <a:gd name="connsiteY60" fmla="*/ 1662113 h 3271838"/>
                <a:gd name="connsiteX61" fmla="*/ 1990725 w 2109788"/>
                <a:gd name="connsiteY61" fmla="*/ 1676400 h 3271838"/>
                <a:gd name="connsiteX62" fmla="*/ 2033588 w 2109788"/>
                <a:gd name="connsiteY62" fmla="*/ 1704975 h 3271838"/>
                <a:gd name="connsiteX63" fmla="*/ 2047875 w 2109788"/>
                <a:gd name="connsiteY63" fmla="*/ 1714500 h 3271838"/>
                <a:gd name="connsiteX64" fmla="*/ 2057400 w 2109788"/>
                <a:gd name="connsiteY64" fmla="*/ 1728788 h 3271838"/>
                <a:gd name="connsiteX65" fmla="*/ 2071688 w 2109788"/>
                <a:gd name="connsiteY65" fmla="*/ 1738313 h 3271838"/>
                <a:gd name="connsiteX66" fmla="*/ 2081213 w 2109788"/>
                <a:gd name="connsiteY66" fmla="*/ 1766888 h 3271838"/>
                <a:gd name="connsiteX67" fmla="*/ 2085975 w 2109788"/>
                <a:gd name="connsiteY67" fmla="*/ 1781175 h 3271838"/>
                <a:gd name="connsiteX68" fmla="*/ 2090738 w 2109788"/>
                <a:gd name="connsiteY68" fmla="*/ 1795463 h 3271838"/>
                <a:gd name="connsiteX69" fmla="*/ 2095500 w 2109788"/>
                <a:gd name="connsiteY69" fmla="*/ 1819275 h 3271838"/>
                <a:gd name="connsiteX70" fmla="*/ 2100263 w 2109788"/>
                <a:gd name="connsiteY70" fmla="*/ 1833563 h 3271838"/>
                <a:gd name="connsiteX71" fmla="*/ 2109788 w 2109788"/>
                <a:gd name="connsiteY71" fmla="*/ 1871663 h 3271838"/>
                <a:gd name="connsiteX72" fmla="*/ 2100263 w 2109788"/>
                <a:gd name="connsiteY72" fmla="*/ 1947863 h 3271838"/>
                <a:gd name="connsiteX73" fmla="*/ 2090738 w 2109788"/>
                <a:gd name="connsiteY73" fmla="*/ 1976438 h 3271838"/>
                <a:gd name="connsiteX74" fmla="*/ 2085975 w 2109788"/>
                <a:gd name="connsiteY74" fmla="*/ 1990725 h 3271838"/>
                <a:gd name="connsiteX75" fmla="*/ 2066925 w 2109788"/>
                <a:gd name="connsiteY75" fmla="*/ 2019300 h 3271838"/>
                <a:gd name="connsiteX76" fmla="*/ 2052638 w 2109788"/>
                <a:gd name="connsiteY76" fmla="*/ 2047875 h 3271838"/>
                <a:gd name="connsiteX77" fmla="*/ 2038350 w 2109788"/>
                <a:gd name="connsiteY77" fmla="*/ 2057400 h 3271838"/>
                <a:gd name="connsiteX78" fmla="*/ 2028825 w 2109788"/>
                <a:gd name="connsiteY78" fmla="*/ 2071688 h 3271838"/>
                <a:gd name="connsiteX79" fmla="*/ 2014538 w 2109788"/>
                <a:gd name="connsiteY79" fmla="*/ 2076450 h 3271838"/>
                <a:gd name="connsiteX80" fmla="*/ 1952625 w 2109788"/>
                <a:gd name="connsiteY80" fmla="*/ 2090738 h 3271838"/>
                <a:gd name="connsiteX81" fmla="*/ 1938338 w 2109788"/>
                <a:gd name="connsiteY81" fmla="*/ 2105025 h 3271838"/>
                <a:gd name="connsiteX82" fmla="*/ 1924050 w 2109788"/>
                <a:gd name="connsiteY82" fmla="*/ 2114550 h 3271838"/>
                <a:gd name="connsiteX83" fmla="*/ 1905000 w 2109788"/>
                <a:gd name="connsiteY83" fmla="*/ 2143125 h 3271838"/>
                <a:gd name="connsiteX84" fmla="*/ 1876425 w 2109788"/>
                <a:gd name="connsiteY84" fmla="*/ 2185988 h 3271838"/>
                <a:gd name="connsiteX85" fmla="*/ 1857375 w 2109788"/>
                <a:gd name="connsiteY85" fmla="*/ 2214563 h 3271838"/>
                <a:gd name="connsiteX86" fmla="*/ 1847850 w 2109788"/>
                <a:gd name="connsiteY86" fmla="*/ 2228850 h 3271838"/>
                <a:gd name="connsiteX87" fmla="*/ 1819275 w 2109788"/>
                <a:gd name="connsiteY87" fmla="*/ 2286000 h 3271838"/>
                <a:gd name="connsiteX88" fmla="*/ 1809750 w 2109788"/>
                <a:gd name="connsiteY88" fmla="*/ 2300288 h 3271838"/>
                <a:gd name="connsiteX89" fmla="*/ 1800225 w 2109788"/>
                <a:gd name="connsiteY89" fmla="*/ 2328863 h 3271838"/>
                <a:gd name="connsiteX90" fmla="*/ 1795463 w 2109788"/>
                <a:gd name="connsiteY90" fmla="*/ 2343150 h 3271838"/>
                <a:gd name="connsiteX91" fmla="*/ 1804988 w 2109788"/>
                <a:gd name="connsiteY91" fmla="*/ 2376488 h 3271838"/>
                <a:gd name="connsiteX92" fmla="*/ 1814513 w 2109788"/>
                <a:gd name="connsiteY92" fmla="*/ 2405063 h 3271838"/>
                <a:gd name="connsiteX93" fmla="*/ 1819275 w 2109788"/>
                <a:gd name="connsiteY93" fmla="*/ 2419350 h 3271838"/>
                <a:gd name="connsiteX94" fmla="*/ 1828800 w 2109788"/>
                <a:gd name="connsiteY94" fmla="*/ 2462213 h 3271838"/>
                <a:gd name="connsiteX95" fmla="*/ 1838325 w 2109788"/>
                <a:gd name="connsiteY95" fmla="*/ 2476500 h 3271838"/>
                <a:gd name="connsiteX96" fmla="*/ 1847850 w 2109788"/>
                <a:gd name="connsiteY96" fmla="*/ 2505075 h 3271838"/>
                <a:gd name="connsiteX97" fmla="*/ 1871663 w 2109788"/>
                <a:gd name="connsiteY97" fmla="*/ 2547938 h 3271838"/>
                <a:gd name="connsiteX98" fmla="*/ 1866900 w 2109788"/>
                <a:gd name="connsiteY98" fmla="*/ 2690813 h 3271838"/>
                <a:gd name="connsiteX99" fmla="*/ 1866900 w 2109788"/>
                <a:gd name="connsiteY99" fmla="*/ 2733675 h 3271838"/>
                <a:gd name="connsiteX100" fmla="*/ 1866900 w 2109788"/>
                <a:gd name="connsiteY100" fmla="*/ 3038475 h 3271838"/>
                <a:gd name="connsiteX101" fmla="*/ 1862138 w 2109788"/>
                <a:gd name="connsiteY101" fmla="*/ 3071813 h 3271838"/>
                <a:gd name="connsiteX102" fmla="*/ 1852613 w 2109788"/>
                <a:gd name="connsiteY102" fmla="*/ 3138488 h 3271838"/>
                <a:gd name="connsiteX103" fmla="*/ 1847850 w 2109788"/>
                <a:gd name="connsiteY103" fmla="*/ 3152775 h 3271838"/>
                <a:gd name="connsiteX104" fmla="*/ 1828800 w 2109788"/>
                <a:gd name="connsiteY104" fmla="*/ 3181350 h 3271838"/>
                <a:gd name="connsiteX105" fmla="*/ 1824038 w 2109788"/>
                <a:gd name="connsiteY105" fmla="*/ 3195638 h 3271838"/>
                <a:gd name="connsiteX106" fmla="*/ 1781175 w 2109788"/>
                <a:gd name="connsiteY106" fmla="*/ 3214688 h 3271838"/>
                <a:gd name="connsiteX107" fmla="*/ 1738313 w 2109788"/>
                <a:gd name="connsiteY107" fmla="*/ 3238500 h 3271838"/>
                <a:gd name="connsiteX108" fmla="*/ 1724025 w 2109788"/>
                <a:gd name="connsiteY108" fmla="*/ 3248025 h 3271838"/>
                <a:gd name="connsiteX109" fmla="*/ 1685925 w 2109788"/>
                <a:gd name="connsiteY109" fmla="*/ 3257550 h 3271838"/>
                <a:gd name="connsiteX110" fmla="*/ 1590675 w 2109788"/>
                <a:gd name="connsiteY110" fmla="*/ 3267075 h 3271838"/>
                <a:gd name="connsiteX111" fmla="*/ 1571625 w 2109788"/>
                <a:gd name="connsiteY111" fmla="*/ 3271838 h 3271838"/>
                <a:gd name="connsiteX112" fmla="*/ 1509713 w 2109788"/>
                <a:gd name="connsiteY112" fmla="*/ 3267075 h 3271838"/>
                <a:gd name="connsiteX113" fmla="*/ 1476375 w 2109788"/>
                <a:gd name="connsiteY113" fmla="*/ 3257550 h 3271838"/>
                <a:gd name="connsiteX114" fmla="*/ 1443038 w 2109788"/>
                <a:gd name="connsiteY114" fmla="*/ 3252788 h 3271838"/>
                <a:gd name="connsiteX115" fmla="*/ 1428750 w 2109788"/>
                <a:gd name="connsiteY115" fmla="*/ 3248025 h 3271838"/>
                <a:gd name="connsiteX116" fmla="*/ 1376363 w 2109788"/>
                <a:gd name="connsiteY116" fmla="*/ 3238500 h 3271838"/>
                <a:gd name="connsiteX117" fmla="*/ 1357313 w 2109788"/>
                <a:gd name="connsiteY117" fmla="*/ 3233738 h 3271838"/>
                <a:gd name="connsiteX118" fmla="*/ 1328738 w 2109788"/>
                <a:gd name="connsiteY118" fmla="*/ 3224213 h 3271838"/>
                <a:gd name="connsiteX119" fmla="*/ 1300163 w 2109788"/>
                <a:gd name="connsiteY119" fmla="*/ 3209925 h 3271838"/>
                <a:gd name="connsiteX120" fmla="*/ 1271588 w 2109788"/>
                <a:gd name="connsiteY120" fmla="*/ 3195638 h 3271838"/>
                <a:gd name="connsiteX121" fmla="*/ 1257300 w 2109788"/>
                <a:gd name="connsiteY121" fmla="*/ 3186113 h 3271838"/>
                <a:gd name="connsiteX122" fmla="*/ 1247775 w 2109788"/>
                <a:gd name="connsiteY122" fmla="*/ 3157538 h 3271838"/>
                <a:gd name="connsiteX123" fmla="*/ 1247775 w 2109788"/>
                <a:gd name="connsiteY123" fmla="*/ 3014663 h 3271838"/>
                <a:gd name="connsiteX124" fmla="*/ 1238250 w 2109788"/>
                <a:gd name="connsiteY124" fmla="*/ 2981325 h 3271838"/>
                <a:gd name="connsiteX125" fmla="*/ 1243013 w 2109788"/>
                <a:gd name="connsiteY125" fmla="*/ 2924175 h 3271838"/>
                <a:gd name="connsiteX126" fmla="*/ 1252538 w 2109788"/>
                <a:gd name="connsiteY126" fmla="*/ 2881313 h 3271838"/>
                <a:gd name="connsiteX127" fmla="*/ 1247775 w 2109788"/>
                <a:gd name="connsiteY127" fmla="*/ 2805113 h 3271838"/>
                <a:gd name="connsiteX128" fmla="*/ 1252538 w 2109788"/>
                <a:gd name="connsiteY128" fmla="*/ 2743200 h 3271838"/>
                <a:gd name="connsiteX129" fmla="*/ 1252538 w 2109788"/>
                <a:gd name="connsiteY129" fmla="*/ 2671763 h 3271838"/>
                <a:gd name="connsiteX130" fmla="*/ 1243013 w 2109788"/>
                <a:gd name="connsiteY130" fmla="*/ 2605088 h 3271838"/>
                <a:gd name="connsiteX131" fmla="*/ 1238250 w 2109788"/>
                <a:gd name="connsiteY131" fmla="*/ 2590800 h 3271838"/>
                <a:gd name="connsiteX132" fmla="*/ 1243013 w 2109788"/>
                <a:gd name="connsiteY132" fmla="*/ 2533650 h 3271838"/>
                <a:gd name="connsiteX133" fmla="*/ 1247775 w 2109788"/>
                <a:gd name="connsiteY133" fmla="*/ 2519363 h 3271838"/>
                <a:gd name="connsiteX134" fmla="*/ 1262063 w 2109788"/>
                <a:gd name="connsiteY134" fmla="*/ 2471738 h 3271838"/>
                <a:gd name="connsiteX135" fmla="*/ 1266825 w 2109788"/>
                <a:gd name="connsiteY135" fmla="*/ 2457450 h 3271838"/>
                <a:gd name="connsiteX136" fmla="*/ 1285875 w 2109788"/>
                <a:gd name="connsiteY136" fmla="*/ 2428875 h 3271838"/>
                <a:gd name="connsiteX137" fmla="*/ 1300163 w 2109788"/>
                <a:gd name="connsiteY137" fmla="*/ 2381250 h 3271838"/>
                <a:gd name="connsiteX138" fmla="*/ 1304925 w 2109788"/>
                <a:gd name="connsiteY138" fmla="*/ 2366963 h 3271838"/>
                <a:gd name="connsiteX139" fmla="*/ 1290638 w 2109788"/>
                <a:gd name="connsiteY139" fmla="*/ 2309813 h 3271838"/>
                <a:gd name="connsiteX140" fmla="*/ 1281113 w 2109788"/>
                <a:gd name="connsiteY140" fmla="*/ 2295525 h 3271838"/>
                <a:gd name="connsiteX141" fmla="*/ 1271588 w 2109788"/>
                <a:gd name="connsiteY141" fmla="*/ 2252663 h 3271838"/>
                <a:gd name="connsiteX142" fmla="*/ 1266825 w 2109788"/>
                <a:gd name="connsiteY142" fmla="*/ 2209800 h 3271838"/>
                <a:gd name="connsiteX143" fmla="*/ 1257300 w 2109788"/>
                <a:gd name="connsiteY143" fmla="*/ 2176463 h 3271838"/>
                <a:gd name="connsiteX144" fmla="*/ 1262063 w 2109788"/>
                <a:gd name="connsiteY144" fmla="*/ 2071688 h 3271838"/>
                <a:gd name="connsiteX145" fmla="*/ 1271588 w 2109788"/>
                <a:gd name="connsiteY145" fmla="*/ 2024063 h 3271838"/>
                <a:gd name="connsiteX146" fmla="*/ 1266825 w 2109788"/>
                <a:gd name="connsiteY146" fmla="*/ 1971675 h 3271838"/>
                <a:gd name="connsiteX147" fmla="*/ 1223963 w 2109788"/>
                <a:gd name="connsiteY147" fmla="*/ 1947863 h 3271838"/>
                <a:gd name="connsiteX148" fmla="*/ 1209675 w 2109788"/>
                <a:gd name="connsiteY148" fmla="*/ 1952625 h 3271838"/>
                <a:gd name="connsiteX149" fmla="*/ 1171575 w 2109788"/>
                <a:gd name="connsiteY149" fmla="*/ 1943100 h 3271838"/>
                <a:gd name="connsiteX150" fmla="*/ 1157288 w 2109788"/>
                <a:gd name="connsiteY150" fmla="*/ 1933575 h 3271838"/>
                <a:gd name="connsiteX151" fmla="*/ 1128713 w 2109788"/>
                <a:gd name="connsiteY151" fmla="*/ 1924050 h 3271838"/>
                <a:gd name="connsiteX152" fmla="*/ 1114425 w 2109788"/>
                <a:gd name="connsiteY152" fmla="*/ 1919288 h 3271838"/>
                <a:gd name="connsiteX153" fmla="*/ 1047750 w 2109788"/>
                <a:gd name="connsiteY153" fmla="*/ 1928813 h 3271838"/>
                <a:gd name="connsiteX154" fmla="*/ 1014413 w 2109788"/>
                <a:gd name="connsiteY154" fmla="*/ 1924050 h 3271838"/>
                <a:gd name="connsiteX155" fmla="*/ 952500 w 2109788"/>
                <a:gd name="connsiteY155" fmla="*/ 1933575 h 3271838"/>
                <a:gd name="connsiteX156" fmla="*/ 890588 w 2109788"/>
                <a:gd name="connsiteY156" fmla="*/ 1928813 h 3271838"/>
                <a:gd name="connsiteX157" fmla="*/ 876300 w 2109788"/>
                <a:gd name="connsiteY157" fmla="*/ 1924050 h 3271838"/>
                <a:gd name="connsiteX158" fmla="*/ 862013 w 2109788"/>
                <a:gd name="connsiteY158" fmla="*/ 1914525 h 3271838"/>
                <a:gd name="connsiteX159" fmla="*/ 842963 w 2109788"/>
                <a:gd name="connsiteY159" fmla="*/ 1909763 h 3271838"/>
                <a:gd name="connsiteX160" fmla="*/ 814388 w 2109788"/>
                <a:gd name="connsiteY160" fmla="*/ 1914525 h 3271838"/>
                <a:gd name="connsiteX161" fmla="*/ 785813 w 2109788"/>
                <a:gd name="connsiteY161" fmla="*/ 1900238 h 3271838"/>
                <a:gd name="connsiteX162" fmla="*/ 714375 w 2109788"/>
                <a:gd name="connsiteY162" fmla="*/ 1905000 h 3271838"/>
                <a:gd name="connsiteX163" fmla="*/ 671513 w 2109788"/>
                <a:gd name="connsiteY163" fmla="*/ 1881188 h 3271838"/>
                <a:gd name="connsiteX164" fmla="*/ 604838 w 2109788"/>
                <a:gd name="connsiteY164" fmla="*/ 1862138 h 3271838"/>
                <a:gd name="connsiteX165" fmla="*/ 566738 w 2109788"/>
                <a:gd name="connsiteY165" fmla="*/ 1857375 h 3271838"/>
                <a:gd name="connsiteX166" fmla="*/ 523875 w 2109788"/>
                <a:gd name="connsiteY166" fmla="*/ 1862138 h 3271838"/>
                <a:gd name="connsiteX167" fmla="*/ 423863 w 2109788"/>
                <a:gd name="connsiteY167" fmla="*/ 1852613 h 3271838"/>
                <a:gd name="connsiteX168" fmla="*/ 352425 w 2109788"/>
                <a:gd name="connsiteY168" fmla="*/ 1843088 h 3271838"/>
                <a:gd name="connsiteX169" fmla="*/ 252413 w 2109788"/>
                <a:gd name="connsiteY169" fmla="*/ 1852613 h 3271838"/>
                <a:gd name="connsiteX170" fmla="*/ 204788 w 2109788"/>
                <a:gd name="connsiteY170" fmla="*/ 1862138 h 3271838"/>
                <a:gd name="connsiteX171" fmla="*/ 166688 w 2109788"/>
                <a:gd name="connsiteY171" fmla="*/ 1871663 h 3271838"/>
                <a:gd name="connsiteX172" fmla="*/ 138113 w 2109788"/>
                <a:gd name="connsiteY172" fmla="*/ 1881188 h 3271838"/>
                <a:gd name="connsiteX173" fmla="*/ 109538 w 2109788"/>
                <a:gd name="connsiteY173" fmla="*/ 1885950 h 3271838"/>
                <a:gd name="connsiteX174" fmla="*/ 80963 w 2109788"/>
                <a:gd name="connsiteY174" fmla="*/ 1876425 h 3271838"/>
                <a:gd name="connsiteX175" fmla="*/ 66675 w 2109788"/>
                <a:gd name="connsiteY175" fmla="*/ 1871663 h 3271838"/>
                <a:gd name="connsiteX176" fmla="*/ 38100 w 2109788"/>
                <a:gd name="connsiteY176" fmla="*/ 1852613 h 3271838"/>
                <a:gd name="connsiteX177" fmla="*/ 19050 w 2109788"/>
                <a:gd name="connsiteY177" fmla="*/ 1824038 h 3271838"/>
                <a:gd name="connsiteX178" fmla="*/ 9525 w 2109788"/>
                <a:gd name="connsiteY178" fmla="*/ 1785938 h 3271838"/>
                <a:gd name="connsiteX179" fmla="*/ 0 w 2109788"/>
                <a:gd name="connsiteY179" fmla="*/ 1757363 h 3271838"/>
                <a:gd name="connsiteX180" fmla="*/ 9525 w 2109788"/>
                <a:gd name="connsiteY180" fmla="*/ 1728788 h 3271838"/>
                <a:gd name="connsiteX181" fmla="*/ 14288 w 2109788"/>
                <a:gd name="connsiteY181" fmla="*/ 1714500 h 3271838"/>
                <a:gd name="connsiteX182" fmla="*/ 23813 w 2109788"/>
                <a:gd name="connsiteY182" fmla="*/ 1700213 h 3271838"/>
                <a:gd name="connsiteX183" fmla="*/ 42863 w 2109788"/>
                <a:gd name="connsiteY183" fmla="*/ 1676400 h 3271838"/>
                <a:gd name="connsiteX184" fmla="*/ 47625 w 2109788"/>
                <a:gd name="connsiteY184" fmla="*/ 1662113 h 3271838"/>
                <a:gd name="connsiteX185" fmla="*/ 76200 w 2109788"/>
                <a:gd name="connsiteY185" fmla="*/ 1643063 h 3271838"/>
                <a:gd name="connsiteX186" fmla="*/ 95250 w 2109788"/>
                <a:gd name="connsiteY186" fmla="*/ 1628775 h 3271838"/>
                <a:gd name="connsiteX187" fmla="*/ 128588 w 2109788"/>
                <a:gd name="connsiteY187" fmla="*/ 1619250 h 3271838"/>
                <a:gd name="connsiteX188" fmla="*/ 171450 w 2109788"/>
                <a:gd name="connsiteY188" fmla="*/ 1609725 h 3271838"/>
                <a:gd name="connsiteX189" fmla="*/ 242888 w 2109788"/>
                <a:gd name="connsiteY189" fmla="*/ 1624013 h 3271838"/>
                <a:gd name="connsiteX190" fmla="*/ 257175 w 2109788"/>
                <a:gd name="connsiteY190" fmla="*/ 1633538 h 3271838"/>
                <a:gd name="connsiteX191" fmla="*/ 285750 w 2109788"/>
                <a:gd name="connsiteY191" fmla="*/ 1643063 h 3271838"/>
                <a:gd name="connsiteX192" fmla="*/ 461963 w 2109788"/>
                <a:gd name="connsiteY192" fmla="*/ 1633538 h 3271838"/>
                <a:gd name="connsiteX193" fmla="*/ 495300 w 2109788"/>
                <a:gd name="connsiteY193" fmla="*/ 1624013 h 3271838"/>
                <a:gd name="connsiteX194" fmla="*/ 514350 w 2109788"/>
                <a:gd name="connsiteY194" fmla="*/ 1619250 h 3271838"/>
                <a:gd name="connsiteX195" fmla="*/ 595313 w 2109788"/>
                <a:gd name="connsiteY195" fmla="*/ 1604963 h 3271838"/>
                <a:gd name="connsiteX196" fmla="*/ 657225 w 2109788"/>
                <a:gd name="connsiteY196" fmla="*/ 1595438 h 3271838"/>
                <a:gd name="connsiteX197" fmla="*/ 876300 w 2109788"/>
                <a:gd name="connsiteY197" fmla="*/ 1585913 h 3271838"/>
                <a:gd name="connsiteX198" fmla="*/ 904875 w 2109788"/>
                <a:gd name="connsiteY198" fmla="*/ 1571625 h 3271838"/>
                <a:gd name="connsiteX199" fmla="*/ 942975 w 2109788"/>
                <a:gd name="connsiteY199" fmla="*/ 1562100 h 3271838"/>
                <a:gd name="connsiteX200" fmla="*/ 1009650 w 2109788"/>
                <a:gd name="connsiteY200" fmla="*/ 1566863 h 3271838"/>
                <a:gd name="connsiteX201" fmla="*/ 1033463 w 2109788"/>
                <a:gd name="connsiteY201" fmla="*/ 1571625 h 3271838"/>
                <a:gd name="connsiteX202" fmla="*/ 1085850 w 2109788"/>
                <a:gd name="connsiteY202" fmla="*/ 1576388 h 3271838"/>
                <a:gd name="connsiteX203" fmla="*/ 1123950 w 2109788"/>
                <a:gd name="connsiteY203" fmla="*/ 1566863 h 3271838"/>
                <a:gd name="connsiteX204" fmla="*/ 1176338 w 2109788"/>
                <a:gd name="connsiteY204" fmla="*/ 1552575 h 3271838"/>
                <a:gd name="connsiteX205" fmla="*/ 1243013 w 2109788"/>
                <a:gd name="connsiteY205" fmla="*/ 1547813 h 3271838"/>
                <a:gd name="connsiteX206" fmla="*/ 1290638 w 2109788"/>
                <a:gd name="connsiteY206" fmla="*/ 1543050 h 3271838"/>
                <a:gd name="connsiteX207" fmla="*/ 1304925 w 2109788"/>
                <a:gd name="connsiteY207" fmla="*/ 1538288 h 3271838"/>
                <a:gd name="connsiteX208" fmla="*/ 1309688 w 2109788"/>
                <a:gd name="connsiteY208" fmla="*/ 1524000 h 3271838"/>
                <a:gd name="connsiteX209" fmla="*/ 1319213 w 2109788"/>
                <a:gd name="connsiteY209" fmla="*/ 1509713 h 3271838"/>
                <a:gd name="connsiteX210" fmla="*/ 1347788 w 2109788"/>
                <a:gd name="connsiteY210" fmla="*/ 1485900 h 3271838"/>
                <a:gd name="connsiteX211" fmla="*/ 1357313 w 2109788"/>
                <a:gd name="connsiteY211" fmla="*/ 1471613 h 3271838"/>
                <a:gd name="connsiteX212" fmla="*/ 1385888 w 2109788"/>
                <a:gd name="connsiteY212" fmla="*/ 1452563 h 3271838"/>
                <a:gd name="connsiteX213" fmla="*/ 1414463 w 2109788"/>
                <a:gd name="connsiteY213" fmla="*/ 1443038 h 3271838"/>
                <a:gd name="connsiteX214" fmla="*/ 1443038 w 2109788"/>
                <a:gd name="connsiteY214" fmla="*/ 1419225 h 3271838"/>
                <a:gd name="connsiteX215" fmla="*/ 1452563 w 2109788"/>
                <a:gd name="connsiteY215" fmla="*/ 1390650 h 3271838"/>
                <a:gd name="connsiteX216" fmla="*/ 1433513 w 2109788"/>
                <a:gd name="connsiteY216" fmla="*/ 1338263 h 3271838"/>
                <a:gd name="connsiteX217" fmla="*/ 1404938 w 2109788"/>
                <a:gd name="connsiteY217" fmla="*/ 1314450 h 3271838"/>
                <a:gd name="connsiteX218" fmla="*/ 1395413 w 2109788"/>
                <a:gd name="connsiteY218" fmla="*/ 1300163 h 3271838"/>
                <a:gd name="connsiteX219" fmla="*/ 1381125 w 2109788"/>
                <a:gd name="connsiteY219" fmla="*/ 1281113 h 3271838"/>
                <a:gd name="connsiteX220" fmla="*/ 1362075 w 2109788"/>
                <a:gd name="connsiteY220" fmla="*/ 1252538 h 3271838"/>
                <a:gd name="connsiteX221" fmla="*/ 1347788 w 2109788"/>
                <a:gd name="connsiteY221" fmla="*/ 1243013 h 3271838"/>
                <a:gd name="connsiteX222" fmla="*/ 1333500 w 2109788"/>
                <a:gd name="connsiteY222" fmla="*/ 1214438 h 3271838"/>
                <a:gd name="connsiteX223" fmla="*/ 1323975 w 2109788"/>
                <a:gd name="connsiteY223" fmla="*/ 1185863 h 3271838"/>
                <a:gd name="connsiteX224" fmla="*/ 1319213 w 2109788"/>
                <a:gd name="connsiteY224" fmla="*/ 1171575 h 3271838"/>
                <a:gd name="connsiteX225" fmla="*/ 1314450 w 2109788"/>
                <a:gd name="connsiteY225" fmla="*/ 1157288 h 3271838"/>
                <a:gd name="connsiteX226" fmla="*/ 1304925 w 2109788"/>
                <a:gd name="connsiteY226" fmla="*/ 1123950 h 3271838"/>
                <a:gd name="connsiteX227" fmla="*/ 1290638 w 2109788"/>
                <a:gd name="connsiteY227" fmla="*/ 1114425 h 3271838"/>
                <a:gd name="connsiteX228" fmla="*/ 1266825 w 2109788"/>
                <a:gd name="connsiteY228" fmla="*/ 1119188 h 3271838"/>
                <a:gd name="connsiteX229" fmla="*/ 1190625 w 2109788"/>
                <a:gd name="connsiteY229" fmla="*/ 1109663 h 3271838"/>
                <a:gd name="connsiteX230" fmla="*/ 1181100 w 2109788"/>
                <a:gd name="connsiteY230" fmla="*/ 1081088 h 3271838"/>
                <a:gd name="connsiteX231" fmla="*/ 1185863 w 2109788"/>
                <a:gd name="connsiteY231" fmla="*/ 1019175 h 3271838"/>
                <a:gd name="connsiteX232" fmla="*/ 1195388 w 2109788"/>
                <a:gd name="connsiteY232" fmla="*/ 1004888 h 3271838"/>
                <a:gd name="connsiteX233" fmla="*/ 1223963 w 2109788"/>
                <a:gd name="connsiteY233" fmla="*/ 981075 h 3271838"/>
                <a:gd name="connsiteX234" fmla="*/ 1238250 w 2109788"/>
                <a:gd name="connsiteY234" fmla="*/ 976313 h 3271838"/>
                <a:gd name="connsiteX235" fmla="*/ 1247775 w 2109788"/>
                <a:gd name="connsiteY235" fmla="*/ 962025 h 3271838"/>
                <a:gd name="connsiteX236" fmla="*/ 1276350 w 2109788"/>
                <a:gd name="connsiteY236" fmla="*/ 942975 h 3271838"/>
                <a:gd name="connsiteX237" fmla="*/ 1285875 w 2109788"/>
                <a:gd name="connsiteY237" fmla="*/ 914400 h 3271838"/>
                <a:gd name="connsiteX238" fmla="*/ 1290638 w 2109788"/>
                <a:gd name="connsiteY238" fmla="*/ 900113 h 3271838"/>
                <a:gd name="connsiteX239" fmla="*/ 1300163 w 2109788"/>
                <a:gd name="connsiteY239" fmla="*/ 885825 h 3271838"/>
                <a:gd name="connsiteX240" fmla="*/ 1295400 w 2109788"/>
                <a:gd name="connsiteY240" fmla="*/ 823913 h 3271838"/>
                <a:gd name="connsiteX241" fmla="*/ 1290638 w 2109788"/>
                <a:gd name="connsiteY241" fmla="*/ 809625 h 3271838"/>
                <a:gd name="connsiteX242" fmla="*/ 1276350 w 2109788"/>
                <a:gd name="connsiteY242" fmla="*/ 800100 h 3271838"/>
                <a:gd name="connsiteX243" fmla="*/ 1266825 w 2109788"/>
                <a:gd name="connsiteY243" fmla="*/ 771525 h 3271838"/>
                <a:gd name="connsiteX244" fmla="*/ 1262063 w 2109788"/>
                <a:gd name="connsiteY244" fmla="*/ 757238 h 3271838"/>
                <a:gd name="connsiteX245" fmla="*/ 1257300 w 2109788"/>
                <a:gd name="connsiteY245" fmla="*/ 738188 h 3271838"/>
                <a:gd name="connsiteX246" fmla="*/ 1252538 w 2109788"/>
                <a:gd name="connsiteY246" fmla="*/ 700088 h 3271838"/>
                <a:gd name="connsiteX247" fmla="*/ 1247775 w 2109788"/>
                <a:gd name="connsiteY247" fmla="*/ 685800 h 3271838"/>
                <a:gd name="connsiteX248" fmla="*/ 1238250 w 2109788"/>
                <a:gd name="connsiteY248" fmla="*/ 642938 h 3271838"/>
                <a:gd name="connsiteX249" fmla="*/ 1243013 w 2109788"/>
                <a:gd name="connsiteY249" fmla="*/ 609600 h 3271838"/>
                <a:gd name="connsiteX250" fmla="*/ 1247775 w 2109788"/>
                <a:gd name="connsiteY250" fmla="*/ 595313 h 3271838"/>
                <a:gd name="connsiteX251" fmla="*/ 1266825 w 2109788"/>
                <a:gd name="connsiteY251" fmla="*/ 590550 h 3271838"/>
                <a:gd name="connsiteX252" fmla="*/ 1290638 w 2109788"/>
                <a:gd name="connsiteY252" fmla="*/ 566738 h 3271838"/>
                <a:gd name="connsiteX253" fmla="*/ 1319213 w 2109788"/>
                <a:gd name="connsiteY253" fmla="*/ 538163 h 3271838"/>
                <a:gd name="connsiteX254" fmla="*/ 1323975 w 2109788"/>
                <a:gd name="connsiteY254" fmla="*/ 523875 h 3271838"/>
                <a:gd name="connsiteX255" fmla="*/ 1333500 w 2109788"/>
                <a:gd name="connsiteY255" fmla="*/ 509588 h 3271838"/>
                <a:gd name="connsiteX256" fmla="*/ 1338263 w 2109788"/>
                <a:gd name="connsiteY256" fmla="*/ 490538 h 3271838"/>
                <a:gd name="connsiteX257" fmla="*/ 1362075 w 2109788"/>
                <a:gd name="connsiteY257" fmla="*/ 423863 h 3271838"/>
                <a:gd name="connsiteX258" fmla="*/ 1371600 w 2109788"/>
                <a:gd name="connsiteY258" fmla="*/ 323850 h 3271838"/>
                <a:gd name="connsiteX259" fmla="*/ 1381125 w 2109788"/>
                <a:gd name="connsiteY259" fmla="*/ 280988 h 3271838"/>
                <a:gd name="connsiteX260" fmla="*/ 1385888 w 2109788"/>
                <a:gd name="connsiteY260" fmla="*/ 247650 h 3271838"/>
                <a:gd name="connsiteX261" fmla="*/ 1395413 w 2109788"/>
                <a:gd name="connsiteY261" fmla="*/ 219075 h 3271838"/>
                <a:gd name="connsiteX262" fmla="*/ 1400175 w 2109788"/>
                <a:gd name="connsiteY262" fmla="*/ 200025 h 3271838"/>
                <a:gd name="connsiteX263" fmla="*/ 1409700 w 2109788"/>
                <a:gd name="connsiteY263" fmla="*/ 104775 h 3271838"/>
                <a:gd name="connsiteX264" fmla="*/ 1433513 w 2109788"/>
                <a:gd name="connsiteY264" fmla="*/ 57150 h 3271838"/>
                <a:gd name="connsiteX265" fmla="*/ 1462088 w 2109788"/>
                <a:gd name="connsiteY265" fmla="*/ 33338 h 3271838"/>
                <a:gd name="connsiteX266" fmla="*/ 1490663 w 2109788"/>
                <a:gd name="connsiteY266" fmla="*/ 23813 h 3271838"/>
                <a:gd name="connsiteX267" fmla="*/ 1504950 w 2109788"/>
                <a:gd name="connsiteY267" fmla="*/ 19050 h 3271838"/>
                <a:gd name="connsiteX268" fmla="*/ 1519238 w 2109788"/>
                <a:gd name="connsiteY268" fmla="*/ 14288 h 3271838"/>
                <a:gd name="connsiteX269" fmla="*/ 1583195 w 2109788"/>
                <a:gd name="connsiteY269" fmla="*/ 0 h 3271838"/>
                <a:gd name="connsiteX0" fmla="*/ 1583195 w 2109788"/>
                <a:gd name="connsiteY0" fmla="*/ 0 h 3271838"/>
                <a:gd name="connsiteX1" fmla="*/ 1628775 w 2109788"/>
                <a:gd name="connsiteY1" fmla="*/ 14288 h 3271838"/>
                <a:gd name="connsiteX2" fmla="*/ 1643063 w 2109788"/>
                <a:gd name="connsiteY2" fmla="*/ 54769 h 3271838"/>
                <a:gd name="connsiteX3" fmla="*/ 1657350 w 2109788"/>
                <a:gd name="connsiteY3" fmla="*/ 123825 h 3271838"/>
                <a:gd name="connsiteX4" fmla="*/ 1666875 w 2109788"/>
                <a:gd name="connsiteY4" fmla="*/ 166688 h 3271838"/>
                <a:gd name="connsiteX5" fmla="*/ 1676400 w 2109788"/>
                <a:gd name="connsiteY5" fmla="*/ 228600 h 3271838"/>
                <a:gd name="connsiteX6" fmla="*/ 1685925 w 2109788"/>
                <a:gd name="connsiteY6" fmla="*/ 261938 h 3271838"/>
                <a:gd name="connsiteX7" fmla="*/ 1700213 w 2109788"/>
                <a:gd name="connsiteY7" fmla="*/ 338138 h 3271838"/>
                <a:gd name="connsiteX8" fmla="*/ 1709738 w 2109788"/>
                <a:gd name="connsiteY8" fmla="*/ 366713 h 3271838"/>
                <a:gd name="connsiteX9" fmla="*/ 1714500 w 2109788"/>
                <a:gd name="connsiteY9" fmla="*/ 381000 h 3271838"/>
                <a:gd name="connsiteX10" fmla="*/ 1724025 w 2109788"/>
                <a:gd name="connsiteY10" fmla="*/ 395288 h 3271838"/>
                <a:gd name="connsiteX11" fmla="*/ 1733550 w 2109788"/>
                <a:gd name="connsiteY11" fmla="*/ 423863 h 3271838"/>
                <a:gd name="connsiteX12" fmla="*/ 1752600 w 2109788"/>
                <a:gd name="connsiteY12" fmla="*/ 452438 h 3271838"/>
                <a:gd name="connsiteX13" fmla="*/ 1757363 w 2109788"/>
                <a:gd name="connsiteY13" fmla="*/ 466725 h 3271838"/>
                <a:gd name="connsiteX14" fmla="*/ 1781175 w 2109788"/>
                <a:gd name="connsiteY14" fmla="*/ 495300 h 3271838"/>
                <a:gd name="connsiteX15" fmla="*/ 1795463 w 2109788"/>
                <a:gd name="connsiteY15" fmla="*/ 500063 h 3271838"/>
                <a:gd name="connsiteX16" fmla="*/ 1804988 w 2109788"/>
                <a:gd name="connsiteY16" fmla="*/ 514350 h 3271838"/>
                <a:gd name="connsiteX17" fmla="*/ 1833563 w 2109788"/>
                <a:gd name="connsiteY17" fmla="*/ 533400 h 3271838"/>
                <a:gd name="connsiteX18" fmla="*/ 1862138 w 2109788"/>
                <a:gd name="connsiteY18" fmla="*/ 576263 h 3271838"/>
                <a:gd name="connsiteX19" fmla="*/ 1871663 w 2109788"/>
                <a:gd name="connsiteY19" fmla="*/ 590550 h 3271838"/>
                <a:gd name="connsiteX20" fmla="*/ 1866900 w 2109788"/>
                <a:gd name="connsiteY20" fmla="*/ 623888 h 3271838"/>
                <a:gd name="connsiteX21" fmla="*/ 1857375 w 2109788"/>
                <a:gd name="connsiteY21" fmla="*/ 685800 h 3271838"/>
                <a:gd name="connsiteX22" fmla="*/ 1847850 w 2109788"/>
                <a:gd name="connsiteY22" fmla="*/ 714375 h 3271838"/>
                <a:gd name="connsiteX23" fmla="*/ 1838325 w 2109788"/>
                <a:gd name="connsiteY23" fmla="*/ 728663 h 3271838"/>
                <a:gd name="connsiteX24" fmla="*/ 1833563 w 2109788"/>
                <a:gd name="connsiteY24" fmla="*/ 747713 h 3271838"/>
                <a:gd name="connsiteX25" fmla="*/ 1828800 w 2109788"/>
                <a:gd name="connsiteY25" fmla="*/ 762000 h 3271838"/>
                <a:gd name="connsiteX26" fmla="*/ 1833563 w 2109788"/>
                <a:gd name="connsiteY26" fmla="*/ 790575 h 3271838"/>
                <a:gd name="connsiteX27" fmla="*/ 1843088 w 2109788"/>
                <a:gd name="connsiteY27" fmla="*/ 819150 h 3271838"/>
                <a:gd name="connsiteX28" fmla="*/ 1847850 w 2109788"/>
                <a:gd name="connsiteY28" fmla="*/ 833438 h 3271838"/>
                <a:gd name="connsiteX29" fmla="*/ 1857375 w 2109788"/>
                <a:gd name="connsiteY29" fmla="*/ 847725 h 3271838"/>
                <a:gd name="connsiteX30" fmla="*/ 1862138 w 2109788"/>
                <a:gd name="connsiteY30" fmla="*/ 866775 h 3271838"/>
                <a:gd name="connsiteX31" fmla="*/ 1871663 w 2109788"/>
                <a:gd name="connsiteY31" fmla="*/ 966788 h 3271838"/>
                <a:gd name="connsiteX32" fmla="*/ 1876425 w 2109788"/>
                <a:gd name="connsiteY32" fmla="*/ 1004888 h 3271838"/>
                <a:gd name="connsiteX33" fmla="*/ 1871663 w 2109788"/>
                <a:gd name="connsiteY33" fmla="*/ 1028700 h 3271838"/>
                <a:gd name="connsiteX34" fmla="*/ 1857375 w 2109788"/>
                <a:gd name="connsiteY34" fmla="*/ 1100138 h 3271838"/>
                <a:gd name="connsiteX35" fmla="*/ 1847850 w 2109788"/>
                <a:gd name="connsiteY35" fmla="*/ 1128713 h 3271838"/>
                <a:gd name="connsiteX36" fmla="*/ 1838325 w 2109788"/>
                <a:gd name="connsiteY36" fmla="*/ 1157288 h 3271838"/>
                <a:gd name="connsiteX37" fmla="*/ 1824038 w 2109788"/>
                <a:gd name="connsiteY37" fmla="*/ 1200150 h 3271838"/>
                <a:gd name="connsiteX38" fmla="*/ 1819275 w 2109788"/>
                <a:gd name="connsiteY38" fmla="*/ 1214438 h 3271838"/>
                <a:gd name="connsiteX39" fmla="*/ 1785938 w 2109788"/>
                <a:gd name="connsiteY39" fmla="*/ 1257300 h 3271838"/>
                <a:gd name="connsiteX40" fmla="*/ 1776413 w 2109788"/>
                <a:gd name="connsiteY40" fmla="*/ 1271588 h 3271838"/>
                <a:gd name="connsiteX41" fmla="*/ 1747838 w 2109788"/>
                <a:gd name="connsiteY41" fmla="*/ 1290638 h 3271838"/>
                <a:gd name="connsiteX42" fmla="*/ 1738313 w 2109788"/>
                <a:gd name="connsiteY42" fmla="*/ 1304925 h 3271838"/>
                <a:gd name="connsiteX43" fmla="*/ 1709738 w 2109788"/>
                <a:gd name="connsiteY43" fmla="*/ 1323975 h 3271838"/>
                <a:gd name="connsiteX44" fmla="*/ 1700213 w 2109788"/>
                <a:gd name="connsiteY44" fmla="*/ 1338263 h 3271838"/>
                <a:gd name="connsiteX45" fmla="*/ 1685925 w 2109788"/>
                <a:gd name="connsiteY45" fmla="*/ 1347788 h 3271838"/>
                <a:gd name="connsiteX46" fmla="*/ 1676400 w 2109788"/>
                <a:gd name="connsiteY46" fmla="*/ 1390650 h 3271838"/>
                <a:gd name="connsiteX47" fmla="*/ 1690688 w 2109788"/>
                <a:gd name="connsiteY47" fmla="*/ 1419225 h 3271838"/>
                <a:gd name="connsiteX48" fmla="*/ 1704975 w 2109788"/>
                <a:gd name="connsiteY48" fmla="*/ 1428750 h 3271838"/>
                <a:gd name="connsiteX49" fmla="*/ 1743075 w 2109788"/>
                <a:gd name="connsiteY49" fmla="*/ 1452563 h 3271838"/>
                <a:gd name="connsiteX50" fmla="*/ 1757363 w 2109788"/>
                <a:gd name="connsiteY50" fmla="*/ 1457325 h 3271838"/>
                <a:gd name="connsiteX51" fmla="*/ 1766888 w 2109788"/>
                <a:gd name="connsiteY51" fmla="*/ 1471613 h 3271838"/>
                <a:gd name="connsiteX52" fmla="*/ 1800225 w 2109788"/>
                <a:gd name="connsiteY52" fmla="*/ 1509713 h 3271838"/>
                <a:gd name="connsiteX53" fmla="*/ 1819275 w 2109788"/>
                <a:gd name="connsiteY53" fmla="*/ 1552575 h 3271838"/>
                <a:gd name="connsiteX54" fmla="*/ 1833563 w 2109788"/>
                <a:gd name="connsiteY54" fmla="*/ 1557338 h 3271838"/>
                <a:gd name="connsiteX55" fmla="*/ 1838325 w 2109788"/>
                <a:gd name="connsiteY55" fmla="*/ 1571625 h 3271838"/>
                <a:gd name="connsiteX56" fmla="*/ 1866900 w 2109788"/>
                <a:gd name="connsiteY56" fmla="*/ 1590675 h 3271838"/>
                <a:gd name="connsiteX57" fmla="*/ 1885950 w 2109788"/>
                <a:gd name="connsiteY57" fmla="*/ 1633538 h 3271838"/>
                <a:gd name="connsiteX58" fmla="*/ 1900238 w 2109788"/>
                <a:gd name="connsiteY58" fmla="*/ 1643063 h 3271838"/>
                <a:gd name="connsiteX59" fmla="*/ 1947863 w 2109788"/>
                <a:gd name="connsiteY59" fmla="*/ 1657350 h 3271838"/>
                <a:gd name="connsiteX60" fmla="*/ 1962150 w 2109788"/>
                <a:gd name="connsiteY60" fmla="*/ 1662113 h 3271838"/>
                <a:gd name="connsiteX61" fmla="*/ 1990725 w 2109788"/>
                <a:gd name="connsiteY61" fmla="*/ 1676400 h 3271838"/>
                <a:gd name="connsiteX62" fmla="*/ 2033588 w 2109788"/>
                <a:gd name="connsiteY62" fmla="*/ 1704975 h 3271838"/>
                <a:gd name="connsiteX63" fmla="*/ 2047875 w 2109788"/>
                <a:gd name="connsiteY63" fmla="*/ 1714500 h 3271838"/>
                <a:gd name="connsiteX64" fmla="*/ 2057400 w 2109788"/>
                <a:gd name="connsiteY64" fmla="*/ 1728788 h 3271838"/>
                <a:gd name="connsiteX65" fmla="*/ 2071688 w 2109788"/>
                <a:gd name="connsiteY65" fmla="*/ 1738313 h 3271838"/>
                <a:gd name="connsiteX66" fmla="*/ 2081213 w 2109788"/>
                <a:gd name="connsiteY66" fmla="*/ 1766888 h 3271838"/>
                <a:gd name="connsiteX67" fmla="*/ 2085975 w 2109788"/>
                <a:gd name="connsiteY67" fmla="*/ 1781175 h 3271838"/>
                <a:gd name="connsiteX68" fmla="*/ 2090738 w 2109788"/>
                <a:gd name="connsiteY68" fmla="*/ 1795463 h 3271838"/>
                <a:gd name="connsiteX69" fmla="*/ 2095500 w 2109788"/>
                <a:gd name="connsiteY69" fmla="*/ 1819275 h 3271838"/>
                <a:gd name="connsiteX70" fmla="*/ 2100263 w 2109788"/>
                <a:gd name="connsiteY70" fmla="*/ 1833563 h 3271838"/>
                <a:gd name="connsiteX71" fmla="*/ 2109788 w 2109788"/>
                <a:gd name="connsiteY71" fmla="*/ 1871663 h 3271838"/>
                <a:gd name="connsiteX72" fmla="*/ 2100263 w 2109788"/>
                <a:gd name="connsiteY72" fmla="*/ 1947863 h 3271838"/>
                <a:gd name="connsiteX73" fmla="*/ 2090738 w 2109788"/>
                <a:gd name="connsiteY73" fmla="*/ 1976438 h 3271838"/>
                <a:gd name="connsiteX74" fmla="*/ 2085975 w 2109788"/>
                <a:gd name="connsiteY74" fmla="*/ 1990725 h 3271838"/>
                <a:gd name="connsiteX75" fmla="*/ 2066925 w 2109788"/>
                <a:gd name="connsiteY75" fmla="*/ 2019300 h 3271838"/>
                <a:gd name="connsiteX76" fmla="*/ 2052638 w 2109788"/>
                <a:gd name="connsiteY76" fmla="*/ 2047875 h 3271838"/>
                <a:gd name="connsiteX77" fmla="*/ 2038350 w 2109788"/>
                <a:gd name="connsiteY77" fmla="*/ 2057400 h 3271838"/>
                <a:gd name="connsiteX78" fmla="*/ 2028825 w 2109788"/>
                <a:gd name="connsiteY78" fmla="*/ 2071688 h 3271838"/>
                <a:gd name="connsiteX79" fmla="*/ 2014538 w 2109788"/>
                <a:gd name="connsiteY79" fmla="*/ 2076450 h 3271838"/>
                <a:gd name="connsiteX80" fmla="*/ 1952625 w 2109788"/>
                <a:gd name="connsiteY80" fmla="*/ 2090738 h 3271838"/>
                <a:gd name="connsiteX81" fmla="*/ 1938338 w 2109788"/>
                <a:gd name="connsiteY81" fmla="*/ 2105025 h 3271838"/>
                <a:gd name="connsiteX82" fmla="*/ 1924050 w 2109788"/>
                <a:gd name="connsiteY82" fmla="*/ 2114550 h 3271838"/>
                <a:gd name="connsiteX83" fmla="*/ 1905000 w 2109788"/>
                <a:gd name="connsiteY83" fmla="*/ 2143125 h 3271838"/>
                <a:gd name="connsiteX84" fmla="*/ 1876425 w 2109788"/>
                <a:gd name="connsiteY84" fmla="*/ 2185988 h 3271838"/>
                <a:gd name="connsiteX85" fmla="*/ 1857375 w 2109788"/>
                <a:gd name="connsiteY85" fmla="*/ 2214563 h 3271838"/>
                <a:gd name="connsiteX86" fmla="*/ 1847850 w 2109788"/>
                <a:gd name="connsiteY86" fmla="*/ 2228850 h 3271838"/>
                <a:gd name="connsiteX87" fmla="*/ 1819275 w 2109788"/>
                <a:gd name="connsiteY87" fmla="*/ 2286000 h 3271838"/>
                <a:gd name="connsiteX88" fmla="*/ 1809750 w 2109788"/>
                <a:gd name="connsiteY88" fmla="*/ 2300288 h 3271838"/>
                <a:gd name="connsiteX89" fmla="*/ 1800225 w 2109788"/>
                <a:gd name="connsiteY89" fmla="*/ 2328863 h 3271838"/>
                <a:gd name="connsiteX90" fmla="*/ 1795463 w 2109788"/>
                <a:gd name="connsiteY90" fmla="*/ 2343150 h 3271838"/>
                <a:gd name="connsiteX91" fmla="*/ 1804988 w 2109788"/>
                <a:gd name="connsiteY91" fmla="*/ 2376488 h 3271838"/>
                <a:gd name="connsiteX92" fmla="*/ 1814513 w 2109788"/>
                <a:gd name="connsiteY92" fmla="*/ 2405063 h 3271838"/>
                <a:gd name="connsiteX93" fmla="*/ 1819275 w 2109788"/>
                <a:gd name="connsiteY93" fmla="*/ 2419350 h 3271838"/>
                <a:gd name="connsiteX94" fmla="*/ 1828800 w 2109788"/>
                <a:gd name="connsiteY94" fmla="*/ 2462213 h 3271838"/>
                <a:gd name="connsiteX95" fmla="*/ 1838325 w 2109788"/>
                <a:gd name="connsiteY95" fmla="*/ 2476500 h 3271838"/>
                <a:gd name="connsiteX96" fmla="*/ 1847850 w 2109788"/>
                <a:gd name="connsiteY96" fmla="*/ 2505075 h 3271838"/>
                <a:gd name="connsiteX97" fmla="*/ 1871663 w 2109788"/>
                <a:gd name="connsiteY97" fmla="*/ 2547938 h 3271838"/>
                <a:gd name="connsiteX98" fmla="*/ 1866900 w 2109788"/>
                <a:gd name="connsiteY98" fmla="*/ 2690813 h 3271838"/>
                <a:gd name="connsiteX99" fmla="*/ 1866900 w 2109788"/>
                <a:gd name="connsiteY99" fmla="*/ 2733675 h 3271838"/>
                <a:gd name="connsiteX100" fmla="*/ 1866900 w 2109788"/>
                <a:gd name="connsiteY100" fmla="*/ 3038475 h 3271838"/>
                <a:gd name="connsiteX101" fmla="*/ 1862138 w 2109788"/>
                <a:gd name="connsiteY101" fmla="*/ 3071813 h 3271838"/>
                <a:gd name="connsiteX102" fmla="*/ 1852613 w 2109788"/>
                <a:gd name="connsiteY102" fmla="*/ 3138488 h 3271838"/>
                <a:gd name="connsiteX103" fmla="*/ 1847850 w 2109788"/>
                <a:gd name="connsiteY103" fmla="*/ 3152775 h 3271838"/>
                <a:gd name="connsiteX104" fmla="*/ 1828800 w 2109788"/>
                <a:gd name="connsiteY104" fmla="*/ 3181350 h 3271838"/>
                <a:gd name="connsiteX105" fmla="*/ 1824038 w 2109788"/>
                <a:gd name="connsiteY105" fmla="*/ 3195638 h 3271838"/>
                <a:gd name="connsiteX106" fmla="*/ 1781175 w 2109788"/>
                <a:gd name="connsiteY106" fmla="*/ 3214688 h 3271838"/>
                <a:gd name="connsiteX107" fmla="*/ 1738313 w 2109788"/>
                <a:gd name="connsiteY107" fmla="*/ 3238500 h 3271838"/>
                <a:gd name="connsiteX108" fmla="*/ 1724025 w 2109788"/>
                <a:gd name="connsiteY108" fmla="*/ 3248025 h 3271838"/>
                <a:gd name="connsiteX109" fmla="*/ 1685925 w 2109788"/>
                <a:gd name="connsiteY109" fmla="*/ 3257550 h 3271838"/>
                <a:gd name="connsiteX110" fmla="*/ 1590675 w 2109788"/>
                <a:gd name="connsiteY110" fmla="*/ 3267075 h 3271838"/>
                <a:gd name="connsiteX111" fmla="*/ 1571625 w 2109788"/>
                <a:gd name="connsiteY111" fmla="*/ 3271838 h 3271838"/>
                <a:gd name="connsiteX112" fmla="*/ 1509713 w 2109788"/>
                <a:gd name="connsiteY112" fmla="*/ 3267075 h 3271838"/>
                <a:gd name="connsiteX113" fmla="*/ 1476375 w 2109788"/>
                <a:gd name="connsiteY113" fmla="*/ 3257550 h 3271838"/>
                <a:gd name="connsiteX114" fmla="*/ 1443038 w 2109788"/>
                <a:gd name="connsiteY114" fmla="*/ 3252788 h 3271838"/>
                <a:gd name="connsiteX115" fmla="*/ 1428750 w 2109788"/>
                <a:gd name="connsiteY115" fmla="*/ 3248025 h 3271838"/>
                <a:gd name="connsiteX116" fmla="*/ 1376363 w 2109788"/>
                <a:gd name="connsiteY116" fmla="*/ 3238500 h 3271838"/>
                <a:gd name="connsiteX117" fmla="*/ 1357313 w 2109788"/>
                <a:gd name="connsiteY117" fmla="*/ 3233738 h 3271838"/>
                <a:gd name="connsiteX118" fmla="*/ 1328738 w 2109788"/>
                <a:gd name="connsiteY118" fmla="*/ 3224213 h 3271838"/>
                <a:gd name="connsiteX119" fmla="*/ 1300163 w 2109788"/>
                <a:gd name="connsiteY119" fmla="*/ 3209925 h 3271838"/>
                <a:gd name="connsiteX120" fmla="*/ 1271588 w 2109788"/>
                <a:gd name="connsiteY120" fmla="*/ 3195638 h 3271838"/>
                <a:gd name="connsiteX121" fmla="*/ 1257300 w 2109788"/>
                <a:gd name="connsiteY121" fmla="*/ 3186113 h 3271838"/>
                <a:gd name="connsiteX122" fmla="*/ 1247775 w 2109788"/>
                <a:gd name="connsiteY122" fmla="*/ 3157538 h 3271838"/>
                <a:gd name="connsiteX123" fmla="*/ 1247775 w 2109788"/>
                <a:gd name="connsiteY123" fmla="*/ 3014663 h 3271838"/>
                <a:gd name="connsiteX124" fmla="*/ 1238250 w 2109788"/>
                <a:gd name="connsiteY124" fmla="*/ 2981325 h 3271838"/>
                <a:gd name="connsiteX125" fmla="*/ 1243013 w 2109788"/>
                <a:gd name="connsiteY125" fmla="*/ 2924175 h 3271838"/>
                <a:gd name="connsiteX126" fmla="*/ 1252538 w 2109788"/>
                <a:gd name="connsiteY126" fmla="*/ 2881313 h 3271838"/>
                <a:gd name="connsiteX127" fmla="*/ 1247775 w 2109788"/>
                <a:gd name="connsiteY127" fmla="*/ 2805113 h 3271838"/>
                <a:gd name="connsiteX128" fmla="*/ 1252538 w 2109788"/>
                <a:gd name="connsiteY128" fmla="*/ 2743200 h 3271838"/>
                <a:gd name="connsiteX129" fmla="*/ 1252538 w 2109788"/>
                <a:gd name="connsiteY129" fmla="*/ 2671763 h 3271838"/>
                <a:gd name="connsiteX130" fmla="*/ 1243013 w 2109788"/>
                <a:gd name="connsiteY130" fmla="*/ 2605088 h 3271838"/>
                <a:gd name="connsiteX131" fmla="*/ 1238250 w 2109788"/>
                <a:gd name="connsiteY131" fmla="*/ 2590800 h 3271838"/>
                <a:gd name="connsiteX132" fmla="*/ 1243013 w 2109788"/>
                <a:gd name="connsiteY132" fmla="*/ 2533650 h 3271838"/>
                <a:gd name="connsiteX133" fmla="*/ 1247775 w 2109788"/>
                <a:gd name="connsiteY133" fmla="*/ 2519363 h 3271838"/>
                <a:gd name="connsiteX134" fmla="*/ 1262063 w 2109788"/>
                <a:gd name="connsiteY134" fmla="*/ 2471738 h 3271838"/>
                <a:gd name="connsiteX135" fmla="*/ 1266825 w 2109788"/>
                <a:gd name="connsiteY135" fmla="*/ 2457450 h 3271838"/>
                <a:gd name="connsiteX136" fmla="*/ 1285875 w 2109788"/>
                <a:gd name="connsiteY136" fmla="*/ 2428875 h 3271838"/>
                <a:gd name="connsiteX137" fmla="*/ 1300163 w 2109788"/>
                <a:gd name="connsiteY137" fmla="*/ 2381250 h 3271838"/>
                <a:gd name="connsiteX138" fmla="*/ 1304925 w 2109788"/>
                <a:gd name="connsiteY138" fmla="*/ 2366963 h 3271838"/>
                <a:gd name="connsiteX139" fmla="*/ 1290638 w 2109788"/>
                <a:gd name="connsiteY139" fmla="*/ 2309813 h 3271838"/>
                <a:gd name="connsiteX140" fmla="*/ 1281113 w 2109788"/>
                <a:gd name="connsiteY140" fmla="*/ 2295525 h 3271838"/>
                <a:gd name="connsiteX141" fmla="*/ 1271588 w 2109788"/>
                <a:gd name="connsiteY141" fmla="*/ 2252663 h 3271838"/>
                <a:gd name="connsiteX142" fmla="*/ 1266825 w 2109788"/>
                <a:gd name="connsiteY142" fmla="*/ 2209800 h 3271838"/>
                <a:gd name="connsiteX143" fmla="*/ 1257300 w 2109788"/>
                <a:gd name="connsiteY143" fmla="*/ 2176463 h 3271838"/>
                <a:gd name="connsiteX144" fmla="*/ 1262063 w 2109788"/>
                <a:gd name="connsiteY144" fmla="*/ 2071688 h 3271838"/>
                <a:gd name="connsiteX145" fmla="*/ 1271588 w 2109788"/>
                <a:gd name="connsiteY145" fmla="*/ 2024063 h 3271838"/>
                <a:gd name="connsiteX146" fmla="*/ 1266825 w 2109788"/>
                <a:gd name="connsiteY146" fmla="*/ 1971675 h 3271838"/>
                <a:gd name="connsiteX147" fmla="*/ 1223963 w 2109788"/>
                <a:gd name="connsiteY147" fmla="*/ 1947863 h 3271838"/>
                <a:gd name="connsiteX148" fmla="*/ 1209675 w 2109788"/>
                <a:gd name="connsiteY148" fmla="*/ 1952625 h 3271838"/>
                <a:gd name="connsiteX149" fmla="*/ 1171575 w 2109788"/>
                <a:gd name="connsiteY149" fmla="*/ 1943100 h 3271838"/>
                <a:gd name="connsiteX150" fmla="*/ 1157288 w 2109788"/>
                <a:gd name="connsiteY150" fmla="*/ 1933575 h 3271838"/>
                <a:gd name="connsiteX151" fmla="*/ 1128713 w 2109788"/>
                <a:gd name="connsiteY151" fmla="*/ 1924050 h 3271838"/>
                <a:gd name="connsiteX152" fmla="*/ 1114425 w 2109788"/>
                <a:gd name="connsiteY152" fmla="*/ 1919288 h 3271838"/>
                <a:gd name="connsiteX153" fmla="*/ 1047750 w 2109788"/>
                <a:gd name="connsiteY153" fmla="*/ 1928813 h 3271838"/>
                <a:gd name="connsiteX154" fmla="*/ 1014413 w 2109788"/>
                <a:gd name="connsiteY154" fmla="*/ 1924050 h 3271838"/>
                <a:gd name="connsiteX155" fmla="*/ 952500 w 2109788"/>
                <a:gd name="connsiteY155" fmla="*/ 1933575 h 3271838"/>
                <a:gd name="connsiteX156" fmla="*/ 890588 w 2109788"/>
                <a:gd name="connsiteY156" fmla="*/ 1928813 h 3271838"/>
                <a:gd name="connsiteX157" fmla="*/ 876300 w 2109788"/>
                <a:gd name="connsiteY157" fmla="*/ 1924050 h 3271838"/>
                <a:gd name="connsiteX158" fmla="*/ 862013 w 2109788"/>
                <a:gd name="connsiteY158" fmla="*/ 1914525 h 3271838"/>
                <a:gd name="connsiteX159" fmla="*/ 842963 w 2109788"/>
                <a:gd name="connsiteY159" fmla="*/ 1909763 h 3271838"/>
                <a:gd name="connsiteX160" fmla="*/ 814388 w 2109788"/>
                <a:gd name="connsiteY160" fmla="*/ 1914525 h 3271838"/>
                <a:gd name="connsiteX161" fmla="*/ 785813 w 2109788"/>
                <a:gd name="connsiteY161" fmla="*/ 1900238 h 3271838"/>
                <a:gd name="connsiteX162" fmla="*/ 714375 w 2109788"/>
                <a:gd name="connsiteY162" fmla="*/ 1905000 h 3271838"/>
                <a:gd name="connsiteX163" fmla="*/ 671513 w 2109788"/>
                <a:gd name="connsiteY163" fmla="*/ 1881188 h 3271838"/>
                <a:gd name="connsiteX164" fmla="*/ 604838 w 2109788"/>
                <a:gd name="connsiteY164" fmla="*/ 1862138 h 3271838"/>
                <a:gd name="connsiteX165" fmla="*/ 566738 w 2109788"/>
                <a:gd name="connsiteY165" fmla="*/ 1857375 h 3271838"/>
                <a:gd name="connsiteX166" fmla="*/ 523875 w 2109788"/>
                <a:gd name="connsiteY166" fmla="*/ 1862138 h 3271838"/>
                <a:gd name="connsiteX167" fmla="*/ 423863 w 2109788"/>
                <a:gd name="connsiteY167" fmla="*/ 1852613 h 3271838"/>
                <a:gd name="connsiteX168" fmla="*/ 352425 w 2109788"/>
                <a:gd name="connsiteY168" fmla="*/ 1843088 h 3271838"/>
                <a:gd name="connsiteX169" fmla="*/ 252413 w 2109788"/>
                <a:gd name="connsiteY169" fmla="*/ 1852613 h 3271838"/>
                <a:gd name="connsiteX170" fmla="*/ 204788 w 2109788"/>
                <a:gd name="connsiteY170" fmla="*/ 1862138 h 3271838"/>
                <a:gd name="connsiteX171" fmla="*/ 166688 w 2109788"/>
                <a:gd name="connsiteY171" fmla="*/ 1871663 h 3271838"/>
                <a:gd name="connsiteX172" fmla="*/ 138113 w 2109788"/>
                <a:gd name="connsiteY172" fmla="*/ 1881188 h 3271838"/>
                <a:gd name="connsiteX173" fmla="*/ 109538 w 2109788"/>
                <a:gd name="connsiteY173" fmla="*/ 1885950 h 3271838"/>
                <a:gd name="connsiteX174" fmla="*/ 80963 w 2109788"/>
                <a:gd name="connsiteY174" fmla="*/ 1876425 h 3271838"/>
                <a:gd name="connsiteX175" fmla="*/ 66675 w 2109788"/>
                <a:gd name="connsiteY175" fmla="*/ 1871663 h 3271838"/>
                <a:gd name="connsiteX176" fmla="*/ 38100 w 2109788"/>
                <a:gd name="connsiteY176" fmla="*/ 1852613 h 3271838"/>
                <a:gd name="connsiteX177" fmla="*/ 19050 w 2109788"/>
                <a:gd name="connsiteY177" fmla="*/ 1824038 h 3271838"/>
                <a:gd name="connsiteX178" fmla="*/ 9525 w 2109788"/>
                <a:gd name="connsiteY178" fmla="*/ 1785938 h 3271838"/>
                <a:gd name="connsiteX179" fmla="*/ 0 w 2109788"/>
                <a:gd name="connsiteY179" fmla="*/ 1757363 h 3271838"/>
                <a:gd name="connsiteX180" fmla="*/ 9525 w 2109788"/>
                <a:gd name="connsiteY180" fmla="*/ 1728788 h 3271838"/>
                <a:gd name="connsiteX181" fmla="*/ 14288 w 2109788"/>
                <a:gd name="connsiteY181" fmla="*/ 1714500 h 3271838"/>
                <a:gd name="connsiteX182" fmla="*/ 23813 w 2109788"/>
                <a:gd name="connsiteY182" fmla="*/ 1700213 h 3271838"/>
                <a:gd name="connsiteX183" fmla="*/ 42863 w 2109788"/>
                <a:gd name="connsiteY183" fmla="*/ 1676400 h 3271838"/>
                <a:gd name="connsiteX184" fmla="*/ 47625 w 2109788"/>
                <a:gd name="connsiteY184" fmla="*/ 1662113 h 3271838"/>
                <a:gd name="connsiteX185" fmla="*/ 76200 w 2109788"/>
                <a:gd name="connsiteY185" fmla="*/ 1643063 h 3271838"/>
                <a:gd name="connsiteX186" fmla="*/ 95250 w 2109788"/>
                <a:gd name="connsiteY186" fmla="*/ 1628775 h 3271838"/>
                <a:gd name="connsiteX187" fmla="*/ 128588 w 2109788"/>
                <a:gd name="connsiteY187" fmla="*/ 1619250 h 3271838"/>
                <a:gd name="connsiteX188" fmla="*/ 171450 w 2109788"/>
                <a:gd name="connsiteY188" fmla="*/ 1609725 h 3271838"/>
                <a:gd name="connsiteX189" fmla="*/ 242888 w 2109788"/>
                <a:gd name="connsiteY189" fmla="*/ 1624013 h 3271838"/>
                <a:gd name="connsiteX190" fmla="*/ 257175 w 2109788"/>
                <a:gd name="connsiteY190" fmla="*/ 1633538 h 3271838"/>
                <a:gd name="connsiteX191" fmla="*/ 285750 w 2109788"/>
                <a:gd name="connsiteY191" fmla="*/ 1643063 h 3271838"/>
                <a:gd name="connsiteX192" fmla="*/ 461963 w 2109788"/>
                <a:gd name="connsiteY192" fmla="*/ 1633538 h 3271838"/>
                <a:gd name="connsiteX193" fmla="*/ 495300 w 2109788"/>
                <a:gd name="connsiteY193" fmla="*/ 1624013 h 3271838"/>
                <a:gd name="connsiteX194" fmla="*/ 514350 w 2109788"/>
                <a:gd name="connsiteY194" fmla="*/ 1619250 h 3271838"/>
                <a:gd name="connsiteX195" fmla="*/ 595313 w 2109788"/>
                <a:gd name="connsiteY195" fmla="*/ 1604963 h 3271838"/>
                <a:gd name="connsiteX196" fmla="*/ 657225 w 2109788"/>
                <a:gd name="connsiteY196" fmla="*/ 1595438 h 3271838"/>
                <a:gd name="connsiteX197" fmla="*/ 876300 w 2109788"/>
                <a:gd name="connsiteY197" fmla="*/ 1585913 h 3271838"/>
                <a:gd name="connsiteX198" fmla="*/ 904875 w 2109788"/>
                <a:gd name="connsiteY198" fmla="*/ 1571625 h 3271838"/>
                <a:gd name="connsiteX199" fmla="*/ 942975 w 2109788"/>
                <a:gd name="connsiteY199" fmla="*/ 1562100 h 3271838"/>
                <a:gd name="connsiteX200" fmla="*/ 1009650 w 2109788"/>
                <a:gd name="connsiteY200" fmla="*/ 1566863 h 3271838"/>
                <a:gd name="connsiteX201" fmla="*/ 1033463 w 2109788"/>
                <a:gd name="connsiteY201" fmla="*/ 1571625 h 3271838"/>
                <a:gd name="connsiteX202" fmla="*/ 1085850 w 2109788"/>
                <a:gd name="connsiteY202" fmla="*/ 1576388 h 3271838"/>
                <a:gd name="connsiteX203" fmla="*/ 1123950 w 2109788"/>
                <a:gd name="connsiteY203" fmla="*/ 1566863 h 3271838"/>
                <a:gd name="connsiteX204" fmla="*/ 1176338 w 2109788"/>
                <a:gd name="connsiteY204" fmla="*/ 1552575 h 3271838"/>
                <a:gd name="connsiteX205" fmla="*/ 1243013 w 2109788"/>
                <a:gd name="connsiteY205" fmla="*/ 1547813 h 3271838"/>
                <a:gd name="connsiteX206" fmla="*/ 1290638 w 2109788"/>
                <a:gd name="connsiteY206" fmla="*/ 1543050 h 3271838"/>
                <a:gd name="connsiteX207" fmla="*/ 1304925 w 2109788"/>
                <a:gd name="connsiteY207" fmla="*/ 1538288 h 3271838"/>
                <a:gd name="connsiteX208" fmla="*/ 1309688 w 2109788"/>
                <a:gd name="connsiteY208" fmla="*/ 1524000 h 3271838"/>
                <a:gd name="connsiteX209" fmla="*/ 1319213 w 2109788"/>
                <a:gd name="connsiteY209" fmla="*/ 1509713 h 3271838"/>
                <a:gd name="connsiteX210" fmla="*/ 1347788 w 2109788"/>
                <a:gd name="connsiteY210" fmla="*/ 1485900 h 3271838"/>
                <a:gd name="connsiteX211" fmla="*/ 1357313 w 2109788"/>
                <a:gd name="connsiteY211" fmla="*/ 1471613 h 3271838"/>
                <a:gd name="connsiteX212" fmla="*/ 1385888 w 2109788"/>
                <a:gd name="connsiteY212" fmla="*/ 1452563 h 3271838"/>
                <a:gd name="connsiteX213" fmla="*/ 1414463 w 2109788"/>
                <a:gd name="connsiteY213" fmla="*/ 1443038 h 3271838"/>
                <a:gd name="connsiteX214" fmla="*/ 1443038 w 2109788"/>
                <a:gd name="connsiteY214" fmla="*/ 1419225 h 3271838"/>
                <a:gd name="connsiteX215" fmla="*/ 1452563 w 2109788"/>
                <a:gd name="connsiteY215" fmla="*/ 1390650 h 3271838"/>
                <a:gd name="connsiteX216" fmla="*/ 1433513 w 2109788"/>
                <a:gd name="connsiteY216" fmla="*/ 1338263 h 3271838"/>
                <a:gd name="connsiteX217" fmla="*/ 1404938 w 2109788"/>
                <a:gd name="connsiteY217" fmla="*/ 1314450 h 3271838"/>
                <a:gd name="connsiteX218" fmla="*/ 1395413 w 2109788"/>
                <a:gd name="connsiteY218" fmla="*/ 1300163 h 3271838"/>
                <a:gd name="connsiteX219" fmla="*/ 1381125 w 2109788"/>
                <a:gd name="connsiteY219" fmla="*/ 1281113 h 3271838"/>
                <a:gd name="connsiteX220" fmla="*/ 1362075 w 2109788"/>
                <a:gd name="connsiteY220" fmla="*/ 1252538 h 3271838"/>
                <a:gd name="connsiteX221" fmla="*/ 1347788 w 2109788"/>
                <a:gd name="connsiteY221" fmla="*/ 1243013 h 3271838"/>
                <a:gd name="connsiteX222" fmla="*/ 1333500 w 2109788"/>
                <a:gd name="connsiteY222" fmla="*/ 1214438 h 3271838"/>
                <a:gd name="connsiteX223" fmla="*/ 1323975 w 2109788"/>
                <a:gd name="connsiteY223" fmla="*/ 1185863 h 3271838"/>
                <a:gd name="connsiteX224" fmla="*/ 1319213 w 2109788"/>
                <a:gd name="connsiteY224" fmla="*/ 1171575 h 3271838"/>
                <a:gd name="connsiteX225" fmla="*/ 1314450 w 2109788"/>
                <a:gd name="connsiteY225" fmla="*/ 1157288 h 3271838"/>
                <a:gd name="connsiteX226" fmla="*/ 1304925 w 2109788"/>
                <a:gd name="connsiteY226" fmla="*/ 1123950 h 3271838"/>
                <a:gd name="connsiteX227" fmla="*/ 1290638 w 2109788"/>
                <a:gd name="connsiteY227" fmla="*/ 1114425 h 3271838"/>
                <a:gd name="connsiteX228" fmla="*/ 1266825 w 2109788"/>
                <a:gd name="connsiteY228" fmla="*/ 1119188 h 3271838"/>
                <a:gd name="connsiteX229" fmla="*/ 1190625 w 2109788"/>
                <a:gd name="connsiteY229" fmla="*/ 1109663 h 3271838"/>
                <a:gd name="connsiteX230" fmla="*/ 1181100 w 2109788"/>
                <a:gd name="connsiteY230" fmla="*/ 1081088 h 3271838"/>
                <a:gd name="connsiteX231" fmla="*/ 1185863 w 2109788"/>
                <a:gd name="connsiteY231" fmla="*/ 1019175 h 3271838"/>
                <a:gd name="connsiteX232" fmla="*/ 1195388 w 2109788"/>
                <a:gd name="connsiteY232" fmla="*/ 1004888 h 3271838"/>
                <a:gd name="connsiteX233" fmla="*/ 1223963 w 2109788"/>
                <a:gd name="connsiteY233" fmla="*/ 981075 h 3271838"/>
                <a:gd name="connsiteX234" fmla="*/ 1238250 w 2109788"/>
                <a:gd name="connsiteY234" fmla="*/ 976313 h 3271838"/>
                <a:gd name="connsiteX235" fmla="*/ 1247775 w 2109788"/>
                <a:gd name="connsiteY235" fmla="*/ 962025 h 3271838"/>
                <a:gd name="connsiteX236" fmla="*/ 1276350 w 2109788"/>
                <a:gd name="connsiteY236" fmla="*/ 942975 h 3271838"/>
                <a:gd name="connsiteX237" fmla="*/ 1285875 w 2109788"/>
                <a:gd name="connsiteY237" fmla="*/ 914400 h 3271838"/>
                <a:gd name="connsiteX238" fmla="*/ 1290638 w 2109788"/>
                <a:gd name="connsiteY238" fmla="*/ 900113 h 3271838"/>
                <a:gd name="connsiteX239" fmla="*/ 1300163 w 2109788"/>
                <a:gd name="connsiteY239" fmla="*/ 885825 h 3271838"/>
                <a:gd name="connsiteX240" fmla="*/ 1295400 w 2109788"/>
                <a:gd name="connsiteY240" fmla="*/ 823913 h 3271838"/>
                <a:gd name="connsiteX241" fmla="*/ 1290638 w 2109788"/>
                <a:gd name="connsiteY241" fmla="*/ 809625 h 3271838"/>
                <a:gd name="connsiteX242" fmla="*/ 1276350 w 2109788"/>
                <a:gd name="connsiteY242" fmla="*/ 800100 h 3271838"/>
                <a:gd name="connsiteX243" fmla="*/ 1266825 w 2109788"/>
                <a:gd name="connsiteY243" fmla="*/ 771525 h 3271838"/>
                <a:gd name="connsiteX244" fmla="*/ 1262063 w 2109788"/>
                <a:gd name="connsiteY244" fmla="*/ 757238 h 3271838"/>
                <a:gd name="connsiteX245" fmla="*/ 1257300 w 2109788"/>
                <a:gd name="connsiteY245" fmla="*/ 738188 h 3271838"/>
                <a:gd name="connsiteX246" fmla="*/ 1252538 w 2109788"/>
                <a:gd name="connsiteY246" fmla="*/ 700088 h 3271838"/>
                <a:gd name="connsiteX247" fmla="*/ 1247775 w 2109788"/>
                <a:gd name="connsiteY247" fmla="*/ 685800 h 3271838"/>
                <a:gd name="connsiteX248" fmla="*/ 1238250 w 2109788"/>
                <a:gd name="connsiteY248" fmla="*/ 642938 h 3271838"/>
                <a:gd name="connsiteX249" fmla="*/ 1243013 w 2109788"/>
                <a:gd name="connsiteY249" fmla="*/ 609600 h 3271838"/>
                <a:gd name="connsiteX250" fmla="*/ 1247775 w 2109788"/>
                <a:gd name="connsiteY250" fmla="*/ 595313 h 3271838"/>
                <a:gd name="connsiteX251" fmla="*/ 1266825 w 2109788"/>
                <a:gd name="connsiteY251" fmla="*/ 590550 h 3271838"/>
                <a:gd name="connsiteX252" fmla="*/ 1290638 w 2109788"/>
                <a:gd name="connsiteY252" fmla="*/ 566738 h 3271838"/>
                <a:gd name="connsiteX253" fmla="*/ 1319213 w 2109788"/>
                <a:gd name="connsiteY253" fmla="*/ 538163 h 3271838"/>
                <a:gd name="connsiteX254" fmla="*/ 1323975 w 2109788"/>
                <a:gd name="connsiteY254" fmla="*/ 523875 h 3271838"/>
                <a:gd name="connsiteX255" fmla="*/ 1333500 w 2109788"/>
                <a:gd name="connsiteY255" fmla="*/ 509588 h 3271838"/>
                <a:gd name="connsiteX256" fmla="*/ 1338263 w 2109788"/>
                <a:gd name="connsiteY256" fmla="*/ 490538 h 3271838"/>
                <a:gd name="connsiteX257" fmla="*/ 1362075 w 2109788"/>
                <a:gd name="connsiteY257" fmla="*/ 423863 h 3271838"/>
                <a:gd name="connsiteX258" fmla="*/ 1371600 w 2109788"/>
                <a:gd name="connsiteY258" fmla="*/ 323850 h 3271838"/>
                <a:gd name="connsiteX259" fmla="*/ 1381125 w 2109788"/>
                <a:gd name="connsiteY259" fmla="*/ 280988 h 3271838"/>
                <a:gd name="connsiteX260" fmla="*/ 1385888 w 2109788"/>
                <a:gd name="connsiteY260" fmla="*/ 247650 h 3271838"/>
                <a:gd name="connsiteX261" fmla="*/ 1395413 w 2109788"/>
                <a:gd name="connsiteY261" fmla="*/ 219075 h 3271838"/>
                <a:gd name="connsiteX262" fmla="*/ 1400175 w 2109788"/>
                <a:gd name="connsiteY262" fmla="*/ 200025 h 3271838"/>
                <a:gd name="connsiteX263" fmla="*/ 1409700 w 2109788"/>
                <a:gd name="connsiteY263" fmla="*/ 104775 h 3271838"/>
                <a:gd name="connsiteX264" fmla="*/ 1433513 w 2109788"/>
                <a:gd name="connsiteY264" fmla="*/ 57150 h 3271838"/>
                <a:gd name="connsiteX265" fmla="*/ 1462088 w 2109788"/>
                <a:gd name="connsiteY265" fmla="*/ 33338 h 3271838"/>
                <a:gd name="connsiteX266" fmla="*/ 1490663 w 2109788"/>
                <a:gd name="connsiteY266" fmla="*/ 23813 h 3271838"/>
                <a:gd name="connsiteX267" fmla="*/ 1504950 w 2109788"/>
                <a:gd name="connsiteY267" fmla="*/ 19050 h 3271838"/>
                <a:gd name="connsiteX268" fmla="*/ 1519238 w 2109788"/>
                <a:gd name="connsiteY268" fmla="*/ 14288 h 3271838"/>
                <a:gd name="connsiteX269" fmla="*/ 1583195 w 2109788"/>
                <a:gd name="connsiteY269" fmla="*/ 0 h 3271838"/>
                <a:gd name="connsiteX0" fmla="*/ 1583195 w 2109788"/>
                <a:gd name="connsiteY0" fmla="*/ 0 h 3271838"/>
                <a:gd name="connsiteX1" fmla="*/ 1628775 w 2109788"/>
                <a:gd name="connsiteY1" fmla="*/ 14288 h 3271838"/>
                <a:gd name="connsiteX2" fmla="*/ 1643063 w 2109788"/>
                <a:gd name="connsiteY2" fmla="*/ 54769 h 3271838"/>
                <a:gd name="connsiteX3" fmla="*/ 1657350 w 2109788"/>
                <a:gd name="connsiteY3" fmla="*/ 123825 h 3271838"/>
                <a:gd name="connsiteX4" fmla="*/ 1666875 w 2109788"/>
                <a:gd name="connsiteY4" fmla="*/ 166688 h 3271838"/>
                <a:gd name="connsiteX5" fmla="*/ 1676400 w 2109788"/>
                <a:gd name="connsiteY5" fmla="*/ 228600 h 3271838"/>
                <a:gd name="connsiteX6" fmla="*/ 1685925 w 2109788"/>
                <a:gd name="connsiteY6" fmla="*/ 261938 h 3271838"/>
                <a:gd name="connsiteX7" fmla="*/ 1700213 w 2109788"/>
                <a:gd name="connsiteY7" fmla="*/ 338138 h 3271838"/>
                <a:gd name="connsiteX8" fmla="*/ 1709738 w 2109788"/>
                <a:gd name="connsiteY8" fmla="*/ 366713 h 3271838"/>
                <a:gd name="connsiteX9" fmla="*/ 1714500 w 2109788"/>
                <a:gd name="connsiteY9" fmla="*/ 381000 h 3271838"/>
                <a:gd name="connsiteX10" fmla="*/ 1724025 w 2109788"/>
                <a:gd name="connsiteY10" fmla="*/ 395288 h 3271838"/>
                <a:gd name="connsiteX11" fmla="*/ 1733550 w 2109788"/>
                <a:gd name="connsiteY11" fmla="*/ 423863 h 3271838"/>
                <a:gd name="connsiteX12" fmla="*/ 1752600 w 2109788"/>
                <a:gd name="connsiteY12" fmla="*/ 452438 h 3271838"/>
                <a:gd name="connsiteX13" fmla="*/ 1757363 w 2109788"/>
                <a:gd name="connsiteY13" fmla="*/ 466725 h 3271838"/>
                <a:gd name="connsiteX14" fmla="*/ 1781175 w 2109788"/>
                <a:gd name="connsiteY14" fmla="*/ 495300 h 3271838"/>
                <a:gd name="connsiteX15" fmla="*/ 1795463 w 2109788"/>
                <a:gd name="connsiteY15" fmla="*/ 500063 h 3271838"/>
                <a:gd name="connsiteX16" fmla="*/ 1804988 w 2109788"/>
                <a:gd name="connsiteY16" fmla="*/ 514350 h 3271838"/>
                <a:gd name="connsiteX17" fmla="*/ 1833563 w 2109788"/>
                <a:gd name="connsiteY17" fmla="*/ 533400 h 3271838"/>
                <a:gd name="connsiteX18" fmla="*/ 1862138 w 2109788"/>
                <a:gd name="connsiteY18" fmla="*/ 576263 h 3271838"/>
                <a:gd name="connsiteX19" fmla="*/ 1871663 w 2109788"/>
                <a:gd name="connsiteY19" fmla="*/ 590550 h 3271838"/>
                <a:gd name="connsiteX20" fmla="*/ 1866900 w 2109788"/>
                <a:gd name="connsiteY20" fmla="*/ 623888 h 3271838"/>
                <a:gd name="connsiteX21" fmla="*/ 1857375 w 2109788"/>
                <a:gd name="connsiteY21" fmla="*/ 685800 h 3271838"/>
                <a:gd name="connsiteX22" fmla="*/ 1847850 w 2109788"/>
                <a:gd name="connsiteY22" fmla="*/ 714375 h 3271838"/>
                <a:gd name="connsiteX23" fmla="*/ 1838325 w 2109788"/>
                <a:gd name="connsiteY23" fmla="*/ 728663 h 3271838"/>
                <a:gd name="connsiteX24" fmla="*/ 1833563 w 2109788"/>
                <a:gd name="connsiteY24" fmla="*/ 747713 h 3271838"/>
                <a:gd name="connsiteX25" fmla="*/ 1828800 w 2109788"/>
                <a:gd name="connsiteY25" fmla="*/ 762000 h 3271838"/>
                <a:gd name="connsiteX26" fmla="*/ 1833563 w 2109788"/>
                <a:gd name="connsiteY26" fmla="*/ 790575 h 3271838"/>
                <a:gd name="connsiteX27" fmla="*/ 1843088 w 2109788"/>
                <a:gd name="connsiteY27" fmla="*/ 819150 h 3271838"/>
                <a:gd name="connsiteX28" fmla="*/ 1847850 w 2109788"/>
                <a:gd name="connsiteY28" fmla="*/ 833438 h 3271838"/>
                <a:gd name="connsiteX29" fmla="*/ 1857375 w 2109788"/>
                <a:gd name="connsiteY29" fmla="*/ 847725 h 3271838"/>
                <a:gd name="connsiteX30" fmla="*/ 1862138 w 2109788"/>
                <a:gd name="connsiteY30" fmla="*/ 866775 h 3271838"/>
                <a:gd name="connsiteX31" fmla="*/ 1871663 w 2109788"/>
                <a:gd name="connsiteY31" fmla="*/ 966788 h 3271838"/>
                <a:gd name="connsiteX32" fmla="*/ 1876425 w 2109788"/>
                <a:gd name="connsiteY32" fmla="*/ 1004888 h 3271838"/>
                <a:gd name="connsiteX33" fmla="*/ 1871663 w 2109788"/>
                <a:gd name="connsiteY33" fmla="*/ 1028700 h 3271838"/>
                <a:gd name="connsiteX34" fmla="*/ 1857375 w 2109788"/>
                <a:gd name="connsiteY34" fmla="*/ 1100138 h 3271838"/>
                <a:gd name="connsiteX35" fmla="*/ 1847850 w 2109788"/>
                <a:gd name="connsiteY35" fmla="*/ 1128713 h 3271838"/>
                <a:gd name="connsiteX36" fmla="*/ 1838325 w 2109788"/>
                <a:gd name="connsiteY36" fmla="*/ 1157288 h 3271838"/>
                <a:gd name="connsiteX37" fmla="*/ 1824038 w 2109788"/>
                <a:gd name="connsiteY37" fmla="*/ 1200150 h 3271838"/>
                <a:gd name="connsiteX38" fmla="*/ 1819275 w 2109788"/>
                <a:gd name="connsiteY38" fmla="*/ 1214438 h 3271838"/>
                <a:gd name="connsiteX39" fmla="*/ 1785938 w 2109788"/>
                <a:gd name="connsiteY39" fmla="*/ 1257300 h 3271838"/>
                <a:gd name="connsiteX40" fmla="*/ 1776413 w 2109788"/>
                <a:gd name="connsiteY40" fmla="*/ 1271588 h 3271838"/>
                <a:gd name="connsiteX41" fmla="*/ 1747838 w 2109788"/>
                <a:gd name="connsiteY41" fmla="*/ 1290638 h 3271838"/>
                <a:gd name="connsiteX42" fmla="*/ 1738313 w 2109788"/>
                <a:gd name="connsiteY42" fmla="*/ 1304925 h 3271838"/>
                <a:gd name="connsiteX43" fmla="*/ 1709738 w 2109788"/>
                <a:gd name="connsiteY43" fmla="*/ 1323975 h 3271838"/>
                <a:gd name="connsiteX44" fmla="*/ 1700213 w 2109788"/>
                <a:gd name="connsiteY44" fmla="*/ 1338263 h 3271838"/>
                <a:gd name="connsiteX45" fmla="*/ 1685925 w 2109788"/>
                <a:gd name="connsiteY45" fmla="*/ 1347788 h 3271838"/>
                <a:gd name="connsiteX46" fmla="*/ 1676400 w 2109788"/>
                <a:gd name="connsiteY46" fmla="*/ 1390650 h 3271838"/>
                <a:gd name="connsiteX47" fmla="*/ 1690688 w 2109788"/>
                <a:gd name="connsiteY47" fmla="*/ 1419225 h 3271838"/>
                <a:gd name="connsiteX48" fmla="*/ 1704975 w 2109788"/>
                <a:gd name="connsiteY48" fmla="*/ 1428750 h 3271838"/>
                <a:gd name="connsiteX49" fmla="*/ 1743075 w 2109788"/>
                <a:gd name="connsiteY49" fmla="*/ 1452563 h 3271838"/>
                <a:gd name="connsiteX50" fmla="*/ 1757363 w 2109788"/>
                <a:gd name="connsiteY50" fmla="*/ 1457325 h 3271838"/>
                <a:gd name="connsiteX51" fmla="*/ 1766888 w 2109788"/>
                <a:gd name="connsiteY51" fmla="*/ 1471613 h 3271838"/>
                <a:gd name="connsiteX52" fmla="*/ 1800225 w 2109788"/>
                <a:gd name="connsiteY52" fmla="*/ 1509713 h 3271838"/>
                <a:gd name="connsiteX53" fmla="*/ 1819275 w 2109788"/>
                <a:gd name="connsiteY53" fmla="*/ 1552575 h 3271838"/>
                <a:gd name="connsiteX54" fmla="*/ 1833563 w 2109788"/>
                <a:gd name="connsiteY54" fmla="*/ 1557338 h 3271838"/>
                <a:gd name="connsiteX55" fmla="*/ 1838325 w 2109788"/>
                <a:gd name="connsiteY55" fmla="*/ 1571625 h 3271838"/>
                <a:gd name="connsiteX56" fmla="*/ 1866900 w 2109788"/>
                <a:gd name="connsiteY56" fmla="*/ 1590675 h 3271838"/>
                <a:gd name="connsiteX57" fmla="*/ 1885950 w 2109788"/>
                <a:gd name="connsiteY57" fmla="*/ 1633538 h 3271838"/>
                <a:gd name="connsiteX58" fmla="*/ 1900238 w 2109788"/>
                <a:gd name="connsiteY58" fmla="*/ 1643063 h 3271838"/>
                <a:gd name="connsiteX59" fmla="*/ 1947863 w 2109788"/>
                <a:gd name="connsiteY59" fmla="*/ 1657350 h 3271838"/>
                <a:gd name="connsiteX60" fmla="*/ 1962150 w 2109788"/>
                <a:gd name="connsiteY60" fmla="*/ 1662113 h 3271838"/>
                <a:gd name="connsiteX61" fmla="*/ 1990725 w 2109788"/>
                <a:gd name="connsiteY61" fmla="*/ 1676400 h 3271838"/>
                <a:gd name="connsiteX62" fmla="*/ 2033588 w 2109788"/>
                <a:gd name="connsiteY62" fmla="*/ 1704975 h 3271838"/>
                <a:gd name="connsiteX63" fmla="*/ 2047875 w 2109788"/>
                <a:gd name="connsiteY63" fmla="*/ 1714500 h 3271838"/>
                <a:gd name="connsiteX64" fmla="*/ 2057400 w 2109788"/>
                <a:gd name="connsiteY64" fmla="*/ 1728788 h 3271838"/>
                <a:gd name="connsiteX65" fmla="*/ 2071688 w 2109788"/>
                <a:gd name="connsiteY65" fmla="*/ 1738313 h 3271838"/>
                <a:gd name="connsiteX66" fmla="*/ 2081213 w 2109788"/>
                <a:gd name="connsiteY66" fmla="*/ 1766888 h 3271838"/>
                <a:gd name="connsiteX67" fmla="*/ 2085975 w 2109788"/>
                <a:gd name="connsiteY67" fmla="*/ 1781175 h 3271838"/>
                <a:gd name="connsiteX68" fmla="*/ 2090738 w 2109788"/>
                <a:gd name="connsiteY68" fmla="*/ 1795463 h 3271838"/>
                <a:gd name="connsiteX69" fmla="*/ 2095500 w 2109788"/>
                <a:gd name="connsiteY69" fmla="*/ 1819275 h 3271838"/>
                <a:gd name="connsiteX70" fmla="*/ 2100263 w 2109788"/>
                <a:gd name="connsiteY70" fmla="*/ 1833563 h 3271838"/>
                <a:gd name="connsiteX71" fmla="*/ 2109788 w 2109788"/>
                <a:gd name="connsiteY71" fmla="*/ 1871663 h 3271838"/>
                <a:gd name="connsiteX72" fmla="*/ 2100263 w 2109788"/>
                <a:gd name="connsiteY72" fmla="*/ 1947863 h 3271838"/>
                <a:gd name="connsiteX73" fmla="*/ 2090738 w 2109788"/>
                <a:gd name="connsiteY73" fmla="*/ 1976438 h 3271838"/>
                <a:gd name="connsiteX74" fmla="*/ 2085975 w 2109788"/>
                <a:gd name="connsiteY74" fmla="*/ 1990725 h 3271838"/>
                <a:gd name="connsiteX75" fmla="*/ 2066925 w 2109788"/>
                <a:gd name="connsiteY75" fmla="*/ 2019300 h 3271838"/>
                <a:gd name="connsiteX76" fmla="*/ 2052638 w 2109788"/>
                <a:gd name="connsiteY76" fmla="*/ 2047875 h 3271838"/>
                <a:gd name="connsiteX77" fmla="*/ 2038350 w 2109788"/>
                <a:gd name="connsiteY77" fmla="*/ 2057400 h 3271838"/>
                <a:gd name="connsiteX78" fmla="*/ 2028825 w 2109788"/>
                <a:gd name="connsiteY78" fmla="*/ 2071688 h 3271838"/>
                <a:gd name="connsiteX79" fmla="*/ 2014538 w 2109788"/>
                <a:gd name="connsiteY79" fmla="*/ 2076450 h 3271838"/>
                <a:gd name="connsiteX80" fmla="*/ 1952625 w 2109788"/>
                <a:gd name="connsiteY80" fmla="*/ 2090738 h 3271838"/>
                <a:gd name="connsiteX81" fmla="*/ 1938338 w 2109788"/>
                <a:gd name="connsiteY81" fmla="*/ 2105025 h 3271838"/>
                <a:gd name="connsiteX82" fmla="*/ 1924050 w 2109788"/>
                <a:gd name="connsiteY82" fmla="*/ 2114550 h 3271838"/>
                <a:gd name="connsiteX83" fmla="*/ 1905000 w 2109788"/>
                <a:gd name="connsiteY83" fmla="*/ 2143125 h 3271838"/>
                <a:gd name="connsiteX84" fmla="*/ 1876425 w 2109788"/>
                <a:gd name="connsiteY84" fmla="*/ 2185988 h 3271838"/>
                <a:gd name="connsiteX85" fmla="*/ 1857375 w 2109788"/>
                <a:gd name="connsiteY85" fmla="*/ 2214563 h 3271838"/>
                <a:gd name="connsiteX86" fmla="*/ 1847850 w 2109788"/>
                <a:gd name="connsiteY86" fmla="*/ 2228850 h 3271838"/>
                <a:gd name="connsiteX87" fmla="*/ 1819275 w 2109788"/>
                <a:gd name="connsiteY87" fmla="*/ 2286000 h 3271838"/>
                <a:gd name="connsiteX88" fmla="*/ 1809750 w 2109788"/>
                <a:gd name="connsiteY88" fmla="*/ 2300288 h 3271838"/>
                <a:gd name="connsiteX89" fmla="*/ 1800225 w 2109788"/>
                <a:gd name="connsiteY89" fmla="*/ 2328863 h 3271838"/>
                <a:gd name="connsiteX90" fmla="*/ 1795463 w 2109788"/>
                <a:gd name="connsiteY90" fmla="*/ 2343150 h 3271838"/>
                <a:gd name="connsiteX91" fmla="*/ 1804988 w 2109788"/>
                <a:gd name="connsiteY91" fmla="*/ 2376488 h 3271838"/>
                <a:gd name="connsiteX92" fmla="*/ 1814513 w 2109788"/>
                <a:gd name="connsiteY92" fmla="*/ 2405063 h 3271838"/>
                <a:gd name="connsiteX93" fmla="*/ 1819275 w 2109788"/>
                <a:gd name="connsiteY93" fmla="*/ 2419350 h 3271838"/>
                <a:gd name="connsiteX94" fmla="*/ 1828800 w 2109788"/>
                <a:gd name="connsiteY94" fmla="*/ 2462213 h 3271838"/>
                <a:gd name="connsiteX95" fmla="*/ 1838325 w 2109788"/>
                <a:gd name="connsiteY95" fmla="*/ 2476500 h 3271838"/>
                <a:gd name="connsiteX96" fmla="*/ 1847850 w 2109788"/>
                <a:gd name="connsiteY96" fmla="*/ 2505075 h 3271838"/>
                <a:gd name="connsiteX97" fmla="*/ 1871663 w 2109788"/>
                <a:gd name="connsiteY97" fmla="*/ 2547938 h 3271838"/>
                <a:gd name="connsiteX98" fmla="*/ 1866900 w 2109788"/>
                <a:gd name="connsiteY98" fmla="*/ 2690813 h 3271838"/>
                <a:gd name="connsiteX99" fmla="*/ 1866900 w 2109788"/>
                <a:gd name="connsiteY99" fmla="*/ 2733675 h 3271838"/>
                <a:gd name="connsiteX100" fmla="*/ 1866900 w 2109788"/>
                <a:gd name="connsiteY100" fmla="*/ 3038475 h 3271838"/>
                <a:gd name="connsiteX101" fmla="*/ 1862138 w 2109788"/>
                <a:gd name="connsiteY101" fmla="*/ 3071813 h 3271838"/>
                <a:gd name="connsiteX102" fmla="*/ 1852613 w 2109788"/>
                <a:gd name="connsiteY102" fmla="*/ 3138488 h 3271838"/>
                <a:gd name="connsiteX103" fmla="*/ 1847850 w 2109788"/>
                <a:gd name="connsiteY103" fmla="*/ 3152775 h 3271838"/>
                <a:gd name="connsiteX104" fmla="*/ 1828800 w 2109788"/>
                <a:gd name="connsiteY104" fmla="*/ 3181350 h 3271838"/>
                <a:gd name="connsiteX105" fmla="*/ 1824038 w 2109788"/>
                <a:gd name="connsiteY105" fmla="*/ 3195638 h 3271838"/>
                <a:gd name="connsiteX106" fmla="*/ 1781175 w 2109788"/>
                <a:gd name="connsiteY106" fmla="*/ 3214688 h 3271838"/>
                <a:gd name="connsiteX107" fmla="*/ 1738313 w 2109788"/>
                <a:gd name="connsiteY107" fmla="*/ 3238500 h 3271838"/>
                <a:gd name="connsiteX108" fmla="*/ 1724025 w 2109788"/>
                <a:gd name="connsiteY108" fmla="*/ 3248025 h 3271838"/>
                <a:gd name="connsiteX109" fmla="*/ 1685925 w 2109788"/>
                <a:gd name="connsiteY109" fmla="*/ 3257550 h 3271838"/>
                <a:gd name="connsiteX110" fmla="*/ 1590675 w 2109788"/>
                <a:gd name="connsiteY110" fmla="*/ 3267075 h 3271838"/>
                <a:gd name="connsiteX111" fmla="*/ 1571625 w 2109788"/>
                <a:gd name="connsiteY111" fmla="*/ 3271838 h 3271838"/>
                <a:gd name="connsiteX112" fmla="*/ 1509713 w 2109788"/>
                <a:gd name="connsiteY112" fmla="*/ 3267075 h 3271838"/>
                <a:gd name="connsiteX113" fmla="*/ 1476375 w 2109788"/>
                <a:gd name="connsiteY113" fmla="*/ 3257550 h 3271838"/>
                <a:gd name="connsiteX114" fmla="*/ 1443038 w 2109788"/>
                <a:gd name="connsiteY114" fmla="*/ 3252788 h 3271838"/>
                <a:gd name="connsiteX115" fmla="*/ 1428750 w 2109788"/>
                <a:gd name="connsiteY115" fmla="*/ 3248025 h 3271838"/>
                <a:gd name="connsiteX116" fmla="*/ 1376363 w 2109788"/>
                <a:gd name="connsiteY116" fmla="*/ 3238500 h 3271838"/>
                <a:gd name="connsiteX117" fmla="*/ 1357313 w 2109788"/>
                <a:gd name="connsiteY117" fmla="*/ 3233738 h 3271838"/>
                <a:gd name="connsiteX118" fmla="*/ 1328738 w 2109788"/>
                <a:gd name="connsiteY118" fmla="*/ 3224213 h 3271838"/>
                <a:gd name="connsiteX119" fmla="*/ 1300163 w 2109788"/>
                <a:gd name="connsiteY119" fmla="*/ 3209925 h 3271838"/>
                <a:gd name="connsiteX120" fmla="*/ 1271588 w 2109788"/>
                <a:gd name="connsiteY120" fmla="*/ 3195638 h 3271838"/>
                <a:gd name="connsiteX121" fmla="*/ 1257300 w 2109788"/>
                <a:gd name="connsiteY121" fmla="*/ 3186113 h 3271838"/>
                <a:gd name="connsiteX122" fmla="*/ 1247775 w 2109788"/>
                <a:gd name="connsiteY122" fmla="*/ 3157538 h 3271838"/>
                <a:gd name="connsiteX123" fmla="*/ 1247775 w 2109788"/>
                <a:gd name="connsiteY123" fmla="*/ 3014663 h 3271838"/>
                <a:gd name="connsiteX124" fmla="*/ 1238250 w 2109788"/>
                <a:gd name="connsiteY124" fmla="*/ 2981325 h 3271838"/>
                <a:gd name="connsiteX125" fmla="*/ 1243013 w 2109788"/>
                <a:gd name="connsiteY125" fmla="*/ 2924175 h 3271838"/>
                <a:gd name="connsiteX126" fmla="*/ 1252538 w 2109788"/>
                <a:gd name="connsiteY126" fmla="*/ 2881313 h 3271838"/>
                <a:gd name="connsiteX127" fmla="*/ 1247775 w 2109788"/>
                <a:gd name="connsiteY127" fmla="*/ 2805113 h 3271838"/>
                <a:gd name="connsiteX128" fmla="*/ 1252538 w 2109788"/>
                <a:gd name="connsiteY128" fmla="*/ 2743200 h 3271838"/>
                <a:gd name="connsiteX129" fmla="*/ 1252538 w 2109788"/>
                <a:gd name="connsiteY129" fmla="*/ 2671763 h 3271838"/>
                <a:gd name="connsiteX130" fmla="*/ 1243013 w 2109788"/>
                <a:gd name="connsiteY130" fmla="*/ 2605088 h 3271838"/>
                <a:gd name="connsiteX131" fmla="*/ 1238250 w 2109788"/>
                <a:gd name="connsiteY131" fmla="*/ 2590800 h 3271838"/>
                <a:gd name="connsiteX132" fmla="*/ 1243013 w 2109788"/>
                <a:gd name="connsiteY132" fmla="*/ 2533650 h 3271838"/>
                <a:gd name="connsiteX133" fmla="*/ 1247775 w 2109788"/>
                <a:gd name="connsiteY133" fmla="*/ 2519363 h 3271838"/>
                <a:gd name="connsiteX134" fmla="*/ 1262063 w 2109788"/>
                <a:gd name="connsiteY134" fmla="*/ 2471738 h 3271838"/>
                <a:gd name="connsiteX135" fmla="*/ 1266825 w 2109788"/>
                <a:gd name="connsiteY135" fmla="*/ 2457450 h 3271838"/>
                <a:gd name="connsiteX136" fmla="*/ 1285875 w 2109788"/>
                <a:gd name="connsiteY136" fmla="*/ 2428875 h 3271838"/>
                <a:gd name="connsiteX137" fmla="*/ 1300163 w 2109788"/>
                <a:gd name="connsiteY137" fmla="*/ 2381250 h 3271838"/>
                <a:gd name="connsiteX138" fmla="*/ 1304925 w 2109788"/>
                <a:gd name="connsiteY138" fmla="*/ 2366963 h 3271838"/>
                <a:gd name="connsiteX139" fmla="*/ 1290638 w 2109788"/>
                <a:gd name="connsiteY139" fmla="*/ 2309813 h 3271838"/>
                <a:gd name="connsiteX140" fmla="*/ 1281113 w 2109788"/>
                <a:gd name="connsiteY140" fmla="*/ 2295525 h 3271838"/>
                <a:gd name="connsiteX141" fmla="*/ 1271588 w 2109788"/>
                <a:gd name="connsiteY141" fmla="*/ 2252663 h 3271838"/>
                <a:gd name="connsiteX142" fmla="*/ 1266825 w 2109788"/>
                <a:gd name="connsiteY142" fmla="*/ 2209800 h 3271838"/>
                <a:gd name="connsiteX143" fmla="*/ 1257300 w 2109788"/>
                <a:gd name="connsiteY143" fmla="*/ 2176463 h 3271838"/>
                <a:gd name="connsiteX144" fmla="*/ 1262063 w 2109788"/>
                <a:gd name="connsiteY144" fmla="*/ 2071688 h 3271838"/>
                <a:gd name="connsiteX145" fmla="*/ 1271588 w 2109788"/>
                <a:gd name="connsiteY145" fmla="*/ 2024063 h 3271838"/>
                <a:gd name="connsiteX146" fmla="*/ 1266825 w 2109788"/>
                <a:gd name="connsiteY146" fmla="*/ 1971675 h 3271838"/>
                <a:gd name="connsiteX147" fmla="*/ 1223963 w 2109788"/>
                <a:gd name="connsiteY147" fmla="*/ 1947863 h 3271838"/>
                <a:gd name="connsiteX148" fmla="*/ 1209675 w 2109788"/>
                <a:gd name="connsiteY148" fmla="*/ 1952625 h 3271838"/>
                <a:gd name="connsiteX149" fmla="*/ 1171575 w 2109788"/>
                <a:gd name="connsiteY149" fmla="*/ 1943100 h 3271838"/>
                <a:gd name="connsiteX150" fmla="*/ 1157288 w 2109788"/>
                <a:gd name="connsiteY150" fmla="*/ 1933575 h 3271838"/>
                <a:gd name="connsiteX151" fmla="*/ 1128713 w 2109788"/>
                <a:gd name="connsiteY151" fmla="*/ 1924050 h 3271838"/>
                <a:gd name="connsiteX152" fmla="*/ 1114425 w 2109788"/>
                <a:gd name="connsiteY152" fmla="*/ 1919288 h 3271838"/>
                <a:gd name="connsiteX153" fmla="*/ 1047750 w 2109788"/>
                <a:gd name="connsiteY153" fmla="*/ 1928813 h 3271838"/>
                <a:gd name="connsiteX154" fmla="*/ 1014413 w 2109788"/>
                <a:gd name="connsiteY154" fmla="*/ 1924050 h 3271838"/>
                <a:gd name="connsiteX155" fmla="*/ 952500 w 2109788"/>
                <a:gd name="connsiteY155" fmla="*/ 1933575 h 3271838"/>
                <a:gd name="connsiteX156" fmla="*/ 890588 w 2109788"/>
                <a:gd name="connsiteY156" fmla="*/ 1928813 h 3271838"/>
                <a:gd name="connsiteX157" fmla="*/ 876300 w 2109788"/>
                <a:gd name="connsiteY157" fmla="*/ 1924050 h 3271838"/>
                <a:gd name="connsiteX158" fmla="*/ 862013 w 2109788"/>
                <a:gd name="connsiteY158" fmla="*/ 1914525 h 3271838"/>
                <a:gd name="connsiteX159" fmla="*/ 842963 w 2109788"/>
                <a:gd name="connsiteY159" fmla="*/ 1909763 h 3271838"/>
                <a:gd name="connsiteX160" fmla="*/ 814388 w 2109788"/>
                <a:gd name="connsiteY160" fmla="*/ 1914525 h 3271838"/>
                <a:gd name="connsiteX161" fmla="*/ 785813 w 2109788"/>
                <a:gd name="connsiteY161" fmla="*/ 1900238 h 3271838"/>
                <a:gd name="connsiteX162" fmla="*/ 714375 w 2109788"/>
                <a:gd name="connsiteY162" fmla="*/ 1905000 h 3271838"/>
                <a:gd name="connsiteX163" fmla="*/ 671513 w 2109788"/>
                <a:gd name="connsiteY163" fmla="*/ 1881188 h 3271838"/>
                <a:gd name="connsiteX164" fmla="*/ 604838 w 2109788"/>
                <a:gd name="connsiteY164" fmla="*/ 1862138 h 3271838"/>
                <a:gd name="connsiteX165" fmla="*/ 566738 w 2109788"/>
                <a:gd name="connsiteY165" fmla="*/ 1857375 h 3271838"/>
                <a:gd name="connsiteX166" fmla="*/ 523875 w 2109788"/>
                <a:gd name="connsiteY166" fmla="*/ 1862138 h 3271838"/>
                <a:gd name="connsiteX167" fmla="*/ 423863 w 2109788"/>
                <a:gd name="connsiteY167" fmla="*/ 1852613 h 3271838"/>
                <a:gd name="connsiteX168" fmla="*/ 352425 w 2109788"/>
                <a:gd name="connsiteY168" fmla="*/ 1843088 h 3271838"/>
                <a:gd name="connsiteX169" fmla="*/ 252413 w 2109788"/>
                <a:gd name="connsiteY169" fmla="*/ 1852613 h 3271838"/>
                <a:gd name="connsiteX170" fmla="*/ 204788 w 2109788"/>
                <a:gd name="connsiteY170" fmla="*/ 1862138 h 3271838"/>
                <a:gd name="connsiteX171" fmla="*/ 166688 w 2109788"/>
                <a:gd name="connsiteY171" fmla="*/ 1871663 h 3271838"/>
                <a:gd name="connsiteX172" fmla="*/ 138113 w 2109788"/>
                <a:gd name="connsiteY172" fmla="*/ 1881188 h 3271838"/>
                <a:gd name="connsiteX173" fmla="*/ 109538 w 2109788"/>
                <a:gd name="connsiteY173" fmla="*/ 1885950 h 3271838"/>
                <a:gd name="connsiteX174" fmla="*/ 80963 w 2109788"/>
                <a:gd name="connsiteY174" fmla="*/ 1876425 h 3271838"/>
                <a:gd name="connsiteX175" fmla="*/ 66675 w 2109788"/>
                <a:gd name="connsiteY175" fmla="*/ 1871663 h 3271838"/>
                <a:gd name="connsiteX176" fmla="*/ 38100 w 2109788"/>
                <a:gd name="connsiteY176" fmla="*/ 1852613 h 3271838"/>
                <a:gd name="connsiteX177" fmla="*/ 19050 w 2109788"/>
                <a:gd name="connsiteY177" fmla="*/ 1824038 h 3271838"/>
                <a:gd name="connsiteX178" fmla="*/ 9525 w 2109788"/>
                <a:gd name="connsiteY178" fmla="*/ 1785938 h 3271838"/>
                <a:gd name="connsiteX179" fmla="*/ 0 w 2109788"/>
                <a:gd name="connsiteY179" fmla="*/ 1757363 h 3271838"/>
                <a:gd name="connsiteX180" fmla="*/ 9525 w 2109788"/>
                <a:gd name="connsiteY180" fmla="*/ 1728788 h 3271838"/>
                <a:gd name="connsiteX181" fmla="*/ 14288 w 2109788"/>
                <a:gd name="connsiteY181" fmla="*/ 1714500 h 3271838"/>
                <a:gd name="connsiteX182" fmla="*/ 23813 w 2109788"/>
                <a:gd name="connsiteY182" fmla="*/ 1700213 h 3271838"/>
                <a:gd name="connsiteX183" fmla="*/ 42863 w 2109788"/>
                <a:gd name="connsiteY183" fmla="*/ 1676400 h 3271838"/>
                <a:gd name="connsiteX184" fmla="*/ 47625 w 2109788"/>
                <a:gd name="connsiteY184" fmla="*/ 1662113 h 3271838"/>
                <a:gd name="connsiteX185" fmla="*/ 76200 w 2109788"/>
                <a:gd name="connsiteY185" fmla="*/ 1643063 h 3271838"/>
                <a:gd name="connsiteX186" fmla="*/ 95250 w 2109788"/>
                <a:gd name="connsiteY186" fmla="*/ 1628775 h 3271838"/>
                <a:gd name="connsiteX187" fmla="*/ 128588 w 2109788"/>
                <a:gd name="connsiteY187" fmla="*/ 1619250 h 3271838"/>
                <a:gd name="connsiteX188" fmla="*/ 171450 w 2109788"/>
                <a:gd name="connsiteY188" fmla="*/ 1609725 h 3271838"/>
                <a:gd name="connsiteX189" fmla="*/ 242888 w 2109788"/>
                <a:gd name="connsiteY189" fmla="*/ 1624013 h 3271838"/>
                <a:gd name="connsiteX190" fmla="*/ 257175 w 2109788"/>
                <a:gd name="connsiteY190" fmla="*/ 1633538 h 3271838"/>
                <a:gd name="connsiteX191" fmla="*/ 285750 w 2109788"/>
                <a:gd name="connsiteY191" fmla="*/ 1643063 h 3271838"/>
                <a:gd name="connsiteX192" fmla="*/ 461963 w 2109788"/>
                <a:gd name="connsiteY192" fmla="*/ 1633538 h 3271838"/>
                <a:gd name="connsiteX193" fmla="*/ 495300 w 2109788"/>
                <a:gd name="connsiteY193" fmla="*/ 1624013 h 3271838"/>
                <a:gd name="connsiteX194" fmla="*/ 514350 w 2109788"/>
                <a:gd name="connsiteY194" fmla="*/ 1619250 h 3271838"/>
                <a:gd name="connsiteX195" fmla="*/ 595313 w 2109788"/>
                <a:gd name="connsiteY195" fmla="*/ 1604963 h 3271838"/>
                <a:gd name="connsiteX196" fmla="*/ 657225 w 2109788"/>
                <a:gd name="connsiteY196" fmla="*/ 1595438 h 3271838"/>
                <a:gd name="connsiteX197" fmla="*/ 876300 w 2109788"/>
                <a:gd name="connsiteY197" fmla="*/ 1585913 h 3271838"/>
                <a:gd name="connsiteX198" fmla="*/ 904875 w 2109788"/>
                <a:gd name="connsiteY198" fmla="*/ 1571625 h 3271838"/>
                <a:gd name="connsiteX199" fmla="*/ 942975 w 2109788"/>
                <a:gd name="connsiteY199" fmla="*/ 1562100 h 3271838"/>
                <a:gd name="connsiteX200" fmla="*/ 1009650 w 2109788"/>
                <a:gd name="connsiteY200" fmla="*/ 1566863 h 3271838"/>
                <a:gd name="connsiteX201" fmla="*/ 1033463 w 2109788"/>
                <a:gd name="connsiteY201" fmla="*/ 1571625 h 3271838"/>
                <a:gd name="connsiteX202" fmla="*/ 1085850 w 2109788"/>
                <a:gd name="connsiteY202" fmla="*/ 1576388 h 3271838"/>
                <a:gd name="connsiteX203" fmla="*/ 1123950 w 2109788"/>
                <a:gd name="connsiteY203" fmla="*/ 1566863 h 3271838"/>
                <a:gd name="connsiteX204" fmla="*/ 1176338 w 2109788"/>
                <a:gd name="connsiteY204" fmla="*/ 1552575 h 3271838"/>
                <a:gd name="connsiteX205" fmla="*/ 1243013 w 2109788"/>
                <a:gd name="connsiteY205" fmla="*/ 1547813 h 3271838"/>
                <a:gd name="connsiteX206" fmla="*/ 1290638 w 2109788"/>
                <a:gd name="connsiteY206" fmla="*/ 1543050 h 3271838"/>
                <a:gd name="connsiteX207" fmla="*/ 1304925 w 2109788"/>
                <a:gd name="connsiteY207" fmla="*/ 1538288 h 3271838"/>
                <a:gd name="connsiteX208" fmla="*/ 1309688 w 2109788"/>
                <a:gd name="connsiteY208" fmla="*/ 1524000 h 3271838"/>
                <a:gd name="connsiteX209" fmla="*/ 1319213 w 2109788"/>
                <a:gd name="connsiteY209" fmla="*/ 1509713 h 3271838"/>
                <a:gd name="connsiteX210" fmla="*/ 1347788 w 2109788"/>
                <a:gd name="connsiteY210" fmla="*/ 1485900 h 3271838"/>
                <a:gd name="connsiteX211" fmla="*/ 1357313 w 2109788"/>
                <a:gd name="connsiteY211" fmla="*/ 1471613 h 3271838"/>
                <a:gd name="connsiteX212" fmla="*/ 1385888 w 2109788"/>
                <a:gd name="connsiteY212" fmla="*/ 1452563 h 3271838"/>
                <a:gd name="connsiteX213" fmla="*/ 1414463 w 2109788"/>
                <a:gd name="connsiteY213" fmla="*/ 1443038 h 3271838"/>
                <a:gd name="connsiteX214" fmla="*/ 1443038 w 2109788"/>
                <a:gd name="connsiteY214" fmla="*/ 1419225 h 3271838"/>
                <a:gd name="connsiteX215" fmla="*/ 1452563 w 2109788"/>
                <a:gd name="connsiteY215" fmla="*/ 1390650 h 3271838"/>
                <a:gd name="connsiteX216" fmla="*/ 1433513 w 2109788"/>
                <a:gd name="connsiteY216" fmla="*/ 1338263 h 3271838"/>
                <a:gd name="connsiteX217" fmla="*/ 1404938 w 2109788"/>
                <a:gd name="connsiteY217" fmla="*/ 1314450 h 3271838"/>
                <a:gd name="connsiteX218" fmla="*/ 1395413 w 2109788"/>
                <a:gd name="connsiteY218" fmla="*/ 1300163 h 3271838"/>
                <a:gd name="connsiteX219" fmla="*/ 1381125 w 2109788"/>
                <a:gd name="connsiteY219" fmla="*/ 1281113 h 3271838"/>
                <a:gd name="connsiteX220" fmla="*/ 1362075 w 2109788"/>
                <a:gd name="connsiteY220" fmla="*/ 1252538 h 3271838"/>
                <a:gd name="connsiteX221" fmla="*/ 1347788 w 2109788"/>
                <a:gd name="connsiteY221" fmla="*/ 1243013 h 3271838"/>
                <a:gd name="connsiteX222" fmla="*/ 1333500 w 2109788"/>
                <a:gd name="connsiteY222" fmla="*/ 1214438 h 3271838"/>
                <a:gd name="connsiteX223" fmla="*/ 1323975 w 2109788"/>
                <a:gd name="connsiteY223" fmla="*/ 1185863 h 3271838"/>
                <a:gd name="connsiteX224" fmla="*/ 1319213 w 2109788"/>
                <a:gd name="connsiteY224" fmla="*/ 1171575 h 3271838"/>
                <a:gd name="connsiteX225" fmla="*/ 1314450 w 2109788"/>
                <a:gd name="connsiteY225" fmla="*/ 1157288 h 3271838"/>
                <a:gd name="connsiteX226" fmla="*/ 1304925 w 2109788"/>
                <a:gd name="connsiteY226" fmla="*/ 1123950 h 3271838"/>
                <a:gd name="connsiteX227" fmla="*/ 1290638 w 2109788"/>
                <a:gd name="connsiteY227" fmla="*/ 1114425 h 3271838"/>
                <a:gd name="connsiteX228" fmla="*/ 1266825 w 2109788"/>
                <a:gd name="connsiteY228" fmla="*/ 1119188 h 3271838"/>
                <a:gd name="connsiteX229" fmla="*/ 1190625 w 2109788"/>
                <a:gd name="connsiteY229" fmla="*/ 1109663 h 3271838"/>
                <a:gd name="connsiteX230" fmla="*/ 1181100 w 2109788"/>
                <a:gd name="connsiteY230" fmla="*/ 1081088 h 3271838"/>
                <a:gd name="connsiteX231" fmla="*/ 1185863 w 2109788"/>
                <a:gd name="connsiteY231" fmla="*/ 1019175 h 3271838"/>
                <a:gd name="connsiteX232" fmla="*/ 1195388 w 2109788"/>
                <a:gd name="connsiteY232" fmla="*/ 1004888 h 3271838"/>
                <a:gd name="connsiteX233" fmla="*/ 1223963 w 2109788"/>
                <a:gd name="connsiteY233" fmla="*/ 981075 h 3271838"/>
                <a:gd name="connsiteX234" fmla="*/ 1238250 w 2109788"/>
                <a:gd name="connsiteY234" fmla="*/ 976313 h 3271838"/>
                <a:gd name="connsiteX235" fmla="*/ 1247775 w 2109788"/>
                <a:gd name="connsiteY235" fmla="*/ 962025 h 3271838"/>
                <a:gd name="connsiteX236" fmla="*/ 1276350 w 2109788"/>
                <a:gd name="connsiteY236" fmla="*/ 942975 h 3271838"/>
                <a:gd name="connsiteX237" fmla="*/ 1285875 w 2109788"/>
                <a:gd name="connsiteY237" fmla="*/ 914400 h 3271838"/>
                <a:gd name="connsiteX238" fmla="*/ 1290638 w 2109788"/>
                <a:gd name="connsiteY238" fmla="*/ 900113 h 3271838"/>
                <a:gd name="connsiteX239" fmla="*/ 1300163 w 2109788"/>
                <a:gd name="connsiteY239" fmla="*/ 885825 h 3271838"/>
                <a:gd name="connsiteX240" fmla="*/ 1295400 w 2109788"/>
                <a:gd name="connsiteY240" fmla="*/ 823913 h 3271838"/>
                <a:gd name="connsiteX241" fmla="*/ 1290638 w 2109788"/>
                <a:gd name="connsiteY241" fmla="*/ 809625 h 3271838"/>
                <a:gd name="connsiteX242" fmla="*/ 1276350 w 2109788"/>
                <a:gd name="connsiteY242" fmla="*/ 800100 h 3271838"/>
                <a:gd name="connsiteX243" fmla="*/ 1266825 w 2109788"/>
                <a:gd name="connsiteY243" fmla="*/ 771525 h 3271838"/>
                <a:gd name="connsiteX244" fmla="*/ 1262063 w 2109788"/>
                <a:gd name="connsiteY244" fmla="*/ 757238 h 3271838"/>
                <a:gd name="connsiteX245" fmla="*/ 1257300 w 2109788"/>
                <a:gd name="connsiteY245" fmla="*/ 738188 h 3271838"/>
                <a:gd name="connsiteX246" fmla="*/ 1252538 w 2109788"/>
                <a:gd name="connsiteY246" fmla="*/ 700088 h 3271838"/>
                <a:gd name="connsiteX247" fmla="*/ 1247775 w 2109788"/>
                <a:gd name="connsiteY247" fmla="*/ 685800 h 3271838"/>
                <a:gd name="connsiteX248" fmla="*/ 1238250 w 2109788"/>
                <a:gd name="connsiteY248" fmla="*/ 642938 h 3271838"/>
                <a:gd name="connsiteX249" fmla="*/ 1243013 w 2109788"/>
                <a:gd name="connsiteY249" fmla="*/ 609600 h 3271838"/>
                <a:gd name="connsiteX250" fmla="*/ 1247775 w 2109788"/>
                <a:gd name="connsiteY250" fmla="*/ 595313 h 3271838"/>
                <a:gd name="connsiteX251" fmla="*/ 1266825 w 2109788"/>
                <a:gd name="connsiteY251" fmla="*/ 590550 h 3271838"/>
                <a:gd name="connsiteX252" fmla="*/ 1290638 w 2109788"/>
                <a:gd name="connsiteY252" fmla="*/ 566738 h 3271838"/>
                <a:gd name="connsiteX253" fmla="*/ 1319213 w 2109788"/>
                <a:gd name="connsiteY253" fmla="*/ 538163 h 3271838"/>
                <a:gd name="connsiteX254" fmla="*/ 1323975 w 2109788"/>
                <a:gd name="connsiteY254" fmla="*/ 523875 h 3271838"/>
                <a:gd name="connsiteX255" fmla="*/ 1333500 w 2109788"/>
                <a:gd name="connsiteY255" fmla="*/ 509588 h 3271838"/>
                <a:gd name="connsiteX256" fmla="*/ 1338263 w 2109788"/>
                <a:gd name="connsiteY256" fmla="*/ 490538 h 3271838"/>
                <a:gd name="connsiteX257" fmla="*/ 1362075 w 2109788"/>
                <a:gd name="connsiteY257" fmla="*/ 423863 h 3271838"/>
                <a:gd name="connsiteX258" fmla="*/ 1371600 w 2109788"/>
                <a:gd name="connsiteY258" fmla="*/ 323850 h 3271838"/>
                <a:gd name="connsiteX259" fmla="*/ 1381125 w 2109788"/>
                <a:gd name="connsiteY259" fmla="*/ 280988 h 3271838"/>
                <a:gd name="connsiteX260" fmla="*/ 1385888 w 2109788"/>
                <a:gd name="connsiteY260" fmla="*/ 247650 h 3271838"/>
                <a:gd name="connsiteX261" fmla="*/ 1395413 w 2109788"/>
                <a:gd name="connsiteY261" fmla="*/ 219075 h 3271838"/>
                <a:gd name="connsiteX262" fmla="*/ 1400175 w 2109788"/>
                <a:gd name="connsiteY262" fmla="*/ 200025 h 3271838"/>
                <a:gd name="connsiteX263" fmla="*/ 1409700 w 2109788"/>
                <a:gd name="connsiteY263" fmla="*/ 104775 h 3271838"/>
                <a:gd name="connsiteX264" fmla="*/ 1433513 w 2109788"/>
                <a:gd name="connsiteY264" fmla="*/ 57150 h 3271838"/>
                <a:gd name="connsiteX265" fmla="*/ 1462088 w 2109788"/>
                <a:gd name="connsiteY265" fmla="*/ 33338 h 3271838"/>
                <a:gd name="connsiteX266" fmla="*/ 1490663 w 2109788"/>
                <a:gd name="connsiteY266" fmla="*/ 23813 h 3271838"/>
                <a:gd name="connsiteX267" fmla="*/ 1504950 w 2109788"/>
                <a:gd name="connsiteY267" fmla="*/ 19050 h 3271838"/>
                <a:gd name="connsiteX268" fmla="*/ 1519238 w 2109788"/>
                <a:gd name="connsiteY268" fmla="*/ 14288 h 3271838"/>
                <a:gd name="connsiteX269" fmla="*/ 1583195 w 2109788"/>
                <a:gd name="connsiteY269" fmla="*/ 0 h 3271838"/>
                <a:gd name="connsiteX0" fmla="*/ 1583195 w 2109788"/>
                <a:gd name="connsiteY0" fmla="*/ 0 h 3271838"/>
                <a:gd name="connsiteX1" fmla="*/ 1628775 w 2109788"/>
                <a:gd name="connsiteY1" fmla="*/ 14288 h 3271838"/>
                <a:gd name="connsiteX2" fmla="*/ 1643063 w 2109788"/>
                <a:gd name="connsiteY2" fmla="*/ 54769 h 3271838"/>
                <a:gd name="connsiteX3" fmla="*/ 1657350 w 2109788"/>
                <a:gd name="connsiteY3" fmla="*/ 123825 h 3271838"/>
                <a:gd name="connsiteX4" fmla="*/ 1666875 w 2109788"/>
                <a:gd name="connsiteY4" fmla="*/ 166688 h 3271838"/>
                <a:gd name="connsiteX5" fmla="*/ 1676400 w 2109788"/>
                <a:gd name="connsiteY5" fmla="*/ 228600 h 3271838"/>
                <a:gd name="connsiteX6" fmla="*/ 1685925 w 2109788"/>
                <a:gd name="connsiteY6" fmla="*/ 261938 h 3271838"/>
                <a:gd name="connsiteX7" fmla="*/ 1700213 w 2109788"/>
                <a:gd name="connsiteY7" fmla="*/ 338138 h 3271838"/>
                <a:gd name="connsiteX8" fmla="*/ 1709738 w 2109788"/>
                <a:gd name="connsiteY8" fmla="*/ 366713 h 3271838"/>
                <a:gd name="connsiteX9" fmla="*/ 1714500 w 2109788"/>
                <a:gd name="connsiteY9" fmla="*/ 381000 h 3271838"/>
                <a:gd name="connsiteX10" fmla="*/ 1724025 w 2109788"/>
                <a:gd name="connsiteY10" fmla="*/ 395288 h 3271838"/>
                <a:gd name="connsiteX11" fmla="*/ 1733550 w 2109788"/>
                <a:gd name="connsiteY11" fmla="*/ 423863 h 3271838"/>
                <a:gd name="connsiteX12" fmla="*/ 1752600 w 2109788"/>
                <a:gd name="connsiteY12" fmla="*/ 452438 h 3271838"/>
                <a:gd name="connsiteX13" fmla="*/ 1757363 w 2109788"/>
                <a:gd name="connsiteY13" fmla="*/ 466725 h 3271838"/>
                <a:gd name="connsiteX14" fmla="*/ 1781175 w 2109788"/>
                <a:gd name="connsiteY14" fmla="*/ 495300 h 3271838"/>
                <a:gd name="connsiteX15" fmla="*/ 1795463 w 2109788"/>
                <a:gd name="connsiteY15" fmla="*/ 500063 h 3271838"/>
                <a:gd name="connsiteX16" fmla="*/ 1804988 w 2109788"/>
                <a:gd name="connsiteY16" fmla="*/ 514350 h 3271838"/>
                <a:gd name="connsiteX17" fmla="*/ 1833563 w 2109788"/>
                <a:gd name="connsiteY17" fmla="*/ 533400 h 3271838"/>
                <a:gd name="connsiteX18" fmla="*/ 1862138 w 2109788"/>
                <a:gd name="connsiteY18" fmla="*/ 576263 h 3271838"/>
                <a:gd name="connsiteX19" fmla="*/ 1871663 w 2109788"/>
                <a:gd name="connsiteY19" fmla="*/ 590550 h 3271838"/>
                <a:gd name="connsiteX20" fmla="*/ 1866900 w 2109788"/>
                <a:gd name="connsiteY20" fmla="*/ 623888 h 3271838"/>
                <a:gd name="connsiteX21" fmla="*/ 1857375 w 2109788"/>
                <a:gd name="connsiteY21" fmla="*/ 685800 h 3271838"/>
                <a:gd name="connsiteX22" fmla="*/ 1847850 w 2109788"/>
                <a:gd name="connsiteY22" fmla="*/ 714375 h 3271838"/>
                <a:gd name="connsiteX23" fmla="*/ 1838325 w 2109788"/>
                <a:gd name="connsiteY23" fmla="*/ 728663 h 3271838"/>
                <a:gd name="connsiteX24" fmla="*/ 1833563 w 2109788"/>
                <a:gd name="connsiteY24" fmla="*/ 747713 h 3271838"/>
                <a:gd name="connsiteX25" fmla="*/ 1828800 w 2109788"/>
                <a:gd name="connsiteY25" fmla="*/ 762000 h 3271838"/>
                <a:gd name="connsiteX26" fmla="*/ 1833563 w 2109788"/>
                <a:gd name="connsiteY26" fmla="*/ 790575 h 3271838"/>
                <a:gd name="connsiteX27" fmla="*/ 1843088 w 2109788"/>
                <a:gd name="connsiteY27" fmla="*/ 819150 h 3271838"/>
                <a:gd name="connsiteX28" fmla="*/ 1847850 w 2109788"/>
                <a:gd name="connsiteY28" fmla="*/ 833438 h 3271838"/>
                <a:gd name="connsiteX29" fmla="*/ 1857375 w 2109788"/>
                <a:gd name="connsiteY29" fmla="*/ 847725 h 3271838"/>
                <a:gd name="connsiteX30" fmla="*/ 1862138 w 2109788"/>
                <a:gd name="connsiteY30" fmla="*/ 866775 h 3271838"/>
                <a:gd name="connsiteX31" fmla="*/ 1871663 w 2109788"/>
                <a:gd name="connsiteY31" fmla="*/ 966788 h 3271838"/>
                <a:gd name="connsiteX32" fmla="*/ 1876425 w 2109788"/>
                <a:gd name="connsiteY32" fmla="*/ 1004888 h 3271838"/>
                <a:gd name="connsiteX33" fmla="*/ 1871663 w 2109788"/>
                <a:gd name="connsiteY33" fmla="*/ 1028700 h 3271838"/>
                <a:gd name="connsiteX34" fmla="*/ 1857375 w 2109788"/>
                <a:gd name="connsiteY34" fmla="*/ 1100138 h 3271838"/>
                <a:gd name="connsiteX35" fmla="*/ 1847850 w 2109788"/>
                <a:gd name="connsiteY35" fmla="*/ 1128713 h 3271838"/>
                <a:gd name="connsiteX36" fmla="*/ 1838325 w 2109788"/>
                <a:gd name="connsiteY36" fmla="*/ 1157288 h 3271838"/>
                <a:gd name="connsiteX37" fmla="*/ 1824038 w 2109788"/>
                <a:gd name="connsiteY37" fmla="*/ 1200150 h 3271838"/>
                <a:gd name="connsiteX38" fmla="*/ 1819275 w 2109788"/>
                <a:gd name="connsiteY38" fmla="*/ 1214438 h 3271838"/>
                <a:gd name="connsiteX39" fmla="*/ 1785938 w 2109788"/>
                <a:gd name="connsiteY39" fmla="*/ 1257300 h 3271838"/>
                <a:gd name="connsiteX40" fmla="*/ 1776413 w 2109788"/>
                <a:gd name="connsiteY40" fmla="*/ 1271588 h 3271838"/>
                <a:gd name="connsiteX41" fmla="*/ 1747838 w 2109788"/>
                <a:gd name="connsiteY41" fmla="*/ 1290638 h 3271838"/>
                <a:gd name="connsiteX42" fmla="*/ 1738313 w 2109788"/>
                <a:gd name="connsiteY42" fmla="*/ 1304925 h 3271838"/>
                <a:gd name="connsiteX43" fmla="*/ 1709738 w 2109788"/>
                <a:gd name="connsiteY43" fmla="*/ 1323975 h 3271838"/>
                <a:gd name="connsiteX44" fmla="*/ 1700213 w 2109788"/>
                <a:gd name="connsiteY44" fmla="*/ 1338263 h 3271838"/>
                <a:gd name="connsiteX45" fmla="*/ 1685925 w 2109788"/>
                <a:gd name="connsiteY45" fmla="*/ 1347788 h 3271838"/>
                <a:gd name="connsiteX46" fmla="*/ 1676400 w 2109788"/>
                <a:gd name="connsiteY46" fmla="*/ 1390650 h 3271838"/>
                <a:gd name="connsiteX47" fmla="*/ 1690688 w 2109788"/>
                <a:gd name="connsiteY47" fmla="*/ 1419225 h 3271838"/>
                <a:gd name="connsiteX48" fmla="*/ 1704975 w 2109788"/>
                <a:gd name="connsiteY48" fmla="*/ 1428750 h 3271838"/>
                <a:gd name="connsiteX49" fmla="*/ 1743075 w 2109788"/>
                <a:gd name="connsiteY49" fmla="*/ 1452563 h 3271838"/>
                <a:gd name="connsiteX50" fmla="*/ 1757363 w 2109788"/>
                <a:gd name="connsiteY50" fmla="*/ 1457325 h 3271838"/>
                <a:gd name="connsiteX51" fmla="*/ 1766888 w 2109788"/>
                <a:gd name="connsiteY51" fmla="*/ 1471613 h 3271838"/>
                <a:gd name="connsiteX52" fmla="*/ 1800225 w 2109788"/>
                <a:gd name="connsiteY52" fmla="*/ 1509713 h 3271838"/>
                <a:gd name="connsiteX53" fmla="*/ 1819275 w 2109788"/>
                <a:gd name="connsiteY53" fmla="*/ 1552575 h 3271838"/>
                <a:gd name="connsiteX54" fmla="*/ 1833563 w 2109788"/>
                <a:gd name="connsiteY54" fmla="*/ 1557338 h 3271838"/>
                <a:gd name="connsiteX55" fmla="*/ 1838325 w 2109788"/>
                <a:gd name="connsiteY55" fmla="*/ 1571625 h 3271838"/>
                <a:gd name="connsiteX56" fmla="*/ 1866900 w 2109788"/>
                <a:gd name="connsiteY56" fmla="*/ 1590675 h 3271838"/>
                <a:gd name="connsiteX57" fmla="*/ 1885950 w 2109788"/>
                <a:gd name="connsiteY57" fmla="*/ 1633538 h 3271838"/>
                <a:gd name="connsiteX58" fmla="*/ 1900238 w 2109788"/>
                <a:gd name="connsiteY58" fmla="*/ 1643063 h 3271838"/>
                <a:gd name="connsiteX59" fmla="*/ 1947863 w 2109788"/>
                <a:gd name="connsiteY59" fmla="*/ 1657350 h 3271838"/>
                <a:gd name="connsiteX60" fmla="*/ 1962150 w 2109788"/>
                <a:gd name="connsiteY60" fmla="*/ 1662113 h 3271838"/>
                <a:gd name="connsiteX61" fmla="*/ 1990725 w 2109788"/>
                <a:gd name="connsiteY61" fmla="*/ 1676400 h 3271838"/>
                <a:gd name="connsiteX62" fmla="*/ 2033588 w 2109788"/>
                <a:gd name="connsiteY62" fmla="*/ 1704975 h 3271838"/>
                <a:gd name="connsiteX63" fmla="*/ 2047875 w 2109788"/>
                <a:gd name="connsiteY63" fmla="*/ 1714500 h 3271838"/>
                <a:gd name="connsiteX64" fmla="*/ 2057400 w 2109788"/>
                <a:gd name="connsiteY64" fmla="*/ 1728788 h 3271838"/>
                <a:gd name="connsiteX65" fmla="*/ 2071688 w 2109788"/>
                <a:gd name="connsiteY65" fmla="*/ 1738313 h 3271838"/>
                <a:gd name="connsiteX66" fmla="*/ 2081213 w 2109788"/>
                <a:gd name="connsiteY66" fmla="*/ 1766888 h 3271838"/>
                <a:gd name="connsiteX67" fmla="*/ 2085975 w 2109788"/>
                <a:gd name="connsiteY67" fmla="*/ 1781175 h 3271838"/>
                <a:gd name="connsiteX68" fmla="*/ 2090738 w 2109788"/>
                <a:gd name="connsiteY68" fmla="*/ 1795463 h 3271838"/>
                <a:gd name="connsiteX69" fmla="*/ 2095500 w 2109788"/>
                <a:gd name="connsiteY69" fmla="*/ 1819275 h 3271838"/>
                <a:gd name="connsiteX70" fmla="*/ 2100263 w 2109788"/>
                <a:gd name="connsiteY70" fmla="*/ 1833563 h 3271838"/>
                <a:gd name="connsiteX71" fmla="*/ 2109788 w 2109788"/>
                <a:gd name="connsiteY71" fmla="*/ 1871663 h 3271838"/>
                <a:gd name="connsiteX72" fmla="*/ 2100263 w 2109788"/>
                <a:gd name="connsiteY72" fmla="*/ 1947863 h 3271838"/>
                <a:gd name="connsiteX73" fmla="*/ 2090738 w 2109788"/>
                <a:gd name="connsiteY73" fmla="*/ 1976438 h 3271838"/>
                <a:gd name="connsiteX74" fmla="*/ 2085975 w 2109788"/>
                <a:gd name="connsiteY74" fmla="*/ 1990725 h 3271838"/>
                <a:gd name="connsiteX75" fmla="*/ 2066925 w 2109788"/>
                <a:gd name="connsiteY75" fmla="*/ 2019300 h 3271838"/>
                <a:gd name="connsiteX76" fmla="*/ 2052638 w 2109788"/>
                <a:gd name="connsiteY76" fmla="*/ 2047875 h 3271838"/>
                <a:gd name="connsiteX77" fmla="*/ 2038350 w 2109788"/>
                <a:gd name="connsiteY77" fmla="*/ 2057400 h 3271838"/>
                <a:gd name="connsiteX78" fmla="*/ 2028825 w 2109788"/>
                <a:gd name="connsiteY78" fmla="*/ 2071688 h 3271838"/>
                <a:gd name="connsiteX79" fmla="*/ 2014538 w 2109788"/>
                <a:gd name="connsiteY79" fmla="*/ 2076450 h 3271838"/>
                <a:gd name="connsiteX80" fmla="*/ 1952625 w 2109788"/>
                <a:gd name="connsiteY80" fmla="*/ 2090738 h 3271838"/>
                <a:gd name="connsiteX81" fmla="*/ 1938338 w 2109788"/>
                <a:gd name="connsiteY81" fmla="*/ 2105025 h 3271838"/>
                <a:gd name="connsiteX82" fmla="*/ 1924050 w 2109788"/>
                <a:gd name="connsiteY82" fmla="*/ 2114550 h 3271838"/>
                <a:gd name="connsiteX83" fmla="*/ 1905000 w 2109788"/>
                <a:gd name="connsiteY83" fmla="*/ 2143125 h 3271838"/>
                <a:gd name="connsiteX84" fmla="*/ 1876425 w 2109788"/>
                <a:gd name="connsiteY84" fmla="*/ 2185988 h 3271838"/>
                <a:gd name="connsiteX85" fmla="*/ 1857375 w 2109788"/>
                <a:gd name="connsiteY85" fmla="*/ 2214563 h 3271838"/>
                <a:gd name="connsiteX86" fmla="*/ 1847850 w 2109788"/>
                <a:gd name="connsiteY86" fmla="*/ 2228850 h 3271838"/>
                <a:gd name="connsiteX87" fmla="*/ 1819275 w 2109788"/>
                <a:gd name="connsiteY87" fmla="*/ 2286000 h 3271838"/>
                <a:gd name="connsiteX88" fmla="*/ 1809750 w 2109788"/>
                <a:gd name="connsiteY88" fmla="*/ 2300288 h 3271838"/>
                <a:gd name="connsiteX89" fmla="*/ 1800225 w 2109788"/>
                <a:gd name="connsiteY89" fmla="*/ 2328863 h 3271838"/>
                <a:gd name="connsiteX90" fmla="*/ 1795463 w 2109788"/>
                <a:gd name="connsiteY90" fmla="*/ 2343150 h 3271838"/>
                <a:gd name="connsiteX91" fmla="*/ 1804988 w 2109788"/>
                <a:gd name="connsiteY91" fmla="*/ 2376488 h 3271838"/>
                <a:gd name="connsiteX92" fmla="*/ 1814513 w 2109788"/>
                <a:gd name="connsiteY92" fmla="*/ 2405063 h 3271838"/>
                <a:gd name="connsiteX93" fmla="*/ 1819275 w 2109788"/>
                <a:gd name="connsiteY93" fmla="*/ 2419350 h 3271838"/>
                <a:gd name="connsiteX94" fmla="*/ 1828800 w 2109788"/>
                <a:gd name="connsiteY94" fmla="*/ 2462213 h 3271838"/>
                <a:gd name="connsiteX95" fmla="*/ 1838325 w 2109788"/>
                <a:gd name="connsiteY95" fmla="*/ 2476500 h 3271838"/>
                <a:gd name="connsiteX96" fmla="*/ 1847850 w 2109788"/>
                <a:gd name="connsiteY96" fmla="*/ 2505075 h 3271838"/>
                <a:gd name="connsiteX97" fmla="*/ 1871663 w 2109788"/>
                <a:gd name="connsiteY97" fmla="*/ 2547938 h 3271838"/>
                <a:gd name="connsiteX98" fmla="*/ 1866900 w 2109788"/>
                <a:gd name="connsiteY98" fmla="*/ 2690813 h 3271838"/>
                <a:gd name="connsiteX99" fmla="*/ 1866900 w 2109788"/>
                <a:gd name="connsiteY99" fmla="*/ 2733675 h 3271838"/>
                <a:gd name="connsiteX100" fmla="*/ 1866900 w 2109788"/>
                <a:gd name="connsiteY100" fmla="*/ 3038475 h 3271838"/>
                <a:gd name="connsiteX101" fmla="*/ 1862138 w 2109788"/>
                <a:gd name="connsiteY101" fmla="*/ 3071813 h 3271838"/>
                <a:gd name="connsiteX102" fmla="*/ 1852613 w 2109788"/>
                <a:gd name="connsiteY102" fmla="*/ 3138488 h 3271838"/>
                <a:gd name="connsiteX103" fmla="*/ 1847850 w 2109788"/>
                <a:gd name="connsiteY103" fmla="*/ 3152775 h 3271838"/>
                <a:gd name="connsiteX104" fmla="*/ 1828800 w 2109788"/>
                <a:gd name="connsiteY104" fmla="*/ 3181350 h 3271838"/>
                <a:gd name="connsiteX105" fmla="*/ 1824038 w 2109788"/>
                <a:gd name="connsiteY105" fmla="*/ 3195638 h 3271838"/>
                <a:gd name="connsiteX106" fmla="*/ 1781175 w 2109788"/>
                <a:gd name="connsiteY106" fmla="*/ 3214688 h 3271838"/>
                <a:gd name="connsiteX107" fmla="*/ 1738313 w 2109788"/>
                <a:gd name="connsiteY107" fmla="*/ 3238500 h 3271838"/>
                <a:gd name="connsiteX108" fmla="*/ 1724025 w 2109788"/>
                <a:gd name="connsiteY108" fmla="*/ 3248025 h 3271838"/>
                <a:gd name="connsiteX109" fmla="*/ 1685925 w 2109788"/>
                <a:gd name="connsiteY109" fmla="*/ 3257550 h 3271838"/>
                <a:gd name="connsiteX110" fmla="*/ 1590675 w 2109788"/>
                <a:gd name="connsiteY110" fmla="*/ 3267075 h 3271838"/>
                <a:gd name="connsiteX111" fmla="*/ 1571625 w 2109788"/>
                <a:gd name="connsiteY111" fmla="*/ 3271838 h 3271838"/>
                <a:gd name="connsiteX112" fmla="*/ 1509713 w 2109788"/>
                <a:gd name="connsiteY112" fmla="*/ 3267075 h 3271838"/>
                <a:gd name="connsiteX113" fmla="*/ 1476375 w 2109788"/>
                <a:gd name="connsiteY113" fmla="*/ 3257550 h 3271838"/>
                <a:gd name="connsiteX114" fmla="*/ 1443038 w 2109788"/>
                <a:gd name="connsiteY114" fmla="*/ 3252788 h 3271838"/>
                <a:gd name="connsiteX115" fmla="*/ 1428750 w 2109788"/>
                <a:gd name="connsiteY115" fmla="*/ 3248025 h 3271838"/>
                <a:gd name="connsiteX116" fmla="*/ 1376363 w 2109788"/>
                <a:gd name="connsiteY116" fmla="*/ 3238500 h 3271838"/>
                <a:gd name="connsiteX117" fmla="*/ 1357313 w 2109788"/>
                <a:gd name="connsiteY117" fmla="*/ 3233738 h 3271838"/>
                <a:gd name="connsiteX118" fmla="*/ 1328738 w 2109788"/>
                <a:gd name="connsiteY118" fmla="*/ 3224213 h 3271838"/>
                <a:gd name="connsiteX119" fmla="*/ 1300163 w 2109788"/>
                <a:gd name="connsiteY119" fmla="*/ 3209925 h 3271838"/>
                <a:gd name="connsiteX120" fmla="*/ 1271588 w 2109788"/>
                <a:gd name="connsiteY120" fmla="*/ 3195638 h 3271838"/>
                <a:gd name="connsiteX121" fmla="*/ 1257300 w 2109788"/>
                <a:gd name="connsiteY121" fmla="*/ 3186113 h 3271838"/>
                <a:gd name="connsiteX122" fmla="*/ 1247775 w 2109788"/>
                <a:gd name="connsiteY122" fmla="*/ 3157538 h 3271838"/>
                <a:gd name="connsiteX123" fmla="*/ 1247775 w 2109788"/>
                <a:gd name="connsiteY123" fmla="*/ 3014663 h 3271838"/>
                <a:gd name="connsiteX124" fmla="*/ 1238250 w 2109788"/>
                <a:gd name="connsiteY124" fmla="*/ 2981325 h 3271838"/>
                <a:gd name="connsiteX125" fmla="*/ 1243013 w 2109788"/>
                <a:gd name="connsiteY125" fmla="*/ 2924175 h 3271838"/>
                <a:gd name="connsiteX126" fmla="*/ 1252538 w 2109788"/>
                <a:gd name="connsiteY126" fmla="*/ 2881313 h 3271838"/>
                <a:gd name="connsiteX127" fmla="*/ 1247775 w 2109788"/>
                <a:gd name="connsiteY127" fmla="*/ 2805113 h 3271838"/>
                <a:gd name="connsiteX128" fmla="*/ 1252538 w 2109788"/>
                <a:gd name="connsiteY128" fmla="*/ 2743200 h 3271838"/>
                <a:gd name="connsiteX129" fmla="*/ 1252538 w 2109788"/>
                <a:gd name="connsiteY129" fmla="*/ 2671763 h 3271838"/>
                <a:gd name="connsiteX130" fmla="*/ 1243013 w 2109788"/>
                <a:gd name="connsiteY130" fmla="*/ 2605088 h 3271838"/>
                <a:gd name="connsiteX131" fmla="*/ 1238250 w 2109788"/>
                <a:gd name="connsiteY131" fmla="*/ 2590800 h 3271838"/>
                <a:gd name="connsiteX132" fmla="*/ 1243013 w 2109788"/>
                <a:gd name="connsiteY132" fmla="*/ 2533650 h 3271838"/>
                <a:gd name="connsiteX133" fmla="*/ 1247775 w 2109788"/>
                <a:gd name="connsiteY133" fmla="*/ 2519363 h 3271838"/>
                <a:gd name="connsiteX134" fmla="*/ 1262063 w 2109788"/>
                <a:gd name="connsiteY134" fmla="*/ 2471738 h 3271838"/>
                <a:gd name="connsiteX135" fmla="*/ 1266825 w 2109788"/>
                <a:gd name="connsiteY135" fmla="*/ 2457450 h 3271838"/>
                <a:gd name="connsiteX136" fmla="*/ 1285875 w 2109788"/>
                <a:gd name="connsiteY136" fmla="*/ 2428875 h 3271838"/>
                <a:gd name="connsiteX137" fmla="*/ 1300163 w 2109788"/>
                <a:gd name="connsiteY137" fmla="*/ 2381250 h 3271838"/>
                <a:gd name="connsiteX138" fmla="*/ 1304925 w 2109788"/>
                <a:gd name="connsiteY138" fmla="*/ 2366963 h 3271838"/>
                <a:gd name="connsiteX139" fmla="*/ 1290638 w 2109788"/>
                <a:gd name="connsiteY139" fmla="*/ 2309813 h 3271838"/>
                <a:gd name="connsiteX140" fmla="*/ 1281113 w 2109788"/>
                <a:gd name="connsiteY140" fmla="*/ 2295525 h 3271838"/>
                <a:gd name="connsiteX141" fmla="*/ 1271588 w 2109788"/>
                <a:gd name="connsiteY141" fmla="*/ 2252663 h 3271838"/>
                <a:gd name="connsiteX142" fmla="*/ 1266825 w 2109788"/>
                <a:gd name="connsiteY142" fmla="*/ 2209800 h 3271838"/>
                <a:gd name="connsiteX143" fmla="*/ 1257300 w 2109788"/>
                <a:gd name="connsiteY143" fmla="*/ 2176463 h 3271838"/>
                <a:gd name="connsiteX144" fmla="*/ 1262063 w 2109788"/>
                <a:gd name="connsiteY144" fmla="*/ 2071688 h 3271838"/>
                <a:gd name="connsiteX145" fmla="*/ 1271588 w 2109788"/>
                <a:gd name="connsiteY145" fmla="*/ 2024063 h 3271838"/>
                <a:gd name="connsiteX146" fmla="*/ 1266825 w 2109788"/>
                <a:gd name="connsiteY146" fmla="*/ 1971675 h 3271838"/>
                <a:gd name="connsiteX147" fmla="*/ 1223963 w 2109788"/>
                <a:gd name="connsiteY147" fmla="*/ 1947863 h 3271838"/>
                <a:gd name="connsiteX148" fmla="*/ 1209675 w 2109788"/>
                <a:gd name="connsiteY148" fmla="*/ 1952625 h 3271838"/>
                <a:gd name="connsiteX149" fmla="*/ 1171575 w 2109788"/>
                <a:gd name="connsiteY149" fmla="*/ 1943100 h 3271838"/>
                <a:gd name="connsiteX150" fmla="*/ 1157288 w 2109788"/>
                <a:gd name="connsiteY150" fmla="*/ 1933575 h 3271838"/>
                <a:gd name="connsiteX151" fmla="*/ 1128713 w 2109788"/>
                <a:gd name="connsiteY151" fmla="*/ 1924050 h 3271838"/>
                <a:gd name="connsiteX152" fmla="*/ 1114425 w 2109788"/>
                <a:gd name="connsiteY152" fmla="*/ 1919288 h 3271838"/>
                <a:gd name="connsiteX153" fmla="*/ 1047750 w 2109788"/>
                <a:gd name="connsiteY153" fmla="*/ 1928813 h 3271838"/>
                <a:gd name="connsiteX154" fmla="*/ 1014413 w 2109788"/>
                <a:gd name="connsiteY154" fmla="*/ 1924050 h 3271838"/>
                <a:gd name="connsiteX155" fmla="*/ 952500 w 2109788"/>
                <a:gd name="connsiteY155" fmla="*/ 1933575 h 3271838"/>
                <a:gd name="connsiteX156" fmla="*/ 890588 w 2109788"/>
                <a:gd name="connsiteY156" fmla="*/ 1928813 h 3271838"/>
                <a:gd name="connsiteX157" fmla="*/ 876300 w 2109788"/>
                <a:gd name="connsiteY157" fmla="*/ 1924050 h 3271838"/>
                <a:gd name="connsiteX158" fmla="*/ 862013 w 2109788"/>
                <a:gd name="connsiteY158" fmla="*/ 1914525 h 3271838"/>
                <a:gd name="connsiteX159" fmla="*/ 842963 w 2109788"/>
                <a:gd name="connsiteY159" fmla="*/ 1909763 h 3271838"/>
                <a:gd name="connsiteX160" fmla="*/ 814388 w 2109788"/>
                <a:gd name="connsiteY160" fmla="*/ 1914525 h 3271838"/>
                <a:gd name="connsiteX161" fmla="*/ 785813 w 2109788"/>
                <a:gd name="connsiteY161" fmla="*/ 1900238 h 3271838"/>
                <a:gd name="connsiteX162" fmla="*/ 714375 w 2109788"/>
                <a:gd name="connsiteY162" fmla="*/ 1905000 h 3271838"/>
                <a:gd name="connsiteX163" fmla="*/ 671513 w 2109788"/>
                <a:gd name="connsiteY163" fmla="*/ 1881188 h 3271838"/>
                <a:gd name="connsiteX164" fmla="*/ 604838 w 2109788"/>
                <a:gd name="connsiteY164" fmla="*/ 1862138 h 3271838"/>
                <a:gd name="connsiteX165" fmla="*/ 566738 w 2109788"/>
                <a:gd name="connsiteY165" fmla="*/ 1857375 h 3271838"/>
                <a:gd name="connsiteX166" fmla="*/ 523875 w 2109788"/>
                <a:gd name="connsiteY166" fmla="*/ 1862138 h 3271838"/>
                <a:gd name="connsiteX167" fmla="*/ 423863 w 2109788"/>
                <a:gd name="connsiteY167" fmla="*/ 1852613 h 3271838"/>
                <a:gd name="connsiteX168" fmla="*/ 352425 w 2109788"/>
                <a:gd name="connsiteY168" fmla="*/ 1843088 h 3271838"/>
                <a:gd name="connsiteX169" fmla="*/ 252413 w 2109788"/>
                <a:gd name="connsiteY169" fmla="*/ 1852613 h 3271838"/>
                <a:gd name="connsiteX170" fmla="*/ 204788 w 2109788"/>
                <a:gd name="connsiteY170" fmla="*/ 1862138 h 3271838"/>
                <a:gd name="connsiteX171" fmla="*/ 166688 w 2109788"/>
                <a:gd name="connsiteY171" fmla="*/ 1871663 h 3271838"/>
                <a:gd name="connsiteX172" fmla="*/ 138113 w 2109788"/>
                <a:gd name="connsiteY172" fmla="*/ 1881188 h 3271838"/>
                <a:gd name="connsiteX173" fmla="*/ 109538 w 2109788"/>
                <a:gd name="connsiteY173" fmla="*/ 1885950 h 3271838"/>
                <a:gd name="connsiteX174" fmla="*/ 80963 w 2109788"/>
                <a:gd name="connsiteY174" fmla="*/ 1876425 h 3271838"/>
                <a:gd name="connsiteX175" fmla="*/ 66675 w 2109788"/>
                <a:gd name="connsiteY175" fmla="*/ 1871663 h 3271838"/>
                <a:gd name="connsiteX176" fmla="*/ 38100 w 2109788"/>
                <a:gd name="connsiteY176" fmla="*/ 1852613 h 3271838"/>
                <a:gd name="connsiteX177" fmla="*/ 19050 w 2109788"/>
                <a:gd name="connsiteY177" fmla="*/ 1824038 h 3271838"/>
                <a:gd name="connsiteX178" fmla="*/ 9525 w 2109788"/>
                <a:gd name="connsiteY178" fmla="*/ 1785938 h 3271838"/>
                <a:gd name="connsiteX179" fmla="*/ 0 w 2109788"/>
                <a:gd name="connsiteY179" fmla="*/ 1757363 h 3271838"/>
                <a:gd name="connsiteX180" fmla="*/ 9525 w 2109788"/>
                <a:gd name="connsiteY180" fmla="*/ 1728788 h 3271838"/>
                <a:gd name="connsiteX181" fmla="*/ 14288 w 2109788"/>
                <a:gd name="connsiteY181" fmla="*/ 1714500 h 3271838"/>
                <a:gd name="connsiteX182" fmla="*/ 23813 w 2109788"/>
                <a:gd name="connsiteY182" fmla="*/ 1700213 h 3271838"/>
                <a:gd name="connsiteX183" fmla="*/ 42863 w 2109788"/>
                <a:gd name="connsiteY183" fmla="*/ 1676400 h 3271838"/>
                <a:gd name="connsiteX184" fmla="*/ 47625 w 2109788"/>
                <a:gd name="connsiteY184" fmla="*/ 1662113 h 3271838"/>
                <a:gd name="connsiteX185" fmla="*/ 76200 w 2109788"/>
                <a:gd name="connsiteY185" fmla="*/ 1643063 h 3271838"/>
                <a:gd name="connsiteX186" fmla="*/ 95250 w 2109788"/>
                <a:gd name="connsiteY186" fmla="*/ 1628775 h 3271838"/>
                <a:gd name="connsiteX187" fmla="*/ 128588 w 2109788"/>
                <a:gd name="connsiteY187" fmla="*/ 1619250 h 3271838"/>
                <a:gd name="connsiteX188" fmla="*/ 171450 w 2109788"/>
                <a:gd name="connsiteY188" fmla="*/ 1609725 h 3271838"/>
                <a:gd name="connsiteX189" fmla="*/ 242888 w 2109788"/>
                <a:gd name="connsiteY189" fmla="*/ 1624013 h 3271838"/>
                <a:gd name="connsiteX190" fmla="*/ 257175 w 2109788"/>
                <a:gd name="connsiteY190" fmla="*/ 1633538 h 3271838"/>
                <a:gd name="connsiteX191" fmla="*/ 285750 w 2109788"/>
                <a:gd name="connsiteY191" fmla="*/ 1643063 h 3271838"/>
                <a:gd name="connsiteX192" fmla="*/ 461963 w 2109788"/>
                <a:gd name="connsiteY192" fmla="*/ 1633538 h 3271838"/>
                <a:gd name="connsiteX193" fmla="*/ 495300 w 2109788"/>
                <a:gd name="connsiteY193" fmla="*/ 1624013 h 3271838"/>
                <a:gd name="connsiteX194" fmla="*/ 514350 w 2109788"/>
                <a:gd name="connsiteY194" fmla="*/ 1619250 h 3271838"/>
                <a:gd name="connsiteX195" fmla="*/ 595313 w 2109788"/>
                <a:gd name="connsiteY195" fmla="*/ 1604963 h 3271838"/>
                <a:gd name="connsiteX196" fmla="*/ 657225 w 2109788"/>
                <a:gd name="connsiteY196" fmla="*/ 1595438 h 3271838"/>
                <a:gd name="connsiteX197" fmla="*/ 876300 w 2109788"/>
                <a:gd name="connsiteY197" fmla="*/ 1585913 h 3271838"/>
                <a:gd name="connsiteX198" fmla="*/ 904875 w 2109788"/>
                <a:gd name="connsiteY198" fmla="*/ 1571625 h 3271838"/>
                <a:gd name="connsiteX199" fmla="*/ 942975 w 2109788"/>
                <a:gd name="connsiteY199" fmla="*/ 1562100 h 3271838"/>
                <a:gd name="connsiteX200" fmla="*/ 1009650 w 2109788"/>
                <a:gd name="connsiteY200" fmla="*/ 1566863 h 3271838"/>
                <a:gd name="connsiteX201" fmla="*/ 1033463 w 2109788"/>
                <a:gd name="connsiteY201" fmla="*/ 1571625 h 3271838"/>
                <a:gd name="connsiteX202" fmla="*/ 1085850 w 2109788"/>
                <a:gd name="connsiteY202" fmla="*/ 1576388 h 3271838"/>
                <a:gd name="connsiteX203" fmla="*/ 1123950 w 2109788"/>
                <a:gd name="connsiteY203" fmla="*/ 1566863 h 3271838"/>
                <a:gd name="connsiteX204" fmla="*/ 1176338 w 2109788"/>
                <a:gd name="connsiteY204" fmla="*/ 1552575 h 3271838"/>
                <a:gd name="connsiteX205" fmla="*/ 1243013 w 2109788"/>
                <a:gd name="connsiteY205" fmla="*/ 1547813 h 3271838"/>
                <a:gd name="connsiteX206" fmla="*/ 1290638 w 2109788"/>
                <a:gd name="connsiteY206" fmla="*/ 1543050 h 3271838"/>
                <a:gd name="connsiteX207" fmla="*/ 1304925 w 2109788"/>
                <a:gd name="connsiteY207" fmla="*/ 1538288 h 3271838"/>
                <a:gd name="connsiteX208" fmla="*/ 1309688 w 2109788"/>
                <a:gd name="connsiteY208" fmla="*/ 1524000 h 3271838"/>
                <a:gd name="connsiteX209" fmla="*/ 1319213 w 2109788"/>
                <a:gd name="connsiteY209" fmla="*/ 1509713 h 3271838"/>
                <a:gd name="connsiteX210" fmla="*/ 1347788 w 2109788"/>
                <a:gd name="connsiteY210" fmla="*/ 1485900 h 3271838"/>
                <a:gd name="connsiteX211" fmla="*/ 1357313 w 2109788"/>
                <a:gd name="connsiteY211" fmla="*/ 1471613 h 3271838"/>
                <a:gd name="connsiteX212" fmla="*/ 1385888 w 2109788"/>
                <a:gd name="connsiteY212" fmla="*/ 1452563 h 3271838"/>
                <a:gd name="connsiteX213" fmla="*/ 1414463 w 2109788"/>
                <a:gd name="connsiteY213" fmla="*/ 1443038 h 3271838"/>
                <a:gd name="connsiteX214" fmla="*/ 1443038 w 2109788"/>
                <a:gd name="connsiteY214" fmla="*/ 1419225 h 3271838"/>
                <a:gd name="connsiteX215" fmla="*/ 1452563 w 2109788"/>
                <a:gd name="connsiteY215" fmla="*/ 1390650 h 3271838"/>
                <a:gd name="connsiteX216" fmla="*/ 1433513 w 2109788"/>
                <a:gd name="connsiteY216" fmla="*/ 1338263 h 3271838"/>
                <a:gd name="connsiteX217" fmla="*/ 1404938 w 2109788"/>
                <a:gd name="connsiteY217" fmla="*/ 1314450 h 3271838"/>
                <a:gd name="connsiteX218" fmla="*/ 1395413 w 2109788"/>
                <a:gd name="connsiteY218" fmla="*/ 1300163 h 3271838"/>
                <a:gd name="connsiteX219" fmla="*/ 1381125 w 2109788"/>
                <a:gd name="connsiteY219" fmla="*/ 1281113 h 3271838"/>
                <a:gd name="connsiteX220" fmla="*/ 1362075 w 2109788"/>
                <a:gd name="connsiteY220" fmla="*/ 1252538 h 3271838"/>
                <a:gd name="connsiteX221" fmla="*/ 1347788 w 2109788"/>
                <a:gd name="connsiteY221" fmla="*/ 1243013 h 3271838"/>
                <a:gd name="connsiteX222" fmla="*/ 1333500 w 2109788"/>
                <a:gd name="connsiteY222" fmla="*/ 1214438 h 3271838"/>
                <a:gd name="connsiteX223" fmla="*/ 1323975 w 2109788"/>
                <a:gd name="connsiteY223" fmla="*/ 1185863 h 3271838"/>
                <a:gd name="connsiteX224" fmla="*/ 1319213 w 2109788"/>
                <a:gd name="connsiteY224" fmla="*/ 1171575 h 3271838"/>
                <a:gd name="connsiteX225" fmla="*/ 1314450 w 2109788"/>
                <a:gd name="connsiteY225" fmla="*/ 1157288 h 3271838"/>
                <a:gd name="connsiteX226" fmla="*/ 1304925 w 2109788"/>
                <a:gd name="connsiteY226" fmla="*/ 1123950 h 3271838"/>
                <a:gd name="connsiteX227" fmla="*/ 1290638 w 2109788"/>
                <a:gd name="connsiteY227" fmla="*/ 1114425 h 3271838"/>
                <a:gd name="connsiteX228" fmla="*/ 1266825 w 2109788"/>
                <a:gd name="connsiteY228" fmla="*/ 1119188 h 3271838"/>
                <a:gd name="connsiteX229" fmla="*/ 1190625 w 2109788"/>
                <a:gd name="connsiteY229" fmla="*/ 1109663 h 3271838"/>
                <a:gd name="connsiteX230" fmla="*/ 1181100 w 2109788"/>
                <a:gd name="connsiteY230" fmla="*/ 1081088 h 3271838"/>
                <a:gd name="connsiteX231" fmla="*/ 1185863 w 2109788"/>
                <a:gd name="connsiteY231" fmla="*/ 1019175 h 3271838"/>
                <a:gd name="connsiteX232" fmla="*/ 1195388 w 2109788"/>
                <a:gd name="connsiteY232" fmla="*/ 1004888 h 3271838"/>
                <a:gd name="connsiteX233" fmla="*/ 1223963 w 2109788"/>
                <a:gd name="connsiteY233" fmla="*/ 981075 h 3271838"/>
                <a:gd name="connsiteX234" fmla="*/ 1238250 w 2109788"/>
                <a:gd name="connsiteY234" fmla="*/ 976313 h 3271838"/>
                <a:gd name="connsiteX235" fmla="*/ 1247775 w 2109788"/>
                <a:gd name="connsiteY235" fmla="*/ 962025 h 3271838"/>
                <a:gd name="connsiteX236" fmla="*/ 1276350 w 2109788"/>
                <a:gd name="connsiteY236" fmla="*/ 942975 h 3271838"/>
                <a:gd name="connsiteX237" fmla="*/ 1285875 w 2109788"/>
                <a:gd name="connsiteY237" fmla="*/ 914400 h 3271838"/>
                <a:gd name="connsiteX238" fmla="*/ 1290638 w 2109788"/>
                <a:gd name="connsiteY238" fmla="*/ 900113 h 3271838"/>
                <a:gd name="connsiteX239" fmla="*/ 1300163 w 2109788"/>
                <a:gd name="connsiteY239" fmla="*/ 885825 h 3271838"/>
                <a:gd name="connsiteX240" fmla="*/ 1295400 w 2109788"/>
                <a:gd name="connsiteY240" fmla="*/ 823913 h 3271838"/>
                <a:gd name="connsiteX241" fmla="*/ 1290638 w 2109788"/>
                <a:gd name="connsiteY241" fmla="*/ 809625 h 3271838"/>
                <a:gd name="connsiteX242" fmla="*/ 1276350 w 2109788"/>
                <a:gd name="connsiteY242" fmla="*/ 800100 h 3271838"/>
                <a:gd name="connsiteX243" fmla="*/ 1266825 w 2109788"/>
                <a:gd name="connsiteY243" fmla="*/ 771525 h 3271838"/>
                <a:gd name="connsiteX244" fmla="*/ 1262063 w 2109788"/>
                <a:gd name="connsiteY244" fmla="*/ 757238 h 3271838"/>
                <a:gd name="connsiteX245" fmla="*/ 1257300 w 2109788"/>
                <a:gd name="connsiteY245" fmla="*/ 738188 h 3271838"/>
                <a:gd name="connsiteX246" fmla="*/ 1252538 w 2109788"/>
                <a:gd name="connsiteY246" fmla="*/ 700088 h 3271838"/>
                <a:gd name="connsiteX247" fmla="*/ 1247775 w 2109788"/>
                <a:gd name="connsiteY247" fmla="*/ 685800 h 3271838"/>
                <a:gd name="connsiteX248" fmla="*/ 1238250 w 2109788"/>
                <a:gd name="connsiteY248" fmla="*/ 642938 h 3271838"/>
                <a:gd name="connsiteX249" fmla="*/ 1243013 w 2109788"/>
                <a:gd name="connsiteY249" fmla="*/ 609600 h 3271838"/>
                <a:gd name="connsiteX250" fmla="*/ 1247775 w 2109788"/>
                <a:gd name="connsiteY250" fmla="*/ 595313 h 3271838"/>
                <a:gd name="connsiteX251" fmla="*/ 1266825 w 2109788"/>
                <a:gd name="connsiteY251" fmla="*/ 590550 h 3271838"/>
                <a:gd name="connsiteX252" fmla="*/ 1290638 w 2109788"/>
                <a:gd name="connsiteY252" fmla="*/ 566738 h 3271838"/>
                <a:gd name="connsiteX253" fmla="*/ 1319213 w 2109788"/>
                <a:gd name="connsiteY253" fmla="*/ 538163 h 3271838"/>
                <a:gd name="connsiteX254" fmla="*/ 1323975 w 2109788"/>
                <a:gd name="connsiteY254" fmla="*/ 523875 h 3271838"/>
                <a:gd name="connsiteX255" fmla="*/ 1333500 w 2109788"/>
                <a:gd name="connsiteY255" fmla="*/ 509588 h 3271838"/>
                <a:gd name="connsiteX256" fmla="*/ 1338263 w 2109788"/>
                <a:gd name="connsiteY256" fmla="*/ 490538 h 3271838"/>
                <a:gd name="connsiteX257" fmla="*/ 1362075 w 2109788"/>
                <a:gd name="connsiteY257" fmla="*/ 423863 h 3271838"/>
                <a:gd name="connsiteX258" fmla="*/ 1371600 w 2109788"/>
                <a:gd name="connsiteY258" fmla="*/ 323850 h 3271838"/>
                <a:gd name="connsiteX259" fmla="*/ 1381125 w 2109788"/>
                <a:gd name="connsiteY259" fmla="*/ 280988 h 3271838"/>
                <a:gd name="connsiteX260" fmla="*/ 1385888 w 2109788"/>
                <a:gd name="connsiteY260" fmla="*/ 247650 h 3271838"/>
                <a:gd name="connsiteX261" fmla="*/ 1395413 w 2109788"/>
                <a:gd name="connsiteY261" fmla="*/ 219075 h 3271838"/>
                <a:gd name="connsiteX262" fmla="*/ 1400175 w 2109788"/>
                <a:gd name="connsiteY262" fmla="*/ 200025 h 3271838"/>
                <a:gd name="connsiteX263" fmla="*/ 1409700 w 2109788"/>
                <a:gd name="connsiteY263" fmla="*/ 104775 h 3271838"/>
                <a:gd name="connsiteX264" fmla="*/ 1433513 w 2109788"/>
                <a:gd name="connsiteY264" fmla="*/ 57150 h 3271838"/>
                <a:gd name="connsiteX265" fmla="*/ 1462088 w 2109788"/>
                <a:gd name="connsiteY265" fmla="*/ 33338 h 3271838"/>
                <a:gd name="connsiteX266" fmla="*/ 1490663 w 2109788"/>
                <a:gd name="connsiteY266" fmla="*/ 23813 h 3271838"/>
                <a:gd name="connsiteX267" fmla="*/ 1504950 w 2109788"/>
                <a:gd name="connsiteY267" fmla="*/ 19050 h 3271838"/>
                <a:gd name="connsiteX268" fmla="*/ 1519238 w 2109788"/>
                <a:gd name="connsiteY268" fmla="*/ 14288 h 3271838"/>
                <a:gd name="connsiteX269" fmla="*/ 1583195 w 2109788"/>
                <a:gd name="connsiteY269" fmla="*/ 0 h 3271838"/>
                <a:gd name="connsiteX0" fmla="*/ 1583195 w 2109788"/>
                <a:gd name="connsiteY0" fmla="*/ 0 h 3271838"/>
                <a:gd name="connsiteX1" fmla="*/ 1628775 w 2109788"/>
                <a:gd name="connsiteY1" fmla="*/ 14288 h 3271838"/>
                <a:gd name="connsiteX2" fmla="*/ 1643063 w 2109788"/>
                <a:gd name="connsiteY2" fmla="*/ 54769 h 3271838"/>
                <a:gd name="connsiteX3" fmla="*/ 1657350 w 2109788"/>
                <a:gd name="connsiteY3" fmla="*/ 123825 h 3271838"/>
                <a:gd name="connsiteX4" fmla="*/ 1666875 w 2109788"/>
                <a:gd name="connsiteY4" fmla="*/ 166688 h 3271838"/>
                <a:gd name="connsiteX5" fmla="*/ 1676400 w 2109788"/>
                <a:gd name="connsiteY5" fmla="*/ 228600 h 3271838"/>
                <a:gd name="connsiteX6" fmla="*/ 1685925 w 2109788"/>
                <a:gd name="connsiteY6" fmla="*/ 261938 h 3271838"/>
                <a:gd name="connsiteX7" fmla="*/ 1700213 w 2109788"/>
                <a:gd name="connsiteY7" fmla="*/ 338138 h 3271838"/>
                <a:gd name="connsiteX8" fmla="*/ 1709738 w 2109788"/>
                <a:gd name="connsiteY8" fmla="*/ 366713 h 3271838"/>
                <a:gd name="connsiteX9" fmla="*/ 1714500 w 2109788"/>
                <a:gd name="connsiteY9" fmla="*/ 381000 h 3271838"/>
                <a:gd name="connsiteX10" fmla="*/ 1724025 w 2109788"/>
                <a:gd name="connsiteY10" fmla="*/ 395288 h 3271838"/>
                <a:gd name="connsiteX11" fmla="*/ 1733550 w 2109788"/>
                <a:gd name="connsiteY11" fmla="*/ 423863 h 3271838"/>
                <a:gd name="connsiteX12" fmla="*/ 1752600 w 2109788"/>
                <a:gd name="connsiteY12" fmla="*/ 452438 h 3271838"/>
                <a:gd name="connsiteX13" fmla="*/ 1757363 w 2109788"/>
                <a:gd name="connsiteY13" fmla="*/ 466725 h 3271838"/>
                <a:gd name="connsiteX14" fmla="*/ 1781175 w 2109788"/>
                <a:gd name="connsiteY14" fmla="*/ 495300 h 3271838"/>
                <a:gd name="connsiteX15" fmla="*/ 1795463 w 2109788"/>
                <a:gd name="connsiteY15" fmla="*/ 500063 h 3271838"/>
                <a:gd name="connsiteX16" fmla="*/ 1804988 w 2109788"/>
                <a:gd name="connsiteY16" fmla="*/ 514350 h 3271838"/>
                <a:gd name="connsiteX17" fmla="*/ 1833563 w 2109788"/>
                <a:gd name="connsiteY17" fmla="*/ 533400 h 3271838"/>
                <a:gd name="connsiteX18" fmla="*/ 1862138 w 2109788"/>
                <a:gd name="connsiteY18" fmla="*/ 576263 h 3271838"/>
                <a:gd name="connsiteX19" fmla="*/ 1871663 w 2109788"/>
                <a:gd name="connsiteY19" fmla="*/ 590550 h 3271838"/>
                <a:gd name="connsiteX20" fmla="*/ 1866900 w 2109788"/>
                <a:gd name="connsiteY20" fmla="*/ 623888 h 3271838"/>
                <a:gd name="connsiteX21" fmla="*/ 1857375 w 2109788"/>
                <a:gd name="connsiteY21" fmla="*/ 685800 h 3271838"/>
                <a:gd name="connsiteX22" fmla="*/ 1847850 w 2109788"/>
                <a:gd name="connsiteY22" fmla="*/ 714375 h 3271838"/>
                <a:gd name="connsiteX23" fmla="*/ 1838325 w 2109788"/>
                <a:gd name="connsiteY23" fmla="*/ 728663 h 3271838"/>
                <a:gd name="connsiteX24" fmla="*/ 1833563 w 2109788"/>
                <a:gd name="connsiteY24" fmla="*/ 747713 h 3271838"/>
                <a:gd name="connsiteX25" fmla="*/ 1828800 w 2109788"/>
                <a:gd name="connsiteY25" fmla="*/ 762000 h 3271838"/>
                <a:gd name="connsiteX26" fmla="*/ 1833563 w 2109788"/>
                <a:gd name="connsiteY26" fmla="*/ 790575 h 3271838"/>
                <a:gd name="connsiteX27" fmla="*/ 1843088 w 2109788"/>
                <a:gd name="connsiteY27" fmla="*/ 819150 h 3271838"/>
                <a:gd name="connsiteX28" fmla="*/ 1847850 w 2109788"/>
                <a:gd name="connsiteY28" fmla="*/ 833438 h 3271838"/>
                <a:gd name="connsiteX29" fmla="*/ 1857375 w 2109788"/>
                <a:gd name="connsiteY29" fmla="*/ 847725 h 3271838"/>
                <a:gd name="connsiteX30" fmla="*/ 1862138 w 2109788"/>
                <a:gd name="connsiteY30" fmla="*/ 866775 h 3271838"/>
                <a:gd name="connsiteX31" fmla="*/ 1871663 w 2109788"/>
                <a:gd name="connsiteY31" fmla="*/ 966788 h 3271838"/>
                <a:gd name="connsiteX32" fmla="*/ 1876425 w 2109788"/>
                <a:gd name="connsiteY32" fmla="*/ 1004888 h 3271838"/>
                <a:gd name="connsiteX33" fmla="*/ 1871663 w 2109788"/>
                <a:gd name="connsiteY33" fmla="*/ 1028700 h 3271838"/>
                <a:gd name="connsiteX34" fmla="*/ 1857375 w 2109788"/>
                <a:gd name="connsiteY34" fmla="*/ 1100138 h 3271838"/>
                <a:gd name="connsiteX35" fmla="*/ 1847850 w 2109788"/>
                <a:gd name="connsiteY35" fmla="*/ 1128713 h 3271838"/>
                <a:gd name="connsiteX36" fmla="*/ 1838325 w 2109788"/>
                <a:gd name="connsiteY36" fmla="*/ 1157288 h 3271838"/>
                <a:gd name="connsiteX37" fmla="*/ 1824038 w 2109788"/>
                <a:gd name="connsiteY37" fmla="*/ 1200150 h 3271838"/>
                <a:gd name="connsiteX38" fmla="*/ 1819275 w 2109788"/>
                <a:gd name="connsiteY38" fmla="*/ 1214438 h 3271838"/>
                <a:gd name="connsiteX39" fmla="*/ 1785938 w 2109788"/>
                <a:gd name="connsiteY39" fmla="*/ 1257300 h 3271838"/>
                <a:gd name="connsiteX40" fmla="*/ 1776413 w 2109788"/>
                <a:gd name="connsiteY40" fmla="*/ 1271588 h 3271838"/>
                <a:gd name="connsiteX41" fmla="*/ 1747838 w 2109788"/>
                <a:gd name="connsiteY41" fmla="*/ 1290638 h 3271838"/>
                <a:gd name="connsiteX42" fmla="*/ 1738313 w 2109788"/>
                <a:gd name="connsiteY42" fmla="*/ 1304925 h 3271838"/>
                <a:gd name="connsiteX43" fmla="*/ 1709738 w 2109788"/>
                <a:gd name="connsiteY43" fmla="*/ 1323975 h 3271838"/>
                <a:gd name="connsiteX44" fmla="*/ 1700213 w 2109788"/>
                <a:gd name="connsiteY44" fmla="*/ 1338263 h 3271838"/>
                <a:gd name="connsiteX45" fmla="*/ 1685925 w 2109788"/>
                <a:gd name="connsiteY45" fmla="*/ 1347788 h 3271838"/>
                <a:gd name="connsiteX46" fmla="*/ 1676400 w 2109788"/>
                <a:gd name="connsiteY46" fmla="*/ 1390650 h 3271838"/>
                <a:gd name="connsiteX47" fmla="*/ 1690688 w 2109788"/>
                <a:gd name="connsiteY47" fmla="*/ 1419225 h 3271838"/>
                <a:gd name="connsiteX48" fmla="*/ 1704975 w 2109788"/>
                <a:gd name="connsiteY48" fmla="*/ 1428750 h 3271838"/>
                <a:gd name="connsiteX49" fmla="*/ 1743075 w 2109788"/>
                <a:gd name="connsiteY49" fmla="*/ 1452563 h 3271838"/>
                <a:gd name="connsiteX50" fmla="*/ 1757363 w 2109788"/>
                <a:gd name="connsiteY50" fmla="*/ 1457325 h 3271838"/>
                <a:gd name="connsiteX51" fmla="*/ 1766888 w 2109788"/>
                <a:gd name="connsiteY51" fmla="*/ 1471613 h 3271838"/>
                <a:gd name="connsiteX52" fmla="*/ 1800225 w 2109788"/>
                <a:gd name="connsiteY52" fmla="*/ 1509713 h 3271838"/>
                <a:gd name="connsiteX53" fmla="*/ 1819275 w 2109788"/>
                <a:gd name="connsiteY53" fmla="*/ 1552575 h 3271838"/>
                <a:gd name="connsiteX54" fmla="*/ 1833563 w 2109788"/>
                <a:gd name="connsiteY54" fmla="*/ 1557338 h 3271838"/>
                <a:gd name="connsiteX55" fmla="*/ 1838325 w 2109788"/>
                <a:gd name="connsiteY55" fmla="*/ 1571625 h 3271838"/>
                <a:gd name="connsiteX56" fmla="*/ 1866900 w 2109788"/>
                <a:gd name="connsiteY56" fmla="*/ 1590675 h 3271838"/>
                <a:gd name="connsiteX57" fmla="*/ 1885950 w 2109788"/>
                <a:gd name="connsiteY57" fmla="*/ 1633538 h 3271838"/>
                <a:gd name="connsiteX58" fmla="*/ 1900238 w 2109788"/>
                <a:gd name="connsiteY58" fmla="*/ 1643063 h 3271838"/>
                <a:gd name="connsiteX59" fmla="*/ 1947863 w 2109788"/>
                <a:gd name="connsiteY59" fmla="*/ 1657350 h 3271838"/>
                <a:gd name="connsiteX60" fmla="*/ 1962150 w 2109788"/>
                <a:gd name="connsiteY60" fmla="*/ 1662113 h 3271838"/>
                <a:gd name="connsiteX61" fmla="*/ 1990725 w 2109788"/>
                <a:gd name="connsiteY61" fmla="*/ 1676400 h 3271838"/>
                <a:gd name="connsiteX62" fmla="*/ 2033588 w 2109788"/>
                <a:gd name="connsiteY62" fmla="*/ 1704975 h 3271838"/>
                <a:gd name="connsiteX63" fmla="*/ 2047875 w 2109788"/>
                <a:gd name="connsiteY63" fmla="*/ 1714500 h 3271838"/>
                <a:gd name="connsiteX64" fmla="*/ 2057400 w 2109788"/>
                <a:gd name="connsiteY64" fmla="*/ 1728788 h 3271838"/>
                <a:gd name="connsiteX65" fmla="*/ 2071688 w 2109788"/>
                <a:gd name="connsiteY65" fmla="*/ 1738313 h 3271838"/>
                <a:gd name="connsiteX66" fmla="*/ 2081213 w 2109788"/>
                <a:gd name="connsiteY66" fmla="*/ 1766888 h 3271838"/>
                <a:gd name="connsiteX67" fmla="*/ 2085975 w 2109788"/>
                <a:gd name="connsiteY67" fmla="*/ 1781175 h 3271838"/>
                <a:gd name="connsiteX68" fmla="*/ 2090738 w 2109788"/>
                <a:gd name="connsiteY68" fmla="*/ 1795463 h 3271838"/>
                <a:gd name="connsiteX69" fmla="*/ 2095500 w 2109788"/>
                <a:gd name="connsiteY69" fmla="*/ 1819275 h 3271838"/>
                <a:gd name="connsiteX70" fmla="*/ 2100263 w 2109788"/>
                <a:gd name="connsiteY70" fmla="*/ 1833563 h 3271838"/>
                <a:gd name="connsiteX71" fmla="*/ 2109788 w 2109788"/>
                <a:gd name="connsiteY71" fmla="*/ 1871663 h 3271838"/>
                <a:gd name="connsiteX72" fmla="*/ 2100263 w 2109788"/>
                <a:gd name="connsiteY72" fmla="*/ 1947863 h 3271838"/>
                <a:gd name="connsiteX73" fmla="*/ 2090738 w 2109788"/>
                <a:gd name="connsiteY73" fmla="*/ 1976438 h 3271838"/>
                <a:gd name="connsiteX74" fmla="*/ 2085975 w 2109788"/>
                <a:gd name="connsiteY74" fmla="*/ 1990725 h 3271838"/>
                <a:gd name="connsiteX75" fmla="*/ 2066925 w 2109788"/>
                <a:gd name="connsiteY75" fmla="*/ 2019300 h 3271838"/>
                <a:gd name="connsiteX76" fmla="*/ 2052638 w 2109788"/>
                <a:gd name="connsiteY76" fmla="*/ 2047875 h 3271838"/>
                <a:gd name="connsiteX77" fmla="*/ 2038350 w 2109788"/>
                <a:gd name="connsiteY77" fmla="*/ 2057400 h 3271838"/>
                <a:gd name="connsiteX78" fmla="*/ 2028825 w 2109788"/>
                <a:gd name="connsiteY78" fmla="*/ 2071688 h 3271838"/>
                <a:gd name="connsiteX79" fmla="*/ 2014538 w 2109788"/>
                <a:gd name="connsiteY79" fmla="*/ 2076450 h 3271838"/>
                <a:gd name="connsiteX80" fmla="*/ 1952625 w 2109788"/>
                <a:gd name="connsiteY80" fmla="*/ 2090738 h 3271838"/>
                <a:gd name="connsiteX81" fmla="*/ 1938338 w 2109788"/>
                <a:gd name="connsiteY81" fmla="*/ 2105025 h 3271838"/>
                <a:gd name="connsiteX82" fmla="*/ 1924050 w 2109788"/>
                <a:gd name="connsiteY82" fmla="*/ 2114550 h 3271838"/>
                <a:gd name="connsiteX83" fmla="*/ 1905000 w 2109788"/>
                <a:gd name="connsiteY83" fmla="*/ 2143125 h 3271838"/>
                <a:gd name="connsiteX84" fmla="*/ 1876425 w 2109788"/>
                <a:gd name="connsiteY84" fmla="*/ 2185988 h 3271838"/>
                <a:gd name="connsiteX85" fmla="*/ 1857375 w 2109788"/>
                <a:gd name="connsiteY85" fmla="*/ 2214563 h 3271838"/>
                <a:gd name="connsiteX86" fmla="*/ 1847850 w 2109788"/>
                <a:gd name="connsiteY86" fmla="*/ 2228850 h 3271838"/>
                <a:gd name="connsiteX87" fmla="*/ 1819275 w 2109788"/>
                <a:gd name="connsiteY87" fmla="*/ 2286000 h 3271838"/>
                <a:gd name="connsiteX88" fmla="*/ 1809750 w 2109788"/>
                <a:gd name="connsiteY88" fmla="*/ 2300288 h 3271838"/>
                <a:gd name="connsiteX89" fmla="*/ 1800225 w 2109788"/>
                <a:gd name="connsiteY89" fmla="*/ 2328863 h 3271838"/>
                <a:gd name="connsiteX90" fmla="*/ 1795463 w 2109788"/>
                <a:gd name="connsiteY90" fmla="*/ 2343150 h 3271838"/>
                <a:gd name="connsiteX91" fmla="*/ 1804988 w 2109788"/>
                <a:gd name="connsiteY91" fmla="*/ 2376488 h 3271838"/>
                <a:gd name="connsiteX92" fmla="*/ 1814513 w 2109788"/>
                <a:gd name="connsiteY92" fmla="*/ 2405063 h 3271838"/>
                <a:gd name="connsiteX93" fmla="*/ 1819275 w 2109788"/>
                <a:gd name="connsiteY93" fmla="*/ 2419350 h 3271838"/>
                <a:gd name="connsiteX94" fmla="*/ 1828800 w 2109788"/>
                <a:gd name="connsiteY94" fmla="*/ 2462213 h 3271838"/>
                <a:gd name="connsiteX95" fmla="*/ 1838325 w 2109788"/>
                <a:gd name="connsiteY95" fmla="*/ 2476500 h 3271838"/>
                <a:gd name="connsiteX96" fmla="*/ 1847850 w 2109788"/>
                <a:gd name="connsiteY96" fmla="*/ 2505075 h 3271838"/>
                <a:gd name="connsiteX97" fmla="*/ 1871663 w 2109788"/>
                <a:gd name="connsiteY97" fmla="*/ 2547938 h 3271838"/>
                <a:gd name="connsiteX98" fmla="*/ 1866900 w 2109788"/>
                <a:gd name="connsiteY98" fmla="*/ 2690813 h 3271838"/>
                <a:gd name="connsiteX99" fmla="*/ 1866900 w 2109788"/>
                <a:gd name="connsiteY99" fmla="*/ 2733675 h 3271838"/>
                <a:gd name="connsiteX100" fmla="*/ 1866900 w 2109788"/>
                <a:gd name="connsiteY100" fmla="*/ 3038475 h 3271838"/>
                <a:gd name="connsiteX101" fmla="*/ 1862138 w 2109788"/>
                <a:gd name="connsiteY101" fmla="*/ 3071813 h 3271838"/>
                <a:gd name="connsiteX102" fmla="*/ 1852613 w 2109788"/>
                <a:gd name="connsiteY102" fmla="*/ 3138488 h 3271838"/>
                <a:gd name="connsiteX103" fmla="*/ 1847850 w 2109788"/>
                <a:gd name="connsiteY103" fmla="*/ 3152775 h 3271838"/>
                <a:gd name="connsiteX104" fmla="*/ 1828800 w 2109788"/>
                <a:gd name="connsiteY104" fmla="*/ 3181350 h 3271838"/>
                <a:gd name="connsiteX105" fmla="*/ 1824038 w 2109788"/>
                <a:gd name="connsiteY105" fmla="*/ 3195638 h 3271838"/>
                <a:gd name="connsiteX106" fmla="*/ 1781175 w 2109788"/>
                <a:gd name="connsiteY106" fmla="*/ 3214688 h 3271838"/>
                <a:gd name="connsiteX107" fmla="*/ 1738313 w 2109788"/>
                <a:gd name="connsiteY107" fmla="*/ 3238500 h 3271838"/>
                <a:gd name="connsiteX108" fmla="*/ 1724025 w 2109788"/>
                <a:gd name="connsiteY108" fmla="*/ 3248025 h 3271838"/>
                <a:gd name="connsiteX109" fmla="*/ 1685925 w 2109788"/>
                <a:gd name="connsiteY109" fmla="*/ 3257550 h 3271838"/>
                <a:gd name="connsiteX110" fmla="*/ 1590675 w 2109788"/>
                <a:gd name="connsiteY110" fmla="*/ 3267075 h 3271838"/>
                <a:gd name="connsiteX111" fmla="*/ 1571625 w 2109788"/>
                <a:gd name="connsiteY111" fmla="*/ 3271838 h 3271838"/>
                <a:gd name="connsiteX112" fmla="*/ 1509713 w 2109788"/>
                <a:gd name="connsiteY112" fmla="*/ 3267075 h 3271838"/>
                <a:gd name="connsiteX113" fmla="*/ 1476375 w 2109788"/>
                <a:gd name="connsiteY113" fmla="*/ 3257550 h 3271838"/>
                <a:gd name="connsiteX114" fmla="*/ 1443038 w 2109788"/>
                <a:gd name="connsiteY114" fmla="*/ 3252788 h 3271838"/>
                <a:gd name="connsiteX115" fmla="*/ 1428750 w 2109788"/>
                <a:gd name="connsiteY115" fmla="*/ 3248025 h 3271838"/>
                <a:gd name="connsiteX116" fmla="*/ 1376363 w 2109788"/>
                <a:gd name="connsiteY116" fmla="*/ 3238500 h 3271838"/>
                <a:gd name="connsiteX117" fmla="*/ 1357313 w 2109788"/>
                <a:gd name="connsiteY117" fmla="*/ 3233738 h 3271838"/>
                <a:gd name="connsiteX118" fmla="*/ 1328738 w 2109788"/>
                <a:gd name="connsiteY118" fmla="*/ 3224213 h 3271838"/>
                <a:gd name="connsiteX119" fmla="*/ 1300163 w 2109788"/>
                <a:gd name="connsiteY119" fmla="*/ 3209925 h 3271838"/>
                <a:gd name="connsiteX120" fmla="*/ 1271588 w 2109788"/>
                <a:gd name="connsiteY120" fmla="*/ 3195638 h 3271838"/>
                <a:gd name="connsiteX121" fmla="*/ 1257300 w 2109788"/>
                <a:gd name="connsiteY121" fmla="*/ 3186113 h 3271838"/>
                <a:gd name="connsiteX122" fmla="*/ 1247775 w 2109788"/>
                <a:gd name="connsiteY122" fmla="*/ 3157538 h 3271838"/>
                <a:gd name="connsiteX123" fmla="*/ 1247775 w 2109788"/>
                <a:gd name="connsiteY123" fmla="*/ 3014663 h 3271838"/>
                <a:gd name="connsiteX124" fmla="*/ 1238250 w 2109788"/>
                <a:gd name="connsiteY124" fmla="*/ 2981325 h 3271838"/>
                <a:gd name="connsiteX125" fmla="*/ 1243013 w 2109788"/>
                <a:gd name="connsiteY125" fmla="*/ 2924175 h 3271838"/>
                <a:gd name="connsiteX126" fmla="*/ 1252538 w 2109788"/>
                <a:gd name="connsiteY126" fmla="*/ 2881313 h 3271838"/>
                <a:gd name="connsiteX127" fmla="*/ 1247775 w 2109788"/>
                <a:gd name="connsiteY127" fmla="*/ 2805113 h 3271838"/>
                <a:gd name="connsiteX128" fmla="*/ 1252538 w 2109788"/>
                <a:gd name="connsiteY128" fmla="*/ 2743200 h 3271838"/>
                <a:gd name="connsiteX129" fmla="*/ 1252538 w 2109788"/>
                <a:gd name="connsiteY129" fmla="*/ 2671763 h 3271838"/>
                <a:gd name="connsiteX130" fmla="*/ 1243013 w 2109788"/>
                <a:gd name="connsiteY130" fmla="*/ 2605088 h 3271838"/>
                <a:gd name="connsiteX131" fmla="*/ 1238250 w 2109788"/>
                <a:gd name="connsiteY131" fmla="*/ 2590800 h 3271838"/>
                <a:gd name="connsiteX132" fmla="*/ 1243013 w 2109788"/>
                <a:gd name="connsiteY132" fmla="*/ 2533650 h 3271838"/>
                <a:gd name="connsiteX133" fmla="*/ 1247775 w 2109788"/>
                <a:gd name="connsiteY133" fmla="*/ 2519363 h 3271838"/>
                <a:gd name="connsiteX134" fmla="*/ 1262063 w 2109788"/>
                <a:gd name="connsiteY134" fmla="*/ 2471738 h 3271838"/>
                <a:gd name="connsiteX135" fmla="*/ 1266825 w 2109788"/>
                <a:gd name="connsiteY135" fmla="*/ 2457450 h 3271838"/>
                <a:gd name="connsiteX136" fmla="*/ 1285875 w 2109788"/>
                <a:gd name="connsiteY136" fmla="*/ 2428875 h 3271838"/>
                <a:gd name="connsiteX137" fmla="*/ 1300163 w 2109788"/>
                <a:gd name="connsiteY137" fmla="*/ 2381250 h 3271838"/>
                <a:gd name="connsiteX138" fmla="*/ 1304925 w 2109788"/>
                <a:gd name="connsiteY138" fmla="*/ 2366963 h 3271838"/>
                <a:gd name="connsiteX139" fmla="*/ 1290638 w 2109788"/>
                <a:gd name="connsiteY139" fmla="*/ 2309813 h 3271838"/>
                <a:gd name="connsiteX140" fmla="*/ 1281113 w 2109788"/>
                <a:gd name="connsiteY140" fmla="*/ 2295525 h 3271838"/>
                <a:gd name="connsiteX141" fmla="*/ 1271588 w 2109788"/>
                <a:gd name="connsiteY141" fmla="*/ 2252663 h 3271838"/>
                <a:gd name="connsiteX142" fmla="*/ 1266825 w 2109788"/>
                <a:gd name="connsiteY142" fmla="*/ 2209800 h 3271838"/>
                <a:gd name="connsiteX143" fmla="*/ 1257300 w 2109788"/>
                <a:gd name="connsiteY143" fmla="*/ 2176463 h 3271838"/>
                <a:gd name="connsiteX144" fmla="*/ 1262063 w 2109788"/>
                <a:gd name="connsiteY144" fmla="*/ 2071688 h 3271838"/>
                <a:gd name="connsiteX145" fmla="*/ 1271588 w 2109788"/>
                <a:gd name="connsiteY145" fmla="*/ 2024063 h 3271838"/>
                <a:gd name="connsiteX146" fmla="*/ 1266825 w 2109788"/>
                <a:gd name="connsiteY146" fmla="*/ 1971675 h 3271838"/>
                <a:gd name="connsiteX147" fmla="*/ 1223963 w 2109788"/>
                <a:gd name="connsiteY147" fmla="*/ 1947863 h 3271838"/>
                <a:gd name="connsiteX148" fmla="*/ 1209675 w 2109788"/>
                <a:gd name="connsiteY148" fmla="*/ 1952625 h 3271838"/>
                <a:gd name="connsiteX149" fmla="*/ 1171575 w 2109788"/>
                <a:gd name="connsiteY149" fmla="*/ 1943100 h 3271838"/>
                <a:gd name="connsiteX150" fmla="*/ 1157288 w 2109788"/>
                <a:gd name="connsiteY150" fmla="*/ 1933575 h 3271838"/>
                <a:gd name="connsiteX151" fmla="*/ 1128713 w 2109788"/>
                <a:gd name="connsiteY151" fmla="*/ 1924050 h 3271838"/>
                <a:gd name="connsiteX152" fmla="*/ 1114425 w 2109788"/>
                <a:gd name="connsiteY152" fmla="*/ 1919288 h 3271838"/>
                <a:gd name="connsiteX153" fmla="*/ 1047750 w 2109788"/>
                <a:gd name="connsiteY153" fmla="*/ 1928813 h 3271838"/>
                <a:gd name="connsiteX154" fmla="*/ 1014413 w 2109788"/>
                <a:gd name="connsiteY154" fmla="*/ 1924050 h 3271838"/>
                <a:gd name="connsiteX155" fmla="*/ 952500 w 2109788"/>
                <a:gd name="connsiteY155" fmla="*/ 1933575 h 3271838"/>
                <a:gd name="connsiteX156" fmla="*/ 890588 w 2109788"/>
                <a:gd name="connsiteY156" fmla="*/ 1928813 h 3271838"/>
                <a:gd name="connsiteX157" fmla="*/ 876300 w 2109788"/>
                <a:gd name="connsiteY157" fmla="*/ 1924050 h 3271838"/>
                <a:gd name="connsiteX158" fmla="*/ 862013 w 2109788"/>
                <a:gd name="connsiteY158" fmla="*/ 1914525 h 3271838"/>
                <a:gd name="connsiteX159" fmla="*/ 842963 w 2109788"/>
                <a:gd name="connsiteY159" fmla="*/ 1909763 h 3271838"/>
                <a:gd name="connsiteX160" fmla="*/ 814388 w 2109788"/>
                <a:gd name="connsiteY160" fmla="*/ 1914525 h 3271838"/>
                <a:gd name="connsiteX161" fmla="*/ 785813 w 2109788"/>
                <a:gd name="connsiteY161" fmla="*/ 1900238 h 3271838"/>
                <a:gd name="connsiteX162" fmla="*/ 714375 w 2109788"/>
                <a:gd name="connsiteY162" fmla="*/ 1905000 h 3271838"/>
                <a:gd name="connsiteX163" fmla="*/ 671513 w 2109788"/>
                <a:gd name="connsiteY163" fmla="*/ 1881188 h 3271838"/>
                <a:gd name="connsiteX164" fmla="*/ 604838 w 2109788"/>
                <a:gd name="connsiteY164" fmla="*/ 1862138 h 3271838"/>
                <a:gd name="connsiteX165" fmla="*/ 566738 w 2109788"/>
                <a:gd name="connsiteY165" fmla="*/ 1857375 h 3271838"/>
                <a:gd name="connsiteX166" fmla="*/ 523875 w 2109788"/>
                <a:gd name="connsiteY166" fmla="*/ 1862138 h 3271838"/>
                <a:gd name="connsiteX167" fmla="*/ 423863 w 2109788"/>
                <a:gd name="connsiteY167" fmla="*/ 1852613 h 3271838"/>
                <a:gd name="connsiteX168" fmla="*/ 352425 w 2109788"/>
                <a:gd name="connsiteY168" fmla="*/ 1843088 h 3271838"/>
                <a:gd name="connsiteX169" fmla="*/ 252413 w 2109788"/>
                <a:gd name="connsiteY169" fmla="*/ 1852613 h 3271838"/>
                <a:gd name="connsiteX170" fmla="*/ 204788 w 2109788"/>
                <a:gd name="connsiteY170" fmla="*/ 1862138 h 3271838"/>
                <a:gd name="connsiteX171" fmla="*/ 166688 w 2109788"/>
                <a:gd name="connsiteY171" fmla="*/ 1871663 h 3271838"/>
                <a:gd name="connsiteX172" fmla="*/ 138113 w 2109788"/>
                <a:gd name="connsiteY172" fmla="*/ 1881188 h 3271838"/>
                <a:gd name="connsiteX173" fmla="*/ 109538 w 2109788"/>
                <a:gd name="connsiteY173" fmla="*/ 1885950 h 3271838"/>
                <a:gd name="connsiteX174" fmla="*/ 80963 w 2109788"/>
                <a:gd name="connsiteY174" fmla="*/ 1876425 h 3271838"/>
                <a:gd name="connsiteX175" fmla="*/ 66675 w 2109788"/>
                <a:gd name="connsiteY175" fmla="*/ 1871663 h 3271838"/>
                <a:gd name="connsiteX176" fmla="*/ 38100 w 2109788"/>
                <a:gd name="connsiteY176" fmla="*/ 1852613 h 3271838"/>
                <a:gd name="connsiteX177" fmla="*/ 19050 w 2109788"/>
                <a:gd name="connsiteY177" fmla="*/ 1824038 h 3271838"/>
                <a:gd name="connsiteX178" fmla="*/ 9525 w 2109788"/>
                <a:gd name="connsiteY178" fmla="*/ 1785938 h 3271838"/>
                <a:gd name="connsiteX179" fmla="*/ 0 w 2109788"/>
                <a:gd name="connsiteY179" fmla="*/ 1757363 h 3271838"/>
                <a:gd name="connsiteX180" fmla="*/ 9525 w 2109788"/>
                <a:gd name="connsiteY180" fmla="*/ 1728788 h 3271838"/>
                <a:gd name="connsiteX181" fmla="*/ 14288 w 2109788"/>
                <a:gd name="connsiteY181" fmla="*/ 1714500 h 3271838"/>
                <a:gd name="connsiteX182" fmla="*/ 23813 w 2109788"/>
                <a:gd name="connsiteY182" fmla="*/ 1700213 h 3271838"/>
                <a:gd name="connsiteX183" fmla="*/ 42863 w 2109788"/>
                <a:gd name="connsiteY183" fmla="*/ 1676400 h 3271838"/>
                <a:gd name="connsiteX184" fmla="*/ 47625 w 2109788"/>
                <a:gd name="connsiteY184" fmla="*/ 1662113 h 3271838"/>
                <a:gd name="connsiteX185" fmla="*/ 76200 w 2109788"/>
                <a:gd name="connsiteY185" fmla="*/ 1643063 h 3271838"/>
                <a:gd name="connsiteX186" fmla="*/ 95250 w 2109788"/>
                <a:gd name="connsiteY186" fmla="*/ 1628775 h 3271838"/>
                <a:gd name="connsiteX187" fmla="*/ 128588 w 2109788"/>
                <a:gd name="connsiteY187" fmla="*/ 1619250 h 3271838"/>
                <a:gd name="connsiteX188" fmla="*/ 171450 w 2109788"/>
                <a:gd name="connsiteY188" fmla="*/ 1609725 h 3271838"/>
                <a:gd name="connsiteX189" fmla="*/ 242888 w 2109788"/>
                <a:gd name="connsiteY189" fmla="*/ 1624013 h 3271838"/>
                <a:gd name="connsiteX190" fmla="*/ 257175 w 2109788"/>
                <a:gd name="connsiteY190" fmla="*/ 1633538 h 3271838"/>
                <a:gd name="connsiteX191" fmla="*/ 285750 w 2109788"/>
                <a:gd name="connsiteY191" fmla="*/ 1643063 h 3271838"/>
                <a:gd name="connsiteX192" fmla="*/ 461963 w 2109788"/>
                <a:gd name="connsiteY192" fmla="*/ 1633538 h 3271838"/>
                <a:gd name="connsiteX193" fmla="*/ 495300 w 2109788"/>
                <a:gd name="connsiteY193" fmla="*/ 1624013 h 3271838"/>
                <a:gd name="connsiteX194" fmla="*/ 514350 w 2109788"/>
                <a:gd name="connsiteY194" fmla="*/ 1619250 h 3271838"/>
                <a:gd name="connsiteX195" fmla="*/ 595313 w 2109788"/>
                <a:gd name="connsiteY195" fmla="*/ 1604963 h 3271838"/>
                <a:gd name="connsiteX196" fmla="*/ 657225 w 2109788"/>
                <a:gd name="connsiteY196" fmla="*/ 1595438 h 3271838"/>
                <a:gd name="connsiteX197" fmla="*/ 876300 w 2109788"/>
                <a:gd name="connsiteY197" fmla="*/ 1585913 h 3271838"/>
                <a:gd name="connsiteX198" fmla="*/ 904875 w 2109788"/>
                <a:gd name="connsiteY198" fmla="*/ 1571625 h 3271838"/>
                <a:gd name="connsiteX199" fmla="*/ 942975 w 2109788"/>
                <a:gd name="connsiteY199" fmla="*/ 1562100 h 3271838"/>
                <a:gd name="connsiteX200" fmla="*/ 1009650 w 2109788"/>
                <a:gd name="connsiteY200" fmla="*/ 1566863 h 3271838"/>
                <a:gd name="connsiteX201" fmla="*/ 1033463 w 2109788"/>
                <a:gd name="connsiteY201" fmla="*/ 1571625 h 3271838"/>
                <a:gd name="connsiteX202" fmla="*/ 1085850 w 2109788"/>
                <a:gd name="connsiteY202" fmla="*/ 1576388 h 3271838"/>
                <a:gd name="connsiteX203" fmla="*/ 1123950 w 2109788"/>
                <a:gd name="connsiteY203" fmla="*/ 1566863 h 3271838"/>
                <a:gd name="connsiteX204" fmla="*/ 1176338 w 2109788"/>
                <a:gd name="connsiteY204" fmla="*/ 1552575 h 3271838"/>
                <a:gd name="connsiteX205" fmla="*/ 1243013 w 2109788"/>
                <a:gd name="connsiteY205" fmla="*/ 1547813 h 3271838"/>
                <a:gd name="connsiteX206" fmla="*/ 1290638 w 2109788"/>
                <a:gd name="connsiteY206" fmla="*/ 1543050 h 3271838"/>
                <a:gd name="connsiteX207" fmla="*/ 1304925 w 2109788"/>
                <a:gd name="connsiteY207" fmla="*/ 1538288 h 3271838"/>
                <a:gd name="connsiteX208" fmla="*/ 1309688 w 2109788"/>
                <a:gd name="connsiteY208" fmla="*/ 1524000 h 3271838"/>
                <a:gd name="connsiteX209" fmla="*/ 1319213 w 2109788"/>
                <a:gd name="connsiteY209" fmla="*/ 1509713 h 3271838"/>
                <a:gd name="connsiteX210" fmla="*/ 1347788 w 2109788"/>
                <a:gd name="connsiteY210" fmla="*/ 1485900 h 3271838"/>
                <a:gd name="connsiteX211" fmla="*/ 1357313 w 2109788"/>
                <a:gd name="connsiteY211" fmla="*/ 1471613 h 3271838"/>
                <a:gd name="connsiteX212" fmla="*/ 1385888 w 2109788"/>
                <a:gd name="connsiteY212" fmla="*/ 1452563 h 3271838"/>
                <a:gd name="connsiteX213" fmla="*/ 1414463 w 2109788"/>
                <a:gd name="connsiteY213" fmla="*/ 1443038 h 3271838"/>
                <a:gd name="connsiteX214" fmla="*/ 1443038 w 2109788"/>
                <a:gd name="connsiteY214" fmla="*/ 1419225 h 3271838"/>
                <a:gd name="connsiteX215" fmla="*/ 1452563 w 2109788"/>
                <a:gd name="connsiteY215" fmla="*/ 1390650 h 3271838"/>
                <a:gd name="connsiteX216" fmla="*/ 1433513 w 2109788"/>
                <a:gd name="connsiteY216" fmla="*/ 1338263 h 3271838"/>
                <a:gd name="connsiteX217" fmla="*/ 1404938 w 2109788"/>
                <a:gd name="connsiteY217" fmla="*/ 1314450 h 3271838"/>
                <a:gd name="connsiteX218" fmla="*/ 1395413 w 2109788"/>
                <a:gd name="connsiteY218" fmla="*/ 1300163 h 3271838"/>
                <a:gd name="connsiteX219" fmla="*/ 1381125 w 2109788"/>
                <a:gd name="connsiteY219" fmla="*/ 1281113 h 3271838"/>
                <a:gd name="connsiteX220" fmla="*/ 1362075 w 2109788"/>
                <a:gd name="connsiteY220" fmla="*/ 1252538 h 3271838"/>
                <a:gd name="connsiteX221" fmla="*/ 1347788 w 2109788"/>
                <a:gd name="connsiteY221" fmla="*/ 1243013 h 3271838"/>
                <a:gd name="connsiteX222" fmla="*/ 1333500 w 2109788"/>
                <a:gd name="connsiteY222" fmla="*/ 1214438 h 3271838"/>
                <a:gd name="connsiteX223" fmla="*/ 1323975 w 2109788"/>
                <a:gd name="connsiteY223" fmla="*/ 1185863 h 3271838"/>
                <a:gd name="connsiteX224" fmla="*/ 1319213 w 2109788"/>
                <a:gd name="connsiteY224" fmla="*/ 1171575 h 3271838"/>
                <a:gd name="connsiteX225" fmla="*/ 1314450 w 2109788"/>
                <a:gd name="connsiteY225" fmla="*/ 1157288 h 3271838"/>
                <a:gd name="connsiteX226" fmla="*/ 1304925 w 2109788"/>
                <a:gd name="connsiteY226" fmla="*/ 1123950 h 3271838"/>
                <a:gd name="connsiteX227" fmla="*/ 1290638 w 2109788"/>
                <a:gd name="connsiteY227" fmla="*/ 1114425 h 3271838"/>
                <a:gd name="connsiteX228" fmla="*/ 1266825 w 2109788"/>
                <a:gd name="connsiteY228" fmla="*/ 1119188 h 3271838"/>
                <a:gd name="connsiteX229" fmla="*/ 1190625 w 2109788"/>
                <a:gd name="connsiteY229" fmla="*/ 1109663 h 3271838"/>
                <a:gd name="connsiteX230" fmla="*/ 1181100 w 2109788"/>
                <a:gd name="connsiteY230" fmla="*/ 1081088 h 3271838"/>
                <a:gd name="connsiteX231" fmla="*/ 1185863 w 2109788"/>
                <a:gd name="connsiteY231" fmla="*/ 1019175 h 3271838"/>
                <a:gd name="connsiteX232" fmla="*/ 1195388 w 2109788"/>
                <a:gd name="connsiteY232" fmla="*/ 1004888 h 3271838"/>
                <a:gd name="connsiteX233" fmla="*/ 1223963 w 2109788"/>
                <a:gd name="connsiteY233" fmla="*/ 981075 h 3271838"/>
                <a:gd name="connsiteX234" fmla="*/ 1238250 w 2109788"/>
                <a:gd name="connsiteY234" fmla="*/ 976313 h 3271838"/>
                <a:gd name="connsiteX235" fmla="*/ 1247775 w 2109788"/>
                <a:gd name="connsiteY235" fmla="*/ 962025 h 3271838"/>
                <a:gd name="connsiteX236" fmla="*/ 1276350 w 2109788"/>
                <a:gd name="connsiteY236" fmla="*/ 942975 h 3271838"/>
                <a:gd name="connsiteX237" fmla="*/ 1285875 w 2109788"/>
                <a:gd name="connsiteY237" fmla="*/ 914400 h 3271838"/>
                <a:gd name="connsiteX238" fmla="*/ 1290638 w 2109788"/>
                <a:gd name="connsiteY238" fmla="*/ 900113 h 3271838"/>
                <a:gd name="connsiteX239" fmla="*/ 1300163 w 2109788"/>
                <a:gd name="connsiteY239" fmla="*/ 885825 h 3271838"/>
                <a:gd name="connsiteX240" fmla="*/ 1295400 w 2109788"/>
                <a:gd name="connsiteY240" fmla="*/ 823913 h 3271838"/>
                <a:gd name="connsiteX241" fmla="*/ 1290638 w 2109788"/>
                <a:gd name="connsiteY241" fmla="*/ 809625 h 3271838"/>
                <a:gd name="connsiteX242" fmla="*/ 1276350 w 2109788"/>
                <a:gd name="connsiteY242" fmla="*/ 800100 h 3271838"/>
                <a:gd name="connsiteX243" fmla="*/ 1266825 w 2109788"/>
                <a:gd name="connsiteY243" fmla="*/ 771525 h 3271838"/>
                <a:gd name="connsiteX244" fmla="*/ 1262063 w 2109788"/>
                <a:gd name="connsiteY244" fmla="*/ 757238 h 3271838"/>
                <a:gd name="connsiteX245" fmla="*/ 1257300 w 2109788"/>
                <a:gd name="connsiteY245" fmla="*/ 738188 h 3271838"/>
                <a:gd name="connsiteX246" fmla="*/ 1252538 w 2109788"/>
                <a:gd name="connsiteY246" fmla="*/ 700088 h 3271838"/>
                <a:gd name="connsiteX247" fmla="*/ 1247775 w 2109788"/>
                <a:gd name="connsiteY247" fmla="*/ 685800 h 3271838"/>
                <a:gd name="connsiteX248" fmla="*/ 1238250 w 2109788"/>
                <a:gd name="connsiteY248" fmla="*/ 642938 h 3271838"/>
                <a:gd name="connsiteX249" fmla="*/ 1243013 w 2109788"/>
                <a:gd name="connsiteY249" fmla="*/ 609600 h 3271838"/>
                <a:gd name="connsiteX250" fmla="*/ 1247775 w 2109788"/>
                <a:gd name="connsiteY250" fmla="*/ 595313 h 3271838"/>
                <a:gd name="connsiteX251" fmla="*/ 1266825 w 2109788"/>
                <a:gd name="connsiteY251" fmla="*/ 590550 h 3271838"/>
                <a:gd name="connsiteX252" fmla="*/ 1290638 w 2109788"/>
                <a:gd name="connsiteY252" fmla="*/ 566738 h 3271838"/>
                <a:gd name="connsiteX253" fmla="*/ 1319213 w 2109788"/>
                <a:gd name="connsiteY253" fmla="*/ 538163 h 3271838"/>
                <a:gd name="connsiteX254" fmla="*/ 1323975 w 2109788"/>
                <a:gd name="connsiteY254" fmla="*/ 523875 h 3271838"/>
                <a:gd name="connsiteX255" fmla="*/ 1333500 w 2109788"/>
                <a:gd name="connsiteY255" fmla="*/ 509588 h 3271838"/>
                <a:gd name="connsiteX256" fmla="*/ 1338263 w 2109788"/>
                <a:gd name="connsiteY256" fmla="*/ 490538 h 3271838"/>
                <a:gd name="connsiteX257" fmla="*/ 1362075 w 2109788"/>
                <a:gd name="connsiteY257" fmla="*/ 423863 h 3271838"/>
                <a:gd name="connsiteX258" fmla="*/ 1371600 w 2109788"/>
                <a:gd name="connsiteY258" fmla="*/ 323850 h 3271838"/>
                <a:gd name="connsiteX259" fmla="*/ 1381125 w 2109788"/>
                <a:gd name="connsiteY259" fmla="*/ 280988 h 3271838"/>
                <a:gd name="connsiteX260" fmla="*/ 1385888 w 2109788"/>
                <a:gd name="connsiteY260" fmla="*/ 247650 h 3271838"/>
                <a:gd name="connsiteX261" fmla="*/ 1395413 w 2109788"/>
                <a:gd name="connsiteY261" fmla="*/ 219075 h 3271838"/>
                <a:gd name="connsiteX262" fmla="*/ 1400175 w 2109788"/>
                <a:gd name="connsiteY262" fmla="*/ 200025 h 3271838"/>
                <a:gd name="connsiteX263" fmla="*/ 1409700 w 2109788"/>
                <a:gd name="connsiteY263" fmla="*/ 104775 h 3271838"/>
                <a:gd name="connsiteX264" fmla="*/ 1433513 w 2109788"/>
                <a:gd name="connsiteY264" fmla="*/ 57150 h 3271838"/>
                <a:gd name="connsiteX265" fmla="*/ 1462088 w 2109788"/>
                <a:gd name="connsiteY265" fmla="*/ 33338 h 3271838"/>
                <a:gd name="connsiteX266" fmla="*/ 1490663 w 2109788"/>
                <a:gd name="connsiteY266" fmla="*/ 23813 h 3271838"/>
                <a:gd name="connsiteX267" fmla="*/ 1504950 w 2109788"/>
                <a:gd name="connsiteY267" fmla="*/ 19050 h 3271838"/>
                <a:gd name="connsiteX268" fmla="*/ 1519238 w 2109788"/>
                <a:gd name="connsiteY268" fmla="*/ 14288 h 3271838"/>
                <a:gd name="connsiteX269" fmla="*/ 1583195 w 2109788"/>
                <a:gd name="connsiteY269" fmla="*/ 0 h 3271838"/>
                <a:gd name="connsiteX0" fmla="*/ 1583195 w 2109788"/>
                <a:gd name="connsiteY0" fmla="*/ 0 h 3271838"/>
                <a:gd name="connsiteX1" fmla="*/ 1628775 w 2109788"/>
                <a:gd name="connsiteY1" fmla="*/ 14288 h 3271838"/>
                <a:gd name="connsiteX2" fmla="*/ 1643063 w 2109788"/>
                <a:gd name="connsiteY2" fmla="*/ 54769 h 3271838"/>
                <a:gd name="connsiteX3" fmla="*/ 1657350 w 2109788"/>
                <a:gd name="connsiteY3" fmla="*/ 123825 h 3271838"/>
                <a:gd name="connsiteX4" fmla="*/ 1666875 w 2109788"/>
                <a:gd name="connsiteY4" fmla="*/ 166688 h 3271838"/>
                <a:gd name="connsiteX5" fmla="*/ 1676400 w 2109788"/>
                <a:gd name="connsiteY5" fmla="*/ 228600 h 3271838"/>
                <a:gd name="connsiteX6" fmla="*/ 1685925 w 2109788"/>
                <a:gd name="connsiteY6" fmla="*/ 261938 h 3271838"/>
                <a:gd name="connsiteX7" fmla="*/ 1700213 w 2109788"/>
                <a:gd name="connsiteY7" fmla="*/ 338138 h 3271838"/>
                <a:gd name="connsiteX8" fmla="*/ 1709738 w 2109788"/>
                <a:gd name="connsiteY8" fmla="*/ 366713 h 3271838"/>
                <a:gd name="connsiteX9" fmla="*/ 1714500 w 2109788"/>
                <a:gd name="connsiteY9" fmla="*/ 381000 h 3271838"/>
                <a:gd name="connsiteX10" fmla="*/ 1724025 w 2109788"/>
                <a:gd name="connsiteY10" fmla="*/ 395288 h 3271838"/>
                <a:gd name="connsiteX11" fmla="*/ 1733550 w 2109788"/>
                <a:gd name="connsiteY11" fmla="*/ 423863 h 3271838"/>
                <a:gd name="connsiteX12" fmla="*/ 1752600 w 2109788"/>
                <a:gd name="connsiteY12" fmla="*/ 452438 h 3271838"/>
                <a:gd name="connsiteX13" fmla="*/ 1757363 w 2109788"/>
                <a:gd name="connsiteY13" fmla="*/ 466725 h 3271838"/>
                <a:gd name="connsiteX14" fmla="*/ 1781175 w 2109788"/>
                <a:gd name="connsiteY14" fmla="*/ 495300 h 3271838"/>
                <a:gd name="connsiteX15" fmla="*/ 1795463 w 2109788"/>
                <a:gd name="connsiteY15" fmla="*/ 500063 h 3271838"/>
                <a:gd name="connsiteX16" fmla="*/ 1804988 w 2109788"/>
                <a:gd name="connsiteY16" fmla="*/ 514350 h 3271838"/>
                <a:gd name="connsiteX17" fmla="*/ 1833563 w 2109788"/>
                <a:gd name="connsiteY17" fmla="*/ 533400 h 3271838"/>
                <a:gd name="connsiteX18" fmla="*/ 1862138 w 2109788"/>
                <a:gd name="connsiteY18" fmla="*/ 576263 h 3271838"/>
                <a:gd name="connsiteX19" fmla="*/ 1871663 w 2109788"/>
                <a:gd name="connsiteY19" fmla="*/ 590550 h 3271838"/>
                <a:gd name="connsiteX20" fmla="*/ 1866900 w 2109788"/>
                <a:gd name="connsiteY20" fmla="*/ 623888 h 3271838"/>
                <a:gd name="connsiteX21" fmla="*/ 1857375 w 2109788"/>
                <a:gd name="connsiteY21" fmla="*/ 685800 h 3271838"/>
                <a:gd name="connsiteX22" fmla="*/ 1847850 w 2109788"/>
                <a:gd name="connsiteY22" fmla="*/ 714375 h 3271838"/>
                <a:gd name="connsiteX23" fmla="*/ 1838325 w 2109788"/>
                <a:gd name="connsiteY23" fmla="*/ 728663 h 3271838"/>
                <a:gd name="connsiteX24" fmla="*/ 1833563 w 2109788"/>
                <a:gd name="connsiteY24" fmla="*/ 747713 h 3271838"/>
                <a:gd name="connsiteX25" fmla="*/ 1828800 w 2109788"/>
                <a:gd name="connsiteY25" fmla="*/ 762000 h 3271838"/>
                <a:gd name="connsiteX26" fmla="*/ 1833563 w 2109788"/>
                <a:gd name="connsiteY26" fmla="*/ 790575 h 3271838"/>
                <a:gd name="connsiteX27" fmla="*/ 1843088 w 2109788"/>
                <a:gd name="connsiteY27" fmla="*/ 819150 h 3271838"/>
                <a:gd name="connsiteX28" fmla="*/ 1847850 w 2109788"/>
                <a:gd name="connsiteY28" fmla="*/ 833438 h 3271838"/>
                <a:gd name="connsiteX29" fmla="*/ 1857375 w 2109788"/>
                <a:gd name="connsiteY29" fmla="*/ 847725 h 3271838"/>
                <a:gd name="connsiteX30" fmla="*/ 1862138 w 2109788"/>
                <a:gd name="connsiteY30" fmla="*/ 866775 h 3271838"/>
                <a:gd name="connsiteX31" fmla="*/ 1871663 w 2109788"/>
                <a:gd name="connsiteY31" fmla="*/ 966788 h 3271838"/>
                <a:gd name="connsiteX32" fmla="*/ 1876425 w 2109788"/>
                <a:gd name="connsiteY32" fmla="*/ 1004888 h 3271838"/>
                <a:gd name="connsiteX33" fmla="*/ 1871663 w 2109788"/>
                <a:gd name="connsiteY33" fmla="*/ 1028700 h 3271838"/>
                <a:gd name="connsiteX34" fmla="*/ 1857375 w 2109788"/>
                <a:gd name="connsiteY34" fmla="*/ 1100138 h 3271838"/>
                <a:gd name="connsiteX35" fmla="*/ 1847850 w 2109788"/>
                <a:gd name="connsiteY35" fmla="*/ 1128713 h 3271838"/>
                <a:gd name="connsiteX36" fmla="*/ 1838325 w 2109788"/>
                <a:gd name="connsiteY36" fmla="*/ 1157288 h 3271838"/>
                <a:gd name="connsiteX37" fmla="*/ 1824038 w 2109788"/>
                <a:gd name="connsiteY37" fmla="*/ 1200150 h 3271838"/>
                <a:gd name="connsiteX38" fmla="*/ 1819275 w 2109788"/>
                <a:gd name="connsiteY38" fmla="*/ 1214438 h 3271838"/>
                <a:gd name="connsiteX39" fmla="*/ 1785938 w 2109788"/>
                <a:gd name="connsiteY39" fmla="*/ 1257300 h 3271838"/>
                <a:gd name="connsiteX40" fmla="*/ 1776413 w 2109788"/>
                <a:gd name="connsiteY40" fmla="*/ 1271588 h 3271838"/>
                <a:gd name="connsiteX41" fmla="*/ 1747838 w 2109788"/>
                <a:gd name="connsiteY41" fmla="*/ 1290638 h 3271838"/>
                <a:gd name="connsiteX42" fmla="*/ 1738313 w 2109788"/>
                <a:gd name="connsiteY42" fmla="*/ 1304925 h 3271838"/>
                <a:gd name="connsiteX43" fmla="*/ 1709738 w 2109788"/>
                <a:gd name="connsiteY43" fmla="*/ 1323975 h 3271838"/>
                <a:gd name="connsiteX44" fmla="*/ 1700213 w 2109788"/>
                <a:gd name="connsiteY44" fmla="*/ 1338263 h 3271838"/>
                <a:gd name="connsiteX45" fmla="*/ 1685925 w 2109788"/>
                <a:gd name="connsiteY45" fmla="*/ 1347788 h 3271838"/>
                <a:gd name="connsiteX46" fmla="*/ 1676400 w 2109788"/>
                <a:gd name="connsiteY46" fmla="*/ 1390650 h 3271838"/>
                <a:gd name="connsiteX47" fmla="*/ 1690688 w 2109788"/>
                <a:gd name="connsiteY47" fmla="*/ 1419225 h 3271838"/>
                <a:gd name="connsiteX48" fmla="*/ 1704975 w 2109788"/>
                <a:gd name="connsiteY48" fmla="*/ 1428750 h 3271838"/>
                <a:gd name="connsiteX49" fmla="*/ 1743075 w 2109788"/>
                <a:gd name="connsiteY49" fmla="*/ 1452563 h 3271838"/>
                <a:gd name="connsiteX50" fmla="*/ 1757363 w 2109788"/>
                <a:gd name="connsiteY50" fmla="*/ 1457325 h 3271838"/>
                <a:gd name="connsiteX51" fmla="*/ 1766888 w 2109788"/>
                <a:gd name="connsiteY51" fmla="*/ 1471613 h 3271838"/>
                <a:gd name="connsiteX52" fmla="*/ 1800225 w 2109788"/>
                <a:gd name="connsiteY52" fmla="*/ 1509713 h 3271838"/>
                <a:gd name="connsiteX53" fmla="*/ 1819275 w 2109788"/>
                <a:gd name="connsiteY53" fmla="*/ 1552575 h 3271838"/>
                <a:gd name="connsiteX54" fmla="*/ 1833563 w 2109788"/>
                <a:gd name="connsiteY54" fmla="*/ 1557338 h 3271838"/>
                <a:gd name="connsiteX55" fmla="*/ 1838325 w 2109788"/>
                <a:gd name="connsiteY55" fmla="*/ 1571625 h 3271838"/>
                <a:gd name="connsiteX56" fmla="*/ 1866900 w 2109788"/>
                <a:gd name="connsiteY56" fmla="*/ 1590675 h 3271838"/>
                <a:gd name="connsiteX57" fmla="*/ 1885950 w 2109788"/>
                <a:gd name="connsiteY57" fmla="*/ 1633538 h 3271838"/>
                <a:gd name="connsiteX58" fmla="*/ 1900238 w 2109788"/>
                <a:gd name="connsiteY58" fmla="*/ 1643063 h 3271838"/>
                <a:gd name="connsiteX59" fmla="*/ 1947863 w 2109788"/>
                <a:gd name="connsiteY59" fmla="*/ 1657350 h 3271838"/>
                <a:gd name="connsiteX60" fmla="*/ 1962150 w 2109788"/>
                <a:gd name="connsiteY60" fmla="*/ 1662113 h 3271838"/>
                <a:gd name="connsiteX61" fmla="*/ 1990725 w 2109788"/>
                <a:gd name="connsiteY61" fmla="*/ 1676400 h 3271838"/>
                <a:gd name="connsiteX62" fmla="*/ 2033588 w 2109788"/>
                <a:gd name="connsiteY62" fmla="*/ 1704975 h 3271838"/>
                <a:gd name="connsiteX63" fmla="*/ 2047875 w 2109788"/>
                <a:gd name="connsiteY63" fmla="*/ 1714500 h 3271838"/>
                <a:gd name="connsiteX64" fmla="*/ 2057400 w 2109788"/>
                <a:gd name="connsiteY64" fmla="*/ 1728788 h 3271838"/>
                <a:gd name="connsiteX65" fmla="*/ 2071688 w 2109788"/>
                <a:gd name="connsiteY65" fmla="*/ 1738313 h 3271838"/>
                <a:gd name="connsiteX66" fmla="*/ 2081213 w 2109788"/>
                <a:gd name="connsiteY66" fmla="*/ 1766888 h 3271838"/>
                <a:gd name="connsiteX67" fmla="*/ 2085975 w 2109788"/>
                <a:gd name="connsiteY67" fmla="*/ 1781175 h 3271838"/>
                <a:gd name="connsiteX68" fmla="*/ 2090738 w 2109788"/>
                <a:gd name="connsiteY68" fmla="*/ 1795463 h 3271838"/>
                <a:gd name="connsiteX69" fmla="*/ 2095500 w 2109788"/>
                <a:gd name="connsiteY69" fmla="*/ 1819275 h 3271838"/>
                <a:gd name="connsiteX70" fmla="*/ 2100263 w 2109788"/>
                <a:gd name="connsiteY70" fmla="*/ 1833563 h 3271838"/>
                <a:gd name="connsiteX71" fmla="*/ 2109788 w 2109788"/>
                <a:gd name="connsiteY71" fmla="*/ 1871663 h 3271838"/>
                <a:gd name="connsiteX72" fmla="*/ 2100263 w 2109788"/>
                <a:gd name="connsiteY72" fmla="*/ 1947863 h 3271838"/>
                <a:gd name="connsiteX73" fmla="*/ 2090738 w 2109788"/>
                <a:gd name="connsiteY73" fmla="*/ 1976438 h 3271838"/>
                <a:gd name="connsiteX74" fmla="*/ 2085975 w 2109788"/>
                <a:gd name="connsiteY74" fmla="*/ 1990725 h 3271838"/>
                <a:gd name="connsiteX75" fmla="*/ 2066925 w 2109788"/>
                <a:gd name="connsiteY75" fmla="*/ 2019300 h 3271838"/>
                <a:gd name="connsiteX76" fmla="*/ 2052638 w 2109788"/>
                <a:gd name="connsiteY76" fmla="*/ 2047875 h 3271838"/>
                <a:gd name="connsiteX77" fmla="*/ 2038350 w 2109788"/>
                <a:gd name="connsiteY77" fmla="*/ 2057400 h 3271838"/>
                <a:gd name="connsiteX78" fmla="*/ 2028825 w 2109788"/>
                <a:gd name="connsiteY78" fmla="*/ 2071688 h 3271838"/>
                <a:gd name="connsiteX79" fmla="*/ 2014538 w 2109788"/>
                <a:gd name="connsiteY79" fmla="*/ 2076450 h 3271838"/>
                <a:gd name="connsiteX80" fmla="*/ 1952625 w 2109788"/>
                <a:gd name="connsiteY80" fmla="*/ 2090738 h 3271838"/>
                <a:gd name="connsiteX81" fmla="*/ 1938338 w 2109788"/>
                <a:gd name="connsiteY81" fmla="*/ 2105025 h 3271838"/>
                <a:gd name="connsiteX82" fmla="*/ 1924050 w 2109788"/>
                <a:gd name="connsiteY82" fmla="*/ 2114550 h 3271838"/>
                <a:gd name="connsiteX83" fmla="*/ 1905000 w 2109788"/>
                <a:gd name="connsiteY83" fmla="*/ 2143125 h 3271838"/>
                <a:gd name="connsiteX84" fmla="*/ 1876425 w 2109788"/>
                <a:gd name="connsiteY84" fmla="*/ 2185988 h 3271838"/>
                <a:gd name="connsiteX85" fmla="*/ 1857375 w 2109788"/>
                <a:gd name="connsiteY85" fmla="*/ 2214563 h 3271838"/>
                <a:gd name="connsiteX86" fmla="*/ 1847850 w 2109788"/>
                <a:gd name="connsiteY86" fmla="*/ 2228850 h 3271838"/>
                <a:gd name="connsiteX87" fmla="*/ 1819275 w 2109788"/>
                <a:gd name="connsiteY87" fmla="*/ 2286000 h 3271838"/>
                <a:gd name="connsiteX88" fmla="*/ 1809750 w 2109788"/>
                <a:gd name="connsiteY88" fmla="*/ 2300288 h 3271838"/>
                <a:gd name="connsiteX89" fmla="*/ 1800225 w 2109788"/>
                <a:gd name="connsiteY89" fmla="*/ 2328863 h 3271838"/>
                <a:gd name="connsiteX90" fmla="*/ 1795463 w 2109788"/>
                <a:gd name="connsiteY90" fmla="*/ 2343150 h 3271838"/>
                <a:gd name="connsiteX91" fmla="*/ 1804988 w 2109788"/>
                <a:gd name="connsiteY91" fmla="*/ 2376488 h 3271838"/>
                <a:gd name="connsiteX92" fmla="*/ 1814513 w 2109788"/>
                <a:gd name="connsiteY92" fmla="*/ 2405063 h 3271838"/>
                <a:gd name="connsiteX93" fmla="*/ 1819275 w 2109788"/>
                <a:gd name="connsiteY93" fmla="*/ 2419350 h 3271838"/>
                <a:gd name="connsiteX94" fmla="*/ 1828800 w 2109788"/>
                <a:gd name="connsiteY94" fmla="*/ 2462213 h 3271838"/>
                <a:gd name="connsiteX95" fmla="*/ 1838325 w 2109788"/>
                <a:gd name="connsiteY95" fmla="*/ 2476500 h 3271838"/>
                <a:gd name="connsiteX96" fmla="*/ 1847850 w 2109788"/>
                <a:gd name="connsiteY96" fmla="*/ 2505075 h 3271838"/>
                <a:gd name="connsiteX97" fmla="*/ 1871663 w 2109788"/>
                <a:gd name="connsiteY97" fmla="*/ 2547938 h 3271838"/>
                <a:gd name="connsiteX98" fmla="*/ 1866900 w 2109788"/>
                <a:gd name="connsiteY98" fmla="*/ 2690813 h 3271838"/>
                <a:gd name="connsiteX99" fmla="*/ 1866900 w 2109788"/>
                <a:gd name="connsiteY99" fmla="*/ 2733675 h 3271838"/>
                <a:gd name="connsiteX100" fmla="*/ 1866900 w 2109788"/>
                <a:gd name="connsiteY100" fmla="*/ 3038475 h 3271838"/>
                <a:gd name="connsiteX101" fmla="*/ 1862138 w 2109788"/>
                <a:gd name="connsiteY101" fmla="*/ 3071813 h 3271838"/>
                <a:gd name="connsiteX102" fmla="*/ 1852613 w 2109788"/>
                <a:gd name="connsiteY102" fmla="*/ 3138488 h 3271838"/>
                <a:gd name="connsiteX103" fmla="*/ 1847850 w 2109788"/>
                <a:gd name="connsiteY103" fmla="*/ 3152775 h 3271838"/>
                <a:gd name="connsiteX104" fmla="*/ 1828800 w 2109788"/>
                <a:gd name="connsiteY104" fmla="*/ 3181350 h 3271838"/>
                <a:gd name="connsiteX105" fmla="*/ 1824038 w 2109788"/>
                <a:gd name="connsiteY105" fmla="*/ 3195638 h 3271838"/>
                <a:gd name="connsiteX106" fmla="*/ 1781175 w 2109788"/>
                <a:gd name="connsiteY106" fmla="*/ 3214688 h 3271838"/>
                <a:gd name="connsiteX107" fmla="*/ 1738313 w 2109788"/>
                <a:gd name="connsiteY107" fmla="*/ 3238500 h 3271838"/>
                <a:gd name="connsiteX108" fmla="*/ 1724025 w 2109788"/>
                <a:gd name="connsiteY108" fmla="*/ 3248025 h 3271838"/>
                <a:gd name="connsiteX109" fmla="*/ 1685925 w 2109788"/>
                <a:gd name="connsiteY109" fmla="*/ 3257550 h 3271838"/>
                <a:gd name="connsiteX110" fmla="*/ 1590675 w 2109788"/>
                <a:gd name="connsiteY110" fmla="*/ 3267075 h 3271838"/>
                <a:gd name="connsiteX111" fmla="*/ 1571625 w 2109788"/>
                <a:gd name="connsiteY111" fmla="*/ 3271838 h 3271838"/>
                <a:gd name="connsiteX112" fmla="*/ 1509713 w 2109788"/>
                <a:gd name="connsiteY112" fmla="*/ 3267075 h 3271838"/>
                <a:gd name="connsiteX113" fmla="*/ 1476375 w 2109788"/>
                <a:gd name="connsiteY113" fmla="*/ 3257550 h 3271838"/>
                <a:gd name="connsiteX114" fmla="*/ 1443038 w 2109788"/>
                <a:gd name="connsiteY114" fmla="*/ 3252788 h 3271838"/>
                <a:gd name="connsiteX115" fmla="*/ 1428750 w 2109788"/>
                <a:gd name="connsiteY115" fmla="*/ 3248025 h 3271838"/>
                <a:gd name="connsiteX116" fmla="*/ 1376363 w 2109788"/>
                <a:gd name="connsiteY116" fmla="*/ 3238500 h 3271838"/>
                <a:gd name="connsiteX117" fmla="*/ 1357313 w 2109788"/>
                <a:gd name="connsiteY117" fmla="*/ 3233738 h 3271838"/>
                <a:gd name="connsiteX118" fmla="*/ 1328738 w 2109788"/>
                <a:gd name="connsiteY118" fmla="*/ 3224213 h 3271838"/>
                <a:gd name="connsiteX119" fmla="*/ 1300163 w 2109788"/>
                <a:gd name="connsiteY119" fmla="*/ 3209925 h 3271838"/>
                <a:gd name="connsiteX120" fmla="*/ 1271588 w 2109788"/>
                <a:gd name="connsiteY120" fmla="*/ 3195638 h 3271838"/>
                <a:gd name="connsiteX121" fmla="*/ 1257300 w 2109788"/>
                <a:gd name="connsiteY121" fmla="*/ 3186113 h 3271838"/>
                <a:gd name="connsiteX122" fmla="*/ 1247775 w 2109788"/>
                <a:gd name="connsiteY122" fmla="*/ 3157538 h 3271838"/>
                <a:gd name="connsiteX123" fmla="*/ 1247775 w 2109788"/>
                <a:gd name="connsiteY123" fmla="*/ 3014663 h 3271838"/>
                <a:gd name="connsiteX124" fmla="*/ 1238250 w 2109788"/>
                <a:gd name="connsiteY124" fmla="*/ 2981325 h 3271838"/>
                <a:gd name="connsiteX125" fmla="*/ 1243013 w 2109788"/>
                <a:gd name="connsiteY125" fmla="*/ 2924175 h 3271838"/>
                <a:gd name="connsiteX126" fmla="*/ 1252538 w 2109788"/>
                <a:gd name="connsiteY126" fmla="*/ 2881313 h 3271838"/>
                <a:gd name="connsiteX127" fmla="*/ 1247775 w 2109788"/>
                <a:gd name="connsiteY127" fmla="*/ 2805113 h 3271838"/>
                <a:gd name="connsiteX128" fmla="*/ 1252538 w 2109788"/>
                <a:gd name="connsiteY128" fmla="*/ 2743200 h 3271838"/>
                <a:gd name="connsiteX129" fmla="*/ 1252538 w 2109788"/>
                <a:gd name="connsiteY129" fmla="*/ 2671763 h 3271838"/>
                <a:gd name="connsiteX130" fmla="*/ 1243013 w 2109788"/>
                <a:gd name="connsiteY130" fmla="*/ 2605088 h 3271838"/>
                <a:gd name="connsiteX131" fmla="*/ 1238250 w 2109788"/>
                <a:gd name="connsiteY131" fmla="*/ 2590800 h 3271838"/>
                <a:gd name="connsiteX132" fmla="*/ 1243013 w 2109788"/>
                <a:gd name="connsiteY132" fmla="*/ 2533650 h 3271838"/>
                <a:gd name="connsiteX133" fmla="*/ 1247775 w 2109788"/>
                <a:gd name="connsiteY133" fmla="*/ 2519363 h 3271838"/>
                <a:gd name="connsiteX134" fmla="*/ 1262063 w 2109788"/>
                <a:gd name="connsiteY134" fmla="*/ 2471738 h 3271838"/>
                <a:gd name="connsiteX135" fmla="*/ 1266825 w 2109788"/>
                <a:gd name="connsiteY135" fmla="*/ 2457450 h 3271838"/>
                <a:gd name="connsiteX136" fmla="*/ 1285875 w 2109788"/>
                <a:gd name="connsiteY136" fmla="*/ 2428875 h 3271838"/>
                <a:gd name="connsiteX137" fmla="*/ 1300163 w 2109788"/>
                <a:gd name="connsiteY137" fmla="*/ 2381250 h 3271838"/>
                <a:gd name="connsiteX138" fmla="*/ 1304925 w 2109788"/>
                <a:gd name="connsiteY138" fmla="*/ 2366963 h 3271838"/>
                <a:gd name="connsiteX139" fmla="*/ 1290638 w 2109788"/>
                <a:gd name="connsiteY139" fmla="*/ 2309813 h 3271838"/>
                <a:gd name="connsiteX140" fmla="*/ 1281113 w 2109788"/>
                <a:gd name="connsiteY140" fmla="*/ 2295525 h 3271838"/>
                <a:gd name="connsiteX141" fmla="*/ 1271588 w 2109788"/>
                <a:gd name="connsiteY141" fmla="*/ 2252663 h 3271838"/>
                <a:gd name="connsiteX142" fmla="*/ 1266825 w 2109788"/>
                <a:gd name="connsiteY142" fmla="*/ 2209800 h 3271838"/>
                <a:gd name="connsiteX143" fmla="*/ 1257300 w 2109788"/>
                <a:gd name="connsiteY143" fmla="*/ 2176463 h 3271838"/>
                <a:gd name="connsiteX144" fmla="*/ 1262063 w 2109788"/>
                <a:gd name="connsiteY144" fmla="*/ 2071688 h 3271838"/>
                <a:gd name="connsiteX145" fmla="*/ 1271588 w 2109788"/>
                <a:gd name="connsiteY145" fmla="*/ 2024063 h 3271838"/>
                <a:gd name="connsiteX146" fmla="*/ 1266825 w 2109788"/>
                <a:gd name="connsiteY146" fmla="*/ 1971675 h 3271838"/>
                <a:gd name="connsiteX147" fmla="*/ 1223963 w 2109788"/>
                <a:gd name="connsiteY147" fmla="*/ 1947863 h 3271838"/>
                <a:gd name="connsiteX148" fmla="*/ 1209675 w 2109788"/>
                <a:gd name="connsiteY148" fmla="*/ 1952625 h 3271838"/>
                <a:gd name="connsiteX149" fmla="*/ 1171575 w 2109788"/>
                <a:gd name="connsiteY149" fmla="*/ 1943100 h 3271838"/>
                <a:gd name="connsiteX150" fmla="*/ 1157288 w 2109788"/>
                <a:gd name="connsiteY150" fmla="*/ 1933575 h 3271838"/>
                <a:gd name="connsiteX151" fmla="*/ 1128713 w 2109788"/>
                <a:gd name="connsiteY151" fmla="*/ 1924050 h 3271838"/>
                <a:gd name="connsiteX152" fmla="*/ 1114425 w 2109788"/>
                <a:gd name="connsiteY152" fmla="*/ 1919288 h 3271838"/>
                <a:gd name="connsiteX153" fmla="*/ 1047750 w 2109788"/>
                <a:gd name="connsiteY153" fmla="*/ 1928813 h 3271838"/>
                <a:gd name="connsiteX154" fmla="*/ 1014413 w 2109788"/>
                <a:gd name="connsiteY154" fmla="*/ 1924050 h 3271838"/>
                <a:gd name="connsiteX155" fmla="*/ 952500 w 2109788"/>
                <a:gd name="connsiteY155" fmla="*/ 1933575 h 3271838"/>
                <a:gd name="connsiteX156" fmla="*/ 890588 w 2109788"/>
                <a:gd name="connsiteY156" fmla="*/ 1928813 h 3271838"/>
                <a:gd name="connsiteX157" fmla="*/ 876300 w 2109788"/>
                <a:gd name="connsiteY157" fmla="*/ 1924050 h 3271838"/>
                <a:gd name="connsiteX158" fmla="*/ 862013 w 2109788"/>
                <a:gd name="connsiteY158" fmla="*/ 1914525 h 3271838"/>
                <a:gd name="connsiteX159" fmla="*/ 842963 w 2109788"/>
                <a:gd name="connsiteY159" fmla="*/ 1909763 h 3271838"/>
                <a:gd name="connsiteX160" fmla="*/ 814388 w 2109788"/>
                <a:gd name="connsiteY160" fmla="*/ 1914525 h 3271838"/>
                <a:gd name="connsiteX161" fmla="*/ 785813 w 2109788"/>
                <a:gd name="connsiteY161" fmla="*/ 1900238 h 3271838"/>
                <a:gd name="connsiteX162" fmla="*/ 714375 w 2109788"/>
                <a:gd name="connsiteY162" fmla="*/ 1905000 h 3271838"/>
                <a:gd name="connsiteX163" fmla="*/ 671513 w 2109788"/>
                <a:gd name="connsiteY163" fmla="*/ 1881188 h 3271838"/>
                <a:gd name="connsiteX164" fmla="*/ 604838 w 2109788"/>
                <a:gd name="connsiteY164" fmla="*/ 1862138 h 3271838"/>
                <a:gd name="connsiteX165" fmla="*/ 566738 w 2109788"/>
                <a:gd name="connsiteY165" fmla="*/ 1857375 h 3271838"/>
                <a:gd name="connsiteX166" fmla="*/ 523875 w 2109788"/>
                <a:gd name="connsiteY166" fmla="*/ 1862138 h 3271838"/>
                <a:gd name="connsiteX167" fmla="*/ 423863 w 2109788"/>
                <a:gd name="connsiteY167" fmla="*/ 1852613 h 3271838"/>
                <a:gd name="connsiteX168" fmla="*/ 352425 w 2109788"/>
                <a:gd name="connsiteY168" fmla="*/ 1843088 h 3271838"/>
                <a:gd name="connsiteX169" fmla="*/ 252413 w 2109788"/>
                <a:gd name="connsiteY169" fmla="*/ 1852613 h 3271838"/>
                <a:gd name="connsiteX170" fmla="*/ 204788 w 2109788"/>
                <a:gd name="connsiteY170" fmla="*/ 1862138 h 3271838"/>
                <a:gd name="connsiteX171" fmla="*/ 166688 w 2109788"/>
                <a:gd name="connsiteY171" fmla="*/ 1871663 h 3271838"/>
                <a:gd name="connsiteX172" fmla="*/ 138113 w 2109788"/>
                <a:gd name="connsiteY172" fmla="*/ 1881188 h 3271838"/>
                <a:gd name="connsiteX173" fmla="*/ 109538 w 2109788"/>
                <a:gd name="connsiteY173" fmla="*/ 1885950 h 3271838"/>
                <a:gd name="connsiteX174" fmla="*/ 80963 w 2109788"/>
                <a:gd name="connsiteY174" fmla="*/ 1876425 h 3271838"/>
                <a:gd name="connsiteX175" fmla="*/ 66675 w 2109788"/>
                <a:gd name="connsiteY175" fmla="*/ 1871663 h 3271838"/>
                <a:gd name="connsiteX176" fmla="*/ 38100 w 2109788"/>
                <a:gd name="connsiteY176" fmla="*/ 1852613 h 3271838"/>
                <a:gd name="connsiteX177" fmla="*/ 19050 w 2109788"/>
                <a:gd name="connsiteY177" fmla="*/ 1824038 h 3271838"/>
                <a:gd name="connsiteX178" fmla="*/ 9525 w 2109788"/>
                <a:gd name="connsiteY178" fmla="*/ 1785938 h 3271838"/>
                <a:gd name="connsiteX179" fmla="*/ 0 w 2109788"/>
                <a:gd name="connsiteY179" fmla="*/ 1757363 h 3271838"/>
                <a:gd name="connsiteX180" fmla="*/ 9525 w 2109788"/>
                <a:gd name="connsiteY180" fmla="*/ 1728788 h 3271838"/>
                <a:gd name="connsiteX181" fmla="*/ 14288 w 2109788"/>
                <a:gd name="connsiteY181" fmla="*/ 1714500 h 3271838"/>
                <a:gd name="connsiteX182" fmla="*/ 23813 w 2109788"/>
                <a:gd name="connsiteY182" fmla="*/ 1700213 h 3271838"/>
                <a:gd name="connsiteX183" fmla="*/ 42863 w 2109788"/>
                <a:gd name="connsiteY183" fmla="*/ 1676400 h 3271838"/>
                <a:gd name="connsiteX184" fmla="*/ 47625 w 2109788"/>
                <a:gd name="connsiteY184" fmla="*/ 1662113 h 3271838"/>
                <a:gd name="connsiteX185" fmla="*/ 76200 w 2109788"/>
                <a:gd name="connsiteY185" fmla="*/ 1643063 h 3271838"/>
                <a:gd name="connsiteX186" fmla="*/ 95250 w 2109788"/>
                <a:gd name="connsiteY186" fmla="*/ 1628775 h 3271838"/>
                <a:gd name="connsiteX187" fmla="*/ 128588 w 2109788"/>
                <a:gd name="connsiteY187" fmla="*/ 1619250 h 3271838"/>
                <a:gd name="connsiteX188" fmla="*/ 171450 w 2109788"/>
                <a:gd name="connsiteY188" fmla="*/ 1609725 h 3271838"/>
                <a:gd name="connsiteX189" fmla="*/ 242888 w 2109788"/>
                <a:gd name="connsiteY189" fmla="*/ 1624013 h 3271838"/>
                <a:gd name="connsiteX190" fmla="*/ 257175 w 2109788"/>
                <a:gd name="connsiteY190" fmla="*/ 1633538 h 3271838"/>
                <a:gd name="connsiteX191" fmla="*/ 285750 w 2109788"/>
                <a:gd name="connsiteY191" fmla="*/ 1643063 h 3271838"/>
                <a:gd name="connsiteX192" fmla="*/ 461963 w 2109788"/>
                <a:gd name="connsiteY192" fmla="*/ 1633538 h 3271838"/>
                <a:gd name="connsiteX193" fmla="*/ 495300 w 2109788"/>
                <a:gd name="connsiteY193" fmla="*/ 1624013 h 3271838"/>
                <a:gd name="connsiteX194" fmla="*/ 514350 w 2109788"/>
                <a:gd name="connsiteY194" fmla="*/ 1619250 h 3271838"/>
                <a:gd name="connsiteX195" fmla="*/ 595313 w 2109788"/>
                <a:gd name="connsiteY195" fmla="*/ 1604963 h 3271838"/>
                <a:gd name="connsiteX196" fmla="*/ 657225 w 2109788"/>
                <a:gd name="connsiteY196" fmla="*/ 1595438 h 3271838"/>
                <a:gd name="connsiteX197" fmla="*/ 876300 w 2109788"/>
                <a:gd name="connsiteY197" fmla="*/ 1585913 h 3271838"/>
                <a:gd name="connsiteX198" fmla="*/ 904875 w 2109788"/>
                <a:gd name="connsiteY198" fmla="*/ 1571625 h 3271838"/>
                <a:gd name="connsiteX199" fmla="*/ 942975 w 2109788"/>
                <a:gd name="connsiteY199" fmla="*/ 1562100 h 3271838"/>
                <a:gd name="connsiteX200" fmla="*/ 1009650 w 2109788"/>
                <a:gd name="connsiteY200" fmla="*/ 1566863 h 3271838"/>
                <a:gd name="connsiteX201" fmla="*/ 1033463 w 2109788"/>
                <a:gd name="connsiteY201" fmla="*/ 1571625 h 3271838"/>
                <a:gd name="connsiteX202" fmla="*/ 1085850 w 2109788"/>
                <a:gd name="connsiteY202" fmla="*/ 1576388 h 3271838"/>
                <a:gd name="connsiteX203" fmla="*/ 1123950 w 2109788"/>
                <a:gd name="connsiteY203" fmla="*/ 1566863 h 3271838"/>
                <a:gd name="connsiteX204" fmla="*/ 1176338 w 2109788"/>
                <a:gd name="connsiteY204" fmla="*/ 1552575 h 3271838"/>
                <a:gd name="connsiteX205" fmla="*/ 1243013 w 2109788"/>
                <a:gd name="connsiteY205" fmla="*/ 1547813 h 3271838"/>
                <a:gd name="connsiteX206" fmla="*/ 1290638 w 2109788"/>
                <a:gd name="connsiteY206" fmla="*/ 1543050 h 3271838"/>
                <a:gd name="connsiteX207" fmla="*/ 1304925 w 2109788"/>
                <a:gd name="connsiteY207" fmla="*/ 1538288 h 3271838"/>
                <a:gd name="connsiteX208" fmla="*/ 1309688 w 2109788"/>
                <a:gd name="connsiteY208" fmla="*/ 1524000 h 3271838"/>
                <a:gd name="connsiteX209" fmla="*/ 1319213 w 2109788"/>
                <a:gd name="connsiteY209" fmla="*/ 1509713 h 3271838"/>
                <a:gd name="connsiteX210" fmla="*/ 1347788 w 2109788"/>
                <a:gd name="connsiteY210" fmla="*/ 1485900 h 3271838"/>
                <a:gd name="connsiteX211" fmla="*/ 1357313 w 2109788"/>
                <a:gd name="connsiteY211" fmla="*/ 1471613 h 3271838"/>
                <a:gd name="connsiteX212" fmla="*/ 1385888 w 2109788"/>
                <a:gd name="connsiteY212" fmla="*/ 1452563 h 3271838"/>
                <a:gd name="connsiteX213" fmla="*/ 1414463 w 2109788"/>
                <a:gd name="connsiteY213" fmla="*/ 1443038 h 3271838"/>
                <a:gd name="connsiteX214" fmla="*/ 1443038 w 2109788"/>
                <a:gd name="connsiteY214" fmla="*/ 1419225 h 3271838"/>
                <a:gd name="connsiteX215" fmla="*/ 1452563 w 2109788"/>
                <a:gd name="connsiteY215" fmla="*/ 1390650 h 3271838"/>
                <a:gd name="connsiteX216" fmla="*/ 1433513 w 2109788"/>
                <a:gd name="connsiteY216" fmla="*/ 1338263 h 3271838"/>
                <a:gd name="connsiteX217" fmla="*/ 1404938 w 2109788"/>
                <a:gd name="connsiteY217" fmla="*/ 1314450 h 3271838"/>
                <a:gd name="connsiteX218" fmla="*/ 1395413 w 2109788"/>
                <a:gd name="connsiteY218" fmla="*/ 1300163 h 3271838"/>
                <a:gd name="connsiteX219" fmla="*/ 1381125 w 2109788"/>
                <a:gd name="connsiteY219" fmla="*/ 1281113 h 3271838"/>
                <a:gd name="connsiteX220" fmla="*/ 1362075 w 2109788"/>
                <a:gd name="connsiteY220" fmla="*/ 1252538 h 3271838"/>
                <a:gd name="connsiteX221" fmla="*/ 1347788 w 2109788"/>
                <a:gd name="connsiteY221" fmla="*/ 1243013 h 3271838"/>
                <a:gd name="connsiteX222" fmla="*/ 1333500 w 2109788"/>
                <a:gd name="connsiteY222" fmla="*/ 1214438 h 3271838"/>
                <a:gd name="connsiteX223" fmla="*/ 1323975 w 2109788"/>
                <a:gd name="connsiteY223" fmla="*/ 1185863 h 3271838"/>
                <a:gd name="connsiteX224" fmla="*/ 1319213 w 2109788"/>
                <a:gd name="connsiteY224" fmla="*/ 1171575 h 3271838"/>
                <a:gd name="connsiteX225" fmla="*/ 1314450 w 2109788"/>
                <a:gd name="connsiteY225" fmla="*/ 1157288 h 3271838"/>
                <a:gd name="connsiteX226" fmla="*/ 1304925 w 2109788"/>
                <a:gd name="connsiteY226" fmla="*/ 1123950 h 3271838"/>
                <a:gd name="connsiteX227" fmla="*/ 1290638 w 2109788"/>
                <a:gd name="connsiteY227" fmla="*/ 1114425 h 3271838"/>
                <a:gd name="connsiteX228" fmla="*/ 1266825 w 2109788"/>
                <a:gd name="connsiteY228" fmla="*/ 1119188 h 3271838"/>
                <a:gd name="connsiteX229" fmla="*/ 1190625 w 2109788"/>
                <a:gd name="connsiteY229" fmla="*/ 1109663 h 3271838"/>
                <a:gd name="connsiteX230" fmla="*/ 1181100 w 2109788"/>
                <a:gd name="connsiteY230" fmla="*/ 1081088 h 3271838"/>
                <a:gd name="connsiteX231" fmla="*/ 1185863 w 2109788"/>
                <a:gd name="connsiteY231" fmla="*/ 1019175 h 3271838"/>
                <a:gd name="connsiteX232" fmla="*/ 1195388 w 2109788"/>
                <a:gd name="connsiteY232" fmla="*/ 1004888 h 3271838"/>
                <a:gd name="connsiteX233" fmla="*/ 1223963 w 2109788"/>
                <a:gd name="connsiteY233" fmla="*/ 981075 h 3271838"/>
                <a:gd name="connsiteX234" fmla="*/ 1238250 w 2109788"/>
                <a:gd name="connsiteY234" fmla="*/ 976313 h 3271838"/>
                <a:gd name="connsiteX235" fmla="*/ 1247775 w 2109788"/>
                <a:gd name="connsiteY235" fmla="*/ 962025 h 3271838"/>
                <a:gd name="connsiteX236" fmla="*/ 1276350 w 2109788"/>
                <a:gd name="connsiteY236" fmla="*/ 942975 h 3271838"/>
                <a:gd name="connsiteX237" fmla="*/ 1285875 w 2109788"/>
                <a:gd name="connsiteY237" fmla="*/ 914400 h 3271838"/>
                <a:gd name="connsiteX238" fmla="*/ 1290638 w 2109788"/>
                <a:gd name="connsiteY238" fmla="*/ 900113 h 3271838"/>
                <a:gd name="connsiteX239" fmla="*/ 1300163 w 2109788"/>
                <a:gd name="connsiteY239" fmla="*/ 885825 h 3271838"/>
                <a:gd name="connsiteX240" fmla="*/ 1295400 w 2109788"/>
                <a:gd name="connsiteY240" fmla="*/ 823913 h 3271838"/>
                <a:gd name="connsiteX241" fmla="*/ 1290638 w 2109788"/>
                <a:gd name="connsiteY241" fmla="*/ 809625 h 3271838"/>
                <a:gd name="connsiteX242" fmla="*/ 1276350 w 2109788"/>
                <a:gd name="connsiteY242" fmla="*/ 800100 h 3271838"/>
                <a:gd name="connsiteX243" fmla="*/ 1266825 w 2109788"/>
                <a:gd name="connsiteY243" fmla="*/ 771525 h 3271838"/>
                <a:gd name="connsiteX244" fmla="*/ 1262063 w 2109788"/>
                <a:gd name="connsiteY244" fmla="*/ 757238 h 3271838"/>
                <a:gd name="connsiteX245" fmla="*/ 1257300 w 2109788"/>
                <a:gd name="connsiteY245" fmla="*/ 738188 h 3271838"/>
                <a:gd name="connsiteX246" fmla="*/ 1252538 w 2109788"/>
                <a:gd name="connsiteY246" fmla="*/ 700088 h 3271838"/>
                <a:gd name="connsiteX247" fmla="*/ 1247775 w 2109788"/>
                <a:gd name="connsiteY247" fmla="*/ 685800 h 3271838"/>
                <a:gd name="connsiteX248" fmla="*/ 1238250 w 2109788"/>
                <a:gd name="connsiteY248" fmla="*/ 642938 h 3271838"/>
                <a:gd name="connsiteX249" fmla="*/ 1243013 w 2109788"/>
                <a:gd name="connsiteY249" fmla="*/ 609600 h 3271838"/>
                <a:gd name="connsiteX250" fmla="*/ 1247775 w 2109788"/>
                <a:gd name="connsiteY250" fmla="*/ 595313 h 3271838"/>
                <a:gd name="connsiteX251" fmla="*/ 1266825 w 2109788"/>
                <a:gd name="connsiteY251" fmla="*/ 590550 h 3271838"/>
                <a:gd name="connsiteX252" fmla="*/ 1290638 w 2109788"/>
                <a:gd name="connsiteY252" fmla="*/ 566738 h 3271838"/>
                <a:gd name="connsiteX253" fmla="*/ 1319213 w 2109788"/>
                <a:gd name="connsiteY253" fmla="*/ 538163 h 3271838"/>
                <a:gd name="connsiteX254" fmla="*/ 1323975 w 2109788"/>
                <a:gd name="connsiteY254" fmla="*/ 523875 h 3271838"/>
                <a:gd name="connsiteX255" fmla="*/ 1333500 w 2109788"/>
                <a:gd name="connsiteY255" fmla="*/ 509588 h 3271838"/>
                <a:gd name="connsiteX256" fmla="*/ 1338263 w 2109788"/>
                <a:gd name="connsiteY256" fmla="*/ 490538 h 3271838"/>
                <a:gd name="connsiteX257" fmla="*/ 1362075 w 2109788"/>
                <a:gd name="connsiteY257" fmla="*/ 423863 h 3271838"/>
                <a:gd name="connsiteX258" fmla="*/ 1371600 w 2109788"/>
                <a:gd name="connsiteY258" fmla="*/ 323850 h 3271838"/>
                <a:gd name="connsiteX259" fmla="*/ 1381125 w 2109788"/>
                <a:gd name="connsiteY259" fmla="*/ 280988 h 3271838"/>
                <a:gd name="connsiteX260" fmla="*/ 1385888 w 2109788"/>
                <a:gd name="connsiteY260" fmla="*/ 247650 h 3271838"/>
                <a:gd name="connsiteX261" fmla="*/ 1395413 w 2109788"/>
                <a:gd name="connsiteY261" fmla="*/ 219075 h 3271838"/>
                <a:gd name="connsiteX262" fmla="*/ 1400175 w 2109788"/>
                <a:gd name="connsiteY262" fmla="*/ 200025 h 3271838"/>
                <a:gd name="connsiteX263" fmla="*/ 1409700 w 2109788"/>
                <a:gd name="connsiteY263" fmla="*/ 104775 h 3271838"/>
                <a:gd name="connsiteX264" fmla="*/ 1433513 w 2109788"/>
                <a:gd name="connsiteY264" fmla="*/ 57150 h 3271838"/>
                <a:gd name="connsiteX265" fmla="*/ 1462088 w 2109788"/>
                <a:gd name="connsiteY265" fmla="*/ 33338 h 3271838"/>
                <a:gd name="connsiteX266" fmla="*/ 1490663 w 2109788"/>
                <a:gd name="connsiteY266" fmla="*/ 23813 h 3271838"/>
                <a:gd name="connsiteX267" fmla="*/ 1504950 w 2109788"/>
                <a:gd name="connsiteY267" fmla="*/ 19050 h 3271838"/>
                <a:gd name="connsiteX268" fmla="*/ 1519239 w 2109788"/>
                <a:gd name="connsiteY268" fmla="*/ 14288 h 3271838"/>
                <a:gd name="connsiteX269" fmla="*/ 1583195 w 2109788"/>
                <a:gd name="connsiteY269" fmla="*/ 0 h 3271838"/>
                <a:gd name="connsiteX0" fmla="*/ 1583195 w 2109788"/>
                <a:gd name="connsiteY0" fmla="*/ 65 h 3271903"/>
                <a:gd name="connsiteX1" fmla="*/ 1628775 w 2109788"/>
                <a:gd name="connsiteY1" fmla="*/ 14353 h 3271903"/>
                <a:gd name="connsiteX2" fmla="*/ 1643063 w 2109788"/>
                <a:gd name="connsiteY2" fmla="*/ 54834 h 3271903"/>
                <a:gd name="connsiteX3" fmla="*/ 1657350 w 2109788"/>
                <a:gd name="connsiteY3" fmla="*/ 123890 h 3271903"/>
                <a:gd name="connsiteX4" fmla="*/ 1666875 w 2109788"/>
                <a:gd name="connsiteY4" fmla="*/ 166753 h 3271903"/>
                <a:gd name="connsiteX5" fmla="*/ 1676400 w 2109788"/>
                <a:gd name="connsiteY5" fmla="*/ 228665 h 3271903"/>
                <a:gd name="connsiteX6" fmla="*/ 1685925 w 2109788"/>
                <a:gd name="connsiteY6" fmla="*/ 262003 h 3271903"/>
                <a:gd name="connsiteX7" fmla="*/ 1700213 w 2109788"/>
                <a:gd name="connsiteY7" fmla="*/ 338203 h 3271903"/>
                <a:gd name="connsiteX8" fmla="*/ 1709738 w 2109788"/>
                <a:gd name="connsiteY8" fmla="*/ 366778 h 3271903"/>
                <a:gd name="connsiteX9" fmla="*/ 1714500 w 2109788"/>
                <a:gd name="connsiteY9" fmla="*/ 381065 h 3271903"/>
                <a:gd name="connsiteX10" fmla="*/ 1724025 w 2109788"/>
                <a:gd name="connsiteY10" fmla="*/ 395353 h 3271903"/>
                <a:gd name="connsiteX11" fmla="*/ 1733550 w 2109788"/>
                <a:gd name="connsiteY11" fmla="*/ 423928 h 3271903"/>
                <a:gd name="connsiteX12" fmla="*/ 1752600 w 2109788"/>
                <a:gd name="connsiteY12" fmla="*/ 452503 h 3271903"/>
                <a:gd name="connsiteX13" fmla="*/ 1757363 w 2109788"/>
                <a:gd name="connsiteY13" fmla="*/ 466790 h 3271903"/>
                <a:gd name="connsiteX14" fmla="*/ 1781175 w 2109788"/>
                <a:gd name="connsiteY14" fmla="*/ 495365 h 3271903"/>
                <a:gd name="connsiteX15" fmla="*/ 1795463 w 2109788"/>
                <a:gd name="connsiteY15" fmla="*/ 500128 h 3271903"/>
                <a:gd name="connsiteX16" fmla="*/ 1804988 w 2109788"/>
                <a:gd name="connsiteY16" fmla="*/ 514415 h 3271903"/>
                <a:gd name="connsiteX17" fmla="*/ 1833563 w 2109788"/>
                <a:gd name="connsiteY17" fmla="*/ 533465 h 3271903"/>
                <a:gd name="connsiteX18" fmla="*/ 1862138 w 2109788"/>
                <a:gd name="connsiteY18" fmla="*/ 576328 h 3271903"/>
                <a:gd name="connsiteX19" fmla="*/ 1871663 w 2109788"/>
                <a:gd name="connsiteY19" fmla="*/ 590615 h 3271903"/>
                <a:gd name="connsiteX20" fmla="*/ 1866900 w 2109788"/>
                <a:gd name="connsiteY20" fmla="*/ 623953 h 3271903"/>
                <a:gd name="connsiteX21" fmla="*/ 1857375 w 2109788"/>
                <a:gd name="connsiteY21" fmla="*/ 685865 h 3271903"/>
                <a:gd name="connsiteX22" fmla="*/ 1847850 w 2109788"/>
                <a:gd name="connsiteY22" fmla="*/ 714440 h 3271903"/>
                <a:gd name="connsiteX23" fmla="*/ 1838325 w 2109788"/>
                <a:gd name="connsiteY23" fmla="*/ 728728 h 3271903"/>
                <a:gd name="connsiteX24" fmla="*/ 1833563 w 2109788"/>
                <a:gd name="connsiteY24" fmla="*/ 747778 h 3271903"/>
                <a:gd name="connsiteX25" fmla="*/ 1828800 w 2109788"/>
                <a:gd name="connsiteY25" fmla="*/ 762065 h 3271903"/>
                <a:gd name="connsiteX26" fmla="*/ 1833563 w 2109788"/>
                <a:gd name="connsiteY26" fmla="*/ 790640 h 3271903"/>
                <a:gd name="connsiteX27" fmla="*/ 1843088 w 2109788"/>
                <a:gd name="connsiteY27" fmla="*/ 819215 h 3271903"/>
                <a:gd name="connsiteX28" fmla="*/ 1847850 w 2109788"/>
                <a:gd name="connsiteY28" fmla="*/ 833503 h 3271903"/>
                <a:gd name="connsiteX29" fmla="*/ 1857375 w 2109788"/>
                <a:gd name="connsiteY29" fmla="*/ 847790 h 3271903"/>
                <a:gd name="connsiteX30" fmla="*/ 1862138 w 2109788"/>
                <a:gd name="connsiteY30" fmla="*/ 866840 h 3271903"/>
                <a:gd name="connsiteX31" fmla="*/ 1871663 w 2109788"/>
                <a:gd name="connsiteY31" fmla="*/ 966853 h 3271903"/>
                <a:gd name="connsiteX32" fmla="*/ 1876425 w 2109788"/>
                <a:gd name="connsiteY32" fmla="*/ 1004953 h 3271903"/>
                <a:gd name="connsiteX33" fmla="*/ 1871663 w 2109788"/>
                <a:gd name="connsiteY33" fmla="*/ 1028765 h 3271903"/>
                <a:gd name="connsiteX34" fmla="*/ 1857375 w 2109788"/>
                <a:gd name="connsiteY34" fmla="*/ 1100203 h 3271903"/>
                <a:gd name="connsiteX35" fmla="*/ 1847850 w 2109788"/>
                <a:gd name="connsiteY35" fmla="*/ 1128778 h 3271903"/>
                <a:gd name="connsiteX36" fmla="*/ 1838325 w 2109788"/>
                <a:gd name="connsiteY36" fmla="*/ 1157353 h 3271903"/>
                <a:gd name="connsiteX37" fmla="*/ 1824038 w 2109788"/>
                <a:gd name="connsiteY37" fmla="*/ 1200215 h 3271903"/>
                <a:gd name="connsiteX38" fmla="*/ 1819275 w 2109788"/>
                <a:gd name="connsiteY38" fmla="*/ 1214503 h 3271903"/>
                <a:gd name="connsiteX39" fmla="*/ 1785938 w 2109788"/>
                <a:gd name="connsiteY39" fmla="*/ 1257365 h 3271903"/>
                <a:gd name="connsiteX40" fmla="*/ 1776413 w 2109788"/>
                <a:gd name="connsiteY40" fmla="*/ 1271653 h 3271903"/>
                <a:gd name="connsiteX41" fmla="*/ 1747838 w 2109788"/>
                <a:gd name="connsiteY41" fmla="*/ 1290703 h 3271903"/>
                <a:gd name="connsiteX42" fmla="*/ 1738313 w 2109788"/>
                <a:gd name="connsiteY42" fmla="*/ 1304990 h 3271903"/>
                <a:gd name="connsiteX43" fmla="*/ 1709738 w 2109788"/>
                <a:gd name="connsiteY43" fmla="*/ 1324040 h 3271903"/>
                <a:gd name="connsiteX44" fmla="*/ 1700213 w 2109788"/>
                <a:gd name="connsiteY44" fmla="*/ 1338328 h 3271903"/>
                <a:gd name="connsiteX45" fmla="*/ 1685925 w 2109788"/>
                <a:gd name="connsiteY45" fmla="*/ 1347853 h 3271903"/>
                <a:gd name="connsiteX46" fmla="*/ 1676400 w 2109788"/>
                <a:gd name="connsiteY46" fmla="*/ 1390715 h 3271903"/>
                <a:gd name="connsiteX47" fmla="*/ 1690688 w 2109788"/>
                <a:gd name="connsiteY47" fmla="*/ 1419290 h 3271903"/>
                <a:gd name="connsiteX48" fmla="*/ 1704975 w 2109788"/>
                <a:gd name="connsiteY48" fmla="*/ 1428815 h 3271903"/>
                <a:gd name="connsiteX49" fmla="*/ 1743075 w 2109788"/>
                <a:gd name="connsiteY49" fmla="*/ 1452628 h 3271903"/>
                <a:gd name="connsiteX50" fmla="*/ 1757363 w 2109788"/>
                <a:gd name="connsiteY50" fmla="*/ 1457390 h 3271903"/>
                <a:gd name="connsiteX51" fmla="*/ 1766888 w 2109788"/>
                <a:gd name="connsiteY51" fmla="*/ 1471678 h 3271903"/>
                <a:gd name="connsiteX52" fmla="*/ 1800225 w 2109788"/>
                <a:gd name="connsiteY52" fmla="*/ 1509778 h 3271903"/>
                <a:gd name="connsiteX53" fmla="*/ 1819275 w 2109788"/>
                <a:gd name="connsiteY53" fmla="*/ 1552640 h 3271903"/>
                <a:gd name="connsiteX54" fmla="*/ 1833563 w 2109788"/>
                <a:gd name="connsiteY54" fmla="*/ 1557403 h 3271903"/>
                <a:gd name="connsiteX55" fmla="*/ 1838325 w 2109788"/>
                <a:gd name="connsiteY55" fmla="*/ 1571690 h 3271903"/>
                <a:gd name="connsiteX56" fmla="*/ 1866900 w 2109788"/>
                <a:gd name="connsiteY56" fmla="*/ 1590740 h 3271903"/>
                <a:gd name="connsiteX57" fmla="*/ 1885950 w 2109788"/>
                <a:gd name="connsiteY57" fmla="*/ 1633603 h 3271903"/>
                <a:gd name="connsiteX58" fmla="*/ 1900238 w 2109788"/>
                <a:gd name="connsiteY58" fmla="*/ 1643128 h 3271903"/>
                <a:gd name="connsiteX59" fmla="*/ 1947863 w 2109788"/>
                <a:gd name="connsiteY59" fmla="*/ 1657415 h 3271903"/>
                <a:gd name="connsiteX60" fmla="*/ 1962150 w 2109788"/>
                <a:gd name="connsiteY60" fmla="*/ 1662178 h 3271903"/>
                <a:gd name="connsiteX61" fmla="*/ 1990725 w 2109788"/>
                <a:gd name="connsiteY61" fmla="*/ 1676465 h 3271903"/>
                <a:gd name="connsiteX62" fmla="*/ 2033588 w 2109788"/>
                <a:gd name="connsiteY62" fmla="*/ 1705040 h 3271903"/>
                <a:gd name="connsiteX63" fmla="*/ 2047875 w 2109788"/>
                <a:gd name="connsiteY63" fmla="*/ 1714565 h 3271903"/>
                <a:gd name="connsiteX64" fmla="*/ 2057400 w 2109788"/>
                <a:gd name="connsiteY64" fmla="*/ 1728853 h 3271903"/>
                <a:gd name="connsiteX65" fmla="*/ 2071688 w 2109788"/>
                <a:gd name="connsiteY65" fmla="*/ 1738378 h 3271903"/>
                <a:gd name="connsiteX66" fmla="*/ 2081213 w 2109788"/>
                <a:gd name="connsiteY66" fmla="*/ 1766953 h 3271903"/>
                <a:gd name="connsiteX67" fmla="*/ 2085975 w 2109788"/>
                <a:gd name="connsiteY67" fmla="*/ 1781240 h 3271903"/>
                <a:gd name="connsiteX68" fmla="*/ 2090738 w 2109788"/>
                <a:gd name="connsiteY68" fmla="*/ 1795528 h 3271903"/>
                <a:gd name="connsiteX69" fmla="*/ 2095500 w 2109788"/>
                <a:gd name="connsiteY69" fmla="*/ 1819340 h 3271903"/>
                <a:gd name="connsiteX70" fmla="*/ 2100263 w 2109788"/>
                <a:gd name="connsiteY70" fmla="*/ 1833628 h 3271903"/>
                <a:gd name="connsiteX71" fmla="*/ 2109788 w 2109788"/>
                <a:gd name="connsiteY71" fmla="*/ 1871728 h 3271903"/>
                <a:gd name="connsiteX72" fmla="*/ 2100263 w 2109788"/>
                <a:gd name="connsiteY72" fmla="*/ 1947928 h 3271903"/>
                <a:gd name="connsiteX73" fmla="*/ 2090738 w 2109788"/>
                <a:gd name="connsiteY73" fmla="*/ 1976503 h 3271903"/>
                <a:gd name="connsiteX74" fmla="*/ 2085975 w 2109788"/>
                <a:gd name="connsiteY74" fmla="*/ 1990790 h 3271903"/>
                <a:gd name="connsiteX75" fmla="*/ 2066925 w 2109788"/>
                <a:gd name="connsiteY75" fmla="*/ 2019365 h 3271903"/>
                <a:gd name="connsiteX76" fmla="*/ 2052638 w 2109788"/>
                <a:gd name="connsiteY76" fmla="*/ 2047940 h 3271903"/>
                <a:gd name="connsiteX77" fmla="*/ 2038350 w 2109788"/>
                <a:gd name="connsiteY77" fmla="*/ 2057465 h 3271903"/>
                <a:gd name="connsiteX78" fmla="*/ 2028825 w 2109788"/>
                <a:gd name="connsiteY78" fmla="*/ 2071753 h 3271903"/>
                <a:gd name="connsiteX79" fmla="*/ 2014538 w 2109788"/>
                <a:gd name="connsiteY79" fmla="*/ 2076515 h 3271903"/>
                <a:gd name="connsiteX80" fmla="*/ 1952625 w 2109788"/>
                <a:gd name="connsiteY80" fmla="*/ 2090803 h 3271903"/>
                <a:gd name="connsiteX81" fmla="*/ 1938338 w 2109788"/>
                <a:gd name="connsiteY81" fmla="*/ 2105090 h 3271903"/>
                <a:gd name="connsiteX82" fmla="*/ 1924050 w 2109788"/>
                <a:gd name="connsiteY82" fmla="*/ 2114615 h 3271903"/>
                <a:gd name="connsiteX83" fmla="*/ 1905000 w 2109788"/>
                <a:gd name="connsiteY83" fmla="*/ 2143190 h 3271903"/>
                <a:gd name="connsiteX84" fmla="*/ 1876425 w 2109788"/>
                <a:gd name="connsiteY84" fmla="*/ 2186053 h 3271903"/>
                <a:gd name="connsiteX85" fmla="*/ 1857375 w 2109788"/>
                <a:gd name="connsiteY85" fmla="*/ 2214628 h 3271903"/>
                <a:gd name="connsiteX86" fmla="*/ 1847850 w 2109788"/>
                <a:gd name="connsiteY86" fmla="*/ 2228915 h 3271903"/>
                <a:gd name="connsiteX87" fmla="*/ 1819275 w 2109788"/>
                <a:gd name="connsiteY87" fmla="*/ 2286065 h 3271903"/>
                <a:gd name="connsiteX88" fmla="*/ 1809750 w 2109788"/>
                <a:gd name="connsiteY88" fmla="*/ 2300353 h 3271903"/>
                <a:gd name="connsiteX89" fmla="*/ 1800225 w 2109788"/>
                <a:gd name="connsiteY89" fmla="*/ 2328928 h 3271903"/>
                <a:gd name="connsiteX90" fmla="*/ 1795463 w 2109788"/>
                <a:gd name="connsiteY90" fmla="*/ 2343215 h 3271903"/>
                <a:gd name="connsiteX91" fmla="*/ 1804988 w 2109788"/>
                <a:gd name="connsiteY91" fmla="*/ 2376553 h 3271903"/>
                <a:gd name="connsiteX92" fmla="*/ 1814513 w 2109788"/>
                <a:gd name="connsiteY92" fmla="*/ 2405128 h 3271903"/>
                <a:gd name="connsiteX93" fmla="*/ 1819275 w 2109788"/>
                <a:gd name="connsiteY93" fmla="*/ 2419415 h 3271903"/>
                <a:gd name="connsiteX94" fmla="*/ 1828800 w 2109788"/>
                <a:gd name="connsiteY94" fmla="*/ 2462278 h 3271903"/>
                <a:gd name="connsiteX95" fmla="*/ 1838325 w 2109788"/>
                <a:gd name="connsiteY95" fmla="*/ 2476565 h 3271903"/>
                <a:gd name="connsiteX96" fmla="*/ 1847850 w 2109788"/>
                <a:gd name="connsiteY96" fmla="*/ 2505140 h 3271903"/>
                <a:gd name="connsiteX97" fmla="*/ 1871663 w 2109788"/>
                <a:gd name="connsiteY97" fmla="*/ 2548003 h 3271903"/>
                <a:gd name="connsiteX98" fmla="*/ 1866900 w 2109788"/>
                <a:gd name="connsiteY98" fmla="*/ 2690878 h 3271903"/>
                <a:gd name="connsiteX99" fmla="*/ 1866900 w 2109788"/>
                <a:gd name="connsiteY99" fmla="*/ 2733740 h 3271903"/>
                <a:gd name="connsiteX100" fmla="*/ 1866900 w 2109788"/>
                <a:gd name="connsiteY100" fmla="*/ 3038540 h 3271903"/>
                <a:gd name="connsiteX101" fmla="*/ 1862138 w 2109788"/>
                <a:gd name="connsiteY101" fmla="*/ 3071878 h 3271903"/>
                <a:gd name="connsiteX102" fmla="*/ 1852613 w 2109788"/>
                <a:gd name="connsiteY102" fmla="*/ 3138553 h 3271903"/>
                <a:gd name="connsiteX103" fmla="*/ 1847850 w 2109788"/>
                <a:gd name="connsiteY103" fmla="*/ 3152840 h 3271903"/>
                <a:gd name="connsiteX104" fmla="*/ 1828800 w 2109788"/>
                <a:gd name="connsiteY104" fmla="*/ 3181415 h 3271903"/>
                <a:gd name="connsiteX105" fmla="*/ 1824038 w 2109788"/>
                <a:gd name="connsiteY105" fmla="*/ 3195703 h 3271903"/>
                <a:gd name="connsiteX106" fmla="*/ 1781175 w 2109788"/>
                <a:gd name="connsiteY106" fmla="*/ 3214753 h 3271903"/>
                <a:gd name="connsiteX107" fmla="*/ 1738313 w 2109788"/>
                <a:gd name="connsiteY107" fmla="*/ 3238565 h 3271903"/>
                <a:gd name="connsiteX108" fmla="*/ 1724025 w 2109788"/>
                <a:gd name="connsiteY108" fmla="*/ 3248090 h 3271903"/>
                <a:gd name="connsiteX109" fmla="*/ 1685925 w 2109788"/>
                <a:gd name="connsiteY109" fmla="*/ 3257615 h 3271903"/>
                <a:gd name="connsiteX110" fmla="*/ 1590675 w 2109788"/>
                <a:gd name="connsiteY110" fmla="*/ 3267140 h 3271903"/>
                <a:gd name="connsiteX111" fmla="*/ 1571625 w 2109788"/>
                <a:gd name="connsiteY111" fmla="*/ 3271903 h 3271903"/>
                <a:gd name="connsiteX112" fmla="*/ 1509713 w 2109788"/>
                <a:gd name="connsiteY112" fmla="*/ 3267140 h 3271903"/>
                <a:gd name="connsiteX113" fmla="*/ 1476375 w 2109788"/>
                <a:gd name="connsiteY113" fmla="*/ 3257615 h 3271903"/>
                <a:gd name="connsiteX114" fmla="*/ 1443038 w 2109788"/>
                <a:gd name="connsiteY114" fmla="*/ 3252853 h 3271903"/>
                <a:gd name="connsiteX115" fmla="*/ 1428750 w 2109788"/>
                <a:gd name="connsiteY115" fmla="*/ 3248090 h 3271903"/>
                <a:gd name="connsiteX116" fmla="*/ 1376363 w 2109788"/>
                <a:gd name="connsiteY116" fmla="*/ 3238565 h 3271903"/>
                <a:gd name="connsiteX117" fmla="*/ 1357313 w 2109788"/>
                <a:gd name="connsiteY117" fmla="*/ 3233803 h 3271903"/>
                <a:gd name="connsiteX118" fmla="*/ 1328738 w 2109788"/>
                <a:gd name="connsiteY118" fmla="*/ 3224278 h 3271903"/>
                <a:gd name="connsiteX119" fmla="*/ 1300163 w 2109788"/>
                <a:gd name="connsiteY119" fmla="*/ 3209990 h 3271903"/>
                <a:gd name="connsiteX120" fmla="*/ 1271588 w 2109788"/>
                <a:gd name="connsiteY120" fmla="*/ 3195703 h 3271903"/>
                <a:gd name="connsiteX121" fmla="*/ 1257300 w 2109788"/>
                <a:gd name="connsiteY121" fmla="*/ 3186178 h 3271903"/>
                <a:gd name="connsiteX122" fmla="*/ 1247775 w 2109788"/>
                <a:gd name="connsiteY122" fmla="*/ 3157603 h 3271903"/>
                <a:gd name="connsiteX123" fmla="*/ 1247775 w 2109788"/>
                <a:gd name="connsiteY123" fmla="*/ 3014728 h 3271903"/>
                <a:gd name="connsiteX124" fmla="*/ 1238250 w 2109788"/>
                <a:gd name="connsiteY124" fmla="*/ 2981390 h 3271903"/>
                <a:gd name="connsiteX125" fmla="*/ 1243013 w 2109788"/>
                <a:gd name="connsiteY125" fmla="*/ 2924240 h 3271903"/>
                <a:gd name="connsiteX126" fmla="*/ 1252538 w 2109788"/>
                <a:gd name="connsiteY126" fmla="*/ 2881378 h 3271903"/>
                <a:gd name="connsiteX127" fmla="*/ 1247775 w 2109788"/>
                <a:gd name="connsiteY127" fmla="*/ 2805178 h 3271903"/>
                <a:gd name="connsiteX128" fmla="*/ 1252538 w 2109788"/>
                <a:gd name="connsiteY128" fmla="*/ 2743265 h 3271903"/>
                <a:gd name="connsiteX129" fmla="*/ 1252538 w 2109788"/>
                <a:gd name="connsiteY129" fmla="*/ 2671828 h 3271903"/>
                <a:gd name="connsiteX130" fmla="*/ 1243013 w 2109788"/>
                <a:gd name="connsiteY130" fmla="*/ 2605153 h 3271903"/>
                <a:gd name="connsiteX131" fmla="*/ 1238250 w 2109788"/>
                <a:gd name="connsiteY131" fmla="*/ 2590865 h 3271903"/>
                <a:gd name="connsiteX132" fmla="*/ 1243013 w 2109788"/>
                <a:gd name="connsiteY132" fmla="*/ 2533715 h 3271903"/>
                <a:gd name="connsiteX133" fmla="*/ 1247775 w 2109788"/>
                <a:gd name="connsiteY133" fmla="*/ 2519428 h 3271903"/>
                <a:gd name="connsiteX134" fmla="*/ 1262063 w 2109788"/>
                <a:gd name="connsiteY134" fmla="*/ 2471803 h 3271903"/>
                <a:gd name="connsiteX135" fmla="*/ 1266825 w 2109788"/>
                <a:gd name="connsiteY135" fmla="*/ 2457515 h 3271903"/>
                <a:gd name="connsiteX136" fmla="*/ 1285875 w 2109788"/>
                <a:gd name="connsiteY136" fmla="*/ 2428940 h 3271903"/>
                <a:gd name="connsiteX137" fmla="*/ 1300163 w 2109788"/>
                <a:gd name="connsiteY137" fmla="*/ 2381315 h 3271903"/>
                <a:gd name="connsiteX138" fmla="*/ 1304925 w 2109788"/>
                <a:gd name="connsiteY138" fmla="*/ 2367028 h 3271903"/>
                <a:gd name="connsiteX139" fmla="*/ 1290638 w 2109788"/>
                <a:gd name="connsiteY139" fmla="*/ 2309878 h 3271903"/>
                <a:gd name="connsiteX140" fmla="*/ 1281113 w 2109788"/>
                <a:gd name="connsiteY140" fmla="*/ 2295590 h 3271903"/>
                <a:gd name="connsiteX141" fmla="*/ 1271588 w 2109788"/>
                <a:gd name="connsiteY141" fmla="*/ 2252728 h 3271903"/>
                <a:gd name="connsiteX142" fmla="*/ 1266825 w 2109788"/>
                <a:gd name="connsiteY142" fmla="*/ 2209865 h 3271903"/>
                <a:gd name="connsiteX143" fmla="*/ 1257300 w 2109788"/>
                <a:gd name="connsiteY143" fmla="*/ 2176528 h 3271903"/>
                <a:gd name="connsiteX144" fmla="*/ 1262063 w 2109788"/>
                <a:gd name="connsiteY144" fmla="*/ 2071753 h 3271903"/>
                <a:gd name="connsiteX145" fmla="*/ 1271588 w 2109788"/>
                <a:gd name="connsiteY145" fmla="*/ 2024128 h 3271903"/>
                <a:gd name="connsiteX146" fmla="*/ 1266825 w 2109788"/>
                <a:gd name="connsiteY146" fmla="*/ 1971740 h 3271903"/>
                <a:gd name="connsiteX147" fmla="*/ 1223963 w 2109788"/>
                <a:gd name="connsiteY147" fmla="*/ 1947928 h 3271903"/>
                <a:gd name="connsiteX148" fmla="*/ 1209675 w 2109788"/>
                <a:gd name="connsiteY148" fmla="*/ 1952690 h 3271903"/>
                <a:gd name="connsiteX149" fmla="*/ 1171575 w 2109788"/>
                <a:gd name="connsiteY149" fmla="*/ 1943165 h 3271903"/>
                <a:gd name="connsiteX150" fmla="*/ 1157288 w 2109788"/>
                <a:gd name="connsiteY150" fmla="*/ 1933640 h 3271903"/>
                <a:gd name="connsiteX151" fmla="*/ 1128713 w 2109788"/>
                <a:gd name="connsiteY151" fmla="*/ 1924115 h 3271903"/>
                <a:gd name="connsiteX152" fmla="*/ 1114425 w 2109788"/>
                <a:gd name="connsiteY152" fmla="*/ 1919353 h 3271903"/>
                <a:gd name="connsiteX153" fmla="*/ 1047750 w 2109788"/>
                <a:gd name="connsiteY153" fmla="*/ 1928878 h 3271903"/>
                <a:gd name="connsiteX154" fmla="*/ 1014413 w 2109788"/>
                <a:gd name="connsiteY154" fmla="*/ 1924115 h 3271903"/>
                <a:gd name="connsiteX155" fmla="*/ 952500 w 2109788"/>
                <a:gd name="connsiteY155" fmla="*/ 1933640 h 3271903"/>
                <a:gd name="connsiteX156" fmla="*/ 890588 w 2109788"/>
                <a:gd name="connsiteY156" fmla="*/ 1928878 h 3271903"/>
                <a:gd name="connsiteX157" fmla="*/ 876300 w 2109788"/>
                <a:gd name="connsiteY157" fmla="*/ 1924115 h 3271903"/>
                <a:gd name="connsiteX158" fmla="*/ 862013 w 2109788"/>
                <a:gd name="connsiteY158" fmla="*/ 1914590 h 3271903"/>
                <a:gd name="connsiteX159" fmla="*/ 842963 w 2109788"/>
                <a:gd name="connsiteY159" fmla="*/ 1909828 h 3271903"/>
                <a:gd name="connsiteX160" fmla="*/ 814388 w 2109788"/>
                <a:gd name="connsiteY160" fmla="*/ 1914590 h 3271903"/>
                <a:gd name="connsiteX161" fmla="*/ 785813 w 2109788"/>
                <a:gd name="connsiteY161" fmla="*/ 1900303 h 3271903"/>
                <a:gd name="connsiteX162" fmla="*/ 714375 w 2109788"/>
                <a:gd name="connsiteY162" fmla="*/ 1905065 h 3271903"/>
                <a:gd name="connsiteX163" fmla="*/ 671513 w 2109788"/>
                <a:gd name="connsiteY163" fmla="*/ 1881253 h 3271903"/>
                <a:gd name="connsiteX164" fmla="*/ 604838 w 2109788"/>
                <a:gd name="connsiteY164" fmla="*/ 1862203 h 3271903"/>
                <a:gd name="connsiteX165" fmla="*/ 566738 w 2109788"/>
                <a:gd name="connsiteY165" fmla="*/ 1857440 h 3271903"/>
                <a:gd name="connsiteX166" fmla="*/ 523875 w 2109788"/>
                <a:gd name="connsiteY166" fmla="*/ 1862203 h 3271903"/>
                <a:gd name="connsiteX167" fmla="*/ 423863 w 2109788"/>
                <a:gd name="connsiteY167" fmla="*/ 1852678 h 3271903"/>
                <a:gd name="connsiteX168" fmla="*/ 352425 w 2109788"/>
                <a:gd name="connsiteY168" fmla="*/ 1843153 h 3271903"/>
                <a:gd name="connsiteX169" fmla="*/ 252413 w 2109788"/>
                <a:gd name="connsiteY169" fmla="*/ 1852678 h 3271903"/>
                <a:gd name="connsiteX170" fmla="*/ 204788 w 2109788"/>
                <a:gd name="connsiteY170" fmla="*/ 1862203 h 3271903"/>
                <a:gd name="connsiteX171" fmla="*/ 166688 w 2109788"/>
                <a:gd name="connsiteY171" fmla="*/ 1871728 h 3271903"/>
                <a:gd name="connsiteX172" fmla="*/ 138113 w 2109788"/>
                <a:gd name="connsiteY172" fmla="*/ 1881253 h 3271903"/>
                <a:gd name="connsiteX173" fmla="*/ 109538 w 2109788"/>
                <a:gd name="connsiteY173" fmla="*/ 1886015 h 3271903"/>
                <a:gd name="connsiteX174" fmla="*/ 80963 w 2109788"/>
                <a:gd name="connsiteY174" fmla="*/ 1876490 h 3271903"/>
                <a:gd name="connsiteX175" fmla="*/ 66675 w 2109788"/>
                <a:gd name="connsiteY175" fmla="*/ 1871728 h 3271903"/>
                <a:gd name="connsiteX176" fmla="*/ 38100 w 2109788"/>
                <a:gd name="connsiteY176" fmla="*/ 1852678 h 3271903"/>
                <a:gd name="connsiteX177" fmla="*/ 19050 w 2109788"/>
                <a:gd name="connsiteY177" fmla="*/ 1824103 h 3271903"/>
                <a:gd name="connsiteX178" fmla="*/ 9525 w 2109788"/>
                <a:gd name="connsiteY178" fmla="*/ 1786003 h 3271903"/>
                <a:gd name="connsiteX179" fmla="*/ 0 w 2109788"/>
                <a:gd name="connsiteY179" fmla="*/ 1757428 h 3271903"/>
                <a:gd name="connsiteX180" fmla="*/ 9525 w 2109788"/>
                <a:gd name="connsiteY180" fmla="*/ 1728853 h 3271903"/>
                <a:gd name="connsiteX181" fmla="*/ 14288 w 2109788"/>
                <a:gd name="connsiteY181" fmla="*/ 1714565 h 3271903"/>
                <a:gd name="connsiteX182" fmla="*/ 23813 w 2109788"/>
                <a:gd name="connsiteY182" fmla="*/ 1700278 h 3271903"/>
                <a:gd name="connsiteX183" fmla="*/ 42863 w 2109788"/>
                <a:gd name="connsiteY183" fmla="*/ 1676465 h 3271903"/>
                <a:gd name="connsiteX184" fmla="*/ 47625 w 2109788"/>
                <a:gd name="connsiteY184" fmla="*/ 1662178 h 3271903"/>
                <a:gd name="connsiteX185" fmla="*/ 76200 w 2109788"/>
                <a:gd name="connsiteY185" fmla="*/ 1643128 h 3271903"/>
                <a:gd name="connsiteX186" fmla="*/ 95250 w 2109788"/>
                <a:gd name="connsiteY186" fmla="*/ 1628840 h 3271903"/>
                <a:gd name="connsiteX187" fmla="*/ 128588 w 2109788"/>
                <a:gd name="connsiteY187" fmla="*/ 1619315 h 3271903"/>
                <a:gd name="connsiteX188" fmla="*/ 171450 w 2109788"/>
                <a:gd name="connsiteY188" fmla="*/ 1609790 h 3271903"/>
                <a:gd name="connsiteX189" fmla="*/ 242888 w 2109788"/>
                <a:gd name="connsiteY189" fmla="*/ 1624078 h 3271903"/>
                <a:gd name="connsiteX190" fmla="*/ 257175 w 2109788"/>
                <a:gd name="connsiteY190" fmla="*/ 1633603 h 3271903"/>
                <a:gd name="connsiteX191" fmla="*/ 285750 w 2109788"/>
                <a:gd name="connsiteY191" fmla="*/ 1643128 h 3271903"/>
                <a:gd name="connsiteX192" fmla="*/ 461963 w 2109788"/>
                <a:gd name="connsiteY192" fmla="*/ 1633603 h 3271903"/>
                <a:gd name="connsiteX193" fmla="*/ 495300 w 2109788"/>
                <a:gd name="connsiteY193" fmla="*/ 1624078 h 3271903"/>
                <a:gd name="connsiteX194" fmla="*/ 514350 w 2109788"/>
                <a:gd name="connsiteY194" fmla="*/ 1619315 h 3271903"/>
                <a:gd name="connsiteX195" fmla="*/ 595313 w 2109788"/>
                <a:gd name="connsiteY195" fmla="*/ 1605028 h 3271903"/>
                <a:gd name="connsiteX196" fmla="*/ 657225 w 2109788"/>
                <a:gd name="connsiteY196" fmla="*/ 1595503 h 3271903"/>
                <a:gd name="connsiteX197" fmla="*/ 876300 w 2109788"/>
                <a:gd name="connsiteY197" fmla="*/ 1585978 h 3271903"/>
                <a:gd name="connsiteX198" fmla="*/ 904875 w 2109788"/>
                <a:gd name="connsiteY198" fmla="*/ 1571690 h 3271903"/>
                <a:gd name="connsiteX199" fmla="*/ 942975 w 2109788"/>
                <a:gd name="connsiteY199" fmla="*/ 1562165 h 3271903"/>
                <a:gd name="connsiteX200" fmla="*/ 1009650 w 2109788"/>
                <a:gd name="connsiteY200" fmla="*/ 1566928 h 3271903"/>
                <a:gd name="connsiteX201" fmla="*/ 1033463 w 2109788"/>
                <a:gd name="connsiteY201" fmla="*/ 1571690 h 3271903"/>
                <a:gd name="connsiteX202" fmla="*/ 1085850 w 2109788"/>
                <a:gd name="connsiteY202" fmla="*/ 1576453 h 3271903"/>
                <a:gd name="connsiteX203" fmla="*/ 1123950 w 2109788"/>
                <a:gd name="connsiteY203" fmla="*/ 1566928 h 3271903"/>
                <a:gd name="connsiteX204" fmla="*/ 1176338 w 2109788"/>
                <a:gd name="connsiteY204" fmla="*/ 1552640 h 3271903"/>
                <a:gd name="connsiteX205" fmla="*/ 1243013 w 2109788"/>
                <a:gd name="connsiteY205" fmla="*/ 1547878 h 3271903"/>
                <a:gd name="connsiteX206" fmla="*/ 1290638 w 2109788"/>
                <a:gd name="connsiteY206" fmla="*/ 1543115 h 3271903"/>
                <a:gd name="connsiteX207" fmla="*/ 1304925 w 2109788"/>
                <a:gd name="connsiteY207" fmla="*/ 1538353 h 3271903"/>
                <a:gd name="connsiteX208" fmla="*/ 1309688 w 2109788"/>
                <a:gd name="connsiteY208" fmla="*/ 1524065 h 3271903"/>
                <a:gd name="connsiteX209" fmla="*/ 1319213 w 2109788"/>
                <a:gd name="connsiteY209" fmla="*/ 1509778 h 3271903"/>
                <a:gd name="connsiteX210" fmla="*/ 1347788 w 2109788"/>
                <a:gd name="connsiteY210" fmla="*/ 1485965 h 3271903"/>
                <a:gd name="connsiteX211" fmla="*/ 1357313 w 2109788"/>
                <a:gd name="connsiteY211" fmla="*/ 1471678 h 3271903"/>
                <a:gd name="connsiteX212" fmla="*/ 1385888 w 2109788"/>
                <a:gd name="connsiteY212" fmla="*/ 1452628 h 3271903"/>
                <a:gd name="connsiteX213" fmla="*/ 1414463 w 2109788"/>
                <a:gd name="connsiteY213" fmla="*/ 1443103 h 3271903"/>
                <a:gd name="connsiteX214" fmla="*/ 1443038 w 2109788"/>
                <a:gd name="connsiteY214" fmla="*/ 1419290 h 3271903"/>
                <a:gd name="connsiteX215" fmla="*/ 1452563 w 2109788"/>
                <a:gd name="connsiteY215" fmla="*/ 1390715 h 3271903"/>
                <a:gd name="connsiteX216" fmla="*/ 1433513 w 2109788"/>
                <a:gd name="connsiteY216" fmla="*/ 1338328 h 3271903"/>
                <a:gd name="connsiteX217" fmla="*/ 1404938 w 2109788"/>
                <a:gd name="connsiteY217" fmla="*/ 1314515 h 3271903"/>
                <a:gd name="connsiteX218" fmla="*/ 1395413 w 2109788"/>
                <a:gd name="connsiteY218" fmla="*/ 1300228 h 3271903"/>
                <a:gd name="connsiteX219" fmla="*/ 1381125 w 2109788"/>
                <a:gd name="connsiteY219" fmla="*/ 1281178 h 3271903"/>
                <a:gd name="connsiteX220" fmla="*/ 1362075 w 2109788"/>
                <a:gd name="connsiteY220" fmla="*/ 1252603 h 3271903"/>
                <a:gd name="connsiteX221" fmla="*/ 1347788 w 2109788"/>
                <a:gd name="connsiteY221" fmla="*/ 1243078 h 3271903"/>
                <a:gd name="connsiteX222" fmla="*/ 1333500 w 2109788"/>
                <a:gd name="connsiteY222" fmla="*/ 1214503 h 3271903"/>
                <a:gd name="connsiteX223" fmla="*/ 1323975 w 2109788"/>
                <a:gd name="connsiteY223" fmla="*/ 1185928 h 3271903"/>
                <a:gd name="connsiteX224" fmla="*/ 1319213 w 2109788"/>
                <a:gd name="connsiteY224" fmla="*/ 1171640 h 3271903"/>
                <a:gd name="connsiteX225" fmla="*/ 1314450 w 2109788"/>
                <a:gd name="connsiteY225" fmla="*/ 1157353 h 3271903"/>
                <a:gd name="connsiteX226" fmla="*/ 1304925 w 2109788"/>
                <a:gd name="connsiteY226" fmla="*/ 1124015 h 3271903"/>
                <a:gd name="connsiteX227" fmla="*/ 1290638 w 2109788"/>
                <a:gd name="connsiteY227" fmla="*/ 1114490 h 3271903"/>
                <a:gd name="connsiteX228" fmla="*/ 1266825 w 2109788"/>
                <a:gd name="connsiteY228" fmla="*/ 1119253 h 3271903"/>
                <a:gd name="connsiteX229" fmla="*/ 1190625 w 2109788"/>
                <a:gd name="connsiteY229" fmla="*/ 1109728 h 3271903"/>
                <a:gd name="connsiteX230" fmla="*/ 1181100 w 2109788"/>
                <a:gd name="connsiteY230" fmla="*/ 1081153 h 3271903"/>
                <a:gd name="connsiteX231" fmla="*/ 1185863 w 2109788"/>
                <a:gd name="connsiteY231" fmla="*/ 1019240 h 3271903"/>
                <a:gd name="connsiteX232" fmla="*/ 1195388 w 2109788"/>
                <a:gd name="connsiteY232" fmla="*/ 1004953 h 3271903"/>
                <a:gd name="connsiteX233" fmla="*/ 1223963 w 2109788"/>
                <a:gd name="connsiteY233" fmla="*/ 981140 h 3271903"/>
                <a:gd name="connsiteX234" fmla="*/ 1238250 w 2109788"/>
                <a:gd name="connsiteY234" fmla="*/ 976378 h 3271903"/>
                <a:gd name="connsiteX235" fmla="*/ 1247775 w 2109788"/>
                <a:gd name="connsiteY235" fmla="*/ 962090 h 3271903"/>
                <a:gd name="connsiteX236" fmla="*/ 1276350 w 2109788"/>
                <a:gd name="connsiteY236" fmla="*/ 943040 h 3271903"/>
                <a:gd name="connsiteX237" fmla="*/ 1285875 w 2109788"/>
                <a:gd name="connsiteY237" fmla="*/ 914465 h 3271903"/>
                <a:gd name="connsiteX238" fmla="*/ 1290638 w 2109788"/>
                <a:gd name="connsiteY238" fmla="*/ 900178 h 3271903"/>
                <a:gd name="connsiteX239" fmla="*/ 1300163 w 2109788"/>
                <a:gd name="connsiteY239" fmla="*/ 885890 h 3271903"/>
                <a:gd name="connsiteX240" fmla="*/ 1295400 w 2109788"/>
                <a:gd name="connsiteY240" fmla="*/ 823978 h 3271903"/>
                <a:gd name="connsiteX241" fmla="*/ 1290638 w 2109788"/>
                <a:gd name="connsiteY241" fmla="*/ 809690 h 3271903"/>
                <a:gd name="connsiteX242" fmla="*/ 1276350 w 2109788"/>
                <a:gd name="connsiteY242" fmla="*/ 800165 h 3271903"/>
                <a:gd name="connsiteX243" fmla="*/ 1266825 w 2109788"/>
                <a:gd name="connsiteY243" fmla="*/ 771590 h 3271903"/>
                <a:gd name="connsiteX244" fmla="*/ 1262063 w 2109788"/>
                <a:gd name="connsiteY244" fmla="*/ 757303 h 3271903"/>
                <a:gd name="connsiteX245" fmla="*/ 1257300 w 2109788"/>
                <a:gd name="connsiteY245" fmla="*/ 738253 h 3271903"/>
                <a:gd name="connsiteX246" fmla="*/ 1252538 w 2109788"/>
                <a:gd name="connsiteY246" fmla="*/ 700153 h 3271903"/>
                <a:gd name="connsiteX247" fmla="*/ 1247775 w 2109788"/>
                <a:gd name="connsiteY247" fmla="*/ 685865 h 3271903"/>
                <a:gd name="connsiteX248" fmla="*/ 1238250 w 2109788"/>
                <a:gd name="connsiteY248" fmla="*/ 643003 h 3271903"/>
                <a:gd name="connsiteX249" fmla="*/ 1243013 w 2109788"/>
                <a:gd name="connsiteY249" fmla="*/ 609665 h 3271903"/>
                <a:gd name="connsiteX250" fmla="*/ 1247775 w 2109788"/>
                <a:gd name="connsiteY250" fmla="*/ 595378 h 3271903"/>
                <a:gd name="connsiteX251" fmla="*/ 1266825 w 2109788"/>
                <a:gd name="connsiteY251" fmla="*/ 590615 h 3271903"/>
                <a:gd name="connsiteX252" fmla="*/ 1290638 w 2109788"/>
                <a:gd name="connsiteY252" fmla="*/ 566803 h 3271903"/>
                <a:gd name="connsiteX253" fmla="*/ 1319213 w 2109788"/>
                <a:gd name="connsiteY253" fmla="*/ 538228 h 3271903"/>
                <a:gd name="connsiteX254" fmla="*/ 1323975 w 2109788"/>
                <a:gd name="connsiteY254" fmla="*/ 523940 h 3271903"/>
                <a:gd name="connsiteX255" fmla="*/ 1333500 w 2109788"/>
                <a:gd name="connsiteY255" fmla="*/ 509653 h 3271903"/>
                <a:gd name="connsiteX256" fmla="*/ 1338263 w 2109788"/>
                <a:gd name="connsiteY256" fmla="*/ 490603 h 3271903"/>
                <a:gd name="connsiteX257" fmla="*/ 1362075 w 2109788"/>
                <a:gd name="connsiteY257" fmla="*/ 423928 h 3271903"/>
                <a:gd name="connsiteX258" fmla="*/ 1371600 w 2109788"/>
                <a:gd name="connsiteY258" fmla="*/ 323915 h 3271903"/>
                <a:gd name="connsiteX259" fmla="*/ 1381125 w 2109788"/>
                <a:gd name="connsiteY259" fmla="*/ 281053 h 3271903"/>
                <a:gd name="connsiteX260" fmla="*/ 1385888 w 2109788"/>
                <a:gd name="connsiteY260" fmla="*/ 247715 h 3271903"/>
                <a:gd name="connsiteX261" fmla="*/ 1395413 w 2109788"/>
                <a:gd name="connsiteY261" fmla="*/ 219140 h 3271903"/>
                <a:gd name="connsiteX262" fmla="*/ 1400175 w 2109788"/>
                <a:gd name="connsiteY262" fmla="*/ 200090 h 3271903"/>
                <a:gd name="connsiteX263" fmla="*/ 1409700 w 2109788"/>
                <a:gd name="connsiteY263" fmla="*/ 104840 h 3271903"/>
                <a:gd name="connsiteX264" fmla="*/ 1433513 w 2109788"/>
                <a:gd name="connsiteY264" fmla="*/ 57215 h 3271903"/>
                <a:gd name="connsiteX265" fmla="*/ 1462088 w 2109788"/>
                <a:gd name="connsiteY265" fmla="*/ 33403 h 3271903"/>
                <a:gd name="connsiteX266" fmla="*/ 1490663 w 2109788"/>
                <a:gd name="connsiteY266" fmla="*/ 23878 h 3271903"/>
                <a:gd name="connsiteX267" fmla="*/ 1504950 w 2109788"/>
                <a:gd name="connsiteY267" fmla="*/ 19115 h 3271903"/>
                <a:gd name="connsiteX268" fmla="*/ 1519239 w 2109788"/>
                <a:gd name="connsiteY268" fmla="*/ 14353 h 3271903"/>
                <a:gd name="connsiteX269" fmla="*/ 1583195 w 2109788"/>
                <a:gd name="connsiteY269" fmla="*/ 65 h 3271903"/>
                <a:gd name="connsiteX0" fmla="*/ 1498047 w 2109788"/>
                <a:gd name="connsiteY0" fmla="*/ 600440 h 3288872"/>
                <a:gd name="connsiteX1" fmla="*/ 1628775 w 2109788"/>
                <a:gd name="connsiteY1" fmla="*/ 31322 h 3288872"/>
                <a:gd name="connsiteX2" fmla="*/ 1643063 w 2109788"/>
                <a:gd name="connsiteY2" fmla="*/ 71803 h 3288872"/>
                <a:gd name="connsiteX3" fmla="*/ 1657350 w 2109788"/>
                <a:gd name="connsiteY3" fmla="*/ 140859 h 3288872"/>
                <a:gd name="connsiteX4" fmla="*/ 1666875 w 2109788"/>
                <a:gd name="connsiteY4" fmla="*/ 183722 h 3288872"/>
                <a:gd name="connsiteX5" fmla="*/ 1676400 w 2109788"/>
                <a:gd name="connsiteY5" fmla="*/ 245634 h 3288872"/>
                <a:gd name="connsiteX6" fmla="*/ 1685925 w 2109788"/>
                <a:gd name="connsiteY6" fmla="*/ 278972 h 3288872"/>
                <a:gd name="connsiteX7" fmla="*/ 1700213 w 2109788"/>
                <a:gd name="connsiteY7" fmla="*/ 355172 h 3288872"/>
                <a:gd name="connsiteX8" fmla="*/ 1709738 w 2109788"/>
                <a:gd name="connsiteY8" fmla="*/ 383747 h 3288872"/>
                <a:gd name="connsiteX9" fmla="*/ 1714500 w 2109788"/>
                <a:gd name="connsiteY9" fmla="*/ 398034 h 3288872"/>
                <a:gd name="connsiteX10" fmla="*/ 1724025 w 2109788"/>
                <a:gd name="connsiteY10" fmla="*/ 412322 h 3288872"/>
                <a:gd name="connsiteX11" fmla="*/ 1733550 w 2109788"/>
                <a:gd name="connsiteY11" fmla="*/ 440897 h 3288872"/>
                <a:gd name="connsiteX12" fmla="*/ 1752600 w 2109788"/>
                <a:gd name="connsiteY12" fmla="*/ 469472 h 3288872"/>
                <a:gd name="connsiteX13" fmla="*/ 1757363 w 2109788"/>
                <a:gd name="connsiteY13" fmla="*/ 483759 h 3288872"/>
                <a:gd name="connsiteX14" fmla="*/ 1781175 w 2109788"/>
                <a:gd name="connsiteY14" fmla="*/ 512334 h 3288872"/>
                <a:gd name="connsiteX15" fmla="*/ 1795463 w 2109788"/>
                <a:gd name="connsiteY15" fmla="*/ 517097 h 3288872"/>
                <a:gd name="connsiteX16" fmla="*/ 1804988 w 2109788"/>
                <a:gd name="connsiteY16" fmla="*/ 531384 h 3288872"/>
                <a:gd name="connsiteX17" fmla="*/ 1833563 w 2109788"/>
                <a:gd name="connsiteY17" fmla="*/ 550434 h 3288872"/>
                <a:gd name="connsiteX18" fmla="*/ 1862138 w 2109788"/>
                <a:gd name="connsiteY18" fmla="*/ 593297 h 3288872"/>
                <a:gd name="connsiteX19" fmla="*/ 1871663 w 2109788"/>
                <a:gd name="connsiteY19" fmla="*/ 607584 h 3288872"/>
                <a:gd name="connsiteX20" fmla="*/ 1866900 w 2109788"/>
                <a:gd name="connsiteY20" fmla="*/ 640922 h 3288872"/>
                <a:gd name="connsiteX21" fmla="*/ 1857375 w 2109788"/>
                <a:gd name="connsiteY21" fmla="*/ 702834 h 3288872"/>
                <a:gd name="connsiteX22" fmla="*/ 1847850 w 2109788"/>
                <a:gd name="connsiteY22" fmla="*/ 731409 h 3288872"/>
                <a:gd name="connsiteX23" fmla="*/ 1838325 w 2109788"/>
                <a:gd name="connsiteY23" fmla="*/ 745697 h 3288872"/>
                <a:gd name="connsiteX24" fmla="*/ 1833563 w 2109788"/>
                <a:gd name="connsiteY24" fmla="*/ 764747 h 3288872"/>
                <a:gd name="connsiteX25" fmla="*/ 1828800 w 2109788"/>
                <a:gd name="connsiteY25" fmla="*/ 779034 h 3288872"/>
                <a:gd name="connsiteX26" fmla="*/ 1833563 w 2109788"/>
                <a:gd name="connsiteY26" fmla="*/ 807609 h 3288872"/>
                <a:gd name="connsiteX27" fmla="*/ 1843088 w 2109788"/>
                <a:gd name="connsiteY27" fmla="*/ 836184 h 3288872"/>
                <a:gd name="connsiteX28" fmla="*/ 1847850 w 2109788"/>
                <a:gd name="connsiteY28" fmla="*/ 850472 h 3288872"/>
                <a:gd name="connsiteX29" fmla="*/ 1857375 w 2109788"/>
                <a:gd name="connsiteY29" fmla="*/ 864759 h 3288872"/>
                <a:gd name="connsiteX30" fmla="*/ 1862138 w 2109788"/>
                <a:gd name="connsiteY30" fmla="*/ 883809 h 3288872"/>
                <a:gd name="connsiteX31" fmla="*/ 1871663 w 2109788"/>
                <a:gd name="connsiteY31" fmla="*/ 983822 h 3288872"/>
                <a:gd name="connsiteX32" fmla="*/ 1876425 w 2109788"/>
                <a:gd name="connsiteY32" fmla="*/ 1021922 h 3288872"/>
                <a:gd name="connsiteX33" fmla="*/ 1871663 w 2109788"/>
                <a:gd name="connsiteY33" fmla="*/ 1045734 h 3288872"/>
                <a:gd name="connsiteX34" fmla="*/ 1857375 w 2109788"/>
                <a:gd name="connsiteY34" fmla="*/ 1117172 h 3288872"/>
                <a:gd name="connsiteX35" fmla="*/ 1847850 w 2109788"/>
                <a:gd name="connsiteY35" fmla="*/ 1145747 h 3288872"/>
                <a:gd name="connsiteX36" fmla="*/ 1838325 w 2109788"/>
                <a:gd name="connsiteY36" fmla="*/ 1174322 h 3288872"/>
                <a:gd name="connsiteX37" fmla="*/ 1824038 w 2109788"/>
                <a:gd name="connsiteY37" fmla="*/ 1217184 h 3288872"/>
                <a:gd name="connsiteX38" fmla="*/ 1819275 w 2109788"/>
                <a:gd name="connsiteY38" fmla="*/ 1231472 h 3288872"/>
                <a:gd name="connsiteX39" fmla="*/ 1785938 w 2109788"/>
                <a:gd name="connsiteY39" fmla="*/ 1274334 h 3288872"/>
                <a:gd name="connsiteX40" fmla="*/ 1776413 w 2109788"/>
                <a:gd name="connsiteY40" fmla="*/ 1288622 h 3288872"/>
                <a:gd name="connsiteX41" fmla="*/ 1747838 w 2109788"/>
                <a:gd name="connsiteY41" fmla="*/ 1307672 h 3288872"/>
                <a:gd name="connsiteX42" fmla="*/ 1738313 w 2109788"/>
                <a:gd name="connsiteY42" fmla="*/ 1321959 h 3288872"/>
                <a:gd name="connsiteX43" fmla="*/ 1709738 w 2109788"/>
                <a:gd name="connsiteY43" fmla="*/ 1341009 h 3288872"/>
                <a:gd name="connsiteX44" fmla="*/ 1700213 w 2109788"/>
                <a:gd name="connsiteY44" fmla="*/ 1355297 h 3288872"/>
                <a:gd name="connsiteX45" fmla="*/ 1685925 w 2109788"/>
                <a:gd name="connsiteY45" fmla="*/ 1364822 h 3288872"/>
                <a:gd name="connsiteX46" fmla="*/ 1676400 w 2109788"/>
                <a:gd name="connsiteY46" fmla="*/ 1407684 h 3288872"/>
                <a:gd name="connsiteX47" fmla="*/ 1690688 w 2109788"/>
                <a:gd name="connsiteY47" fmla="*/ 1436259 h 3288872"/>
                <a:gd name="connsiteX48" fmla="*/ 1704975 w 2109788"/>
                <a:gd name="connsiteY48" fmla="*/ 1445784 h 3288872"/>
                <a:gd name="connsiteX49" fmla="*/ 1743075 w 2109788"/>
                <a:gd name="connsiteY49" fmla="*/ 1469597 h 3288872"/>
                <a:gd name="connsiteX50" fmla="*/ 1757363 w 2109788"/>
                <a:gd name="connsiteY50" fmla="*/ 1474359 h 3288872"/>
                <a:gd name="connsiteX51" fmla="*/ 1766888 w 2109788"/>
                <a:gd name="connsiteY51" fmla="*/ 1488647 h 3288872"/>
                <a:gd name="connsiteX52" fmla="*/ 1800225 w 2109788"/>
                <a:gd name="connsiteY52" fmla="*/ 1526747 h 3288872"/>
                <a:gd name="connsiteX53" fmla="*/ 1819275 w 2109788"/>
                <a:gd name="connsiteY53" fmla="*/ 1569609 h 3288872"/>
                <a:gd name="connsiteX54" fmla="*/ 1833563 w 2109788"/>
                <a:gd name="connsiteY54" fmla="*/ 1574372 h 3288872"/>
                <a:gd name="connsiteX55" fmla="*/ 1838325 w 2109788"/>
                <a:gd name="connsiteY55" fmla="*/ 1588659 h 3288872"/>
                <a:gd name="connsiteX56" fmla="*/ 1866900 w 2109788"/>
                <a:gd name="connsiteY56" fmla="*/ 1607709 h 3288872"/>
                <a:gd name="connsiteX57" fmla="*/ 1885950 w 2109788"/>
                <a:gd name="connsiteY57" fmla="*/ 1650572 h 3288872"/>
                <a:gd name="connsiteX58" fmla="*/ 1900238 w 2109788"/>
                <a:gd name="connsiteY58" fmla="*/ 1660097 h 3288872"/>
                <a:gd name="connsiteX59" fmla="*/ 1947863 w 2109788"/>
                <a:gd name="connsiteY59" fmla="*/ 1674384 h 3288872"/>
                <a:gd name="connsiteX60" fmla="*/ 1962150 w 2109788"/>
                <a:gd name="connsiteY60" fmla="*/ 1679147 h 3288872"/>
                <a:gd name="connsiteX61" fmla="*/ 1990725 w 2109788"/>
                <a:gd name="connsiteY61" fmla="*/ 1693434 h 3288872"/>
                <a:gd name="connsiteX62" fmla="*/ 2033588 w 2109788"/>
                <a:gd name="connsiteY62" fmla="*/ 1722009 h 3288872"/>
                <a:gd name="connsiteX63" fmla="*/ 2047875 w 2109788"/>
                <a:gd name="connsiteY63" fmla="*/ 1731534 h 3288872"/>
                <a:gd name="connsiteX64" fmla="*/ 2057400 w 2109788"/>
                <a:gd name="connsiteY64" fmla="*/ 1745822 h 3288872"/>
                <a:gd name="connsiteX65" fmla="*/ 2071688 w 2109788"/>
                <a:gd name="connsiteY65" fmla="*/ 1755347 h 3288872"/>
                <a:gd name="connsiteX66" fmla="*/ 2081213 w 2109788"/>
                <a:gd name="connsiteY66" fmla="*/ 1783922 h 3288872"/>
                <a:gd name="connsiteX67" fmla="*/ 2085975 w 2109788"/>
                <a:gd name="connsiteY67" fmla="*/ 1798209 h 3288872"/>
                <a:gd name="connsiteX68" fmla="*/ 2090738 w 2109788"/>
                <a:gd name="connsiteY68" fmla="*/ 1812497 h 3288872"/>
                <a:gd name="connsiteX69" fmla="*/ 2095500 w 2109788"/>
                <a:gd name="connsiteY69" fmla="*/ 1836309 h 3288872"/>
                <a:gd name="connsiteX70" fmla="*/ 2100263 w 2109788"/>
                <a:gd name="connsiteY70" fmla="*/ 1850597 h 3288872"/>
                <a:gd name="connsiteX71" fmla="*/ 2109788 w 2109788"/>
                <a:gd name="connsiteY71" fmla="*/ 1888697 h 3288872"/>
                <a:gd name="connsiteX72" fmla="*/ 2100263 w 2109788"/>
                <a:gd name="connsiteY72" fmla="*/ 1964897 h 3288872"/>
                <a:gd name="connsiteX73" fmla="*/ 2090738 w 2109788"/>
                <a:gd name="connsiteY73" fmla="*/ 1993472 h 3288872"/>
                <a:gd name="connsiteX74" fmla="*/ 2085975 w 2109788"/>
                <a:gd name="connsiteY74" fmla="*/ 2007759 h 3288872"/>
                <a:gd name="connsiteX75" fmla="*/ 2066925 w 2109788"/>
                <a:gd name="connsiteY75" fmla="*/ 2036334 h 3288872"/>
                <a:gd name="connsiteX76" fmla="*/ 2052638 w 2109788"/>
                <a:gd name="connsiteY76" fmla="*/ 2064909 h 3288872"/>
                <a:gd name="connsiteX77" fmla="*/ 2038350 w 2109788"/>
                <a:gd name="connsiteY77" fmla="*/ 2074434 h 3288872"/>
                <a:gd name="connsiteX78" fmla="*/ 2028825 w 2109788"/>
                <a:gd name="connsiteY78" fmla="*/ 2088722 h 3288872"/>
                <a:gd name="connsiteX79" fmla="*/ 2014538 w 2109788"/>
                <a:gd name="connsiteY79" fmla="*/ 2093484 h 3288872"/>
                <a:gd name="connsiteX80" fmla="*/ 1952625 w 2109788"/>
                <a:gd name="connsiteY80" fmla="*/ 2107772 h 3288872"/>
                <a:gd name="connsiteX81" fmla="*/ 1938338 w 2109788"/>
                <a:gd name="connsiteY81" fmla="*/ 2122059 h 3288872"/>
                <a:gd name="connsiteX82" fmla="*/ 1924050 w 2109788"/>
                <a:gd name="connsiteY82" fmla="*/ 2131584 h 3288872"/>
                <a:gd name="connsiteX83" fmla="*/ 1905000 w 2109788"/>
                <a:gd name="connsiteY83" fmla="*/ 2160159 h 3288872"/>
                <a:gd name="connsiteX84" fmla="*/ 1876425 w 2109788"/>
                <a:gd name="connsiteY84" fmla="*/ 2203022 h 3288872"/>
                <a:gd name="connsiteX85" fmla="*/ 1857375 w 2109788"/>
                <a:gd name="connsiteY85" fmla="*/ 2231597 h 3288872"/>
                <a:gd name="connsiteX86" fmla="*/ 1847850 w 2109788"/>
                <a:gd name="connsiteY86" fmla="*/ 2245884 h 3288872"/>
                <a:gd name="connsiteX87" fmla="*/ 1819275 w 2109788"/>
                <a:gd name="connsiteY87" fmla="*/ 2303034 h 3288872"/>
                <a:gd name="connsiteX88" fmla="*/ 1809750 w 2109788"/>
                <a:gd name="connsiteY88" fmla="*/ 2317322 h 3288872"/>
                <a:gd name="connsiteX89" fmla="*/ 1800225 w 2109788"/>
                <a:gd name="connsiteY89" fmla="*/ 2345897 h 3288872"/>
                <a:gd name="connsiteX90" fmla="*/ 1795463 w 2109788"/>
                <a:gd name="connsiteY90" fmla="*/ 2360184 h 3288872"/>
                <a:gd name="connsiteX91" fmla="*/ 1804988 w 2109788"/>
                <a:gd name="connsiteY91" fmla="*/ 2393522 h 3288872"/>
                <a:gd name="connsiteX92" fmla="*/ 1814513 w 2109788"/>
                <a:gd name="connsiteY92" fmla="*/ 2422097 h 3288872"/>
                <a:gd name="connsiteX93" fmla="*/ 1819275 w 2109788"/>
                <a:gd name="connsiteY93" fmla="*/ 2436384 h 3288872"/>
                <a:gd name="connsiteX94" fmla="*/ 1828800 w 2109788"/>
                <a:gd name="connsiteY94" fmla="*/ 2479247 h 3288872"/>
                <a:gd name="connsiteX95" fmla="*/ 1838325 w 2109788"/>
                <a:gd name="connsiteY95" fmla="*/ 2493534 h 3288872"/>
                <a:gd name="connsiteX96" fmla="*/ 1847850 w 2109788"/>
                <a:gd name="connsiteY96" fmla="*/ 2522109 h 3288872"/>
                <a:gd name="connsiteX97" fmla="*/ 1871663 w 2109788"/>
                <a:gd name="connsiteY97" fmla="*/ 2564972 h 3288872"/>
                <a:gd name="connsiteX98" fmla="*/ 1866900 w 2109788"/>
                <a:gd name="connsiteY98" fmla="*/ 2707847 h 3288872"/>
                <a:gd name="connsiteX99" fmla="*/ 1866900 w 2109788"/>
                <a:gd name="connsiteY99" fmla="*/ 2750709 h 3288872"/>
                <a:gd name="connsiteX100" fmla="*/ 1866900 w 2109788"/>
                <a:gd name="connsiteY100" fmla="*/ 3055509 h 3288872"/>
                <a:gd name="connsiteX101" fmla="*/ 1862138 w 2109788"/>
                <a:gd name="connsiteY101" fmla="*/ 3088847 h 3288872"/>
                <a:gd name="connsiteX102" fmla="*/ 1852613 w 2109788"/>
                <a:gd name="connsiteY102" fmla="*/ 3155522 h 3288872"/>
                <a:gd name="connsiteX103" fmla="*/ 1847850 w 2109788"/>
                <a:gd name="connsiteY103" fmla="*/ 3169809 h 3288872"/>
                <a:gd name="connsiteX104" fmla="*/ 1828800 w 2109788"/>
                <a:gd name="connsiteY104" fmla="*/ 3198384 h 3288872"/>
                <a:gd name="connsiteX105" fmla="*/ 1824038 w 2109788"/>
                <a:gd name="connsiteY105" fmla="*/ 3212672 h 3288872"/>
                <a:gd name="connsiteX106" fmla="*/ 1781175 w 2109788"/>
                <a:gd name="connsiteY106" fmla="*/ 3231722 h 3288872"/>
                <a:gd name="connsiteX107" fmla="*/ 1738313 w 2109788"/>
                <a:gd name="connsiteY107" fmla="*/ 3255534 h 3288872"/>
                <a:gd name="connsiteX108" fmla="*/ 1724025 w 2109788"/>
                <a:gd name="connsiteY108" fmla="*/ 3265059 h 3288872"/>
                <a:gd name="connsiteX109" fmla="*/ 1685925 w 2109788"/>
                <a:gd name="connsiteY109" fmla="*/ 3274584 h 3288872"/>
                <a:gd name="connsiteX110" fmla="*/ 1590675 w 2109788"/>
                <a:gd name="connsiteY110" fmla="*/ 3284109 h 3288872"/>
                <a:gd name="connsiteX111" fmla="*/ 1571625 w 2109788"/>
                <a:gd name="connsiteY111" fmla="*/ 3288872 h 3288872"/>
                <a:gd name="connsiteX112" fmla="*/ 1509713 w 2109788"/>
                <a:gd name="connsiteY112" fmla="*/ 3284109 h 3288872"/>
                <a:gd name="connsiteX113" fmla="*/ 1476375 w 2109788"/>
                <a:gd name="connsiteY113" fmla="*/ 3274584 h 3288872"/>
                <a:gd name="connsiteX114" fmla="*/ 1443038 w 2109788"/>
                <a:gd name="connsiteY114" fmla="*/ 3269822 h 3288872"/>
                <a:gd name="connsiteX115" fmla="*/ 1428750 w 2109788"/>
                <a:gd name="connsiteY115" fmla="*/ 3265059 h 3288872"/>
                <a:gd name="connsiteX116" fmla="*/ 1376363 w 2109788"/>
                <a:gd name="connsiteY116" fmla="*/ 3255534 h 3288872"/>
                <a:gd name="connsiteX117" fmla="*/ 1357313 w 2109788"/>
                <a:gd name="connsiteY117" fmla="*/ 3250772 h 3288872"/>
                <a:gd name="connsiteX118" fmla="*/ 1328738 w 2109788"/>
                <a:gd name="connsiteY118" fmla="*/ 3241247 h 3288872"/>
                <a:gd name="connsiteX119" fmla="*/ 1300163 w 2109788"/>
                <a:gd name="connsiteY119" fmla="*/ 3226959 h 3288872"/>
                <a:gd name="connsiteX120" fmla="*/ 1271588 w 2109788"/>
                <a:gd name="connsiteY120" fmla="*/ 3212672 h 3288872"/>
                <a:gd name="connsiteX121" fmla="*/ 1257300 w 2109788"/>
                <a:gd name="connsiteY121" fmla="*/ 3203147 h 3288872"/>
                <a:gd name="connsiteX122" fmla="*/ 1247775 w 2109788"/>
                <a:gd name="connsiteY122" fmla="*/ 3174572 h 3288872"/>
                <a:gd name="connsiteX123" fmla="*/ 1247775 w 2109788"/>
                <a:gd name="connsiteY123" fmla="*/ 3031697 h 3288872"/>
                <a:gd name="connsiteX124" fmla="*/ 1238250 w 2109788"/>
                <a:gd name="connsiteY124" fmla="*/ 2998359 h 3288872"/>
                <a:gd name="connsiteX125" fmla="*/ 1243013 w 2109788"/>
                <a:gd name="connsiteY125" fmla="*/ 2941209 h 3288872"/>
                <a:gd name="connsiteX126" fmla="*/ 1252538 w 2109788"/>
                <a:gd name="connsiteY126" fmla="*/ 2898347 h 3288872"/>
                <a:gd name="connsiteX127" fmla="*/ 1247775 w 2109788"/>
                <a:gd name="connsiteY127" fmla="*/ 2822147 h 3288872"/>
                <a:gd name="connsiteX128" fmla="*/ 1252538 w 2109788"/>
                <a:gd name="connsiteY128" fmla="*/ 2760234 h 3288872"/>
                <a:gd name="connsiteX129" fmla="*/ 1252538 w 2109788"/>
                <a:gd name="connsiteY129" fmla="*/ 2688797 h 3288872"/>
                <a:gd name="connsiteX130" fmla="*/ 1243013 w 2109788"/>
                <a:gd name="connsiteY130" fmla="*/ 2622122 h 3288872"/>
                <a:gd name="connsiteX131" fmla="*/ 1238250 w 2109788"/>
                <a:gd name="connsiteY131" fmla="*/ 2607834 h 3288872"/>
                <a:gd name="connsiteX132" fmla="*/ 1243013 w 2109788"/>
                <a:gd name="connsiteY132" fmla="*/ 2550684 h 3288872"/>
                <a:gd name="connsiteX133" fmla="*/ 1247775 w 2109788"/>
                <a:gd name="connsiteY133" fmla="*/ 2536397 h 3288872"/>
                <a:gd name="connsiteX134" fmla="*/ 1262063 w 2109788"/>
                <a:gd name="connsiteY134" fmla="*/ 2488772 h 3288872"/>
                <a:gd name="connsiteX135" fmla="*/ 1266825 w 2109788"/>
                <a:gd name="connsiteY135" fmla="*/ 2474484 h 3288872"/>
                <a:gd name="connsiteX136" fmla="*/ 1285875 w 2109788"/>
                <a:gd name="connsiteY136" fmla="*/ 2445909 h 3288872"/>
                <a:gd name="connsiteX137" fmla="*/ 1300163 w 2109788"/>
                <a:gd name="connsiteY137" fmla="*/ 2398284 h 3288872"/>
                <a:gd name="connsiteX138" fmla="*/ 1304925 w 2109788"/>
                <a:gd name="connsiteY138" fmla="*/ 2383997 h 3288872"/>
                <a:gd name="connsiteX139" fmla="*/ 1290638 w 2109788"/>
                <a:gd name="connsiteY139" fmla="*/ 2326847 h 3288872"/>
                <a:gd name="connsiteX140" fmla="*/ 1281113 w 2109788"/>
                <a:gd name="connsiteY140" fmla="*/ 2312559 h 3288872"/>
                <a:gd name="connsiteX141" fmla="*/ 1271588 w 2109788"/>
                <a:gd name="connsiteY141" fmla="*/ 2269697 h 3288872"/>
                <a:gd name="connsiteX142" fmla="*/ 1266825 w 2109788"/>
                <a:gd name="connsiteY142" fmla="*/ 2226834 h 3288872"/>
                <a:gd name="connsiteX143" fmla="*/ 1257300 w 2109788"/>
                <a:gd name="connsiteY143" fmla="*/ 2193497 h 3288872"/>
                <a:gd name="connsiteX144" fmla="*/ 1262063 w 2109788"/>
                <a:gd name="connsiteY144" fmla="*/ 2088722 h 3288872"/>
                <a:gd name="connsiteX145" fmla="*/ 1271588 w 2109788"/>
                <a:gd name="connsiteY145" fmla="*/ 2041097 h 3288872"/>
                <a:gd name="connsiteX146" fmla="*/ 1266825 w 2109788"/>
                <a:gd name="connsiteY146" fmla="*/ 1988709 h 3288872"/>
                <a:gd name="connsiteX147" fmla="*/ 1223963 w 2109788"/>
                <a:gd name="connsiteY147" fmla="*/ 1964897 h 3288872"/>
                <a:gd name="connsiteX148" fmla="*/ 1209675 w 2109788"/>
                <a:gd name="connsiteY148" fmla="*/ 1969659 h 3288872"/>
                <a:gd name="connsiteX149" fmla="*/ 1171575 w 2109788"/>
                <a:gd name="connsiteY149" fmla="*/ 1960134 h 3288872"/>
                <a:gd name="connsiteX150" fmla="*/ 1157288 w 2109788"/>
                <a:gd name="connsiteY150" fmla="*/ 1950609 h 3288872"/>
                <a:gd name="connsiteX151" fmla="*/ 1128713 w 2109788"/>
                <a:gd name="connsiteY151" fmla="*/ 1941084 h 3288872"/>
                <a:gd name="connsiteX152" fmla="*/ 1114425 w 2109788"/>
                <a:gd name="connsiteY152" fmla="*/ 1936322 h 3288872"/>
                <a:gd name="connsiteX153" fmla="*/ 1047750 w 2109788"/>
                <a:gd name="connsiteY153" fmla="*/ 1945847 h 3288872"/>
                <a:gd name="connsiteX154" fmla="*/ 1014413 w 2109788"/>
                <a:gd name="connsiteY154" fmla="*/ 1941084 h 3288872"/>
                <a:gd name="connsiteX155" fmla="*/ 952500 w 2109788"/>
                <a:gd name="connsiteY155" fmla="*/ 1950609 h 3288872"/>
                <a:gd name="connsiteX156" fmla="*/ 890588 w 2109788"/>
                <a:gd name="connsiteY156" fmla="*/ 1945847 h 3288872"/>
                <a:gd name="connsiteX157" fmla="*/ 876300 w 2109788"/>
                <a:gd name="connsiteY157" fmla="*/ 1941084 h 3288872"/>
                <a:gd name="connsiteX158" fmla="*/ 862013 w 2109788"/>
                <a:gd name="connsiteY158" fmla="*/ 1931559 h 3288872"/>
                <a:gd name="connsiteX159" fmla="*/ 842963 w 2109788"/>
                <a:gd name="connsiteY159" fmla="*/ 1926797 h 3288872"/>
                <a:gd name="connsiteX160" fmla="*/ 814388 w 2109788"/>
                <a:gd name="connsiteY160" fmla="*/ 1931559 h 3288872"/>
                <a:gd name="connsiteX161" fmla="*/ 785813 w 2109788"/>
                <a:gd name="connsiteY161" fmla="*/ 1917272 h 3288872"/>
                <a:gd name="connsiteX162" fmla="*/ 714375 w 2109788"/>
                <a:gd name="connsiteY162" fmla="*/ 1922034 h 3288872"/>
                <a:gd name="connsiteX163" fmla="*/ 671513 w 2109788"/>
                <a:gd name="connsiteY163" fmla="*/ 1898222 h 3288872"/>
                <a:gd name="connsiteX164" fmla="*/ 604838 w 2109788"/>
                <a:gd name="connsiteY164" fmla="*/ 1879172 h 3288872"/>
                <a:gd name="connsiteX165" fmla="*/ 566738 w 2109788"/>
                <a:gd name="connsiteY165" fmla="*/ 1874409 h 3288872"/>
                <a:gd name="connsiteX166" fmla="*/ 523875 w 2109788"/>
                <a:gd name="connsiteY166" fmla="*/ 1879172 h 3288872"/>
                <a:gd name="connsiteX167" fmla="*/ 423863 w 2109788"/>
                <a:gd name="connsiteY167" fmla="*/ 1869647 h 3288872"/>
                <a:gd name="connsiteX168" fmla="*/ 352425 w 2109788"/>
                <a:gd name="connsiteY168" fmla="*/ 1860122 h 3288872"/>
                <a:gd name="connsiteX169" fmla="*/ 252413 w 2109788"/>
                <a:gd name="connsiteY169" fmla="*/ 1869647 h 3288872"/>
                <a:gd name="connsiteX170" fmla="*/ 204788 w 2109788"/>
                <a:gd name="connsiteY170" fmla="*/ 1879172 h 3288872"/>
                <a:gd name="connsiteX171" fmla="*/ 166688 w 2109788"/>
                <a:gd name="connsiteY171" fmla="*/ 1888697 h 3288872"/>
                <a:gd name="connsiteX172" fmla="*/ 138113 w 2109788"/>
                <a:gd name="connsiteY172" fmla="*/ 1898222 h 3288872"/>
                <a:gd name="connsiteX173" fmla="*/ 109538 w 2109788"/>
                <a:gd name="connsiteY173" fmla="*/ 1902984 h 3288872"/>
                <a:gd name="connsiteX174" fmla="*/ 80963 w 2109788"/>
                <a:gd name="connsiteY174" fmla="*/ 1893459 h 3288872"/>
                <a:gd name="connsiteX175" fmla="*/ 66675 w 2109788"/>
                <a:gd name="connsiteY175" fmla="*/ 1888697 h 3288872"/>
                <a:gd name="connsiteX176" fmla="*/ 38100 w 2109788"/>
                <a:gd name="connsiteY176" fmla="*/ 1869647 h 3288872"/>
                <a:gd name="connsiteX177" fmla="*/ 19050 w 2109788"/>
                <a:gd name="connsiteY177" fmla="*/ 1841072 h 3288872"/>
                <a:gd name="connsiteX178" fmla="*/ 9525 w 2109788"/>
                <a:gd name="connsiteY178" fmla="*/ 1802972 h 3288872"/>
                <a:gd name="connsiteX179" fmla="*/ 0 w 2109788"/>
                <a:gd name="connsiteY179" fmla="*/ 1774397 h 3288872"/>
                <a:gd name="connsiteX180" fmla="*/ 9525 w 2109788"/>
                <a:gd name="connsiteY180" fmla="*/ 1745822 h 3288872"/>
                <a:gd name="connsiteX181" fmla="*/ 14288 w 2109788"/>
                <a:gd name="connsiteY181" fmla="*/ 1731534 h 3288872"/>
                <a:gd name="connsiteX182" fmla="*/ 23813 w 2109788"/>
                <a:gd name="connsiteY182" fmla="*/ 1717247 h 3288872"/>
                <a:gd name="connsiteX183" fmla="*/ 42863 w 2109788"/>
                <a:gd name="connsiteY183" fmla="*/ 1693434 h 3288872"/>
                <a:gd name="connsiteX184" fmla="*/ 47625 w 2109788"/>
                <a:gd name="connsiteY184" fmla="*/ 1679147 h 3288872"/>
                <a:gd name="connsiteX185" fmla="*/ 76200 w 2109788"/>
                <a:gd name="connsiteY185" fmla="*/ 1660097 h 3288872"/>
                <a:gd name="connsiteX186" fmla="*/ 95250 w 2109788"/>
                <a:gd name="connsiteY186" fmla="*/ 1645809 h 3288872"/>
                <a:gd name="connsiteX187" fmla="*/ 128588 w 2109788"/>
                <a:gd name="connsiteY187" fmla="*/ 1636284 h 3288872"/>
                <a:gd name="connsiteX188" fmla="*/ 171450 w 2109788"/>
                <a:gd name="connsiteY188" fmla="*/ 1626759 h 3288872"/>
                <a:gd name="connsiteX189" fmla="*/ 242888 w 2109788"/>
                <a:gd name="connsiteY189" fmla="*/ 1641047 h 3288872"/>
                <a:gd name="connsiteX190" fmla="*/ 257175 w 2109788"/>
                <a:gd name="connsiteY190" fmla="*/ 1650572 h 3288872"/>
                <a:gd name="connsiteX191" fmla="*/ 285750 w 2109788"/>
                <a:gd name="connsiteY191" fmla="*/ 1660097 h 3288872"/>
                <a:gd name="connsiteX192" fmla="*/ 461963 w 2109788"/>
                <a:gd name="connsiteY192" fmla="*/ 1650572 h 3288872"/>
                <a:gd name="connsiteX193" fmla="*/ 495300 w 2109788"/>
                <a:gd name="connsiteY193" fmla="*/ 1641047 h 3288872"/>
                <a:gd name="connsiteX194" fmla="*/ 514350 w 2109788"/>
                <a:gd name="connsiteY194" fmla="*/ 1636284 h 3288872"/>
                <a:gd name="connsiteX195" fmla="*/ 595313 w 2109788"/>
                <a:gd name="connsiteY195" fmla="*/ 1621997 h 3288872"/>
                <a:gd name="connsiteX196" fmla="*/ 657225 w 2109788"/>
                <a:gd name="connsiteY196" fmla="*/ 1612472 h 3288872"/>
                <a:gd name="connsiteX197" fmla="*/ 876300 w 2109788"/>
                <a:gd name="connsiteY197" fmla="*/ 1602947 h 3288872"/>
                <a:gd name="connsiteX198" fmla="*/ 904875 w 2109788"/>
                <a:gd name="connsiteY198" fmla="*/ 1588659 h 3288872"/>
                <a:gd name="connsiteX199" fmla="*/ 942975 w 2109788"/>
                <a:gd name="connsiteY199" fmla="*/ 1579134 h 3288872"/>
                <a:gd name="connsiteX200" fmla="*/ 1009650 w 2109788"/>
                <a:gd name="connsiteY200" fmla="*/ 1583897 h 3288872"/>
                <a:gd name="connsiteX201" fmla="*/ 1033463 w 2109788"/>
                <a:gd name="connsiteY201" fmla="*/ 1588659 h 3288872"/>
                <a:gd name="connsiteX202" fmla="*/ 1085850 w 2109788"/>
                <a:gd name="connsiteY202" fmla="*/ 1593422 h 3288872"/>
                <a:gd name="connsiteX203" fmla="*/ 1123950 w 2109788"/>
                <a:gd name="connsiteY203" fmla="*/ 1583897 h 3288872"/>
                <a:gd name="connsiteX204" fmla="*/ 1176338 w 2109788"/>
                <a:gd name="connsiteY204" fmla="*/ 1569609 h 3288872"/>
                <a:gd name="connsiteX205" fmla="*/ 1243013 w 2109788"/>
                <a:gd name="connsiteY205" fmla="*/ 1564847 h 3288872"/>
                <a:gd name="connsiteX206" fmla="*/ 1290638 w 2109788"/>
                <a:gd name="connsiteY206" fmla="*/ 1560084 h 3288872"/>
                <a:gd name="connsiteX207" fmla="*/ 1304925 w 2109788"/>
                <a:gd name="connsiteY207" fmla="*/ 1555322 h 3288872"/>
                <a:gd name="connsiteX208" fmla="*/ 1309688 w 2109788"/>
                <a:gd name="connsiteY208" fmla="*/ 1541034 h 3288872"/>
                <a:gd name="connsiteX209" fmla="*/ 1319213 w 2109788"/>
                <a:gd name="connsiteY209" fmla="*/ 1526747 h 3288872"/>
                <a:gd name="connsiteX210" fmla="*/ 1347788 w 2109788"/>
                <a:gd name="connsiteY210" fmla="*/ 1502934 h 3288872"/>
                <a:gd name="connsiteX211" fmla="*/ 1357313 w 2109788"/>
                <a:gd name="connsiteY211" fmla="*/ 1488647 h 3288872"/>
                <a:gd name="connsiteX212" fmla="*/ 1385888 w 2109788"/>
                <a:gd name="connsiteY212" fmla="*/ 1469597 h 3288872"/>
                <a:gd name="connsiteX213" fmla="*/ 1414463 w 2109788"/>
                <a:gd name="connsiteY213" fmla="*/ 1460072 h 3288872"/>
                <a:gd name="connsiteX214" fmla="*/ 1443038 w 2109788"/>
                <a:gd name="connsiteY214" fmla="*/ 1436259 h 3288872"/>
                <a:gd name="connsiteX215" fmla="*/ 1452563 w 2109788"/>
                <a:gd name="connsiteY215" fmla="*/ 1407684 h 3288872"/>
                <a:gd name="connsiteX216" fmla="*/ 1433513 w 2109788"/>
                <a:gd name="connsiteY216" fmla="*/ 1355297 h 3288872"/>
                <a:gd name="connsiteX217" fmla="*/ 1404938 w 2109788"/>
                <a:gd name="connsiteY217" fmla="*/ 1331484 h 3288872"/>
                <a:gd name="connsiteX218" fmla="*/ 1395413 w 2109788"/>
                <a:gd name="connsiteY218" fmla="*/ 1317197 h 3288872"/>
                <a:gd name="connsiteX219" fmla="*/ 1381125 w 2109788"/>
                <a:gd name="connsiteY219" fmla="*/ 1298147 h 3288872"/>
                <a:gd name="connsiteX220" fmla="*/ 1362075 w 2109788"/>
                <a:gd name="connsiteY220" fmla="*/ 1269572 h 3288872"/>
                <a:gd name="connsiteX221" fmla="*/ 1347788 w 2109788"/>
                <a:gd name="connsiteY221" fmla="*/ 1260047 h 3288872"/>
                <a:gd name="connsiteX222" fmla="*/ 1333500 w 2109788"/>
                <a:gd name="connsiteY222" fmla="*/ 1231472 h 3288872"/>
                <a:gd name="connsiteX223" fmla="*/ 1323975 w 2109788"/>
                <a:gd name="connsiteY223" fmla="*/ 1202897 h 3288872"/>
                <a:gd name="connsiteX224" fmla="*/ 1319213 w 2109788"/>
                <a:gd name="connsiteY224" fmla="*/ 1188609 h 3288872"/>
                <a:gd name="connsiteX225" fmla="*/ 1314450 w 2109788"/>
                <a:gd name="connsiteY225" fmla="*/ 1174322 h 3288872"/>
                <a:gd name="connsiteX226" fmla="*/ 1304925 w 2109788"/>
                <a:gd name="connsiteY226" fmla="*/ 1140984 h 3288872"/>
                <a:gd name="connsiteX227" fmla="*/ 1290638 w 2109788"/>
                <a:gd name="connsiteY227" fmla="*/ 1131459 h 3288872"/>
                <a:gd name="connsiteX228" fmla="*/ 1266825 w 2109788"/>
                <a:gd name="connsiteY228" fmla="*/ 1136222 h 3288872"/>
                <a:gd name="connsiteX229" fmla="*/ 1190625 w 2109788"/>
                <a:gd name="connsiteY229" fmla="*/ 1126697 h 3288872"/>
                <a:gd name="connsiteX230" fmla="*/ 1181100 w 2109788"/>
                <a:gd name="connsiteY230" fmla="*/ 1098122 h 3288872"/>
                <a:gd name="connsiteX231" fmla="*/ 1185863 w 2109788"/>
                <a:gd name="connsiteY231" fmla="*/ 1036209 h 3288872"/>
                <a:gd name="connsiteX232" fmla="*/ 1195388 w 2109788"/>
                <a:gd name="connsiteY232" fmla="*/ 1021922 h 3288872"/>
                <a:gd name="connsiteX233" fmla="*/ 1223963 w 2109788"/>
                <a:gd name="connsiteY233" fmla="*/ 998109 h 3288872"/>
                <a:gd name="connsiteX234" fmla="*/ 1238250 w 2109788"/>
                <a:gd name="connsiteY234" fmla="*/ 993347 h 3288872"/>
                <a:gd name="connsiteX235" fmla="*/ 1247775 w 2109788"/>
                <a:gd name="connsiteY235" fmla="*/ 979059 h 3288872"/>
                <a:gd name="connsiteX236" fmla="*/ 1276350 w 2109788"/>
                <a:gd name="connsiteY236" fmla="*/ 960009 h 3288872"/>
                <a:gd name="connsiteX237" fmla="*/ 1285875 w 2109788"/>
                <a:gd name="connsiteY237" fmla="*/ 931434 h 3288872"/>
                <a:gd name="connsiteX238" fmla="*/ 1290638 w 2109788"/>
                <a:gd name="connsiteY238" fmla="*/ 917147 h 3288872"/>
                <a:gd name="connsiteX239" fmla="*/ 1300163 w 2109788"/>
                <a:gd name="connsiteY239" fmla="*/ 902859 h 3288872"/>
                <a:gd name="connsiteX240" fmla="*/ 1295400 w 2109788"/>
                <a:gd name="connsiteY240" fmla="*/ 840947 h 3288872"/>
                <a:gd name="connsiteX241" fmla="*/ 1290638 w 2109788"/>
                <a:gd name="connsiteY241" fmla="*/ 826659 h 3288872"/>
                <a:gd name="connsiteX242" fmla="*/ 1276350 w 2109788"/>
                <a:gd name="connsiteY242" fmla="*/ 817134 h 3288872"/>
                <a:gd name="connsiteX243" fmla="*/ 1266825 w 2109788"/>
                <a:gd name="connsiteY243" fmla="*/ 788559 h 3288872"/>
                <a:gd name="connsiteX244" fmla="*/ 1262063 w 2109788"/>
                <a:gd name="connsiteY244" fmla="*/ 774272 h 3288872"/>
                <a:gd name="connsiteX245" fmla="*/ 1257300 w 2109788"/>
                <a:gd name="connsiteY245" fmla="*/ 755222 h 3288872"/>
                <a:gd name="connsiteX246" fmla="*/ 1252538 w 2109788"/>
                <a:gd name="connsiteY246" fmla="*/ 717122 h 3288872"/>
                <a:gd name="connsiteX247" fmla="*/ 1247775 w 2109788"/>
                <a:gd name="connsiteY247" fmla="*/ 702834 h 3288872"/>
                <a:gd name="connsiteX248" fmla="*/ 1238250 w 2109788"/>
                <a:gd name="connsiteY248" fmla="*/ 659972 h 3288872"/>
                <a:gd name="connsiteX249" fmla="*/ 1243013 w 2109788"/>
                <a:gd name="connsiteY249" fmla="*/ 626634 h 3288872"/>
                <a:gd name="connsiteX250" fmla="*/ 1247775 w 2109788"/>
                <a:gd name="connsiteY250" fmla="*/ 612347 h 3288872"/>
                <a:gd name="connsiteX251" fmla="*/ 1266825 w 2109788"/>
                <a:gd name="connsiteY251" fmla="*/ 607584 h 3288872"/>
                <a:gd name="connsiteX252" fmla="*/ 1290638 w 2109788"/>
                <a:gd name="connsiteY252" fmla="*/ 583772 h 3288872"/>
                <a:gd name="connsiteX253" fmla="*/ 1319213 w 2109788"/>
                <a:gd name="connsiteY253" fmla="*/ 555197 h 3288872"/>
                <a:gd name="connsiteX254" fmla="*/ 1323975 w 2109788"/>
                <a:gd name="connsiteY254" fmla="*/ 540909 h 3288872"/>
                <a:gd name="connsiteX255" fmla="*/ 1333500 w 2109788"/>
                <a:gd name="connsiteY255" fmla="*/ 526622 h 3288872"/>
                <a:gd name="connsiteX256" fmla="*/ 1338263 w 2109788"/>
                <a:gd name="connsiteY256" fmla="*/ 507572 h 3288872"/>
                <a:gd name="connsiteX257" fmla="*/ 1362075 w 2109788"/>
                <a:gd name="connsiteY257" fmla="*/ 440897 h 3288872"/>
                <a:gd name="connsiteX258" fmla="*/ 1371600 w 2109788"/>
                <a:gd name="connsiteY258" fmla="*/ 340884 h 3288872"/>
                <a:gd name="connsiteX259" fmla="*/ 1381125 w 2109788"/>
                <a:gd name="connsiteY259" fmla="*/ 298022 h 3288872"/>
                <a:gd name="connsiteX260" fmla="*/ 1385888 w 2109788"/>
                <a:gd name="connsiteY260" fmla="*/ 264684 h 3288872"/>
                <a:gd name="connsiteX261" fmla="*/ 1395413 w 2109788"/>
                <a:gd name="connsiteY261" fmla="*/ 236109 h 3288872"/>
                <a:gd name="connsiteX262" fmla="*/ 1400175 w 2109788"/>
                <a:gd name="connsiteY262" fmla="*/ 217059 h 3288872"/>
                <a:gd name="connsiteX263" fmla="*/ 1409700 w 2109788"/>
                <a:gd name="connsiteY263" fmla="*/ 121809 h 3288872"/>
                <a:gd name="connsiteX264" fmla="*/ 1433513 w 2109788"/>
                <a:gd name="connsiteY264" fmla="*/ 74184 h 3288872"/>
                <a:gd name="connsiteX265" fmla="*/ 1462088 w 2109788"/>
                <a:gd name="connsiteY265" fmla="*/ 50372 h 3288872"/>
                <a:gd name="connsiteX266" fmla="*/ 1490663 w 2109788"/>
                <a:gd name="connsiteY266" fmla="*/ 40847 h 3288872"/>
                <a:gd name="connsiteX267" fmla="*/ 1504950 w 2109788"/>
                <a:gd name="connsiteY267" fmla="*/ 36084 h 3288872"/>
                <a:gd name="connsiteX268" fmla="*/ 1519239 w 2109788"/>
                <a:gd name="connsiteY268" fmla="*/ 31322 h 3288872"/>
                <a:gd name="connsiteX269" fmla="*/ 1498047 w 2109788"/>
                <a:gd name="connsiteY269" fmla="*/ 600440 h 3288872"/>
                <a:gd name="connsiteX0" fmla="*/ 1583195 w 2109788"/>
                <a:gd name="connsiteY0" fmla="*/ 2775 h 3260326"/>
                <a:gd name="connsiteX1" fmla="*/ 1628775 w 2109788"/>
                <a:gd name="connsiteY1" fmla="*/ 2776 h 3260326"/>
                <a:gd name="connsiteX2" fmla="*/ 1643063 w 2109788"/>
                <a:gd name="connsiteY2" fmla="*/ 43257 h 3260326"/>
                <a:gd name="connsiteX3" fmla="*/ 1657350 w 2109788"/>
                <a:gd name="connsiteY3" fmla="*/ 112313 h 3260326"/>
                <a:gd name="connsiteX4" fmla="*/ 1666875 w 2109788"/>
                <a:gd name="connsiteY4" fmla="*/ 155176 h 3260326"/>
                <a:gd name="connsiteX5" fmla="*/ 1676400 w 2109788"/>
                <a:gd name="connsiteY5" fmla="*/ 217088 h 3260326"/>
                <a:gd name="connsiteX6" fmla="*/ 1685925 w 2109788"/>
                <a:gd name="connsiteY6" fmla="*/ 250426 h 3260326"/>
                <a:gd name="connsiteX7" fmla="*/ 1700213 w 2109788"/>
                <a:gd name="connsiteY7" fmla="*/ 326626 h 3260326"/>
                <a:gd name="connsiteX8" fmla="*/ 1709738 w 2109788"/>
                <a:gd name="connsiteY8" fmla="*/ 355201 h 3260326"/>
                <a:gd name="connsiteX9" fmla="*/ 1714500 w 2109788"/>
                <a:gd name="connsiteY9" fmla="*/ 369488 h 3260326"/>
                <a:gd name="connsiteX10" fmla="*/ 1724025 w 2109788"/>
                <a:gd name="connsiteY10" fmla="*/ 383776 h 3260326"/>
                <a:gd name="connsiteX11" fmla="*/ 1733550 w 2109788"/>
                <a:gd name="connsiteY11" fmla="*/ 412351 h 3260326"/>
                <a:gd name="connsiteX12" fmla="*/ 1752600 w 2109788"/>
                <a:gd name="connsiteY12" fmla="*/ 440926 h 3260326"/>
                <a:gd name="connsiteX13" fmla="*/ 1757363 w 2109788"/>
                <a:gd name="connsiteY13" fmla="*/ 455213 h 3260326"/>
                <a:gd name="connsiteX14" fmla="*/ 1781175 w 2109788"/>
                <a:gd name="connsiteY14" fmla="*/ 483788 h 3260326"/>
                <a:gd name="connsiteX15" fmla="*/ 1795463 w 2109788"/>
                <a:gd name="connsiteY15" fmla="*/ 488551 h 3260326"/>
                <a:gd name="connsiteX16" fmla="*/ 1804988 w 2109788"/>
                <a:gd name="connsiteY16" fmla="*/ 502838 h 3260326"/>
                <a:gd name="connsiteX17" fmla="*/ 1833563 w 2109788"/>
                <a:gd name="connsiteY17" fmla="*/ 521888 h 3260326"/>
                <a:gd name="connsiteX18" fmla="*/ 1862138 w 2109788"/>
                <a:gd name="connsiteY18" fmla="*/ 564751 h 3260326"/>
                <a:gd name="connsiteX19" fmla="*/ 1871663 w 2109788"/>
                <a:gd name="connsiteY19" fmla="*/ 579038 h 3260326"/>
                <a:gd name="connsiteX20" fmla="*/ 1866900 w 2109788"/>
                <a:gd name="connsiteY20" fmla="*/ 612376 h 3260326"/>
                <a:gd name="connsiteX21" fmla="*/ 1857375 w 2109788"/>
                <a:gd name="connsiteY21" fmla="*/ 674288 h 3260326"/>
                <a:gd name="connsiteX22" fmla="*/ 1847850 w 2109788"/>
                <a:gd name="connsiteY22" fmla="*/ 702863 h 3260326"/>
                <a:gd name="connsiteX23" fmla="*/ 1838325 w 2109788"/>
                <a:gd name="connsiteY23" fmla="*/ 717151 h 3260326"/>
                <a:gd name="connsiteX24" fmla="*/ 1833563 w 2109788"/>
                <a:gd name="connsiteY24" fmla="*/ 736201 h 3260326"/>
                <a:gd name="connsiteX25" fmla="*/ 1828800 w 2109788"/>
                <a:gd name="connsiteY25" fmla="*/ 750488 h 3260326"/>
                <a:gd name="connsiteX26" fmla="*/ 1833563 w 2109788"/>
                <a:gd name="connsiteY26" fmla="*/ 779063 h 3260326"/>
                <a:gd name="connsiteX27" fmla="*/ 1843088 w 2109788"/>
                <a:gd name="connsiteY27" fmla="*/ 807638 h 3260326"/>
                <a:gd name="connsiteX28" fmla="*/ 1847850 w 2109788"/>
                <a:gd name="connsiteY28" fmla="*/ 821926 h 3260326"/>
                <a:gd name="connsiteX29" fmla="*/ 1857375 w 2109788"/>
                <a:gd name="connsiteY29" fmla="*/ 836213 h 3260326"/>
                <a:gd name="connsiteX30" fmla="*/ 1862138 w 2109788"/>
                <a:gd name="connsiteY30" fmla="*/ 855263 h 3260326"/>
                <a:gd name="connsiteX31" fmla="*/ 1871663 w 2109788"/>
                <a:gd name="connsiteY31" fmla="*/ 955276 h 3260326"/>
                <a:gd name="connsiteX32" fmla="*/ 1876425 w 2109788"/>
                <a:gd name="connsiteY32" fmla="*/ 993376 h 3260326"/>
                <a:gd name="connsiteX33" fmla="*/ 1871663 w 2109788"/>
                <a:gd name="connsiteY33" fmla="*/ 1017188 h 3260326"/>
                <a:gd name="connsiteX34" fmla="*/ 1857375 w 2109788"/>
                <a:gd name="connsiteY34" fmla="*/ 1088626 h 3260326"/>
                <a:gd name="connsiteX35" fmla="*/ 1847850 w 2109788"/>
                <a:gd name="connsiteY35" fmla="*/ 1117201 h 3260326"/>
                <a:gd name="connsiteX36" fmla="*/ 1838325 w 2109788"/>
                <a:gd name="connsiteY36" fmla="*/ 1145776 h 3260326"/>
                <a:gd name="connsiteX37" fmla="*/ 1824038 w 2109788"/>
                <a:gd name="connsiteY37" fmla="*/ 1188638 h 3260326"/>
                <a:gd name="connsiteX38" fmla="*/ 1819275 w 2109788"/>
                <a:gd name="connsiteY38" fmla="*/ 1202926 h 3260326"/>
                <a:gd name="connsiteX39" fmla="*/ 1785938 w 2109788"/>
                <a:gd name="connsiteY39" fmla="*/ 1245788 h 3260326"/>
                <a:gd name="connsiteX40" fmla="*/ 1776413 w 2109788"/>
                <a:gd name="connsiteY40" fmla="*/ 1260076 h 3260326"/>
                <a:gd name="connsiteX41" fmla="*/ 1747838 w 2109788"/>
                <a:gd name="connsiteY41" fmla="*/ 1279126 h 3260326"/>
                <a:gd name="connsiteX42" fmla="*/ 1738313 w 2109788"/>
                <a:gd name="connsiteY42" fmla="*/ 1293413 h 3260326"/>
                <a:gd name="connsiteX43" fmla="*/ 1709738 w 2109788"/>
                <a:gd name="connsiteY43" fmla="*/ 1312463 h 3260326"/>
                <a:gd name="connsiteX44" fmla="*/ 1700213 w 2109788"/>
                <a:gd name="connsiteY44" fmla="*/ 1326751 h 3260326"/>
                <a:gd name="connsiteX45" fmla="*/ 1685925 w 2109788"/>
                <a:gd name="connsiteY45" fmla="*/ 1336276 h 3260326"/>
                <a:gd name="connsiteX46" fmla="*/ 1676400 w 2109788"/>
                <a:gd name="connsiteY46" fmla="*/ 1379138 h 3260326"/>
                <a:gd name="connsiteX47" fmla="*/ 1690688 w 2109788"/>
                <a:gd name="connsiteY47" fmla="*/ 1407713 h 3260326"/>
                <a:gd name="connsiteX48" fmla="*/ 1704975 w 2109788"/>
                <a:gd name="connsiteY48" fmla="*/ 1417238 h 3260326"/>
                <a:gd name="connsiteX49" fmla="*/ 1743075 w 2109788"/>
                <a:gd name="connsiteY49" fmla="*/ 1441051 h 3260326"/>
                <a:gd name="connsiteX50" fmla="*/ 1757363 w 2109788"/>
                <a:gd name="connsiteY50" fmla="*/ 1445813 h 3260326"/>
                <a:gd name="connsiteX51" fmla="*/ 1766888 w 2109788"/>
                <a:gd name="connsiteY51" fmla="*/ 1460101 h 3260326"/>
                <a:gd name="connsiteX52" fmla="*/ 1800225 w 2109788"/>
                <a:gd name="connsiteY52" fmla="*/ 1498201 h 3260326"/>
                <a:gd name="connsiteX53" fmla="*/ 1819275 w 2109788"/>
                <a:gd name="connsiteY53" fmla="*/ 1541063 h 3260326"/>
                <a:gd name="connsiteX54" fmla="*/ 1833563 w 2109788"/>
                <a:gd name="connsiteY54" fmla="*/ 1545826 h 3260326"/>
                <a:gd name="connsiteX55" fmla="*/ 1838325 w 2109788"/>
                <a:gd name="connsiteY55" fmla="*/ 1560113 h 3260326"/>
                <a:gd name="connsiteX56" fmla="*/ 1866900 w 2109788"/>
                <a:gd name="connsiteY56" fmla="*/ 1579163 h 3260326"/>
                <a:gd name="connsiteX57" fmla="*/ 1885950 w 2109788"/>
                <a:gd name="connsiteY57" fmla="*/ 1622026 h 3260326"/>
                <a:gd name="connsiteX58" fmla="*/ 1900238 w 2109788"/>
                <a:gd name="connsiteY58" fmla="*/ 1631551 h 3260326"/>
                <a:gd name="connsiteX59" fmla="*/ 1947863 w 2109788"/>
                <a:gd name="connsiteY59" fmla="*/ 1645838 h 3260326"/>
                <a:gd name="connsiteX60" fmla="*/ 1962150 w 2109788"/>
                <a:gd name="connsiteY60" fmla="*/ 1650601 h 3260326"/>
                <a:gd name="connsiteX61" fmla="*/ 1990725 w 2109788"/>
                <a:gd name="connsiteY61" fmla="*/ 1664888 h 3260326"/>
                <a:gd name="connsiteX62" fmla="*/ 2033588 w 2109788"/>
                <a:gd name="connsiteY62" fmla="*/ 1693463 h 3260326"/>
                <a:gd name="connsiteX63" fmla="*/ 2047875 w 2109788"/>
                <a:gd name="connsiteY63" fmla="*/ 1702988 h 3260326"/>
                <a:gd name="connsiteX64" fmla="*/ 2057400 w 2109788"/>
                <a:gd name="connsiteY64" fmla="*/ 1717276 h 3260326"/>
                <a:gd name="connsiteX65" fmla="*/ 2071688 w 2109788"/>
                <a:gd name="connsiteY65" fmla="*/ 1726801 h 3260326"/>
                <a:gd name="connsiteX66" fmla="*/ 2081213 w 2109788"/>
                <a:gd name="connsiteY66" fmla="*/ 1755376 h 3260326"/>
                <a:gd name="connsiteX67" fmla="*/ 2085975 w 2109788"/>
                <a:gd name="connsiteY67" fmla="*/ 1769663 h 3260326"/>
                <a:gd name="connsiteX68" fmla="*/ 2090738 w 2109788"/>
                <a:gd name="connsiteY68" fmla="*/ 1783951 h 3260326"/>
                <a:gd name="connsiteX69" fmla="*/ 2095500 w 2109788"/>
                <a:gd name="connsiteY69" fmla="*/ 1807763 h 3260326"/>
                <a:gd name="connsiteX70" fmla="*/ 2100263 w 2109788"/>
                <a:gd name="connsiteY70" fmla="*/ 1822051 h 3260326"/>
                <a:gd name="connsiteX71" fmla="*/ 2109788 w 2109788"/>
                <a:gd name="connsiteY71" fmla="*/ 1860151 h 3260326"/>
                <a:gd name="connsiteX72" fmla="*/ 2100263 w 2109788"/>
                <a:gd name="connsiteY72" fmla="*/ 1936351 h 3260326"/>
                <a:gd name="connsiteX73" fmla="*/ 2090738 w 2109788"/>
                <a:gd name="connsiteY73" fmla="*/ 1964926 h 3260326"/>
                <a:gd name="connsiteX74" fmla="*/ 2085975 w 2109788"/>
                <a:gd name="connsiteY74" fmla="*/ 1979213 h 3260326"/>
                <a:gd name="connsiteX75" fmla="*/ 2066925 w 2109788"/>
                <a:gd name="connsiteY75" fmla="*/ 2007788 h 3260326"/>
                <a:gd name="connsiteX76" fmla="*/ 2052638 w 2109788"/>
                <a:gd name="connsiteY76" fmla="*/ 2036363 h 3260326"/>
                <a:gd name="connsiteX77" fmla="*/ 2038350 w 2109788"/>
                <a:gd name="connsiteY77" fmla="*/ 2045888 h 3260326"/>
                <a:gd name="connsiteX78" fmla="*/ 2028825 w 2109788"/>
                <a:gd name="connsiteY78" fmla="*/ 2060176 h 3260326"/>
                <a:gd name="connsiteX79" fmla="*/ 2014538 w 2109788"/>
                <a:gd name="connsiteY79" fmla="*/ 2064938 h 3260326"/>
                <a:gd name="connsiteX80" fmla="*/ 1952625 w 2109788"/>
                <a:gd name="connsiteY80" fmla="*/ 2079226 h 3260326"/>
                <a:gd name="connsiteX81" fmla="*/ 1938338 w 2109788"/>
                <a:gd name="connsiteY81" fmla="*/ 2093513 h 3260326"/>
                <a:gd name="connsiteX82" fmla="*/ 1924050 w 2109788"/>
                <a:gd name="connsiteY82" fmla="*/ 2103038 h 3260326"/>
                <a:gd name="connsiteX83" fmla="*/ 1905000 w 2109788"/>
                <a:gd name="connsiteY83" fmla="*/ 2131613 h 3260326"/>
                <a:gd name="connsiteX84" fmla="*/ 1876425 w 2109788"/>
                <a:gd name="connsiteY84" fmla="*/ 2174476 h 3260326"/>
                <a:gd name="connsiteX85" fmla="*/ 1857375 w 2109788"/>
                <a:gd name="connsiteY85" fmla="*/ 2203051 h 3260326"/>
                <a:gd name="connsiteX86" fmla="*/ 1847850 w 2109788"/>
                <a:gd name="connsiteY86" fmla="*/ 2217338 h 3260326"/>
                <a:gd name="connsiteX87" fmla="*/ 1819275 w 2109788"/>
                <a:gd name="connsiteY87" fmla="*/ 2274488 h 3260326"/>
                <a:gd name="connsiteX88" fmla="*/ 1809750 w 2109788"/>
                <a:gd name="connsiteY88" fmla="*/ 2288776 h 3260326"/>
                <a:gd name="connsiteX89" fmla="*/ 1800225 w 2109788"/>
                <a:gd name="connsiteY89" fmla="*/ 2317351 h 3260326"/>
                <a:gd name="connsiteX90" fmla="*/ 1795463 w 2109788"/>
                <a:gd name="connsiteY90" fmla="*/ 2331638 h 3260326"/>
                <a:gd name="connsiteX91" fmla="*/ 1804988 w 2109788"/>
                <a:gd name="connsiteY91" fmla="*/ 2364976 h 3260326"/>
                <a:gd name="connsiteX92" fmla="*/ 1814513 w 2109788"/>
                <a:gd name="connsiteY92" fmla="*/ 2393551 h 3260326"/>
                <a:gd name="connsiteX93" fmla="*/ 1819275 w 2109788"/>
                <a:gd name="connsiteY93" fmla="*/ 2407838 h 3260326"/>
                <a:gd name="connsiteX94" fmla="*/ 1828800 w 2109788"/>
                <a:gd name="connsiteY94" fmla="*/ 2450701 h 3260326"/>
                <a:gd name="connsiteX95" fmla="*/ 1838325 w 2109788"/>
                <a:gd name="connsiteY95" fmla="*/ 2464988 h 3260326"/>
                <a:gd name="connsiteX96" fmla="*/ 1847850 w 2109788"/>
                <a:gd name="connsiteY96" fmla="*/ 2493563 h 3260326"/>
                <a:gd name="connsiteX97" fmla="*/ 1871663 w 2109788"/>
                <a:gd name="connsiteY97" fmla="*/ 2536426 h 3260326"/>
                <a:gd name="connsiteX98" fmla="*/ 1866900 w 2109788"/>
                <a:gd name="connsiteY98" fmla="*/ 2679301 h 3260326"/>
                <a:gd name="connsiteX99" fmla="*/ 1866900 w 2109788"/>
                <a:gd name="connsiteY99" fmla="*/ 2722163 h 3260326"/>
                <a:gd name="connsiteX100" fmla="*/ 1866900 w 2109788"/>
                <a:gd name="connsiteY100" fmla="*/ 3026963 h 3260326"/>
                <a:gd name="connsiteX101" fmla="*/ 1862138 w 2109788"/>
                <a:gd name="connsiteY101" fmla="*/ 3060301 h 3260326"/>
                <a:gd name="connsiteX102" fmla="*/ 1852613 w 2109788"/>
                <a:gd name="connsiteY102" fmla="*/ 3126976 h 3260326"/>
                <a:gd name="connsiteX103" fmla="*/ 1847850 w 2109788"/>
                <a:gd name="connsiteY103" fmla="*/ 3141263 h 3260326"/>
                <a:gd name="connsiteX104" fmla="*/ 1828800 w 2109788"/>
                <a:gd name="connsiteY104" fmla="*/ 3169838 h 3260326"/>
                <a:gd name="connsiteX105" fmla="*/ 1824038 w 2109788"/>
                <a:gd name="connsiteY105" fmla="*/ 3184126 h 3260326"/>
                <a:gd name="connsiteX106" fmla="*/ 1781175 w 2109788"/>
                <a:gd name="connsiteY106" fmla="*/ 3203176 h 3260326"/>
                <a:gd name="connsiteX107" fmla="*/ 1738313 w 2109788"/>
                <a:gd name="connsiteY107" fmla="*/ 3226988 h 3260326"/>
                <a:gd name="connsiteX108" fmla="*/ 1724025 w 2109788"/>
                <a:gd name="connsiteY108" fmla="*/ 3236513 h 3260326"/>
                <a:gd name="connsiteX109" fmla="*/ 1685925 w 2109788"/>
                <a:gd name="connsiteY109" fmla="*/ 3246038 h 3260326"/>
                <a:gd name="connsiteX110" fmla="*/ 1590675 w 2109788"/>
                <a:gd name="connsiteY110" fmla="*/ 3255563 h 3260326"/>
                <a:gd name="connsiteX111" fmla="*/ 1571625 w 2109788"/>
                <a:gd name="connsiteY111" fmla="*/ 3260326 h 3260326"/>
                <a:gd name="connsiteX112" fmla="*/ 1509713 w 2109788"/>
                <a:gd name="connsiteY112" fmla="*/ 3255563 h 3260326"/>
                <a:gd name="connsiteX113" fmla="*/ 1476375 w 2109788"/>
                <a:gd name="connsiteY113" fmla="*/ 3246038 h 3260326"/>
                <a:gd name="connsiteX114" fmla="*/ 1443038 w 2109788"/>
                <a:gd name="connsiteY114" fmla="*/ 3241276 h 3260326"/>
                <a:gd name="connsiteX115" fmla="*/ 1428750 w 2109788"/>
                <a:gd name="connsiteY115" fmla="*/ 3236513 h 3260326"/>
                <a:gd name="connsiteX116" fmla="*/ 1376363 w 2109788"/>
                <a:gd name="connsiteY116" fmla="*/ 3226988 h 3260326"/>
                <a:gd name="connsiteX117" fmla="*/ 1357313 w 2109788"/>
                <a:gd name="connsiteY117" fmla="*/ 3222226 h 3260326"/>
                <a:gd name="connsiteX118" fmla="*/ 1328738 w 2109788"/>
                <a:gd name="connsiteY118" fmla="*/ 3212701 h 3260326"/>
                <a:gd name="connsiteX119" fmla="*/ 1300163 w 2109788"/>
                <a:gd name="connsiteY119" fmla="*/ 3198413 h 3260326"/>
                <a:gd name="connsiteX120" fmla="*/ 1271588 w 2109788"/>
                <a:gd name="connsiteY120" fmla="*/ 3184126 h 3260326"/>
                <a:gd name="connsiteX121" fmla="*/ 1257300 w 2109788"/>
                <a:gd name="connsiteY121" fmla="*/ 3174601 h 3260326"/>
                <a:gd name="connsiteX122" fmla="*/ 1247775 w 2109788"/>
                <a:gd name="connsiteY122" fmla="*/ 3146026 h 3260326"/>
                <a:gd name="connsiteX123" fmla="*/ 1247775 w 2109788"/>
                <a:gd name="connsiteY123" fmla="*/ 3003151 h 3260326"/>
                <a:gd name="connsiteX124" fmla="*/ 1238250 w 2109788"/>
                <a:gd name="connsiteY124" fmla="*/ 2969813 h 3260326"/>
                <a:gd name="connsiteX125" fmla="*/ 1243013 w 2109788"/>
                <a:gd name="connsiteY125" fmla="*/ 2912663 h 3260326"/>
                <a:gd name="connsiteX126" fmla="*/ 1252538 w 2109788"/>
                <a:gd name="connsiteY126" fmla="*/ 2869801 h 3260326"/>
                <a:gd name="connsiteX127" fmla="*/ 1247775 w 2109788"/>
                <a:gd name="connsiteY127" fmla="*/ 2793601 h 3260326"/>
                <a:gd name="connsiteX128" fmla="*/ 1252538 w 2109788"/>
                <a:gd name="connsiteY128" fmla="*/ 2731688 h 3260326"/>
                <a:gd name="connsiteX129" fmla="*/ 1252538 w 2109788"/>
                <a:gd name="connsiteY129" fmla="*/ 2660251 h 3260326"/>
                <a:gd name="connsiteX130" fmla="*/ 1243013 w 2109788"/>
                <a:gd name="connsiteY130" fmla="*/ 2593576 h 3260326"/>
                <a:gd name="connsiteX131" fmla="*/ 1238250 w 2109788"/>
                <a:gd name="connsiteY131" fmla="*/ 2579288 h 3260326"/>
                <a:gd name="connsiteX132" fmla="*/ 1243013 w 2109788"/>
                <a:gd name="connsiteY132" fmla="*/ 2522138 h 3260326"/>
                <a:gd name="connsiteX133" fmla="*/ 1247775 w 2109788"/>
                <a:gd name="connsiteY133" fmla="*/ 2507851 h 3260326"/>
                <a:gd name="connsiteX134" fmla="*/ 1262063 w 2109788"/>
                <a:gd name="connsiteY134" fmla="*/ 2460226 h 3260326"/>
                <a:gd name="connsiteX135" fmla="*/ 1266825 w 2109788"/>
                <a:gd name="connsiteY135" fmla="*/ 2445938 h 3260326"/>
                <a:gd name="connsiteX136" fmla="*/ 1285875 w 2109788"/>
                <a:gd name="connsiteY136" fmla="*/ 2417363 h 3260326"/>
                <a:gd name="connsiteX137" fmla="*/ 1300163 w 2109788"/>
                <a:gd name="connsiteY137" fmla="*/ 2369738 h 3260326"/>
                <a:gd name="connsiteX138" fmla="*/ 1304925 w 2109788"/>
                <a:gd name="connsiteY138" fmla="*/ 2355451 h 3260326"/>
                <a:gd name="connsiteX139" fmla="*/ 1290638 w 2109788"/>
                <a:gd name="connsiteY139" fmla="*/ 2298301 h 3260326"/>
                <a:gd name="connsiteX140" fmla="*/ 1281113 w 2109788"/>
                <a:gd name="connsiteY140" fmla="*/ 2284013 h 3260326"/>
                <a:gd name="connsiteX141" fmla="*/ 1271588 w 2109788"/>
                <a:gd name="connsiteY141" fmla="*/ 2241151 h 3260326"/>
                <a:gd name="connsiteX142" fmla="*/ 1266825 w 2109788"/>
                <a:gd name="connsiteY142" fmla="*/ 2198288 h 3260326"/>
                <a:gd name="connsiteX143" fmla="*/ 1257300 w 2109788"/>
                <a:gd name="connsiteY143" fmla="*/ 2164951 h 3260326"/>
                <a:gd name="connsiteX144" fmla="*/ 1262063 w 2109788"/>
                <a:gd name="connsiteY144" fmla="*/ 2060176 h 3260326"/>
                <a:gd name="connsiteX145" fmla="*/ 1271588 w 2109788"/>
                <a:gd name="connsiteY145" fmla="*/ 2012551 h 3260326"/>
                <a:gd name="connsiteX146" fmla="*/ 1266825 w 2109788"/>
                <a:gd name="connsiteY146" fmla="*/ 1960163 h 3260326"/>
                <a:gd name="connsiteX147" fmla="*/ 1223963 w 2109788"/>
                <a:gd name="connsiteY147" fmla="*/ 1936351 h 3260326"/>
                <a:gd name="connsiteX148" fmla="*/ 1209675 w 2109788"/>
                <a:gd name="connsiteY148" fmla="*/ 1941113 h 3260326"/>
                <a:gd name="connsiteX149" fmla="*/ 1171575 w 2109788"/>
                <a:gd name="connsiteY149" fmla="*/ 1931588 h 3260326"/>
                <a:gd name="connsiteX150" fmla="*/ 1157288 w 2109788"/>
                <a:gd name="connsiteY150" fmla="*/ 1922063 h 3260326"/>
                <a:gd name="connsiteX151" fmla="*/ 1128713 w 2109788"/>
                <a:gd name="connsiteY151" fmla="*/ 1912538 h 3260326"/>
                <a:gd name="connsiteX152" fmla="*/ 1114425 w 2109788"/>
                <a:gd name="connsiteY152" fmla="*/ 1907776 h 3260326"/>
                <a:gd name="connsiteX153" fmla="*/ 1047750 w 2109788"/>
                <a:gd name="connsiteY153" fmla="*/ 1917301 h 3260326"/>
                <a:gd name="connsiteX154" fmla="*/ 1014413 w 2109788"/>
                <a:gd name="connsiteY154" fmla="*/ 1912538 h 3260326"/>
                <a:gd name="connsiteX155" fmla="*/ 952500 w 2109788"/>
                <a:gd name="connsiteY155" fmla="*/ 1922063 h 3260326"/>
                <a:gd name="connsiteX156" fmla="*/ 890588 w 2109788"/>
                <a:gd name="connsiteY156" fmla="*/ 1917301 h 3260326"/>
                <a:gd name="connsiteX157" fmla="*/ 876300 w 2109788"/>
                <a:gd name="connsiteY157" fmla="*/ 1912538 h 3260326"/>
                <a:gd name="connsiteX158" fmla="*/ 862013 w 2109788"/>
                <a:gd name="connsiteY158" fmla="*/ 1903013 h 3260326"/>
                <a:gd name="connsiteX159" fmla="*/ 842963 w 2109788"/>
                <a:gd name="connsiteY159" fmla="*/ 1898251 h 3260326"/>
                <a:gd name="connsiteX160" fmla="*/ 814388 w 2109788"/>
                <a:gd name="connsiteY160" fmla="*/ 1903013 h 3260326"/>
                <a:gd name="connsiteX161" fmla="*/ 785813 w 2109788"/>
                <a:gd name="connsiteY161" fmla="*/ 1888726 h 3260326"/>
                <a:gd name="connsiteX162" fmla="*/ 714375 w 2109788"/>
                <a:gd name="connsiteY162" fmla="*/ 1893488 h 3260326"/>
                <a:gd name="connsiteX163" fmla="*/ 671513 w 2109788"/>
                <a:gd name="connsiteY163" fmla="*/ 1869676 h 3260326"/>
                <a:gd name="connsiteX164" fmla="*/ 604838 w 2109788"/>
                <a:gd name="connsiteY164" fmla="*/ 1850626 h 3260326"/>
                <a:gd name="connsiteX165" fmla="*/ 566738 w 2109788"/>
                <a:gd name="connsiteY165" fmla="*/ 1845863 h 3260326"/>
                <a:gd name="connsiteX166" fmla="*/ 523875 w 2109788"/>
                <a:gd name="connsiteY166" fmla="*/ 1850626 h 3260326"/>
                <a:gd name="connsiteX167" fmla="*/ 423863 w 2109788"/>
                <a:gd name="connsiteY167" fmla="*/ 1841101 h 3260326"/>
                <a:gd name="connsiteX168" fmla="*/ 352425 w 2109788"/>
                <a:gd name="connsiteY168" fmla="*/ 1831576 h 3260326"/>
                <a:gd name="connsiteX169" fmla="*/ 252413 w 2109788"/>
                <a:gd name="connsiteY169" fmla="*/ 1841101 h 3260326"/>
                <a:gd name="connsiteX170" fmla="*/ 204788 w 2109788"/>
                <a:gd name="connsiteY170" fmla="*/ 1850626 h 3260326"/>
                <a:gd name="connsiteX171" fmla="*/ 166688 w 2109788"/>
                <a:gd name="connsiteY171" fmla="*/ 1860151 h 3260326"/>
                <a:gd name="connsiteX172" fmla="*/ 138113 w 2109788"/>
                <a:gd name="connsiteY172" fmla="*/ 1869676 h 3260326"/>
                <a:gd name="connsiteX173" fmla="*/ 109538 w 2109788"/>
                <a:gd name="connsiteY173" fmla="*/ 1874438 h 3260326"/>
                <a:gd name="connsiteX174" fmla="*/ 80963 w 2109788"/>
                <a:gd name="connsiteY174" fmla="*/ 1864913 h 3260326"/>
                <a:gd name="connsiteX175" fmla="*/ 66675 w 2109788"/>
                <a:gd name="connsiteY175" fmla="*/ 1860151 h 3260326"/>
                <a:gd name="connsiteX176" fmla="*/ 38100 w 2109788"/>
                <a:gd name="connsiteY176" fmla="*/ 1841101 h 3260326"/>
                <a:gd name="connsiteX177" fmla="*/ 19050 w 2109788"/>
                <a:gd name="connsiteY177" fmla="*/ 1812526 h 3260326"/>
                <a:gd name="connsiteX178" fmla="*/ 9525 w 2109788"/>
                <a:gd name="connsiteY178" fmla="*/ 1774426 h 3260326"/>
                <a:gd name="connsiteX179" fmla="*/ 0 w 2109788"/>
                <a:gd name="connsiteY179" fmla="*/ 1745851 h 3260326"/>
                <a:gd name="connsiteX180" fmla="*/ 9525 w 2109788"/>
                <a:gd name="connsiteY180" fmla="*/ 1717276 h 3260326"/>
                <a:gd name="connsiteX181" fmla="*/ 14288 w 2109788"/>
                <a:gd name="connsiteY181" fmla="*/ 1702988 h 3260326"/>
                <a:gd name="connsiteX182" fmla="*/ 23813 w 2109788"/>
                <a:gd name="connsiteY182" fmla="*/ 1688701 h 3260326"/>
                <a:gd name="connsiteX183" fmla="*/ 42863 w 2109788"/>
                <a:gd name="connsiteY183" fmla="*/ 1664888 h 3260326"/>
                <a:gd name="connsiteX184" fmla="*/ 47625 w 2109788"/>
                <a:gd name="connsiteY184" fmla="*/ 1650601 h 3260326"/>
                <a:gd name="connsiteX185" fmla="*/ 76200 w 2109788"/>
                <a:gd name="connsiteY185" fmla="*/ 1631551 h 3260326"/>
                <a:gd name="connsiteX186" fmla="*/ 95250 w 2109788"/>
                <a:gd name="connsiteY186" fmla="*/ 1617263 h 3260326"/>
                <a:gd name="connsiteX187" fmla="*/ 128588 w 2109788"/>
                <a:gd name="connsiteY187" fmla="*/ 1607738 h 3260326"/>
                <a:gd name="connsiteX188" fmla="*/ 171450 w 2109788"/>
                <a:gd name="connsiteY188" fmla="*/ 1598213 h 3260326"/>
                <a:gd name="connsiteX189" fmla="*/ 242888 w 2109788"/>
                <a:gd name="connsiteY189" fmla="*/ 1612501 h 3260326"/>
                <a:gd name="connsiteX190" fmla="*/ 257175 w 2109788"/>
                <a:gd name="connsiteY190" fmla="*/ 1622026 h 3260326"/>
                <a:gd name="connsiteX191" fmla="*/ 285750 w 2109788"/>
                <a:gd name="connsiteY191" fmla="*/ 1631551 h 3260326"/>
                <a:gd name="connsiteX192" fmla="*/ 461963 w 2109788"/>
                <a:gd name="connsiteY192" fmla="*/ 1622026 h 3260326"/>
                <a:gd name="connsiteX193" fmla="*/ 495300 w 2109788"/>
                <a:gd name="connsiteY193" fmla="*/ 1612501 h 3260326"/>
                <a:gd name="connsiteX194" fmla="*/ 514350 w 2109788"/>
                <a:gd name="connsiteY194" fmla="*/ 1607738 h 3260326"/>
                <a:gd name="connsiteX195" fmla="*/ 595313 w 2109788"/>
                <a:gd name="connsiteY195" fmla="*/ 1593451 h 3260326"/>
                <a:gd name="connsiteX196" fmla="*/ 657225 w 2109788"/>
                <a:gd name="connsiteY196" fmla="*/ 1583926 h 3260326"/>
                <a:gd name="connsiteX197" fmla="*/ 876300 w 2109788"/>
                <a:gd name="connsiteY197" fmla="*/ 1574401 h 3260326"/>
                <a:gd name="connsiteX198" fmla="*/ 904875 w 2109788"/>
                <a:gd name="connsiteY198" fmla="*/ 1560113 h 3260326"/>
                <a:gd name="connsiteX199" fmla="*/ 942975 w 2109788"/>
                <a:gd name="connsiteY199" fmla="*/ 1550588 h 3260326"/>
                <a:gd name="connsiteX200" fmla="*/ 1009650 w 2109788"/>
                <a:gd name="connsiteY200" fmla="*/ 1555351 h 3260326"/>
                <a:gd name="connsiteX201" fmla="*/ 1033463 w 2109788"/>
                <a:gd name="connsiteY201" fmla="*/ 1560113 h 3260326"/>
                <a:gd name="connsiteX202" fmla="*/ 1085850 w 2109788"/>
                <a:gd name="connsiteY202" fmla="*/ 1564876 h 3260326"/>
                <a:gd name="connsiteX203" fmla="*/ 1123950 w 2109788"/>
                <a:gd name="connsiteY203" fmla="*/ 1555351 h 3260326"/>
                <a:gd name="connsiteX204" fmla="*/ 1176338 w 2109788"/>
                <a:gd name="connsiteY204" fmla="*/ 1541063 h 3260326"/>
                <a:gd name="connsiteX205" fmla="*/ 1243013 w 2109788"/>
                <a:gd name="connsiteY205" fmla="*/ 1536301 h 3260326"/>
                <a:gd name="connsiteX206" fmla="*/ 1290638 w 2109788"/>
                <a:gd name="connsiteY206" fmla="*/ 1531538 h 3260326"/>
                <a:gd name="connsiteX207" fmla="*/ 1304925 w 2109788"/>
                <a:gd name="connsiteY207" fmla="*/ 1526776 h 3260326"/>
                <a:gd name="connsiteX208" fmla="*/ 1309688 w 2109788"/>
                <a:gd name="connsiteY208" fmla="*/ 1512488 h 3260326"/>
                <a:gd name="connsiteX209" fmla="*/ 1319213 w 2109788"/>
                <a:gd name="connsiteY209" fmla="*/ 1498201 h 3260326"/>
                <a:gd name="connsiteX210" fmla="*/ 1347788 w 2109788"/>
                <a:gd name="connsiteY210" fmla="*/ 1474388 h 3260326"/>
                <a:gd name="connsiteX211" fmla="*/ 1357313 w 2109788"/>
                <a:gd name="connsiteY211" fmla="*/ 1460101 h 3260326"/>
                <a:gd name="connsiteX212" fmla="*/ 1385888 w 2109788"/>
                <a:gd name="connsiteY212" fmla="*/ 1441051 h 3260326"/>
                <a:gd name="connsiteX213" fmla="*/ 1414463 w 2109788"/>
                <a:gd name="connsiteY213" fmla="*/ 1431526 h 3260326"/>
                <a:gd name="connsiteX214" fmla="*/ 1443038 w 2109788"/>
                <a:gd name="connsiteY214" fmla="*/ 1407713 h 3260326"/>
                <a:gd name="connsiteX215" fmla="*/ 1452563 w 2109788"/>
                <a:gd name="connsiteY215" fmla="*/ 1379138 h 3260326"/>
                <a:gd name="connsiteX216" fmla="*/ 1433513 w 2109788"/>
                <a:gd name="connsiteY216" fmla="*/ 1326751 h 3260326"/>
                <a:gd name="connsiteX217" fmla="*/ 1404938 w 2109788"/>
                <a:gd name="connsiteY217" fmla="*/ 1302938 h 3260326"/>
                <a:gd name="connsiteX218" fmla="*/ 1395413 w 2109788"/>
                <a:gd name="connsiteY218" fmla="*/ 1288651 h 3260326"/>
                <a:gd name="connsiteX219" fmla="*/ 1381125 w 2109788"/>
                <a:gd name="connsiteY219" fmla="*/ 1269601 h 3260326"/>
                <a:gd name="connsiteX220" fmla="*/ 1362075 w 2109788"/>
                <a:gd name="connsiteY220" fmla="*/ 1241026 h 3260326"/>
                <a:gd name="connsiteX221" fmla="*/ 1347788 w 2109788"/>
                <a:gd name="connsiteY221" fmla="*/ 1231501 h 3260326"/>
                <a:gd name="connsiteX222" fmla="*/ 1333500 w 2109788"/>
                <a:gd name="connsiteY222" fmla="*/ 1202926 h 3260326"/>
                <a:gd name="connsiteX223" fmla="*/ 1323975 w 2109788"/>
                <a:gd name="connsiteY223" fmla="*/ 1174351 h 3260326"/>
                <a:gd name="connsiteX224" fmla="*/ 1319213 w 2109788"/>
                <a:gd name="connsiteY224" fmla="*/ 1160063 h 3260326"/>
                <a:gd name="connsiteX225" fmla="*/ 1314450 w 2109788"/>
                <a:gd name="connsiteY225" fmla="*/ 1145776 h 3260326"/>
                <a:gd name="connsiteX226" fmla="*/ 1304925 w 2109788"/>
                <a:gd name="connsiteY226" fmla="*/ 1112438 h 3260326"/>
                <a:gd name="connsiteX227" fmla="*/ 1290638 w 2109788"/>
                <a:gd name="connsiteY227" fmla="*/ 1102913 h 3260326"/>
                <a:gd name="connsiteX228" fmla="*/ 1266825 w 2109788"/>
                <a:gd name="connsiteY228" fmla="*/ 1107676 h 3260326"/>
                <a:gd name="connsiteX229" fmla="*/ 1190625 w 2109788"/>
                <a:gd name="connsiteY229" fmla="*/ 1098151 h 3260326"/>
                <a:gd name="connsiteX230" fmla="*/ 1181100 w 2109788"/>
                <a:gd name="connsiteY230" fmla="*/ 1069576 h 3260326"/>
                <a:gd name="connsiteX231" fmla="*/ 1185863 w 2109788"/>
                <a:gd name="connsiteY231" fmla="*/ 1007663 h 3260326"/>
                <a:gd name="connsiteX232" fmla="*/ 1195388 w 2109788"/>
                <a:gd name="connsiteY232" fmla="*/ 993376 h 3260326"/>
                <a:gd name="connsiteX233" fmla="*/ 1223963 w 2109788"/>
                <a:gd name="connsiteY233" fmla="*/ 969563 h 3260326"/>
                <a:gd name="connsiteX234" fmla="*/ 1238250 w 2109788"/>
                <a:gd name="connsiteY234" fmla="*/ 964801 h 3260326"/>
                <a:gd name="connsiteX235" fmla="*/ 1247775 w 2109788"/>
                <a:gd name="connsiteY235" fmla="*/ 950513 h 3260326"/>
                <a:gd name="connsiteX236" fmla="*/ 1276350 w 2109788"/>
                <a:gd name="connsiteY236" fmla="*/ 931463 h 3260326"/>
                <a:gd name="connsiteX237" fmla="*/ 1285875 w 2109788"/>
                <a:gd name="connsiteY237" fmla="*/ 902888 h 3260326"/>
                <a:gd name="connsiteX238" fmla="*/ 1290638 w 2109788"/>
                <a:gd name="connsiteY238" fmla="*/ 888601 h 3260326"/>
                <a:gd name="connsiteX239" fmla="*/ 1300163 w 2109788"/>
                <a:gd name="connsiteY239" fmla="*/ 874313 h 3260326"/>
                <a:gd name="connsiteX240" fmla="*/ 1295400 w 2109788"/>
                <a:gd name="connsiteY240" fmla="*/ 812401 h 3260326"/>
                <a:gd name="connsiteX241" fmla="*/ 1290638 w 2109788"/>
                <a:gd name="connsiteY241" fmla="*/ 798113 h 3260326"/>
                <a:gd name="connsiteX242" fmla="*/ 1276350 w 2109788"/>
                <a:gd name="connsiteY242" fmla="*/ 788588 h 3260326"/>
                <a:gd name="connsiteX243" fmla="*/ 1266825 w 2109788"/>
                <a:gd name="connsiteY243" fmla="*/ 760013 h 3260326"/>
                <a:gd name="connsiteX244" fmla="*/ 1262063 w 2109788"/>
                <a:gd name="connsiteY244" fmla="*/ 745726 h 3260326"/>
                <a:gd name="connsiteX245" fmla="*/ 1257300 w 2109788"/>
                <a:gd name="connsiteY245" fmla="*/ 726676 h 3260326"/>
                <a:gd name="connsiteX246" fmla="*/ 1252538 w 2109788"/>
                <a:gd name="connsiteY246" fmla="*/ 688576 h 3260326"/>
                <a:gd name="connsiteX247" fmla="*/ 1247775 w 2109788"/>
                <a:gd name="connsiteY247" fmla="*/ 674288 h 3260326"/>
                <a:gd name="connsiteX248" fmla="*/ 1238250 w 2109788"/>
                <a:gd name="connsiteY248" fmla="*/ 631426 h 3260326"/>
                <a:gd name="connsiteX249" fmla="*/ 1243013 w 2109788"/>
                <a:gd name="connsiteY249" fmla="*/ 598088 h 3260326"/>
                <a:gd name="connsiteX250" fmla="*/ 1247775 w 2109788"/>
                <a:gd name="connsiteY250" fmla="*/ 583801 h 3260326"/>
                <a:gd name="connsiteX251" fmla="*/ 1266825 w 2109788"/>
                <a:gd name="connsiteY251" fmla="*/ 579038 h 3260326"/>
                <a:gd name="connsiteX252" fmla="*/ 1290638 w 2109788"/>
                <a:gd name="connsiteY252" fmla="*/ 555226 h 3260326"/>
                <a:gd name="connsiteX253" fmla="*/ 1319213 w 2109788"/>
                <a:gd name="connsiteY253" fmla="*/ 526651 h 3260326"/>
                <a:gd name="connsiteX254" fmla="*/ 1323975 w 2109788"/>
                <a:gd name="connsiteY254" fmla="*/ 512363 h 3260326"/>
                <a:gd name="connsiteX255" fmla="*/ 1333500 w 2109788"/>
                <a:gd name="connsiteY255" fmla="*/ 498076 h 3260326"/>
                <a:gd name="connsiteX256" fmla="*/ 1338263 w 2109788"/>
                <a:gd name="connsiteY256" fmla="*/ 479026 h 3260326"/>
                <a:gd name="connsiteX257" fmla="*/ 1362075 w 2109788"/>
                <a:gd name="connsiteY257" fmla="*/ 412351 h 3260326"/>
                <a:gd name="connsiteX258" fmla="*/ 1371600 w 2109788"/>
                <a:gd name="connsiteY258" fmla="*/ 312338 h 3260326"/>
                <a:gd name="connsiteX259" fmla="*/ 1381125 w 2109788"/>
                <a:gd name="connsiteY259" fmla="*/ 269476 h 3260326"/>
                <a:gd name="connsiteX260" fmla="*/ 1385888 w 2109788"/>
                <a:gd name="connsiteY260" fmla="*/ 236138 h 3260326"/>
                <a:gd name="connsiteX261" fmla="*/ 1395413 w 2109788"/>
                <a:gd name="connsiteY261" fmla="*/ 207563 h 3260326"/>
                <a:gd name="connsiteX262" fmla="*/ 1400175 w 2109788"/>
                <a:gd name="connsiteY262" fmla="*/ 188513 h 3260326"/>
                <a:gd name="connsiteX263" fmla="*/ 1409700 w 2109788"/>
                <a:gd name="connsiteY263" fmla="*/ 93263 h 3260326"/>
                <a:gd name="connsiteX264" fmla="*/ 1433513 w 2109788"/>
                <a:gd name="connsiteY264" fmla="*/ 45638 h 3260326"/>
                <a:gd name="connsiteX265" fmla="*/ 1462088 w 2109788"/>
                <a:gd name="connsiteY265" fmla="*/ 21826 h 3260326"/>
                <a:gd name="connsiteX266" fmla="*/ 1490663 w 2109788"/>
                <a:gd name="connsiteY266" fmla="*/ 12301 h 3260326"/>
                <a:gd name="connsiteX267" fmla="*/ 1504950 w 2109788"/>
                <a:gd name="connsiteY267" fmla="*/ 7538 h 3260326"/>
                <a:gd name="connsiteX268" fmla="*/ 1519239 w 2109788"/>
                <a:gd name="connsiteY268" fmla="*/ 2776 h 3260326"/>
                <a:gd name="connsiteX269" fmla="*/ 1583195 w 2109788"/>
                <a:gd name="connsiteY269" fmla="*/ 2775 h 3260326"/>
                <a:gd name="connsiteX0" fmla="*/ 1583195 w 2109788"/>
                <a:gd name="connsiteY0" fmla="*/ 1679 h 3259230"/>
                <a:gd name="connsiteX1" fmla="*/ 1643063 w 2109788"/>
                <a:gd name="connsiteY1" fmla="*/ 42161 h 3259230"/>
                <a:gd name="connsiteX2" fmla="*/ 1657350 w 2109788"/>
                <a:gd name="connsiteY2" fmla="*/ 111217 h 3259230"/>
                <a:gd name="connsiteX3" fmla="*/ 1666875 w 2109788"/>
                <a:gd name="connsiteY3" fmla="*/ 154080 h 3259230"/>
                <a:gd name="connsiteX4" fmla="*/ 1676400 w 2109788"/>
                <a:gd name="connsiteY4" fmla="*/ 215992 h 3259230"/>
                <a:gd name="connsiteX5" fmla="*/ 1685925 w 2109788"/>
                <a:gd name="connsiteY5" fmla="*/ 249330 h 3259230"/>
                <a:gd name="connsiteX6" fmla="*/ 1700213 w 2109788"/>
                <a:gd name="connsiteY6" fmla="*/ 325530 h 3259230"/>
                <a:gd name="connsiteX7" fmla="*/ 1709738 w 2109788"/>
                <a:gd name="connsiteY7" fmla="*/ 354105 h 3259230"/>
                <a:gd name="connsiteX8" fmla="*/ 1714500 w 2109788"/>
                <a:gd name="connsiteY8" fmla="*/ 368392 h 3259230"/>
                <a:gd name="connsiteX9" fmla="*/ 1724025 w 2109788"/>
                <a:gd name="connsiteY9" fmla="*/ 382680 h 3259230"/>
                <a:gd name="connsiteX10" fmla="*/ 1733550 w 2109788"/>
                <a:gd name="connsiteY10" fmla="*/ 411255 h 3259230"/>
                <a:gd name="connsiteX11" fmla="*/ 1752600 w 2109788"/>
                <a:gd name="connsiteY11" fmla="*/ 439830 h 3259230"/>
                <a:gd name="connsiteX12" fmla="*/ 1757363 w 2109788"/>
                <a:gd name="connsiteY12" fmla="*/ 454117 h 3259230"/>
                <a:gd name="connsiteX13" fmla="*/ 1781175 w 2109788"/>
                <a:gd name="connsiteY13" fmla="*/ 482692 h 3259230"/>
                <a:gd name="connsiteX14" fmla="*/ 1795463 w 2109788"/>
                <a:gd name="connsiteY14" fmla="*/ 487455 h 3259230"/>
                <a:gd name="connsiteX15" fmla="*/ 1804988 w 2109788"/>
                <a:gd name="connsiteY15" fmla="*/ 501742 h 3259230"/>
                <a:gd name="connsiteX16" fmla="*/ 1833563 w 2109788"/>
                <a:gd name="connsiteY16" fmla="*/ 520792 h 3259230"/>
                <a:gd name="connsiteX17" fmla="*/ 1862138 w 2109788"/>
                <a:gd name="connsiteY17" fmla="*/ 563655 h 3259230"/>
                <a:gd name="connsiteX18" fmla="*/ 1871663 w 2109788"/>
                <a:gd name="connsiteY18" fmla="*/ 577942 h 3259230"/>
                <a:gd name="connsiteX19" fmla="*/ 1866900 w 2109788"/>
                <a:gd name="connsiteY19" fmla="*/ 611280 h 3259230"/>
                <a:gd name="connsiteX20" fmla="*/ 1857375 w 2109788"/>
                <a:gd name="connsiteY20" fmla="*/ 673192 h 3259230"/>
                <a:gd name="connsiteX21" fmla="*/ 1847850 w 2109788"/>
                <a:gd name="connsiteY21" fmla="*/ 701767 h 3259230"/>
                <a:gd name="connsiteX22" fmla="*/ 1838325 w 2109788"/>
                <a:gd name="connsiteY22" fmla="*/ 716055 h 3259230"/>
                <a:gd name="connsiteX23" fmla="*/ 1833563 w 2109788"/>
                <a:gd name="connsiteY23" fmla="*/ 735105 h 3259230"/>
                <a:gd name="connsiteX24" fmla="*/ 1828800 w 2109788"/>
                <a:gd name="connsiteY24" fmla="*/ 749392 h 3259230"/>
                <a:gd name="connsiteX25" fmla="*/ 1833563 w 2109788"/>
                <a:gd name="connsiteY25" fmla="*/ 777967 h 3259230"/>
                <a:gd name="connsiteX26" fmla="*/ 1843088 w 2109788"/>
                <a:gd name="connsiteY26" fmla="*/ 806542 h 3259230"/>
                <a:gd name="connsiteX27" fmla="*/ 1847850 w 2109788"/>
                <a:gd name="connsiteY27" fmla="*/ 820830 h 3259230"/>
                <a:gd name="connsiteX28" fmla="*/ 1857375 w 2109788"/>
                <a:gd name="connsiteY28" fmla="*/ 835117 h 3259230"/>
                <a:gd name="connsiteX29" fmla="*/ 1862138 w 2109788"/>
                <a:gd name="connsiteY29" fmla="*/ 854167 h 3259230"/>
                <a:gd name="connsiteX30" fmla="*/ 1871663 w 2109788"/>
                <a:gd name="connsiteY30" fmla="*/ 954180 h 3259230"/>
                <a:gd name="connsiteX31" fmla="*/ 1876425 w 2109788"/>
                <a:gd name="connsiteY31" fmla="*/ 992280 h 3259230"/>
                <a:gd name="connsiteX32" fmla="*/ 1871663 w 2109788"/>
                <a:gd name="connsiteY32" fmla="*/ 1016092 h 3259230"/>
                <a:gd name="connsiteX33" fmla="*/ 1857375 w 2109788"/>
                <a:gd name="connsiteY33" fmla="*/ 1087530 h 3259230"/>
                <a:gd name="connsiteX34" fmla="*/ 1847850 w 2109788"/>
                <a:gd name="connsiteY34" fmla="*/ 1116105 h 3259230"/>
                <a:gd name="connsiteX35" fmla="*/ 1838325 w 2109788"/>
                <a:gd name="connsiteY35" fmla="*/ 1144680 h 3259230"/>
                <a:gd name="connsiteX36" fmla="*/ 1824038 w 2109788"/>
                <a:gd name="connsiteY36" fmla="*/ 1187542 h 3259230"/>
                <a:gd name="connsiteX37" fmla="*/ 1819275 w 2109788"/>
                <a:gd name="connsiteY37" fmla="*/ 1201830 h 3259230"/>
                <a:gd name="connsiteX38" fmla="*/ 1785938 w 2109788"/>
                <a:gd name="connsiteY38" fmla="*/ 1244692 h 3259230"/>
                <a:gd name="connsiteX39" fmla="*/ 1776413 w 2109788"/>
                <a:gd name="connsiteY39" fmla="*/ 1258980 h 3259230"/>
                <a:gd name="connsiteX40" fmla="*/ 1747838 w 2109788"/>
                <a:gd name="connsiteY40" fmla="*/ 1278030 h 3259230"/>
                <a:gd name="connsiteX41" fmla="*/ 1738313 w 2109788"/>
                <a:gd name="connsiteY41" fmla="*/ 1292317 h 3259230"/>
                <a:gd name="connsiteX42" fmla="*/ 1709738 w 2109788"/>
                <a:gd name="connsiteY42" fmla="*/ 1311367 h 3259230"/>
                <a:gd name="connsiteX43" fmla="*/ 1700213 w 2109788"/>
                <a:gd name="connsiteY43" fmla="*/ 1325655 h 3259230"/>
                <a:gd name="connsiteX44" fmla="*/ 1685925 w 2109788"/>
                <a:gd name="connsiteY44" fmla="*/ 1335180 h 3259230"/>
                <a:gd name="connsiteX45" fmla="*/ 1676400 w 2109788"/>
                <a:gd name="connsiteY45" fmla="*/ 1378042 h 3259230"/>
                <a:gd name="connsiteX46" fmla="*/ 1690688 w 2109788"/>
                <a:gd name="connsiteY46" fmla="*/ 1406617 h 3259230"/>
                <a:gd name="connsiteX47" fmla="*/ 1704975 w 2109788"/>
                <a:gd name="connsiteY47" fmla="*/ 1416142 h 3259230"/>
                <a:gd name="connsiteX48" fmla="*/ 1743075 w 2109788"/>
                <a:gd name="connsiteY48" fmla="*/ 1439955 h 3259230"/>
                <a:gd name="connsiteX49" fmla="*/ 1757363 w 2109788"/>
                <a:gd name="connsiteY49" fmla="*/ 1444717 h 3259230"/>
                <a:gd name="connsiteX50" fmla="*/ 1766888 w 2109788"/>
                <a:gd name="connsiteY50" fmla="*/ 1459005 h 3259230"/>
                <a:gd name="connsiteX51" fmla="*/ 1800225 w 2109788"/>
                <a:gd name="connsiteY51" fmla="*/ 1497105 h 3259230"/>
                <a:gd name="connsiteX52" fmla="*/ 1819275 w 2109788"/>
                <a:gd name="connsiteY52" fmla="*/ 1539967 h 3259230"/>
                <a:gd name="connsiteX53" fmla="*/ 1833563 w 2109788"/>
                <a:gd name="connsiteY53" fmla="*/ 1544730 h 3259230"/>
                <a:gd name="connsiteX54" fmla="*/ 1838325 w 2109788"/>
                <a:gd name="connsiteY54" fmla="*/ 1559017 h 3259230"/>
                <a:gd name="connsiteX55" fmla="*/ 1866900 w 2109788"/>
                <a:gd name="connsiteY55" fmla="*/ 1578067 h 3259230"/>
                <a:gd name="connsiteX56" fmla="*/ 1885950 w 2109788"/>
                <a:gd name="connsiteY56" fmla="*/ 1620930 h 3259230"/>
                <a:gd name="connsiteX57" fmla="*/ 1900238 w 2109788"/>
                <a:gd name="connsiteY57" fmla="*/ 1630455 h 3259230"/>
                <a:gd name="connsiteX58" fmla="*/ 1947863 w 2109788"/>
                <a:gd name="connsiteY58" fmla="*/ 1644742 h 3259230"/>
                <a:gd name="connsiteX59" fmla="*/ 1962150 w 2109788"/>
                <a:gd name="connsiteY59" fmla="*/ 1649505 h 3259230"/>
                <a:gd name="connsiteX60" fmla="*/ 1990725 w 2109788"/>
                <a:gd name="connsiteY60" fmla="*/ 1663792 h 3259230"/>
                <a:gd name="connsiteX61" fmla="*/ 2033588 w 2109788"/>
                <a:gd name="connsiteY61" fmla="*/ 1692367 h 3259230"/>
                <a:gd name="connsiteX62" fmla="*/ 2047875 w 2109788"/>
                <a:gd name="connsiteY62" fmla="*/ 1701892 h 3259230"/>
                <a:gd name="connsiteX63" fmla="*/ 2057400 w 2109788"/>
                <a:gd name="connsiteY63" fmla="*/ 1716180 h 3259230"/>
                <a:gd name="connsiteX64" fmla="*/ 2071688 w 2109788"/>
                <a:gd name="connsiteY64" fmla="*/ 1725705 h 3259230"/>
                <a:gd name="connsiteX65" fmla="*/ 2081213 w 2109788"/>
                <a:gd name="connsiteY65" fmla="*/ 1754280 h 3259230"/>
                <a:gd name="connsiteX66" fmla="*/ 2085975 w 2109788"/>
                <a:gd name="connsiteY66" fmla="*/ 1768567 h 3259230"/>
                <a:gd name="connsiteX67" fmla="*/ 2090738 w 2109788"/>
                <a:gd name="connsiteY67" fmla="*/ 1782855 h 3259230"/>
                <a:gd name="connsiteX68" fmla="*/ 2095500 w 2109788"/>
                <a:gd name="connsiteY68" fmla="*/ 1806667 h 3259230"/>
                <a:gd name="connsiteX69" fmla="*/ 2100263 w 2109788"/>
                <a:gd name="connsiteY69" fmla="*/ 1820955 h 3259230"/>
                <a:gd name="connsiteX70" fmla="*/ 2109788 w 2109788"/>
                <a:gd name="connsiteY70" fmla="*/ 1859055 h 3259230"/>
                <a:gd name="connsiteX71" fmla="*/ 2100263 w 2109788"/>
                <a:gd name="connsiteY71" fmla="*/ 1935255 h 3259230"/>
                <a:gd name="connsiteX72" fmla="*/ 2090738 w 2109788"/>
                <a:gd name="connsiteY72" fmla="*/ 1963830 h 3259230"/>
                <a:gd name="connsiteX73" fmla="*/ 2085975 w 2109788"/>
                <a:gd name="connsiteY73" fmla="*/ 1978117 h 3259230"/>
                <a:gd name="connsiteX74" fmla="*/ 2066925 w 2109788"/>
                <a:gd name="connsiteY74" fmla="*/ 2006692 h 3259230"/>
                <a:gd name="connsiteX75" fmla="*/ 2052638 w 2109788"/>
                <a:gd name="connsiteY75" fmla="*/ 2035267 h 3259230"/>
                <a:gd name="connsiteX76" fmla="*/ 2038350 w 2109788"/>
                <a:gd name="connsiteY76" fmla="*/ 2044792 h 3259230"/>
                <a:gd name="connsiteX77" fmla="*/ 2028825 w 2109788"/>
                <a:gd name="connsiteY77" fmla="*/ 2059080 h 3259230"/>
                <a:gd name="connsiteX78" fmla="*/ 2014538 w 2109788"/>
                <a:gd name="connsiteY78" fmla="*/ 2063842 h 3259230"/>
                <a:gd name="connsiteX79" fmla="*/ 1952625 w 2109788"/>
                <a:gd name="connsiteY79" fmla="*/ 2078130 h 3259230"/>
                <a:gd name="connsiteX80" fmla="*/ 1938338 w 2109788"/>
                <a:gd name="connsiteY80" fmla="*/ 2092417 h 3259230"/>
                <a:gd name="connsiteX81" fmla="*/ 1924050 w 2109788"/>
                <a:gd name="connsiteY81" fmla="*/ 2101942 h 3259230"/>
                <a:gd name="connsiteX82" fmla="*/ 1905000 w 2109788"/>
                <a:gd name="connsiteY82" fmla="*/ 2130517 h 3259230"/>
                <a:gd name="connsiteX83" fmla="*/ 1876425 w 2109788"/>
                <a:gd name="connsiteY83" fmla="*/ 2173380 h 3259230"/>
                <a:gd name="connsiteX84" fmla="*/ 1857375 w 2109788"/>
                <a:gd name="connsiteY84" fmla="*/ 2201955 h 3259230"/>
                <a:gd name="connsiteX85" fmla="*/ 1847850 w 2109788"/>
                <a:gd name="connsiteY85" fmla="*/ 2216242 h 3259230"/>
                <a:gd name="connsiteX86" fmla="*/ 1819275 w 2109788"/>
                <a:gd name="connsiteY86" fmla="*/ 2273392 h 3259230"/>
                <a:gd name="connsiteX87" fmla="*/ 1809750 w 2109788"/>
                <a:gd name="connsiteY87" fmla="*/ 2287680 h 3259230"/>
                <a:gd name="connsiteX88" fmla="*/ 1800225 w 2109788"/>
                <a:gd name="connsiteY88" fmla="*/ 2316255 h 3259230"/>
                <a:gd name="connsiteX89" fmla="*/ 1795463 w 2109788"/>
                <a:gd name="connsiteY89" fmla="*/ 2330542 h 3259230"/>
                <a:gd name="connsiteX90" fmla="*/ 1804988 w 2109788"/>
                <a:gd name="connsiteY90" fmla="*/ 2363880 h 3259230"/>
                <a:gd name="connsiteX91" fmla="*/ 1814513 w 2109788"/>
                <a:gd name="connsiteY91" fmla="*/ 2392455 h 3259230"/>
                <a:gd name="connsiteX92" fmla="*/ 1819275 w 2109788"/>
                <a:gd name="connsiteY92" fmla="*/ 2406742 h 3259230"/>
                <a:gd name="connsiteX93" fmla="*/ 1828800 w 2109788"/>
                <a:gd name="connsiteY93" fmla="*/ 2449605 h 3259230"/>
                <a:gd name="connsiteX94" fmla="*/ 1838325 w 2109788"/>
                <a:gd name="connsiteY94" fmla="*/ 2463892 h 3259230"/>
                <a:gd name="connsiteX95" fmla="*/ 1847850 w 2109788"/>
                <a:gd name="connsiteY95" fmla="*/ 2492467 h 3259230"/>
                <a:gd name="connsiteX96" fmla="*/ 1871663 w 2109788"/>
                <a:gd name="connsiteY96" fmla="*/ 2535330 h 3259230"/>
                <a:gd name="connsiteX97" fmla="*/ 1866900 w 2109788"/>
                <a:gd name="connsiteY97" fmla="*/ 2678205 h 3259230"/>
                <a:gd name="connsiteX98" fmla="*/ 1866900 w 2109788"/>
                <a:gd name="connsiteY98" fmla="*/ 2721067 h 3259230"/>
                <a:gd name="connsiteX99" fmla="*/ 1866900 w 2109788"/>
                <a:gd name="connsiteY99" fmla="*/ 3025867 h 3259230"/>
                <a:gd name="connsiteX100" fmla="*/ 1862138 w 2109788"/>
                <a:gd name="connsiteY100" fmla="*/ 3059205 h 3259230"/>
                <a:gd name="connsiteX101" fmla="*/ 1852613 w 2109788"/>
                <a:gd name="connsiteY101" fmla="*/ 3125880 h 3259230"/>
                <a:gd name="connsiteX102" fmla="*/ 1847850 w 2109788"/>
                <a:gd name="connsiteY102" fmla="*/ 3140167 h 3259230"/>
                <a:gd name="connsiteX103" fmla="*/ 1828800 w 2109788"/>
                <a:gd name="connsiteY103" fmla="*/ 3168742 h 3259230"/>
                <a:gd name="connsiteX104" fmla="*/ 1824038 w 2109788"/>
                <a:gd name="connsiteY104" fmla="*/ 3183030 h 3259230"/>
                <a:gd name="connsiteX105" fmla="*/ 1781175 w 2109788"/>
                <a:gd name="connsiteY105" fmla="*/ 3202080 h 3259230"/>
                <a:gd name="connsiteX106" fmla="*/ 1738313 w 2109788"/>
                <a:gd name="connsiteY106" fmla="*/ 3225892 h 3259230"/>
                <a:gd name="connsiteX107" fmla="*/ 1724025 w 2109788"/>
                <a:gd name="connsiteY107" fmla="*/ 3235417 h 3259230"/>
                <a:gd name="connsiteX108" fmla="*/ 1685925 w 2109788"/>
                <a:gd name="connsiteY108" fmla="*/ 3244942 h 3259230"/>
                <a:gd name="connsiteX109" fmla="*/ 1590675 w 2109788"/>
                <a:gd name="connsiteY109" fmla="*/ 3254467 h 3259230"/>
                <a:gd name="connsiteX110" fmla="*/ 1571625 w 2109788"/>
                <a:gd name="connsiteY110" fmla="*/ 3259230 h 3259230"/>
                <a:gd name="connsiteX111" fmla="*/ 1509713 w 2109788"/>
                <a:gd name="connsiteY111" fmla="*/ 3254467 h 3259230"/>
                <a:gd name="connsiteX112" fmla="*/ 1476375 w 2109788"/>
                <a:gd name="connsiteY112" fmla="*/ 3244942 h 3259230"/>
                <a:gd name="connsiteX113" fmla="*/ 1443038 w 2109788"/>
                <a:gd name="connsiteY113" fmla="*/ 3240180 h 3259230"/>
                <a:gd name="connsiteX114" fmla="*/ 1428750 w 2109788"/>
                <a:gd name="connsiteY114" fmla="*/ 3235417 h 3259230"/>
                <a:gd name="connsiteX115" fmla="*/ 1376363 w 2109788"/>
                <a:gd name="connsiteY115" fmla="*/ 3225892 h 3259230"/>
                <a:gd name="connsiteX116" fmla="*/ 1357313 w 2109788"/>
                <a:gd name="connsiteY116" fmla="*/ 3221130 h 3259230"/>
                <a:gd name="connsiteX117" fmla="*/ 1328738 w 2109788"/>
                <a:gd name="connsiteY117" fmla="*/ 3211605 h 3259230"/>
                <a:gd name="connsiteX118" fmla="*/ 1300163 w 2109788"/>
                <a:gd name="connsiteY118" fmla="*/ 3197317 h 3259230"/>
                <a:gd name="connsiteX119" fmla="*/ 1271588 w 2109788"/>
                <a:gd name="connsiteY119" fmla="*/ 3183030 h 3259230"/>
                <a:gd name="connsiteX120" fmla="*/ 1257300 w 2109788"/>
                <a:gd name="connsiteY120" fmla="*/ 3173505 h 3259230"/>
                <a:gd name="connsiteX121" fmla="*/ 1247775 w 2109788"/>
                <a:gd name="connsiteY121" fmla="*/ 3144930 h 3259230"/>
                <a:gd name="connsiteX122" fmla="*/ 1247775 w 2109788"/>
                <a:gd name="connsiteY122" fmla="*/ 3002055 h 3259230"/>
                <a:gd name="connsiteX123" fmla="*/ 1238250 w 2109788"/>
                <a:gd name="connsiteY123" fmla="*/ 2968717 h 3259230"/>
                <a:gd name="connsiteX124" fmla="*/ 1243013 w 2109788"/>
                <a:gd name="connsiteY124" fmla="*/ 2911567 h 3259230"/>
                <a:gd name="connsiteX125" fmla="*/ 1252538 w 2109788"/>
                <a:gd name="connsiteY125" fmla="*/ 2868705 h 3259230"/>
                <a:gd name="connsiteX126" fmla="*/ 1247775 w 2109788"/>
                <a:gd name="connsiteY126" fmla="*/ 2792505 h 3259230"/>
                <a:gd name="connsiteX127" fmla="*/ 1252538 w 2109788"/>
                <a:gd name="connsiteY127" fmla="*/ 2730592 h 3259230"/>
                <a:gd name="connsiteX128" fmla="*/ 1252538 w 2109788"/>
                <a:gd name="connsiteY128" fmla="*/ 2659155 h 3259230"/>
                <a:gd name="connsiteX129" fmla="*/ 1243013 w 2109788"/>
                <a:gd name="connsiteY129" fmla="*/ 2592480 h 3259230"/>
                <a:gd name="connsiteX130" fmla="*/ 1238250 w 2109788"/>
                <a:gd name="connsiteY130" fmla="*/ 2578192 h 3259230"/>
                <a:gd name="connsiteX131" fmla="*/ 1243013 w 2109788"/>
                <a:gd name="connsiteY131" fmla="*/ 2521042 h 3259230"/>
                <a:gd name="connsiteX132" fmla="*/ 1247775 w 2109788"/>
                <a:gd name="connsiteY132" fmla="*/ 2506755 h 3259230"/>
                <a:gd name="connsiteX133" fmla="*/ 1262063 w 2109788"/>
                <a:gd name="connsiteY133" fmla="*/ 2459130 h 3259230"/>
                <a:gd name="connsiteX134" fmla="*/ 1266825 w 2109788"/>
                <a:gd name="connsiteY134" fmla="*/ 2444842 h 3259230"/>
                <a:gd name="connsiteX135" fmla="*/ 1285875 w 2109788"/>
                <a:gd name="connsiteY135" fmla="*/ 2416267 h 3259230"/>
                <a:gd name="connsiteX136" fmla="*/ 1300163 w 2109788"/>
                <a:gd name="connsiteY136" fmla="*/ 2368642 h 3259230"/>
                <a:gd name="connsiteX137" fmla="*/ 1304925 w 2109788"/>
                <a:gd name="connsiteY137" fmla="*/ 2354355 h 3259230"/>
                <a:gd name="connsiteX138" fmla="*/ 1290638 w 2109788"/>
                <a:gd name="connsiteY138" fmla="*/ 2297205 h 3259230"/>
                <a:gd name="connsiteX139" fmla="*/ 1281113 w 2109788"/>
                <a:gd name="connsiteY139" fmla="*/ 2282917 h 3259230"/>
                <a:gd name="connsiteX140" fmla="*/ 1271588 w 2109788"/>
                <a:gd name="connsiteY140" fmla="*/ 2240055 h 3259230"/>
                <a:gd name="connsiteX141" fmla="*/ 1266825 w 2109788"/>
                <a:gd name="connsiteY141" fmla="*/ 2197192 h 3259230"/>
                <a:gd name="connsiteX142" fmla="*/ 1257300 w 2109788"/>
                <a:gd name="connsiteY142" fmla="*/ 2163855 h 3259230"/>
                <a:gd name="connsiteX143" fmla="*/ 1262063 w 2109788"/>
                <a:gd name="connsiteY143" fmla="*/ 2059080 h 3259230"/>
                <a:gd name="connsiteX144" fmla="*/ 1271588 w 2109788"/>
                <a:gd name="connsiteY144" fmla="*/ 2011455 h 3259230"/>
                <a:gd name="connsiteX145" fmla="*/ 1266825 w 2109788"/>
                <a:gd name="connsiteY145" fmla="*/ 1959067 h 3259230"/>
                <a:gd name="connsiteX146" fmla="*/ 1223963 w 2109788"/>
                <a:gd name="connsiteY146" fmla="*/ 1935255 h 3259230"/>
                <a:gd name="connsiteX147" fmla="*/ 1209675 w 2109788"/>
                <a:gd name="connsiteY147" fmla="*/ 1940017 h 3259230"/>
                <a:gd name="connsiteX148" fmla="*/ 1171575 w 2109788"/>
                <a:gd name="connsiteY148" fmla="*/ 1930492 h 3259230"/>
                <a:gd name="connsiteX149" fmla="*/ 1157288 w 2109788"/>
                <a:gd name="connsiteY149" fmla="*/ 1920967 h 3259230"/>
                <a:gd name="connsiteX150" fmla="*/ 1128713 w 2109788"/>
                <a:gd name="connsiteY150" fmla="*/ 1911442 h 3259230"/>
                <a:gd name="connsiteX151" fmla="*/ 1114425 w 2109788"/>
                <a:gd name="connsiteY151" fmla="*/ 1906680 h 3259230"/>
                <a:gd name="connsiteX152" fmla="*/ 1047750 w 2109788"/>
                <a:gd name="connsiteY152" fmla="*/ 1916205 h 3259230"/>
                <a:gd name="connsiteX153" fmla="*/ 1014413 w 2109788"/>
                <a:gd name="connsiteY153" fmla="*/ 1911442 h 3259230"/>
                <a:gd name="connsiteX154" fmla="*/ 952500 w 2109788"/>
                <a:gd name="connsiteY154" fmla="*/ 1920967 h 3259230"/>
                <a:gd name="connsiteX155" fmla="*/ 890588 w 2109788"/>
                <a:gd name="connsiteY155" fmla="*/ 1916205 h 3259230"/>
                <a:gd name="connsiteX156" fmla="*/ 876300 w 2109788"/>
                <a:gd name="connsiteY156" fmla="*/ 1911442 h 3259230"/>
                <a:gd name="connsiteX157" fmla="*/ 862013 w 2109788"/>
                <a:gd name="connsiteY157" fmla="*/ 1901917 h 3259230"/>
                <a:gd name="connsiteX158" fmla="*/ 842963 w 2109788"/>
                <a:gd name="connsiteY158" fmla="*/ 1897155 h 3259230"/>
                <a:gd name="connsiteX159" fmla="*/ 814388 w 2109788"/>
                <a:gd name="connsiteY159" fmla="*/ 1901917 h 3259230"/>
                <a:gd name="connsiteX160" fmla="*/ 785813 w 2109788"/>
                <a:gd name="connsiteY160" fmla="*/ 1887630 h 3259230"/>
                <a:gd name="connsiteX161" fmla="*/ 714375 w 2109788"/>
                <a:gd name="connsiteY161" fmla="*/ 1892392 h 3259230"/>
                <a:gd name="connsiteX162" fmla="*/ 671513 w 2109788"/>
                <a:gd name="connsiteY162" fmla="*/ 1868580 h 3259230"/>
                <a:gd name="connsiteX163" fmla="*/ 604838 w 2109788"/>
                <a:gd name="connsiteY163" fmla="*/ 1849530 h 3259230"/>
                <a:gd name="connsiteX164" fmla="*/ 566738 w 2109788"/>
                <a:gd name="connsiteY164" fmla="*/ 1844767 h 3259230"/>
                <a:gd name="connsiteX165" fmla="*/ 523875 w 2109788"/>
                <a:gd name="connsiteY165" fmla="*/ 1849530 h 3259230"/>
                <a:gd name="connsiteX166" fmla="*/ 423863 w 2109788"/>
                <a:gd name="connsiteY166" fmla="*/ 1840005 h 3259230"/>
                <a:gd name="connsiteX167" fmla="*/ 352425 w 2109788"/>
                <a:gd name="connsiteY167" fmla="*/ 1830480 h 3259230"/>
                <a:gd name="connsiteX168" fmla="*/ 252413 w 2109788"/>
                <a:gd name="connsiteY168" fmla="*/ 1840005 h 3259230"/>
                <a:gd name="connsiteX169" fmla="*/ 204788 w 2109788"/>
                <a:gd name="connsiteY169" fmla="*/ 1849530 h 3259230"/>
                <a:gd name="connsiteX170" fmla="*/ 166688 w 2109788"/>
                <a:gd name="connsiteY170" fmla="*/ 1859055 h 3259230"/>
                <a:gd name="connsiteX171" fmla="*/ 138113 w 2109788"/>
                <a:gd name="connsiteY171" fmla="*/ 1868580 h 3259230"/>
                <a:gd name="connsiteX172" fmla="*/ 109538 w 2109788"/>
                <a:gd name="connsiteY172" fmla="*/ 1873342 h 3259230"/>
                <a:gd name="connsiteX173" fmla="*/ 80963 w 2109788"/>
                <a:gd name="connsiteY173" fmla="*/ 1863817 h 3259230"/>
                <a:gd name="connsiteX174" fmla="*/ 66675 w 2109788"/>
                <a:gd name="connsiteY174" fmla="*/ 1859055 h 3259230"/>
                <a:gd name="connsiteX175" fmla="*/ 38100 w 2109788"/>
                <a:gd name="connsiteY175" fmla="*/ 1840005 h 3259230"/>
                <a:gd name="connsiteX176" fmla="*/ 19050 w 2109788"/>
                <a:gd name="connsiteY176" fmla="*/ 1811430 h 3259230"/>
                <a:gd name="connsiteX177" fmla="*/ 9525 w 2109788"/>
                <a:gd name="connsiteY177" fmla="*/ 1773330 h 3259230"/>
                <a:gd name="connsiteX178" fmla="*/ 0 w 2109788"/>
                <a:gd name="connsiteY178" fmla="*/ 1744755 h 3259230"/>
                <a:gd name="connsiteX179" fmla="*/ 9525 w 2109788"/>
                <a:gd name="connsiteY179" fmla="*/ 1716180 h 3259230"/>
                <a:gd name="connsiteX180" fmla="*/ 14288 w 2109788"/>
                <a:gd name="connsiteY180" fmla="*/ 1701892 h 3259230"/>
                <a:gd name="connsiteX181" fmla="*/ 23813 w 2109788"/>
                <a:gd name="connsiteY181" fmla="*/ 1687605 h 3259230"/>
                <a:gd name="connsiteX182" fmla="*/ 42863 w 2109788"/>
                <a:gd name="connsiteY182" fmla="*/ 1663792 h 3259230"/>
                <a:gd name="connsiteX183" fmla="*/ 47625 w 2109788"/>
                <a:gd name="connsiteY183" fmla="*/ 1649505 h 3259230"/>
                <a:gd name="connsiteX184" fmla="*/ 76200 w 2109788"/>
                <a:gd name="connsiteY184" fmla="*/ 1630455 h 3259230"/>
                <a:gd name="connsiteX185" fmla="*/ 95250 w 2109788"/>
                <a:gd name="connsiteY185" fmla="*/ 1616167 h 3259230"/>
                <a:gd name="connsiteX186" fmla="*/ 128588 w 2109788"/>
                <a:gd name="connsiteY186" fmla="*/ 1606642 h 3259230"/>
                <a:gd name="connsiteX187" fmla="*/ 171450 w 2109788"/>
                <a:gd name="connsiteY187" fmla="*/ 1597117 h 3259230"/>
                <a:gd name="connsiteX188" fmla="*/ 242888 w 2109788"/>
                <a:gd name="connsiteY188" fmla="*/ 1611405 h 3259230"/>
                <a:gd name="connsiteX189" fmla="*/ 257175 w 2109788"/>
                <a:gd name="connsiteY189" fmla="*/ 1620930 h 3259230"/>
                <a:gd name="connsiteX190" fmla="*/ 285750 w 2109788"/>
                <a:gd name="connsiteY190" fmla="*/ 1630455 h 3259230"/>
                <a:gd name="connsiteX191" fmla="*/ 461963 w 2109788"/>
                <a:gd name="connsiteY191" fmla="*/ 1620930 h 3259230"/>
                <a:gd name="connsiteX192" fmla="*/ 495300 w 2109788"/>
                <a:gd name="connsiteY192" fmla="*/ 1611405 h 3259230"/>
                <a:gd name="connsiteX193" fmla="*/ 514350 w 2109788"/>
                <a:gd name="connsiteY193" fmla="*/ 1606642 h 3259230"/>
                <a:gd name="connsiteX194" fmla="*/ 595313 w 2109788"/>
                <a:gd name="connsiteY194" fmla="*/ 1592355 h 3259230"/>
                <a:gd name="connsiteX195" fmla="*/ 657225 w 2109788"/>
                <a:gd name="connsiteY195" fmla="*/ 1582830 h 3259230"/>
                <a:gd name="connsiteX196" fmla="*/ 876300 w 2109788"/>
                <a:gd name="connsiteY196" fmla="*/ 1573305 h 3259230"/>
                <a:gd name="connsiteX197" fmla="*/ 904875 w 2109788"/>
                <a:gd name="connsiteY197" fmla="*/ 1559017 h 3259230"/>
                <a:gd name="connsiteX198" fmla="*/ 942975 w 2109788"/>
                <a:gd name="connsiteY198" fmla="*/ 1549492 h 3259230"/>
                <a:gd name="connsiteX199" fmla="*/ 1009650 w 2109788"/>
                <a:gd name="connsiteY199" fmla="*/ 1554255 h 3259230"/>
                <a:gd name="connsiteX200" fmla="*/ 1033463 w 2109788"/>
                <a:gd name="connsiteY200" fmla="*/ 1559017 h 3259230"/>
                <a:gd name="connsiteX201" fmla="*/ 1085850 w 2109788"/>
                <a:gd name="connsiteY201" fmla="*/ 1563780 h 3259230"/>
                <a:gd name="connsiteX202" fmla="*/ 1123950 w 2109788"/>
                <a:gd name="connsiteY202" fmla="*/ 1554255 h 3259230"/>
                <a:gd name="connsiteX203" fmla="*/ 1176338 w 2109788"/>
                <a:gd name="connsiteY203" fmla="*/ 1539967 h 3259230"/>
                <a:gd name="connsiteX204" fmla="*/ 1243013 w 2109788"/>
                <a:gd name="connsiteY204" fmla="*/ 1535205 h 3259230"/>
                <a:gd name="connsiteX205" fmla="*/ 1290638 w 2109788"/>
                <a:gd name="connsiteY205" fmla="*/ 1530442 h 3259230"/>
                <a:gd name="connsiteX206" fmla="*/ 1304925 w 2109788"/>
                <a:gd name="connsiteY206" fmla="*/ 1525680 h 3259230"/>
                <a:gd name="connsiteX207" fmla="*/ 1309688 w 2109788"/>
                <a:gd name="connsiteY207" fmla="*/ 1511392 h 3259230"/>
                <a:gd name="connsiteX208" fmla="*/ 1319213 w 2109788"/>
                <a:gd name="connsiteY208" fmla="*/ 1497105 h 3259230"/>
                <a:gd name="connsiteX209" fmla="*/ 1347788 w 2109788"/>
                <a:gd name="connsiteY209" fmla="*/ 1473292 h 3259230"/>
                <a:gd name="connsiteX210" fmla="*/ 1357313 w 2109788"/>
                <a:gd name="connsiteY210" fmla="*/ 1459005 h 3259230"/>
                <a:gd name="connsiteX211" fmla="*/ 1385888 w 2109788"/>
                <a:gd name="connsiteY211" fmla="*/ 1439955 h 3259230"/>
                <a:gd name="connsiteX212" fmla="*/ 1414463 w 2109788"/>
                <a:gd name="connsiteY212" fmla="*/ 1430430 h 3259230"/>
                <a:gd name="connsiteX213" fmla="*/ 1443038 w 2109788"/>
                <a:gd name="connsiteY213" fmla="*/ 1406617 h 3259230"/>
                <a:gd name="connsiteX214" fmla="*/ 1452563 w 2109788"/>
                <a:gd name="connsiteY214" fmla="*/ 1378042 h 3259230"/>
                <a:gd name="connsiteX215" fmla="*/ 1433513 w 2109788"/>
                <a:gd name="connsiteY215" fmla="*/ 1325655 h 3259230"/>
                <a:gd name="connsiteX216" fmla="*/ 1404938 w 2109788"/>
                <a:gd name="connsiteY216" fmla="*/ 1301842 h 3259230"/>
                <a:gd name="connsiteX217" fmla="*/ 1395413 w 2109788"/>
                <a:gd name="connsiteY217" fmla="*/ 1287555 h 3259230"/>
                <a:gd name="connsiteX218" fmla="*/ 1381125 w 2109788"/>
                <a:gd name="connsiteY218" fmla="*/ 1268505 h 3259230"/>
                <a:gd name="connsiteX219" fmla="*/ 1362075 w 2109788"/>
                <a:gd name="connsiteY219" fmla="*/ 1239930 h 3259230"/>
                <a:gd name="connsiteX220" fmla="*/ 1347788 w 2109788"/>
                <a:gd name="connsiteY220" fmla="*/ 1230405 h 3259230"/>
                <a:gd name="connsiteX221" fmla="*/ 1333500 w 2109788"/>
                <a:gd name="connsiteY221" fmla="*/ 1201830 h 3259230"/>
                <a:gd name="connsiteX222" fmla="*/ 1323975 w 2109788"/>
                <a:gd name="connsiteY222" fmla="*/ 1173255 h 3259230"/>
                <a:gd name="connsiteX223" fmla="*/ 1319213 w 2109788"/>
                <a:gd name="connsiteY223" fmla="*/ 1158967 h 3259230"/>
                <a:gd name="connsiteX224" fmla="*/ 1314450 w 2109788"/>
                <a:gd name="connsiteY224" fmla="*/ 1144680 h 3259230"/>
                <a:gd name="connsiteX225" fmla="*/ 1304925 w 2109788"/>
                <a:gd name="connsiteY225" fmla="*/ 1111342 h 3259230"/>
                <a:gd name="connsiteX226" fmla="*/ 1290638 w 2109788"/>
                <a:gd name="connsiteY226" fmla="*/ 1101817 h 3259230"/>
                <a:gd name="connsiteX227" fmla="*/ 1266825 w 2109788"/>
                <a:gd name="connsiteY227" fmla="*/ 1106580 h 3259230"/>
                <a:gd name="connsiteX228" fmla="*/ 1190625 w 2109788"/>
                <a:gd name="connsiteY228" fmla="*/ 1097055 h 3259230"/>
                <a:gd name="connsiteX229" fmla="*/ 1181100 w 2109788"/>
                <a:gd name="connsiteY229" fmla="*/ 1068480 h 3259230"/>
                <a:gd name="connsiteX230" fmla="*/ 1185863 w 2109788"/>
                <a:gd name="connsiteY230" fmla="*/ 1006567 h 3259230"/>
                <a:gd name="connsiteX231" fmla="*/ 1195388 w 2109788"/>
                <a:gd name="connsiteY231" fmla="*/ 992280 h 3259230"/>
                <a:gd name="connsiteX232" fmla="*/ 1223963 w 2109788"/>
                <a:gd name="connsiteY232" fmla="*/ 968467 h 3259230"/>
                <a:gd name="connsiteX233" fmla="*/ 1238250 w 2109788"/>
                <a:gd name="connsiteY233" fmla="*/ 963705 h 3259230"/>
                <a:gd name="connsiteX234" fmla="*/ 1247775 w 2109788"/>
                <a:gd name="connsiteY234" fmla="*/ 949417 h 3259230"/>
                <a:gd name="connsiteX235" fmla="*/ 1276350 w 2109788"/>
                <a:gd name="connsiteY235" fmla="*/ 930367 h 3259230"/>
                <a:gd name="connsiteX236" fmla="*/ 1285875 w 2109788"/>
                <a:gd name="connsiteY236" fmla="*/ 901792 h 3259230"/>
                <a:gd name="connsiteX237" fmla="*/ 1290638 w 2109788"/>
                <a:gd name="connsiteY237" fmla="*/ 887505 h 3259230"/>
                <a:gd name="connsiteX238" fmla="*/ 1300163 w 2109788"/>
                <a:gd name="connsiteY238" fmla="*/ 873217 h 3259230"/>
                <a:gd name="connsiteX239" fmla="*/ 1295400 w 2109788"/>
                <a:gd name="connsiteY239" fmla="*/ 811305 h 3259230"/>
                <a:gd name="connsiteX240" fmla="*/ 1290638 w 2109788"/>
                <a:gd name="connsiteY240" fmla="*/ 797017 h 3259230"/>
                <a:gd name="connsiteX241" fmla="*/ 1276350 w 2109788"/>
                <a:gd name="connsiteY241" fmla="*/ 787492 h 3259230"/>
                <a:gd name="connsiteX242" fmla="*/ 1266825 w 2109788"/>
                <a:gd name="connsiteY242" fmla="*/ 758917 h 3259230"/>
                <a:gd name="connsiteX243" fmla="*/ 1262063 w 2109788"/>
                <a:gd name="connsiteY243" fmla="*/ 744630 h 3259230"/>
                <a:gd name="connsiteX244" fmla="*/ 1257300 w 2109788"/>
                <a:gd name="connsiteY244" fmla="*/ 725580 h 3259230"/>
                <a:gd name="connsiteX245" fmla="*/ 1252538 w 2109788"/>
                <a:gd name="connsiteY245" fmla="*/ 687480 h 3259230"/>
                <a:gd name="connsiteX246" fmla="*/ 1247775 w 2109788"/>
                <a:gd name="connsiteY246" fmla="*/ 673192 h 3259230"/>
                <a:gd name="connsiteX247" fmla="*/ 1238250 w 2109788"/>
                <a:gd name="connsiteY247" fmla="*/ 630330 h 3259230"/>
                <a:gd name="connsiteX248" fmla="*/ 1243013 w 2109788"/>
                <a:gd name="connsiteY248" fmla="*/ 596992 h 3259230"/>
                <a:gd name="connsiteX249" fmla="*/ 1247775 w 2109788"/>
                <a:gd name="connsiteY249" fmla="*/ 582705 h 3259230"/>
                <a:gd name="connsiteX250" fmla="*/ 1266825 w 2109788"/>
                <a:gd name="connsiteY250" fmla="*/ 577942 h 3259230"/>
                <a:gd name="connsiteX251" fmla="*/ 1290638 w 2109788"/>
                <a:gd name="connsiteY251" fmla="*/ 554130 h 3259230"/>
                <a:gd name="connsiteX252" fmla="*/ 1319213 w 2109788"/>
                <a:gd name="connsiteY252" fmla="*/ 525555 h 3259230"/>
                <a:gd name="connsiteX253" fmla="*/ 1323975 w 2109788"/>
                <a:gd name="connsiteY253" fmla="*/ 511267 h 3259230"/>
                <a:gd name="connsiteX254" fmla="*/ 1333500 w 2109788"/>
                <a:gd name="connsiteY254" fmla="*/ 496980 h 3259230"/>
                <a:gd name="connsiteX255" fmla="*/ 1338263 w 2109788"/>
                <a:gd name="connsiteY255" fmla="*/ 477930 h 3259230"/>
                <a:gd name="connsiteX256" fmla="*/ 1362075 w 2109788"/>
                <a:gd name="connsiteY256" fmla="*/ 411255 h 3259230"/>
                <a:gd name="connsiteX257" fmla="*/ 1371600 w 2109788"/>
                <a:gd name="connsiteY257" fmla="*/ 311242 h 3259230"/>
                <a:gd name="connsiteX258" fmla="*/ 1381125 w 2109788"/>
                <a:gd name="connsiteY258" fmla="*/ 268380 h 3259230"/>
                <a:gd name="connsiteX259" fmla="*/ 1385888 w 2109788"/>
                <a:gd name="connsiteY259" fmla="*/ 235042 h 3259230"/>
                <a:gd name="connsiteX260" fmla="*/ 1395413 w 2109788"/>
                <a:gd name="connsiteY260" fmla="*/ 206467 h 3259230"/>
                <a:gd name="connsiteX261" fmla="*/ 1400175 w 2109788"/>
                <a:gd name="connsiteY261" fmla="*/ 187417 h 3259230"/>
                <a:gd name="connsiteX262" fmla="*/ 1409700 w 2109788"/>
                <a:gd name="connsiteY262" fmla="*/ 92167 h 3259230"/>
                <a:gd name="connsiteX263" fmla="*/ 1433513 w 2109788"/>
                <a:gd name="connsiteY263" fmla="*/ 44542 h 3259230"/>
                <a:gd name="connsiteX264" fmla="*/ 1462088 w 2109788"/>
                <a:gd name="connsiteY264" fmla="*/ 20730 h 3259230"/>
                <a:gd name="connsiteX265" fmla="*/ 1490663 w 2109788"/>
                <a:gd name="connsiteY265" fmla="*/ 11205 h 3259230"/>
                <a:gd name="connsiteX266" fmla="*/ 1504950 w 2109788"/>
                <a:gd name="connsiteY266" fmla="*/ 6442 h 3259230"/>
                <a:gd name="connsiteX267" fmla="*/ 1519239 w 2109788"/>
                <a:gd name="connsiteY267" fmla="*/ 1680 h 3259230"/>
                <a:gd name="connsiteX268" fmla="*/ 1583195 w 2109788"/>
                <a:gd name="connsiteY268" fmla="*/ 1679 h 3259230"/>
                <a:gd name="connsiteX0" fmla="*/ 1583195 w 2109788"/>
                <a:gd name="connsiteY0" fmla="*/ 1679 h 3259230"/>
                <a:gd name="connsiteX1" fmla="*/ 1643063 w 2109788"/>
                <a:gd name="connsiteY1" fmla="*/ 42161 h 3259230"/>
                <a:gd name="connsiteX2" fmla="*/ 1657350 w 2109788"/>
                <a:gd name="connsiteY2" fmla="*/ 111217 h 3259230"/>
                <a:gd name="connsiteX3" fmla="*/ 1666875 w 2109788"/>
                <a:gd name="connsiteY3" fmla="*/ 154080 h 3259230"/>
                <a:gd name="connsiteX4" fmla="*/ 1676400 w 2109788"/>
                <a:gd name="connsiteY4" fmla="*/ 215992 h 3259230"/>
                <a:gd name="connsiteX5" fmla="*/ 1685925 w 2109788"/>
                <a:gd name="connsiteY5" fmla="*/ 249330 h 3259230"/>
                <a:gd name="connsiteX6" fmla="*/ 1700213 w 2109788"/>
                <a:gd name="connsiteY6" fmla="*/ 325530 h 3259230"/>
                <a:gd name="connsiteX7" fmla="*/ 1709738 w 2109788"/>
                <a:gd name="connsiteY7" fmla="*/ 354105 h 3259230"/>
                <a:gd name="connsiteX8" fmla="*/ 1714500 w 2109788"/>
                <a:gd name="connsiteY8" fmla="*/ 368392 h 3259230"/>
                <a:gd name="connsiteX9" fmla="*/ 1724025 w 2109788"/>
                <a:gd name="connsiteY9" fmla="*/ 382680 h 3259230"/>
                <a:gd name="connsiteX10" fmla="*/ 1733550 w 2109788"/>
                <a:gd name="connsiteY10" fmla="*/ 411255 h 3259230"/>
                <a:gd name="connsiteX11" fmla="*/ 1752600 w 2109788"/>
                <a:gd name="connsiteY11" fmla="*/ 439830 h 3259230"/>
                <a:gd name="connsiteX12" fmla="*/ 1757363 w 2109788"/>
                <a:gd name="connsiteY12" fmla="*/ 454117 h 3259230"/>
                <a:gd name="connsiteX13" fmla="*/ 1781175 w 2109788"/>
                <a:gd name="connsiteY13" fmla="*/ 482692 h 3259230"/>
                <a:gd name="connsiteX14" fmla="*/ 1795463 w 2109788"/>
                <a:gd name="connsiteY14" fmla="*/ 487455 h 3259230"/>
                <a:gd name="connsiteX15" fmla="*/ 1804988 w 2109788"/>
                <a:gd name="connsiteY15" fmla="*/ 501742 h 3259230"/>
                <a:gd name="connsiteX16" fmla="*/ 1833563 w 2109788"/>
                <a:gd name="connsiteY16" fmla="*/ 520792 h 3259230"/>
                <a:gd name="connsiteX17" fmla="*/ 1862138 w 2109788"/>
                <a:gd name="connsiteY17" fmla="*/ 563655 h 3259230"/>
                <a:gd name="connsiteX18" fmla="*/ 1871663 w 2109788"/>
                <a:gd name="connsiteY18" fmla="*/ 577942 h 3259230"/>
                <a:gd name="connsiteX19" fmla="*/ 1866900 w 2109788"/>
                <a:gd name="connsiteY19" fmla="*/ 611280 h 3259230"/>
                <a:gd name="connsiteX20" fmla="*/ 1857375 w 2109788"/>
                <a:gd name="connsiteY20" fmla="*/ 673192 h 3259230"/>
                <a:gd name="connsiteX21" fmla="*/ 1847850 w 2109788"/>
                <a:gd name="connsiteY21" fmla="*/ 701767 h 3259230"/>
                <a:gd name="connsiteX22" fmla="*/ 1838325 w 2109788"/>
                <a:gd name="connsiteY22" fmla="*/ 716055 h 3259230"/>
                <a:gd name="connsiteX23" fmla="*/ 1833563 w 2109788"/>
                <a:gd name="connsiteY23" fmla="*/ 735105 h 3259230"/>
                <a:gd name="connsiteX24" fmla="*/ 1828800 w 2109788"/>
                <a:gd name="connsiteY24" fmla="*/ 749392 h 3259230"/>
                <a:gd name="connsiteX25" fmla="*/ 1833563 w 2109788"/>
                <a:gd name="connsiteY25" fmla="*/ 777967 h 3259230"/>
                <a:gd name="connsiteX26" fmla="*/ 1843088 w 2109788"/>
                <a:gd name="connsiteY26" fmla="*/ 806542 h 3259230"/>
                <a:gd name="connsiteX27" fmla="*/ 1847850 w 2109788"/>
                <a:gd name="connsiteY27" fmla="*/ 820830 h 3259230"/>
                <a:gd name="connsiteX28" fmla="*/ 1857375 w 2109788"/>
                <a:gd name="connsiteY28" fmla="*/ 835117 h 3259230"/>
                <a:gd name="connsiteX29" fmla="*/ 1862138 w 2109788"/>
                <a:gd name="connsiteY29" fmla="*/ 854167 h 3259230"/>
                <a:gd name="connsiteX30" fmla="*/ 1871663 w 2109788"/>
                <a:gd name="connsiteY30" fmla="*/ 954180 h 3259230"/>
                <a:gd name="connsiteX31" fmla="*/ 1876425 w 2109788"/>
                <a:gd name="connsiteY31" fmla="*/ 992280 h 3259230"/>
                <a:gd name="connsiteX32" fmla="*/ 1871663 w 2109788"/>
                <a:gd name="connsiteY32" fmla="*/ 1016092 h 3259230"/>
                <a:gd name="connsiteX33" fmla="*/ 1857375 w 2109788"/>
                <a:gd name="connsiteY33" fmla="*/ 1087530 h 3259230"/>
                <a:gd name="connsiteX34" fmla="*/ 1847850 w 2109788"/>
                <a:gd name="connsiteY34" fmla="*/ 1116105 h 3259230"/>
                <a:gd name="connsiteX35" fmla="*/ 1838325 w 2109788"/>
                <a:gd name="connsiteY35" fmla="*/ 1144680 h 3259230"/>
                <a:gd name="connsiteX36" fmla="*/ 1824038 w 2109788"/>
                <a:gd name="connsiteY36" fmla="*/ 1187542 h 3259230"/>
                <a:gd name="connsiteX37" fmla="*/ 1819275 w 2109788"/>
                <a:gd name="connsiteY37" fmla="*/ 1201830 h 3259230"/>
                <a:gd name="connsiteX38" fmla="*/ 1785938 w 2109788"/>
                <a:gd name="connsiteY38" fmla="*/ 1244692 h 3259230"/>
                <a:gd name="connsiteX39" fmla="*/ 1776413 w 2109788"/>
                <a:gd name="connsiteY39" fmla="*/ 1258980 h 3259230"/>
                <a:gd name="connsiteX40" fmla="*/ 1747838 w 2109788"/>
                <a:gd name="connsiteY40" fmla="*/ 1278030 h 3259230"/>
                <a:gd name="connsiteX41" fmla="*/ 1738313 w 2109788"/>
                <a:gd name="connsiteY41" fmla="*/ 1292317 h 3259230"/>
                <a:gd name="connsiteX42" fmla="*/ 1709738 w 2109788"/>
                <a:gd name="connsiteY42" fmla="*/ 1311367 h 3259230"/>
                <a:gd name="connsiteX43" fmla="*/ 1700213 w 2109788"/>
                <a:gd name="connsiteY43" fmla="*/ 1325655 h 3259230"/>
                <a:gd name="connsiteX44" fmla="*/ 1685925 w 2109788"/>
                <a:gd name="connsiteY44" fmla="*/ 1335180 h 3259230"/>
                <a:gd name="connsiteX45" fmla="*/ 1676400 w 2109788"/>
                <a:gd name="connsiteY45" fmla="*/ 1378042 h 3259230"/>
                <a:gd name="connsiteX46" fmla="*/ 1690688 w 2109788"/>
                <a:gd name="connsiteY46" fmla="*/ 1406617 h 3259230"/>
                <a:gd name="connsiteX47" fmla="*/ 1704975 w 2109788"/>
                <a:gd name="connsiteY47" fmla="*/ 1416142 h 3259230"/>
                <a:gd name="connsiteX48" fmla="*/ 1743075 w 2109788"/>
                <a:gd name="connsiteY48" fmla="*/ 1439955 h 3259230"/>
                <a:gd name="connsiteX49" fmla="*/ 1757363 w 2109788"/>
                <a:gd name="connsiteY49" fmla="*/ 1444717 h 3259230"/>
                <a:gd name="connsiteX50" fmla="*/ 1766888 w 2109788"/>
                <a:gd name="connsiteY50" fmla="*/ 1459005 h 3259230"/>
                <a:gd name="connsiteX51" fmla="*/ 1800225 w 2109788"/>
                <a:gd name="connsiteY51" fmla="*/ 1497105 h 3259230"/>
                <a:gd name="connsiteX52" fmla="*/ 1819275 w 2109788"/>
                <a:gd name="connsiteY52" fmla="*/ 1539967 h 3259230"/>
                <a:gd name="connsiteX53" fmla="*/ 1833563 w 2109788"/>
                <a:gd name="connsiteY53" fmla="*/ 1544730 h 3259230"/>
                <a:gd name="connsiteX54" fmla="*/ 1838325 w 2109788"/>
                <a:gd name="connsiteY54" fmla="*/ 1559017 h 3259230"/>
                <a:gd name="connsiteX55" fmla="*/ 1866900 w 2109788"/>
                <a:gd name="connsiteY55" fmla="*/ 1578067 h 3259230"/>
                <a:gd name="connsiteX56" fmla="*/ 1885950 w 2109788"/>
                <a:gd name="connsiteY56" fmla="*/ 1620930 h 3259230"/>
                <a:gd name="connsiteX57" fmla="*/ 1900238 w 2109788"/>
                <a:gd name="connsiteY57" fmla="*/ 1630455 h 3259230"/>
                <a:gd name="connsiteX58" fmla="*/ 1947863 w 2109788"/>
                <a:gd name="connsiteY58" fmla="*/ 1644742 h 3259230"/>
                <a:gd name="connsiteX59" fmla="*/ 1962150 w 2109788"/>
                <a:gd name="connsiteY59" fmla="*/ 1649505 h 3259230"/>
                <a:gd name="connsiteX60" fmla="*/ 1990725 w 2109788"/>
                <a:gd name="connsiteY60" fmla="*/ 1663792 h 3259230"/>
                <a:gd name="connsiteX61" fmla="*/ 2033588 w 2109788"/>
                <a:gd name="connsiteY61" fmla="*/ 1692367 h 3259230"/>
                <a:gd name="connsiteX62" fmla="*/ 2047875 w 2109788"/>
                <a:gd name="connsiteY62" fmla="*/ 1701892 h 3259230"/>
                <a:gd name="connsiteX63" fmla="*/ 2057400 w 2109788"/>
                <a:gd name="connsiteY63" fmla="*/ 1716180 h 3259230"/>
                <a:gd name="connsiteX64" fmla="*/ 2071688 w 2109788"/>
                <a:gd name="connsiteY64" fmla="*/ 1725705 h 3259230"/>
                <a:gd name="connsiteX65" fmla="*/ 2081213 w 2109788"/>
                <a:gd name="connsiteY65" fmla="*/ 1754280 h 3259230"/>
                <a:gd name="connsiteX66" fmla="*/ 2085975 w 2109788"/>
                <a:gd name="connsiteY66" fmla="*/ 1768567 h 3259230"/>
                <a:gd name="connsiteX67" fmla="*/ 2090738 w 2109788"/>
                <a:gd name="connsiteY67" fmla="*/ 1782855 h 3259230"/>
                <a:gd name="connsiteX68" fmla="*/ 2095500 w 2109788"/>
                <a:gd name="connsiteY68" fmla="*/ 1806667 h 3259230"/>
                <a:gd name="connsiteX69" fmla="*/ 2100263 w 2109788"/>
                <a:gd name="connsiteY69" fmla="*/ 1820955 h 3259230"/>
                <a:gd name="connsiteX70" fmla="*/ 2109788 w 2109788"/>
                <a:gd name="connsiteY70" fmla="*/ 1859055 h 3259230"/>
                <a:gd name="connsiteX71" fmla="*/ 2100263 w 2109788"/>
                <a:gd name="connsiteY71" fmla="*/ 1935255 h 3259230"/>
                <a:gd name="connsiteX72" fmla="*/ 2090738 w 2109788"/>
                <a:gd name="connsiteY72" fmla="*/ 1963830 h 3259230"/>
                <a:gd name="connsiteX73" fmla="*/ 2085975 w 2109788"/>
                <a:gd name="connsiteY73" fmla="*/ 1978117 h 3259230"/>
                <a:gd name="connsiteX74" fmla="*/ 2066925 w 2109788"/>
                <a:gd name="connsiteY74" fmla="*/ 2006692 h 3259230"/>
                <a:gd name="connsiteX75" fmla="*/ 2052638 w 2109788"/>
                <a:gd name="connsiteY75" fmla="*/ 2035267 h 3259230"/>
                <a:gd name="connsiteX76" fmla="*/ 2038350 w 2109788"/>
                <a:gd name="connsiteY76" fmla="*/ 2044792 h 3259230"/>
                <a:gd name="connsiteX77" fmla="*/ 2028825 w 2109788"/>
                <a:gd name="connsiteY77" fmla="*/ 2059080 h 3259230"/>
                <a:gd name="connsiteX78" fmla="*/ 2014538 w 2109788"/>
                <a:gd name="connsiteY78" fmla="*/ 2063842 h 3259230"/>
                <a:gd name="connsiteX79" fmla="*/ 1952625 w 2109788"/>
                <a:gd name="connsiteY79" fmla="*/ 2078130 h 3259230"/>
                <a:gd name="connsiteX80" fmla="*/ 1938338 w 2109788"/>
                <a:gd name="connsiteY80" fmla="*/ 2092417 h 3259230"/>
                <a:gd name="connsiteX81" fmla="*/ 1924050 w 2109788"/>
                <a:gd name="connsiteY81" fmla="*/ 2101942 h 3259230"/>
                <a:gd name="connsiteX82" fmla="*/ 1905000 w 2109788"/>
                <a:gd name="connsiteY82" fmla="*/ 2130517 h 3259230"/>
                <a:gd name="connsiteX83" fmla="*/ 1876425 w 2109788"/>
                <a:gd name="connsiteY83" fmla="*/ 2173380 h 3259230"/>
                <a:gd name="connsiteX84" fmla="*/ 1857375 w 2109788"/>
                <a:gd name="connsiteY84" fmla="*/ 2201955 h 3259230"/>
                <a:gd name="connsiteX85" fmla="*/ 1847850 w 2109788"/>
                <a:gd name="connsiteY85" fmla="*/ 2216242 h 3259230"/>
                <a:gd name="connsiteX86" fmla="*/ 1819275 w 2109788"/>
                <a:gd name="connsiteY86" fmla="*/ 2273392 h 3259230"/>
                <a:gd name="connsiteX87" fmla="*/ 1809750 w 2109788"/>
                <a:gd name="connsiteY87" fmla="*/ 2287680 h 3259230"/>
                <a:gd name="connsiteX88" fmla="*/ 1800225 w 2109788"/>
                <a:gd name="connsiteY88" fmla="*/ 2316255 h 3259230"/>
                <a:gd name="connsiteX89" fmla="*/ 1795463 w 2109788"/>
                <a:gd name="connsiteY89" fmla="*/ 2330542 h 3259230"/>
                <a:gd name="connsiteX90" fmla="*/ 1804988 w 2109788"/>
                <a:gd name="connsiteY90" fmla="*/ 2363880 h 3259230"/>
                <a:gd name="connsiteX91" fmla="*/ 1814513 w 2109788"/>
                <a:gd name="connsiteY91" fmla="*/ 2392455 h 3259230"/>
                <a:gd name="connsiteX92" fmla="*/ 1819275 w 2109788"/>
                <a:gd name="connsiteY92" fmla="*/ 2406742 h 3259230"/>
                <a:gd name="connsiteX93" fmla="*/ 1828800 w 2109788"/>
                <a:gd name="connsiteY93" fmla="*/ 2449605 h 3259230"/>
                <a:gd name="connsiteX94" fmla="*/ 1838325 w 2109788"/>
                <a:gd name="connsiteY94" fmla="*/ 2463892 h 3259230"/>
                <a:gd name="connsiteX95" fmla="*/ 1847850 w 2109788"/>
                <a:gd name="connsiteY95" fmla="*/ 2492467 h 3259230"/>
                <a:gd name="connsiteX96" fmla="*/ 1871663 w 2109788"/>
                <a:gd name="connsiteY96" fmla="*/ 2535330 h 3259230"/>
                <a:gd name="connsiteX97" fmla="*/ 1866900 w 2109788"/>
                <a:gd name="connsiteY97" fmla="*/ 2678205 h 3259230"/>
                <a:gd name="connsiteX98" fmla="*/ 1866900 w 2109788"/>
                <a:gd name="connsiteY98" fmla="*/ 2721067 h 3259230"/>
                <a:gd name="connsiteX99" fmla="*/ 1866900 w 2109788"/>
                <a:gd name="connsiteY99" fmla="*/ 3025867 h 3259230"/>
                <a:gd name="connsiteX100" fmla="*/ 1862138 w 2109788"/>
                <a:gd name="connsiteY100" fmla="*/ 3059205 h 3259230"/>
                <a:gd name="connsiteX101" fmla="*/ 1852613 w 2109788"/>
                <a:gd name="connsiteY101" fmla="*/ 3125880 h 3259230"/>
                <a:gd name="connsiteX102" fmla="*/ 1847850 w 2109788"/>
                <a:gd name="connsiteY102" fmla="*/ 3140167 h 3259230"/>
                <a:gd name="connsiteX103" fmla="*/ 1828800 w 2109788"/>
                <a:gd name="connsiteY103" fmla="*/ 3168742 h 3259230"/>
                <a:gd name="connsiteX104" fmla="*/ 1824038 w 2109788"/>
                <a:gd name="connsiteY104" fmla="*/ 3183030 h 3259230"/>
                <a:gd name="connsiteX105" fmla="*/ 1781175 w 2109788"/>
                <a:gd name="connsiteY105" fmla="*/ 3202080 h 3259230"/>
                <a:gd name="connsiteX106" fmla="*/ 1738313 w 2109788"/>
                <a:gd name="connsiteY106" fmla="*/ 3225892 h 3259230"/>
                <a:gd name="connsiteX107" fmla="*/ 1724025 w 2109788"/>
                <a:gd name="connsiteY107" fmla="*/ 3235417 h 3259230"/>
                <a:gd name="connsiteX108" fmla="*/ 1685925 w 2109788"/>
                <a:gd name="connsiteY108" fmla="*/ 3244942 h 3259230"/>
                <a:gd name="connsiteX109" fmla="*/ 1590675 w 2109788"/>
                <a:gd name="connsiteY109" fmla="*/ 3254467 h 3259230"/>
                <a:gd name="connsiteX110" fmla="*/ 1571625 w 2109788"/>
                <a:gd name="connsiteY110" fmla="*/ 3259230 h 3259230"/>
                <a:gd name="connsiteX111" fmla="*/ 1509713 w 2109788"/>
                <a:gd name="connsiteY111" fmla="*/ 3254467 h 3259230"/>
                <a:gd name="connsiteX112" fmla="*/ 1476375 w 2109788"/>
                <a:gd name="connsiteY112" fmla="*/ 3244942 h 3259230"/>
                <a:gd name="connsiteX113" fmla="*/ 1443038 w 2109788"/>
                <a:gd name="connsiteY113" fmla="*/ 3240180 h 3259230"/>
                <a:gd name="connsiteX114" fmla="*/ 1428750 w 2109788"/>
                <a:gd name="connsiteY114" fmla="*/ 3235417 h 3259230"/>
                <a:gd name="connsiteX115" fmla="*/ 1376363 w 2109788"/>
                <a:gd name="connsiteY115" fmla="*/ 3225892 h 3259230"/>
                <a:gd name="connsiteX116" fmla="*/ 1357313 w 2109788"/>
                <a:gd name="connsiteY116" fmla="*/ 3221130 h 3259230"/>
                <a:gd name="connsiteX117" fmla="*/ 1328738 w 2109788"/>
                <a:gd name="connsiteY117" fmla="*/ 3211605 h 3259230"/>
                <a:gd name="connsiteX118" fmla="*/ 1300163 w 2109788"/>
                <a:gd name="connsiteY118" fmla="*/ 3197317 h 3259230"/>
                <a:gd name="connsiteX119" fmla="*/ 1271588 w 2109788"/>
                <a:gd name="connsiteY119" fmla="*/ 3183030 h 3259230"/>
                <a:gd name="connsiteX120" fmla="*/ 1257300 w 2109788"/>
                <a:gd name="connsiteY120" fmla="*/ 3173505 h 3259230"/>
                <a:gd name="connsiteX121" fmla="*/ 1247775 w 2109788"/>
                <a:gd name="connsiteY121" fmla="*/ 3144930 h 3259230"/>
                <a:gd name="connsiteX122" fmla="*/ 1247775 w 2109788"/>
                <a:gd name="connsiteY122" fmla="*/ 3002055 h 3259230"/>
                <a:gd name="connsiteX123" fmla="*/ 1238250 w 2109788"/>
                <a:gd name="connsiteY123" fmla="*/ 2968717 h 3259230"/>
                <a:gd name="connsiteX124" fmla="*/ 1243013 w 2109788"/>
                <a:gd name="connsiteY124" fmla="*/ 2911567 h 3259230"/>
                <a:gd name="connsiteX125" fmla="*/ 1252538 w 2109788"/>
                <a:gd name="connsiteY125" fmla="*/ 2868705 h 3259230"/>
                <a:gd name="connsiteX126" fmla="*/ 1247775 w 2109788"/>
                <a:gd name="connsiteY126" fmla="*/ 2792505 h 3259230"/>
                <a:gd name="connsiteX127" fmla="*/ 1252538 w 2109788"/>
                <a:gd name="connsiteY127" fmla="*/ 2730592 h 3259230"/>
                <a:gd name="connsiteX128" fmla="*/ 1252538 w 2109788"/>
                <a:gd name="connsiteY128" fmla="*/ 2659155 h 3259230"/>
                <a:gd name="connsiteX129" fmla="*/ 1243013 w 2109788"/>
                <a:gd name="connsiteY129" fmla="*/ 2592480 h 3259230"/>
                <a:gd name="connsiteX130" fmla="*/ 1238250 w 2109788"/>
                <a:gd name="connsiteY130" fmla="*/ 2578192 h 3259230"/>
                <a:gd name="connsiteX131" fmla="*/ 1243013 w 2109788"/>
                <a:gd name="connsiteY131" fmla="*/ 2521042 h 3259230"/>
                <a:gd name="connsiteX132" fmla="*/ 1247775 w 2109788"/>
                <a:gd name="connsiteY132" fmla="*/ 2506755 h 3259230"/>
                <a:gd name="connsiteX133" fmla="*/ 1262063 w 2109788"/>
                <a:gd name="connsiteY133" fmla="*/ 2459130 h 3259230"/>
                <a:gd name="connsiteX134" fmla="*/ 1266825 w 2109788"/>
                <a:gd name="connsiteY134" fmla="*/ 2444842 h 3259230"/>
                <a:gd name="connsiteX135" fmla="*/ 1285875 w 2109788"/>
                <a:gd name="connsiteY135" fmla="*/ 2416267 h 3259230"/>
                <a:gd name="connsiteX136" fmla="*/ 1300163 w 2109788"/>
                <a:gd name="connsiteY136" fmla="*/ 2368642 h 3259230"/>
                <a:gd name="connsiteX137" fmla="*/ 1304925 w 2109788"/>
                <a:gd name="connsiteY137" fmla="*/ 2354355 h 3259230"/>
                <a:gd name="connsiteX138" fmla="*/ 1290638 w 2109788"/>
                <a:gd name="connsiteY138" fmla="*/ 2297205 h 3259230"/>
                <a:gd name="connsiteX139" fmla="*/ 1281113 w 2109788"/>
                <a:gd name="connsiteY139" fmla="*/ 2282917 h 3259230"/>
                <a:gd name="connsiteX140" fmla="*/ 1271588 w 2109788"/>
                <a:gd name="connsiteY140" fmla="*/ 2240055 h 3259230"/>
                <a:gd name="connsiteX141" fmla="*/ 1266825 w 2109788"/>
                <a:gd name="connsiteY141" fmla="*/ 2197192 h 3259230"/>
                <a:gd name="connsiteX142" fmla="*/ 1257300 w 2109788"/>
                <a:gd name="connsiteY142" fmla="*/ 2163855 h 3259230"/>
                <a:gd name="connsiteX143" fmla="*/ 1262063 w 2109788"/>
                <a:gd name="connsiteY143" fmla="*/ 2059080 h 3259230"/>
                <a:gd name="connsiteX144" fmla="*/ 1271588 w 2109788"/>
                <a:gd name="connsiteY144" fmla="*/ 2011455 h 3259230"/>
                <a:gd name="connsiteX145" fmla="*/ 1266825 w 2109788"/>
                <a:gd name="connsiteY145" fmla="*/ 1959067 h 3259230"/>
                <a:gd name="connsiteX146" fmla="*/ 1223963 w 2109788"/>
                <a:gd name="connsiteY146" fmla="*/ 1935255 h 3259230"/>
                <a:gd name="connsiteX147" fmla="*/ 1209675 w 2109788"/>
                <a:gd name="connsiteY147" fmla="*/ 1940017 h 3259230"/>
                <a:gd name="connsiteX148" fmla="*/ 1171575 w 2109788"/>
                <a:gd name="connsiteY148" fmla="*/ 1930492 h 3259230"/>
                <a:gd name="connsiteX149" fmla="*/ 1157288 w 2109788"/>
                <a:gd name="connsiteY149" fmla="*/ 1920967 h 3259230"/>
                <a:gd name="connsiteX150" fmla="*/ 1128713 w 2109788"/>
                <a:gd name="connsiteY150" fmla="*/ 1911442 h 3259230"/>
                <a:gd name="connsiteX151" fmla="*/ 1114425 w 2109788"/>
                <a:gd name="connsiteY151" fmla="*/ 1906680 h 3259230"/>
                <a:gd name="connsiteX152" fmla="*/ 1047750 w 2109788"/>
                <a:gd name="connsiteY152" fmla="*/ 1916205 h 3259230"/>
                <a:gd name="connsiteX153" fmla="*/ 1014413 w 2109788"/>
                <a:gd name="connsiteY153" fmla="*/ 1911442 h 3259230"/>
                <a:gd name="connsiteX154" fmla="*/ 952500 w 2109788"/>
                <a:gd name="connsiteY154" fmla="*/ 1920967 h 3259230"/>
                <a:gd name="connsiteX155" fmla="*/ 890588 w 2109788"/>
                <a:gd name="connsiteY155" fmla="*/ 1916205 h 3259230"/>
                <a:gd name="connsiteX156" fmla="*/ 876300 w 2109788"/>
                <a:gd name="connsiteY156" fmla="*/ 1911442 h 3259230"/>
                <a:gd name="connsiteX157" fmla="*/ 862013 w 2109788"/>
                <a:gd name="connsiteY157" fmla="*/ 1901917 h 3259230"/>
                <a:gd name="connsiteX158" fmla="*/ 842963 w 2109788"/>
                <a:gd name="connsiteY158" fmla="*/ 1897155 h 3259230"/>
                <a:gd name="connsiteX159" fmla="*/ 814388 w 2109788"/>
                <a:gd name="connsiteY159" fmla="*/ 1901917 h 3259230"/>
                <a:gd name="connsiteX160" fmla="*/ 785813 w 2109788"/>
                <a:gd name="connsiteY160" fmla="*/ 1887630 h 3259230"/>
                <a:gd name="connsiteX161" fmla="*/ 714375 w 2109788"/>
                <a:gd name="connsiteY161" fmla="*/ 1892392 h 3259230"/>
                <a:gd name="connsiteX162" fmla="*/ 671513 w 2109788"/>
                <a:gd name="connsiteY162" fmla="*/ 1868580 h 3259230"/>
                <a:gd name="connsiteX163" fmla="*/ 604838 w 2109788"/>
                <a:gd name="connsiteY163" fmla="*/ 1849530 h 3259230"/>
                <a:gd name="connsiteX164" fmla="*/ 566738 w 2109788"/>
                <a:gd name="connsiteY164" fmla="*/ 1844767 h 3259230"/>
                <a:gd name="connsiteX165" fmla="*/ 523875 w 2109788"/>
                <a:gd name="connsiteY165" fmla="*/ 1849530 h 3259230"/>
                <a:gd name="connsiteX166" fmla="*/ 423863 w 2109788"/>
                <a:gd name="connsiteY166" fmla="*/ 1840005 h 3259230"/>
                <a:gd name="connsiteX167" fmla="*/ 352425 w 2109788"/>
                <a:gd name="connsiteY167" fmla="*/ 1830480 h 3259230"/>
                <a:gd name="connsiteX168" fmla="*/ 252413 w 2109788"/>
                <a:gd name="connsiteY168" fmla="*/ 1840005 h 3259230"/>
                <a:gd name="connsiteX169" fmla="*/ 204788 w 2109788"/>
                <a:gd name="connsiteY169" fmla="*/ 1849530 h 3259230"/>
                <a:gd name="connsiteX170" fmla="*/ 166688 w 2109788"/>
                <a:gd name="connsiteY170" fmla="*/ 1859055 h 3259230"/>
                <a:gd name="connsiteX171" fmla="*/ 138113 w 2109788"/>
                <a:gd name="connsiteY171" fmla="*/ 1868580 h 3259230"/>
                <a:gd name="connsiteX172" fmla="*/ 109538 w 2109788"/>
                <a:gd name="connsiteY172" fmla="*/ 1873342 h 3259230"/>
                <a:gd name="connsiteX173" fmla="*/ 80963 w 2109788"/>
                <a:gd name="connsiteY173" fmla="*/ 1863817 h 3259230"/>
                <a:gd name="connsiteX174" fmla="*/ 66675 w 2109788"/>
                <a:gd name="connsiteY174" fmla="*/ 1859055 h 3259230"/>
                <a:gd name="connsiteX175" fmla="*/ 38100 w 2109788"/>
                <a:gd name="connsiteY175" fmla="*/ 1840005 h 3259230"/>
                <a:gd name="connsiteX176" fmla="*/ 19050 w 2109788"/>
                <a:gd name="connsiteY176" fmla="*/ 1811430 h 3259230"/>
                <a:gd name="connsiteX177" fmla="*/ 9525 w 2109788"/>
                <a:gd name="connsiteY177" fmla="*/ 1773330 h 3259230"/>
                <a:gd name="connsiteX178" fmla="*/ 0 w 2109788"/>
                <a:gd name="connsiteY178" fmla="*/ 1744755 h 3259230"/>
                <a:gd name="connsiteX179" fmla="*/ 9525 w 2109788"/>
                <a:gd name="connsiteY179" fmla="*/ 1716180 h 3259230"/>
                <a:gd name="connsiteX180" fmla="*/ 14288 w 2109788"/>
                <a:gd name="connsiteY180" fmla="*/ 1701892 h 3259230"/>
                <a:gd name="connsiteX181" fmla="*/ 23813 w 2109788"/>
                <a:gd name="connsiteY181" fmla="*/ 1687605 h 3259230"/>
                <a:gd name="connsiteX182" fmla="*/ 47625 w 2109788"/>
                <a:gd name="connsiteY182" fmla="*/ 1649505 h 3259230"/>
                <a:gd name="connsiteX183" fmla="*/ 76200 w 2109788"/>
                <a:gd name="connsiteY183" fmla="*/ 1630455 h 3259230"/>
                <a:gd name="connsiteX184" fmla="*/ 95250 w 2109788"/>
                <a:gd name="connsiteY184" fmla="*/ 1616167 h 3259230"/>
                <a:gd name="connsiteX185" fmla="*/ 128588 w 2109788"/>
                <a:gd name="connsiteY185" fmla="*/ 1606642 h 3259230"/>
                <a:gd name="connsiteX186" fmla="*/ 171450 w 2109788"/>
                <a:gd name="connsiteY186" fmla="*/ 1597117 h 3259230"/>
                <a:gd name="connsiteX187" fmla="*/ 242888 w 2109788"/>
                <a:gd name="connsiteY187" fmla="*/ 1611405 h 3259230"/>
                <a:gd name="connsiteX188" fmla="*/ 257175 w 2109788"/>
                <a:gd name="connsiteY188" fmla="*/ 1620930 h 3259230"/>
                <a:gd name="connsiteX189" fmla="*/ 285750 w 2109788"/>
                <a:gd name="connsiteY189" fmla="*/ 1630455 h 3259230"/>
                <a:gd name="connsiteX190" fmla="*/ 461963 w 2109788"/>
                <a:gd name="connsiteY190" fmla="*/ 1620930 h 3259230"/>
                <a:gd name="connsiteX191" fmla="*/ 495300 w 2109788"/>
                <a:gd name="connsiteY191" fmla="*/ 1611405 h 3259230"/>
                <a:gd name="connsiteX192" fmla="*/ 514350 w 2109788"/>
                <a:gd name="connsiteY192" fmla="*/ 1606642 h 3259230"/>
                <a:gd name="connsiteX193" fmla="*/ 595313 w 2109788"/>
                <a:gd name="connsiteY193" fmla="*/ 1592355 h 3259230"/>
                <a:gd name="connsiteX194" fmla="*/ 657225 w 2109788"/>
                <a:gd name="connsiteY194" fmla="*/ 1582830 h 3259230"/>
                <a:gd name="connsiteX195" fmla="*/ 876300 w 2109788"/>
                <a:gd name="connsiteY195" fmla="*/ 1573305 h 3259230"/>
                <a:gd name="connsiteX196" fmla="*/ 904875 w 2109788"/>
                <a:gd name="connsiteY196" fmla="*/ 1559017 h 3259230"/>
                <a:gd name="connsiteX197" fmla="*/ 942975 w 2109788"/>
                <a:gd name="connsiteY197" fmla="*/ 1549492 h 3259230"/>
                <a:gd name="connsiteX198" fmla="*/ 1009650 w 2109788"/>
                <a:gd name="connsiteY198" fmla="*/ 1554255 h 3259230"/>
                <a:gd name="connsiteX199" fmla="*/ 1033463 w 2109788"/>
                <a:gd name="connsiteY199" fmla="*/ 1559017 h 3259230"/>
                <a:gd name="connsiteX200" fmla="*/ 1085850 w 2109788"/>
                <a:gd name="connsiteY200" fmla="*/ 1563780 h 3259230"/>
                <a:gd name="connsiteX201" fmla="*/ 1123950 w 2109788"/>
                <a:gd name="connsiteY201" fmla="*/ 1554255 h 3259230"/>
                <a:gd name="connsiteX202" fmla="*/ 1176338 w 2109788"/>
                <a:gd name="connsiteY202" fmla="*/ 1539967 h 3259230"/>
                <a:gd name="connsiteX203" fmla="*/ 1243013 w 2109788"/>
                <a:gd name="connsiteY203" fmla="*/ 1535205 h 3259230"/>
                <a:gd name="connsiteX204" fmla="*/ 1290638 w 2109788"/>
                <a:gd name="connsiteY204" fmla="*/ 1530442 h 3259230"/>
                <a:gd name="connsiteX205" fmla="*/ 1304925 w 2109788"/>
                <a:gd name="connsiteY205" fmla="*/ 1525680 h 3259230"/>
                <a:gd name="connsiteX206" fmla="*/ 1309688 w 2109788"/>
                <a:gd name="connsiteY206" fmla="*/ 1511392 h 3259230"/>
                <a:gd name="connsiteX207" fmla="*/ 1319213 w 2109788"/>
                <a:gd name="connsiteY207" fmla="*/ 1497105 h 3259230"/>
                <a:gd name="connsiteX208" fmla="*/ 1347788 w 2109788"/>
                <a:gd name="connsiteY208" fmla="*/ 1473292 h 3259230"/>
                <a:gd name="connsiteX209" fmla="*/ 1357313 w 2109788"/>
                <a:gd name="connsiteY209" fmla="*/ 1459005 h 3259230"/>
                <a:gd name="connsiteX210" fmla="*/ 1385888 w 2109788"/>
                <a:gd name="connsiteY210" fmla="*/ 1439955 h 3259230"/>
                <a:gd name="connsiteX211" fmla="*/ 1414463 w 2109788"/>
                <a:gd name="connsiteY211" fmla="*/ 1430430 h 3259230"/>
                <a:gd name="connsiteX212" fmla="*/ 1443038 w 2109788"/>
                <a:gd name="connsiteY212" fmla="*/ 1406617 h 3259230"/>
                <a:gd name="connsiteX213" fmla="*/ 1452563 w 2109788"/>
                <a:gd name="connsiteY213" fmla="*/ 1378042 h 3259230"/>
                <a:gd name="connsiteX214" fmla="*/ 1433513 w 2109788"/>
                <a:gd name="connsiteY214" fmla="*/ 1325655 h 3259230"/>
                <a:gd name="connsiteX215" fmla="*/ 1404938 w 2109788"/>
                <a:gd name="connsiteY215" fmla="*/ 1301842 h 3259230"/>
                <a:gd name="connsiteX216" fmla="*/ 1395413 w 2109788"/>
                <a:gd name="connsiteY216" fmla="*/ 1287555 h 3259230"/>
                <a:gd name="connsiteX217" fmla="*/ 1381125 w 2109788"/>
                <a:gd name="connsiteY217" fmla="*/ 1268505 h 3259230"/>
                <a:gd name="connsiteX218" fmla="*/ 1362075 w 2109788"/>
                <a:gd name="connsiteY218" fmla="*/ 1239930 h 3259230"/>
                <a:gd name="connsiteX219" fmla="*/ 1347788 w 2109788"/>
                <a:gd name="connsiteY219" fmla="*/ 1230405 h 3259230"/>
                <a:gd name="connsiteX220" fmla="*/ 1333500 w 2109788"/>
                <a:gd name="connsiteY220" fmla="*/ 1201830 h 3259230"/>
                <a:gd name="connsiteX221" fmla="*/ 1323975 w 2109788"/>
                <a:gd name="connsiteY221" fmla="*/ 1173255 h 3259230"/>
                <a:gd name="connsiteX222" fmla="*/ 1319213 w 2109788"/>
                <a:gd name="connsiteY222" fmla="*/ 1158967 h 3259230"/>
                <a:gd name="connsiteX223" fmla="*/ 1314450 w 2109788"/>
                <a:gd name="connsiteY223" fmla="*/ 1144680 h 3259230"/>
                <a:gd name="connsiteX224" fmla="*/ 1304925 w 2109788"/>
                <a:gd name="connsiteY224" fmla="*/ 1111342 h 3259230"/>
                <a:gd name="connsiteX225" fmla="*/ 1290638 w 2109788"/>
                <a:gd name="connsiteY225" fmla="*/ 1101817 h 3259230"/>
                <a:gd name="connsiteX226" fmla="*/ 1266825 w 2109788"/>
                <a:gd name="connsiteY226" fmla="*/ 1106580 h 3259230"/>
                <a:gd name="connsiteX227" fmla="*/ 1190625 w 2109788"/>
                <a:gd name="connsiteY227" fmla="*/ 1097055 h 3259230"/>
                <a:gd name="connsiteX228" fmla="*/ 1181100 w 2109788"/>
                <a:gd name="connsiteY228" fmla="*/ 1068480 h 3259230"/>
                <a:gd name="connsiteX229" fmla="*/ 1185863 w 2109788"/>
                <a:gd name="connsiteY229" fmla="*/ 1006567 h 3259230"/>
                <a:gd name="connsiteX230" fmla="*/ 1195388 w 2109788"/>
                <a:gd name="connsiteY230" fmla="*/ 992280 h 3259230"/>
                <a:gd name="connsiteX231" fmla="*/ 1223963 w 2109788"/>
                <a:gd name="connsiteY231" fmla="*/ 968467 h 3259230"/>
                <a:gd name="connsiteX232" fmla="*/ 1238250 w 2109788"/>
                <a:gd name="connsiteY232" fmla="*/ 963705 h 3259230"/>
                <a:gd name="connsiteX233" fmla="*/ 1247775 w 2109788"/>
                <a:gd name="connsiteY233" fmla="*/ 949417 h 3259230"/>
                <a:gd name="connsiteX234" fmla="*/ 1276350 w 2109788"/>
                <a:gd name="connsiteY234" fmla="*/ 930367 h 3259230"/>
                <a:gd name="connsiteX235" fmla="*/ 1285875 w 2109788"/>
                <a:gd name="connsiteY235" fmla="*/ 901792 h 3259230"/>
                <a:gd name="connsiteX236" fmla="*/ 1290638 w 2109788"/>
                <a:gd name="connsiteY236" fmla="*/ 887505 h 3259230"/>
                <a:gd name="connsiteX237" fmla="*/ 1300163 w 2109788"/>
                <a:gd name="connsiteY237" fmla="*/ 873217 h 3259230"/>
                <a:gd name="connsiteX238" fmla="*/ 1295400 w 2109788"/>
                <a:gd name="connsiteY238" fmla="*/ 811305 h 3259230"/>
                <a:gd name="connsiteX239" fmla="*/ 1290638 w 2109788"/>
                <a:gd name="connsiteY239" fmla="*/ 797017 h 3259230"/>
                <a:gd name="connsiteX240" fmla="*/ 1276350 w 2109788"/>
                <a:gd name="connsiteY240" fmla="*/ 787492 h 3259230"/>
                <a:gd name="connsiteX241" fmla="*/ 1266825 w 2109788"/>
                <a:gd name="connsiteY241" fmla="*/ 758917 h 3259230"/>
                <a:gd name="connsiteX242" fmla="*/ 1262063 w 2109788"/>
                <a:gd name="connsiteY242" fmla="*/ 744630 h 3259230"/>
                <a:gd name="connsiteX243" fmla="*/ 1257300 w 2109788"/>
                <a:gd name="connsiteY243" fmla="*/ 725580 h 3259230"/>
                <a:gd name="connsiteX244" fmla="*/ 1252538 w 2109788"/>
                <a:gd name="connsiteY244" fmla="*/ 687480 h 3259230"/>
                <a:gd name="connsiteX245" fmla="*/ 1247775 w 2109788"/>
                <a:gd name="connsiteY245" fmla="*/ 673192 h 3259230"/>
                <a:gd name="connsiteX246" fmla="*/ 1238250 w 2109788"/>
                <a:gd name="connsiteY246" fmla="*/ 630330 h 3259230"/>
                <a:gd name="connsiteX247" fmla="*/ 1243013 w 2109788"/>
                <a:gd name="connsiteY247" fmla="*/ 596992 h 3259230"/>
                <a:gd name="connsiteX248" fmla="*/ 1247775 w 2109788"/>
                <a:gd name="connsiteY248" fmla="*/ 582705 h 3259230"/>
                <a:gd name="connsiteX249" fmla="*/ 1266825 w 2109788"/>
                <a:gd name="connsiteY249" fmla="*/ 577942 h 3259230"/>
                <a:gd name="connsiteX250" fmla="*/ 1290638 w 2109788"/>
                <a:gd name="connsiteY250" fmla="*/ 554130 h 3259230"/>
                <a:gd name="connsiteX251" fmla="*/ 1319213 w 2109788"/>
                <a:gd name="connsiteY251" fmla="*/ 525555 h 3259230"/>
                <a:gd name="connsiteX252" fmla="*/ 1323975 w 2109788"/>
                <a:gd name="connsiteY252" fmla="*/ 511267 h 3259230"/>
                <a:gd name="connsiteX253" fmla="*/ 1333500 w 2109788"/>
                <a:gd name="connsiteY253" fmla="*/ 496980 h 3259230"/>
                <a:gd name="connsiteX254" fmla="*/ 1338263 w 2109788"/>
                <a:gd name="connsiteY254" fmla="*/ 477930 h 3259230"/>
                <a:gd name="connsiteX255" fmla="*/ 1362075 w 2109788"/>
                <a:gd name="connsiteY255" fmla="*/ 411255 h 3259230"/>
                <a:gd name="connsiteX256" fmla="*/ 1371600 w 2109788"/>
                <a:gd name="connsiteY256" fmla="*/ 311242 h 3259230"/>
                <a:gd name="connsiteX257" fmla="*/ 1381125 w 2109788"/>
                <a:gd name="connsiteY257" fmla="*/ 268380 h 3259230"/>
                <a:gd name="connsiteX258" fmla="*/ 1385888 w 2109788"/>
                <a:gd name="connsiteY258" fmla="*/ 235042 h 3259230"/>
                <a:gd name="connsiteX259" fmla="*/ 1395413 w 2109788"/>
                <a:gd name="connsiteY259" fmla="*/ 206467 h 3259230"/>
                <a:gd name="connsiteX260" fmla="*/ 1400175 w 2109788"/>
                <a:gd name="connsiteY260" fmla="*/ 187417 h 3259230"/>
                <a:gd name="connsiteX261" fmla="*/ 1409700 w 2109788"/>
                <a:gd name="connsiteY261" fmla="*/ 92167 h 3259230"/>
                <a:gd name="connsiteX262" fmla="*/ 1433513 w 2109788"/>
                <a:gd name="connsiteY262" fmla="*/ 44542 h 3259230"/>
                <a:gd name="connsiteX263" fmla="*/ 1462088 w 2109788"/>
                <a:gd name="connsiteY263" fmla="*/ 20730 h 3259230"/>
                <a:gd name="connsiteX264" fmla="*/ 1490663 w 2109788"/>
                <a:gd name="connsiteY264" fmla="*/ 11205 h 3259230"/>
                <a:gd name="connsiteX265" fmla="*/ 1504950 w 2109788"/>
                <a:gd name="connsiteY265" fmla="*/ 6442 h 3259230"/>
                <a:gd name="connsiteX266" fmla="*/ 1519239 w 2109788"/>
                <a:gd name="connsiteY266" fmla="*/ 1680 h 3259230"/>
                <a:gd name="connsiteX267" fmla="*/ 1583195 w 2109788"/>
                <a:gd name="connsiteY267" fmla="*/ 1679 h 3259230"/>
                <a:gd name="connsiteX0" fmla="*/ 1583195 w 2109788"/>
                <a:gd name="connsiteY0" fmla="*/ 1679 h 3259230"/>
                <a:gd name="connsiteX1" fmla="*/ 1643063 w 2109788"/>
                <a:gd name="connsiteY1" fmla="*/ 42161 h 3259230"/>
                <a:gd name="connsiteX2" fmla="*/ 1657350 w 2109788"/>
                <a:gd name="connsiteY2" fmla="*/ 111217 h 3259230"/>
                <a:gd name="connsiteX3" fmla="*/ 1666875 w 2109788"/>
                <a:gd name="connsiteY3" fmla="*/ 154080 h 3259230"/>
                <a:gd name="connsiteX4" fmla="*/ 1676400 w 2109788"/>
                <a:gd name="connsiteY4" fmla="*/ 215992 h 3259230"/>
                <a:gd name="connsiteX5" fmla="*/ 1685925 w 2109788"/>
                <a:gd name="connsiteY5" fmla="*/ 249330 h 3259230"/>
                <a:gd name="connsiteX6" fmla="*/ 1700213 w 2109788"/>
                <a:gd name="connsiteY6" fmla="*/ 325530 h 3259230"/>
                <a:gd name="connsiteX7" fmla="*/ 1709738 w 2109788"/>
                <a:gd name="connsiteY7" fmla="*/ 354105 h 3259230"/>
                <a:gd name="connsiteX8" fmla="*/ 1714500 w 2109788"/>
                <a:gd name="connsiteY8" fmla="*/ 368392 h 3259230"/>
                <a:gd name="connsiteX9" fmla="*/ 1724025 w 2109788"/>
                <a:gd name="connsiteY9" fmla="*/ 382680 h 3259230"/>
                <a:gd name="connsiteX10" fmla="*/ 1733550 w 2109788"/>
                <a:gd name="connsiteY10" fmla="*/ 411255 h 3259230"/>
                <a:gd name="connsiteX11" fmla="*/ 1752600 w 2109788"/>
                <a:gd name="connsiteY11" fmla="*/ 439830 h 3259230"/>
                <a:gd name="connsiteX12" fmla="*/ 1757363 w 2109788"/>
                <a:gd name="connsiteY12" fmla="*/ 454117 h 3259230"/>
                <a:gd name="connsiteX13" fmla="*/ 1781175 w 2109788"/>
                <a:gd name="connsiteY13" fmla="*/ 482692 h 3259230"/>
                <a:gd name="connsiteX14" fmla="*/ 1795463 w 2109788"/>
                <a:gd name="connsiteY14" fmla="*/ 487455 h 3259230"/>
                <a:gd name="connsiteX15" fmla="*/ 1804988 w 2109788"/>
                <a:gd name="connsiteY15" fmla="*/ 501742 h 3259230"/>
                <a:gd name="connsiteX16" fmla="*/ 1833563 w 2109788"/>
                <a:gd name="connsiteY16" fmla="*/ 520792 h 3259230"/>
                <a:gd name="connsiteX17" fmla="*/ 1862138 w 2109788"/>
                <a:gd name="connsiteY17" fmla="*/ 563655 h 3259230"/>
                <a:gd name="connsiteX18" fmla="*/ 1871663 w 2109788"/>
                <a:gd name="connsiteY18" fmla="*/ 577942 h 3259230"/>
                <a:gd name="connsiteX19" fmla="*/ 1866900 w 2109788"/>
                <a:gd name="connsiteY19" fmla="*/ 611280 h 3259230"/>
                <a:gd name="connsiteX20" fmla="*/ 1857375 w 2109788"/>
                <a:gd name="connsiteY20" fmla="*/ 673192 h 3259230"/>
                <a:gd name="connsiteX21" fmla="*/ 1847850 w 2109788"/>
                <a:gd name="connsiteY21" fmla="*/ 701767 h 3259230"/>
                <a:gd name="connsiteX22" fmla="*/ 1838325 w 2109788"/>
                <a:gd name="connsiteY22" fmla="*/ 716055 h 3259230"/>
                <a:gd name="connsiteX23" fmla="*/ 1833563 w 2109788"/>
                <a:gd name="connsiteY23" fmla="*/ 735105 h 3259230"/>
                <a:gd name="connsiteX24" fmla="*/ 1828800 w 2109788"/>
                <a:gd name="connsiteY24" fmla="*/ 749392 h 3259230"/>
                <a:gd name="connsiteX25" fmla="*/ 1833563 w 2109788"/>
                <a:gd name="connsiteY25" fmla="*/ 777967 h 3259230"/>
                <a:gd name="connsiteX26" fmla="*/ 1843088 w 2109788"/>
                <a:gd name="connsiteY26" fmla="*/ 806542 h 3259230"/>
                <a:gd name="connsiteX27" fmla="*/ 1847850 w 2109788"/>
                <a:gd name="connsiteY27" fmla="*/ 820830 h 3259230"/>
                <a:gd name="connsiteX28" fmla="*/ 1857375 w 2109788"/>
                <a:gd name="connsiteY28" fmla="*/ 835117 h 3259230"/>
                <a:gd name="connsiteX29" fmla="*/ 1862138 w 2109788"/>
                <a:gd name="connsiteY29" fmla="*/ 854167 h 3259230"/>
                <a:gd name="connsiteX30" fmla="*/ 1871663 w 2109788"/>
                <a:gd name="connsiteY30" fmla="*/ 954180 h 3259230"/>
                <a:gd name="connsiteX31" fmla="*/ 1876425 w 2109788"/>
                <a:gd name="connsiteY31" fmla="*/ 992280 h 3259230"/>
                <a:gd name="connsiteX32" fmla="*/ 1871663 w 2109788"/>
                <a:gd name="connsiteY32" fmla="*/ 1016092 h 3259230"/>
                <a:gd name="connsiteX33" fmla="*/ 1857375 w 2109788"/>
                <a:gd name="connsiteY33" fmla="*/ 1087530 h 3259230"/>
                <a:gd name="connsiteX34" fmla="*/ 1847850 w 2109788"/>
                <a:gd name="connsiteY34" fmla="*/ 1116105 h 3259230"/>
                <a:gd name="connsiteX35" fmla="*/ 1838325 w 2109788"/>
                <a:gd name="connsiteY35" fmla="*/ 1144680 h 3259230"/>
                <a:gd name="connsiteX36" fmla="*/ 1824038 w 2109788"/>
                <a:gd name="connsiteY36" fmla="*/ 1187542 h 3259230"/>
                <a:gd name="connsiteX37" fmla="*/ 1819275 w 2109788"/>
                <a:gd name="connsiteY37" fmla="*/ 1201830 h 3259230"/>
                <a:gd name="connsiteX38" fmla="*/ 1785938 w 2109788"/>
                <a:gd name="connsiteY38" fmla="*/ 1244692 h 3259230"/>
                <a:gd name="connsiteX39" fmla="*/ 1776413 w 2109788"/>
                <a:gd name="connsiteY39" fmla="*/ 1258980 h 3259230"/>
                <a:gd name="connsiteX40" fmla="*/ 1747838 w 2109788"/>
                <a:gd name="connsiteY40" fmla="*/ 1278030 h 3259230"/>
                <a:gd name="connsiteX41" fmla="*/ 1738313 w 2109788"/>
                <a:gd name="connsiteY41" fmla="*/ 1292317 h 3259230"/>
                <a:gd name="connsiteX42" fmla="*/ 1709738 w 2109788"/>
                <a:gd name="connsiteY42" fmla="*/ 1311367 h 3259230"/>
                <a:gd name="connsiteX43" fmla="*/ 1700213 w 2109788"/>
                <a:gd name="connsiteY43" fmla="*/ 1325655 h 3259230"/>
                <a:gd name="connsiteX44" fmla="*/ 1685925 w 2109788"/>
                <a:gd name="connsiteY44" fmla="*/ 1335180 h 3259230"/>
                <a:gd name="connsiteX45" fmla="*/ 1676400 w 2109788"/>
                <a:gd name="connsiteY45" fmla="*/ 1378042 h 3259230"/>
                <a:gd name="connsiteX46" fmla="*/ 1690688 w 2109788"/>
                <a:gd name="connsiteY46" fmla="*/ 1406617 h 3259230"/>
                <a:gd name="connsiteX47" fmla="*/ 1704975 w 2109788"/>
                <a:gd name="connsiteY47" fmla="*/ 1416142 h 3259230"/>
                <a:gd name="connsiteX48" fmla="*/ 1743075 w 2109788"/>
                <a:gd name="connsiteY48" fmla="*/ 1439955 h 3259230"/>
                <a:gd name="connsiteX49" fmla="*/ 1757363 w 2109788"/>
                <a:gd name="connsiteY49" fmla="*/ 1444717 h 3259230"/>
                <a:gd name="connsiteX50" fmla="*/ 1766888 w 2109788"/>
                <a:gd name="connsiteY50" fmla="*/ 1459005 h 3259230"/>
                <a:gd name="connsiteX51" fmla="*/ 1800225 w 2109788"/>
                <a:gd name="connsiteY51" fmla="*/ 1497105 h 3259230"/>
                <a:gd name="connsiteX52" fmla="*/ 1819275 w 2109788"/>
                <a:gd name="connsiteY52" fmla="*/ 1539967 h 3259230"/>
                <a:gd name="connsiteX53" fmla="*/ 1833563 w 2109788"/>
                <a:gd name="connsiteY53" fmla="*/ 1544730 h 3259230"/>
                <a:gd name="connsiteX54" fmla="*/ 1838325 w 2109788"/>
                <a:gd name="connsiteY54" fmla="*/ 1559017 h 3259230"/>
                <a:gd name="connsiteX55" fmla="*/ 1866900 w 2109788"/>
                <a:gd name="connsiteY55" fmla="*/ 1578067 h 3259230"/>
                <a:gd name="connsiteX56" fmla="*/ 1885950 w 2109788"/>
                <a:gd name="connsiteY56" fmla="*/ 1620930 h 3259230"/>
                <a:gd name="connsiteX57" fmla="*/ 1900238 w 2109788"/>
                <a:gd name="connsiteY57" fmla="*/ 1630455 h 3259230"/>
                <a:gd name="connsiteX58" fmla="*/ 1947863 w 2109788"/>
                <a:gd name="connsiteY58" fmla="*/ 1644742 h 3259230"/>
                <a:gd name="connsiteX59" fmla="*/ 1962150 w 2109788"/>
                <a:gd name="connsiteY59" fmla="*/ 1649505 h 3259230"/>
                <a:gd name="connsiteX60" fmla="*/ 1990725 w 2109788"/>
                <a:gd name="connsiteY60" fmla="*/ 1663792 h 3259230"/>
                <a:gd name="connsiteX61" fmla="*/ 2033588 w 2109788"/>
                <a:gd name="connsiteY61" fmla="*/ 1692367 h 3259230"/>
                <a:gd name="connsiteX62" fmla="*/ 2047875 w 2109788"/>
                <a:gd name="connsiteY62" fmla="*/ 1701892 h 3259230"/>
                <a:gd name="connsiteX63" fmla="*/ 2057400 w 2109788"/>
                <a:gd name="connsiteY63" fmla="*/ 1716180 h 3259230"/>
                <a:gd name="connsiteX64" fmla="*/ 2071688 w 2109788"/>
                <a:gd name="connsiteY64" fmla="*/ 1725705 h 3259230"/>
                <a:gd name="connsiteX65" fmla="*/ 2081213 w 2109788"/>
                <a:gd name="connsiteY65" fmla="*/ 1754280 h 3259230"/>
                <a:gd name="connsiteX66" fmla="*/ 2085975 w 2109788"/>
                <a:gd name="connsiteY66" fmla="*/ 1768567 h 3259230"/>
                <a:gd name="connsiteX67" fmla="*/ 2090738 w 2109788"/>
                <a:gd name="connsiteY67" fmla="*/ 1782855 h 3259230"/>
                <a:gd name="connsiteX68" fmla="*/ 2095500 w 2109788"/>
                <a:gd name="connsiteY68" fmla="*/ 1806667 h 3259230"/>
                <a:gd name="connsiteX69" fmla="*/ 2100263 w 2109788"/>
                <a:gd name="connsiteY69" fmla="*/ 1820955 h 3259230"/>
                <a:gd name="connsiteX70" fmla="*/ 2109788 w 2109788"/>
                <a:gd name="connsiteY70" fmla="*/ 1859055 h 3259230"/>
                <a:gd name="connsiteX71" fmla="*/ 2100263 w 2109788"/>
                <a:gd name="connsiteY71" fmla="*/ 1935255 h 3259230"/>
                <a:gd name="connsiteX72" fmla="*/ 2090738 w 2109788"/>
                <a:gd name="connsiteY72" fmla="*/ 1963830 h 3259230"/>
                <a:gd name="connsiteX73" fmla="*/ 2085975 w 2109788"/>
                <a:gd name="connsiteY73" fmla="*/ 1978117 h 3259230"/>
                <a:gd name="connsiteX74" fmla="*/ 2066925 w 2109788"/>
                <a:gd name="connsiteY74" fmla="*/ 2006692 h 3259230"/>
                <a:gd name="connsiteX75" fmla="*/ 2052638 w 2109788"/>
                <a:gd name="connsiteY75" fmla="*/ 2035267 h 3259230"/>
                <a:gd name="connsiteX76" fmla="*/ 2038350 w 2109788"/>
                <a:gd name="connsiteY76" fmla="*/ 2044792 h 3259230"/>
                <a:gd name="connsiteX77" fmla="*/ 2028825 w 2109788"/>
                <a:gd name="connsiteY77" fmla="*/ 2059080 h 3259230"/>
                <a:gd name="connsiteX78" fmla="*/ 2014538 w 2109788"/>
                <a:gd name="connsiteY78" fmla="*/ 2063842 h 3259230"/>
                <a:gd name="connsiteX79" fmla="*/ 1952625 w 2109788"/>
                <a:gd name="connsiteY79" fmla="*/ 2078130 h 3259230"/>
                <a:gd name="connsiteX80" fmla="*/ 1938338 w 2109788"/>
                <a:gd name="connsiteY80" fmla="*/ 2092417 h 3259230"/>
                <a:gd name="connsiteX81" fmla="*/ 1924050 w 2109788"/>
                <a:gd name="connsiteY81" fmla="*/ 2101942 h 3259230"/>
                <a:gd name="connsiteX82" fmla="*/ 1905000 w 2109788"/>
                <a:gd name="connsiteY82" fmla="*/ 2130517 h 3259230"/>
                <a:gd name="connsiteX83" fmla="*/ 1876425 w 2109788"/>
                <a:gd name="connsiteY83" fmla="*/ 2173380 h 3259230"/>
                <a:gd name="connsiteX84" fmla="*/ 1857375 w 2109788"/>
                <a:gd name="connsiteY84" fmla="*/ 2201955 h 3259230"/>
                <a:gd name="connsiteX85" fmla="*/ 1847850 w 2109788"/>
                <a:gd name="connsiteY85" fmla="*/ 2216242 h 3259230"/>
                <a:gd name="connsiteX86" fmla="*/ 1819275 w 2109788"/>
                <a:gd name="connsiteY86" fmla="*/ 2273392 h 3259230"/>
                <a:gd name="connsiteX87" fmla="*/ 1809750 w 2109788"/>
                <a:gd name="connsiteY87" fmla="*/ 2287680 h 3259230"/>
                <a:gd name="connsiteX88" fmla="*/ 1800225 w 2109788"/>
                <a:gd name="connsiteY88" fmla="*/ 2316255 h 3259230"/>
                <a:gd name="connsiteX89" fmla="*/ 1795463 w 2109788"/>
                <a:gd name="connsiteY89" fmla="*/ 2330542 h 3259230"/>
                <a:gd name="connsiteX90" fmla="*/ 1804988 w 2109788"/>
                <a:gd name="connsiteY90" fmla="*/ 2363880 h 3259230"/>
                <a:gd name="connsiteX91" fmla="*/ 1814513 w 2109788"/>
                <a:gd name="connsiteY91" fmla="*/ 2392455 h 3259230"/>
                <a:gd name="connsiteX92" fmla="*/ 1819275 w 2109788"/>
                <a:gd name="connsiteY92" fmla="*/ 2406742 h 3259230"/>
                <a:gd name="connsiteX93" fmla="*/ 1828800 w 2109788"/>
                <a:gd name="connsiteY93" fmla="*/ 2449605 h 3259230"/>
                <a:gd name="connsiteX94" fmla="*/ 1838325 w 2109788"/>
                <a:gd name="connsiteY94" fmla="*/ 2463892 h 3259230"/>
                <a:gd name="connsiteX95" fmla="*/ 1847850 w 2109788"/>
                <a:gd name="connsiteY95" fmla="*/ 2492467 h 3259230"/>
                <a:gd name="connsiteX96" fmla="*/ 1871663 w 2109788"/>
                <a:gd name="connsiteY96" fmla="*/ 2535330 h 3259230"/>
                <a:gd name="connsiteX97" fmla="*/ 1866900 w 2109788"/>
                <a:gd name="connsiteY97" fmla="*/ 2678205 h 3259230"/>
                <a:gd name="connsiteX98" fmla="*/ 1866900 w 2109788"/>
                <a:gd name="connsiteY98" fmla="*/ 2721067 h 3259230"/>
                <a:gd name="connsiteX99" fmla="*/ 1866900 w 2109788"/>
                <a:gd name="connsiteY99" fmla="*/ 3025867 h 3259230"/>
                <a:gd name="connsiteX100" fmla="*/ 1862138 w 2109788"/>
                <a:gd name="connsiteY100" fmla="*/ 3059205 h 3259230"/>
                <a:gd name="connsiteX101" fmla="*/ 1852613 w 2109788"/>
                <a:gd name="connsiteY101" fmla="*/ 3125880 h 3259230"/>
                <a:gd name="connsiteX102" fmla="*/ 1847850 w 2109788"/>
                <a:gd name="connsiteY102" fmla="*/ 3140167 h 3259230"/>
                <a:gd name="connsiteX103" fmla="*/ 1828800 w 2109788"/>
                <a:gd name="connsiteY103" fmla="*/ 3168742 h 3259230"/>
                <a:gd name="connsiteX104" fmla="*/ 1824038 w 2109788"/>
                <a:gd name="connsiteY104" fmla="*/ 3183030 h 3259230"/>
                <a:gd name="connsiteX105" fmla="*/ 1781175 w 2109788"/>
                <a:gd name="connsiteY105" fmla="*/ 3202080 h 3259230"/>
                <a:gd name="connsiteX106" fmla="*/ 1738313 w 2109788"/>
                <a:gd name="connsiteY106" fmla="*/ 3225892 h 3259230"/>
                <a:gd name="connsiteX107" fmla="*/ 1724025 w 2109788"/>
                <a:gd name="connsiteY107" fmla="*/ 3235417 h 3259230"/>
                <a:gd name="connsiteX108" fmla="*/ 1685925 w 2109788"/>
                <a:gd name="connsiteY108" fmla="*/ 3244942 h 3259230"/>
                <a:gd name="connsiteX109" fmla="*/ 1590675 w 2109788"/>
                <a:gd name="connsiteY109" fmla="*/ 3254467 h 3259230"/>
                <a:gd name="connsiteX110" fmla="*/ 1571625 w 2109788"/>
                <a:gd name="connsiteY110" fmla="*/ 3259230 h 3259230"/>
                <a:gd name="connsiteX111" fmla="*/ 1509713 w 2109788"/>
                <a:gd name="connsiteY111" fmla="*/ 3254467 h 3259230"/>
                <a:gd name="connsiteX112" fmla="*/ 1476375 w 2109788"/>
                <a:gd name="connsiteY112" fmla="*/ 3244942 h 3259230"/>
                <a:gd name="connsiteX113" fmla="*/ 1443038 w 2109788"/>
                <a:gd name="connsiteY113" fmla="*/ 3240180 h 3259230"/>
                <a:gd name="connsiteX114" fmla="*/ 1428750 w 2109788"/>
                <a:gd name="connsiteY114" fmla="*/ 3235417 h 3259230"/>
                <a:gd name="connsiteX115" fmla="*/ 1376363 w 2109788"/>
                <a:gd name="connsiteY115" fmla="*/ 3225892 h 3259230"/>
                <a:gd name="connsiteX116" fmla="*/ 1357313 w 2109788"/>
                <a:gd name="connsiteY116" fmla="*/ 3221130 h 3259230"/>
                <a:gd name="connsiteX117" fmla="*/ 1328738 w 2109788"/>
                <a:gd name="connsiteY117" fmla="*/ 3211605 h 3259230"/>
                <a:gd name="connsiteX118" fmla="*/ 1300163 w 2109788"/>
                <a:gd name="connsiteY118" fmla="*/ 3197317 h 3259230"/>
                <a:gd name="connsiteX119" fmla="*/ 1271588 w 2109788"/>
                <a:gd name="connsiteY119" fmla="*/ 3183030 h 3259230"/>
                <a:gd name="connsiteX120" fmla="*/ 1257300 w 2109788"/>
                <a:gd name="connsiteY120" fmla="*/ 3173505 h 3259230"/>
                <a:gd name="connsiteX121" fmla="*/ 1247775 w 2109788"/>
                <a:gd name="connsiteY121" fmla="*/ 3144930 h 3259230"/>
                <a:gd name="connsiteX122" fmla="*/ 1247775 w 2109788"/>
                <a:gd name="connsiteY122" fmla="*/ 3002055 h 3259230"/>
                <a:gd name="connsiteX123" fmla="*/ 1238250 w 2109788"/>
                <a:gd name="connsiteY123" fmla="*/ 2968717 h 3259230"/>
                <a:gd name="connsiteX124" fmla="*/ 1243013 w 2109788"/>
                <a:gd name="connsiteY124" fmla="*/ 2911567 h 3259230"/>
                <a:gd name="connsiteX125" fmla="*/ 1252538 w 2109788"/>
                <a:gd name="connsiteY125" fmla="*/ 2868705 h 3259230"/>
                <a:gd name="connsiteX126" fmla="*/ 1247775 w 2109788"/>
                <a:gd name="connsiteY126" fmla="*/ 2792505 h 3259230"/>
                <a:gd name="connsiteX127" fmla="*/ 1252538 w 2109788"/>
                <a:gd name="connsiteY127" fmla="*/ 2730592 h 3259230"/>
                <a:gd name="connsiteX128" fmla="*/ 1252538 w 2109788"/>
                <a:gd name="connsiteY128" fmla="*/ 2659155 h 3259230"/>
                <a:gd name="connsiteX129" fmla="*/ 1243013 w 2109788"/>
                <a:gd name="connsiteY129" fmla="*/ 2592480 h 3259230"/>
                <a:gd name="connsiteX130" fmla="*/ 1238250 w 2109788"/>
                <a:gd name="connsiteY130" fmla="*/ 2578192 h 3259230"/>
                <a:gd name="connsiteX131" fmla="*/ 1243013 w 2109788"/>
                <a:gd name="connsiteY131" fmla="*/ 2521042 h 3259230"/>
                <a:gd name="connsiteX132" fmla="*/ 1247775 w 2109788"/>
                <a:gd name="connsiteY132" fmla="*/ 2506755 h 3259230"/>
                <a:gd name="connsiteX133" fmla="*/ 1262063 w 2109788"/>
                <a:gd name="connsiteY133" fmla="*/ 2459130 h 3259230"/>
                <a:gd name="connsiteX134" fmla="*/ 1266825 w 2109788"/>
                <a:gd name="connsiteY134" fmla="*/ 2444842 h 3259230"/>
                <a:gd name="connsiteX135" fmla="*/ 1285875 w 2109788"/>
                <a:gd name="connsiteY135" fmla="*/ 2416267 h 3259230"/>
                <a:gd name="connsiteX136" fmla="*/ 1300163 w 2109788"/>
                <a:gd name="connsiteY136" fmla="*/ 2368642 h 3259230"/>
                <a:gd name="connsiteX137" fmla="*/ 1304925 w 2109788"/>
                <a:gd name="connsiteY137" fmla="*/ 2354355 h 3259230"/>
                <a:gd name="connsiteX138" fmla="*/ 1290638 w 2109788"/>
                <a:gd name="connsiteY138" fmla="*/ 2297205 h 3259230"/>
                <a:gd name="connsiteX139" fmla="*/ 1281113 w 2109788"/>
                <a:gd name="connsiteY139" fmla="*/ 2282917 h 3259230"/>
                <a:gd name="connsiteX140" fmla="*/ 1271588 w 2109788"/>
                <a:gd name="connsiteY140" fmla="*/ 2240055 h 3259230"/>
                <a:gd name="connsiteX141" fmla="*/ 1266825 w 2109788"/>
                <a:gd name="connsiteY141" fmla="*/ 2197192 h 3259230"/>
                <a:gd name="connsiteX142" fmla="*/ 1257300 w 2109788"/>
                <a:gd name="connsiteY142" fmla="*/ 2163855 h 3259230"/>
                <a:gd name="connsiteX143" fmla="*/ 1262063 w 2109788"/>
                <a:gd name="connsiteY143" fmla="*/ 2059080 h 3259230"/>
                <a:gd name="connsiteX144" fmla="*/ 1271588 w 2109788"/>
                <a:gd name="connsiteY144" fmla="*/ 2011455 h 3259230"/>
                <a:gd name="connsiteX145" fmla="*/ 1266825 w 2109788"/>
                <a:gd name="connsiteY145" fmla="*/ 1959067 h 3259230"/>
                <a:gd name="connsiteX146" fmla="*/ 1223963 w 2109788"/>
                <a:gd name="connsiteY146" fmla="*/ 1935255 h 3259230"/>
                <a:gd name="connsiteX147" fmla="*/ 1209675 w 2109788"/>
                <a:gd name="connsiteY147" fmla="*/ 1940017 h 3259230"/>
                <a:gd name="connsiteX148" fmla="*/ 1171575 w 2109788"/>
                <a:gd name="connsiteY148" fmla="*/ 1930492 h 3259230"/>
                <a:gd name="connsiteX149" fmla="*/ 1157288 w 2109788"/>
                <a:gd name="connsiteY149" fmla="*/ 1920967 h 3259230"/>
                <a:gd name="connsiteX150" fmla="*/ 1128713 w 2109788"/>
                <a:gd name="connsiteY150" fmla="*/ 1911442 h 3259230"/>
                <a:gd name="connsiteX151" fmla="*/ 1114425 w 2109788"/>
                <a:gd name="connsiteY151" fmla="*/ 1906680 h 3259230"/>
                <a:gd name="connsiteX152" fmla="*/ 1047750 w 2109788"/>
                <a:gd name="connsiteY152" fmla="*/ 1916205 h 3259230"/>
                <a:gd name="connsiteX153" fmla="*/ 1014413 w 2109788"/>
                <a:gd name="connsiteY153" fmla="*/ 1911442 h 3259230"/>
                <a:gd name="connsiteX154" fmla="*/ 952500 w 2109788"/>
                <a:gd name="connsiteY154" fmla="*/ 1920967 h 3259230"/>
                <a:gd name="connsiteX155" fmla="*/ 890588 w 2109788"/>
                <a:gd name="connsiteY155" fmla="*/ 1916205 h 3259230"/>
                <a:gd name="connsiteX156" fmla="*/ 876300 w 2109788"/>
                <a:gd name="connsiteY156" fmla="*/ 1911442 h 3259230"/>
                <a:gd name="connsiteX157" fmla="*/ 862013 w 2109788"/>
                <a:gd name="connsiteY157" fmla="*/ 1901917 h 3259230"/>
                <a:gd name="connsiteX158" fmla="*/ 842963 w 2109788"/>
                <a:gd name="connsiteY158" fmla="*/ 1897155 h 3259230"/>
                <a:gd name="connsiteX159" fmla="*/ 814388 w 2109788"/>
                <a:gd name="connsiteY159" fmla="*/ 1901917 h 3259230"/>
                <a:gd name="connsiteX160" fmla="*/ 785813 w 2109788"/>
                <a:gd name="connsiteY160" fmla="*/ 1887630 h 3259230"/>
                <a:gd name="connsiteX161" fmla="*/ 714375 w 2109788"/>
                <a:gd name="connsiteY161" fmla="*/ 1892392 h 3259230"/>
                <a:gd name="connsiteX162" fmla="*/ 671513 w 2109788"/>
                <a:gd name="connsiteY162" fmla="*/ 1868580 h 3259230"/>
                <a:gd name="connsiteX163" fmla="*/ 604838 w 2109788"/>
                <a:gd name="connsiteY163" fmla="*/ 1849530 h 3259230"/>
                <a:gd name="connsiteX164" fmla="*/ 566738 w 2109788"/>
                <a:gd name="connsiteY164" fmla="*/ 1844767 h 3259230"/>
                <a:gd name="connsiteX165" fmla="*/ 523875 w 2109788"/>
                <a:gd name="connsiteY165" fmla="*/ 1849530 h 3259230"/>
                <a:gd name="connsiteX166" fmla="*/ 423863 w 2109788"/>
                <a:gd name="connsiteY166" fmla="*/ 1840005 h 3259230"/>
                <a:gd name="connsiteX167" fmla="*/ 352425 w 2109788"/>
                <a:gd name="connsiteY167" fmla="*/ 1830480 h 3259230"/>
                <a:gd name="connsiteX168" fmla="*/ 252413 w 2109788"/>
                <a:gd name="connsiteY168" fmla="*/ 1840005 h 3259230"/>
                <a:gd name="connsiteX169" fmla="*/ 204788 w 2109788"/>
                <a:gd name="connsiteY169" fmla="*/ 1849530 h 3259230"/>
                <a:gd name="connsiteX170" fmla="*/ 166688 w 2109788"/>
                <a:gd name="connsiteY170" fmla="*/ 1859055 h 3259230"/>
                <a:gd name="connsiteX171" fmla="*/ 138113 w 2109788"/>
                <a:gd name="connsiteY171" fmla="*/ 1868580 h 3259230"/>
                <a:gd name="connsiteX172" fmla="*/ 109538 w 2109788"/>
                <a:gd name="connsiteY172" fmla="*/ 1873342 h 3259230"/>
                <a:gd name="connsiteX173" fmla="*/ 80963 w 2109788"/>
                <a:gd name="connsiteY173" fmla="*/ 1863817 h 3259230"/>
                <a:gd name="connsiteX174" fmla="*/ 66675 w 2109788"/>
                <a:gd name="connsiteY174" fmla="*/ 1859055 h 3259230"/>
                <a:gd name="connsiteX175" fmla="*/ 38100 w 2109788"/>
                <a:gd name="connsiteY175" fmla="*/ 1840005 h 3259230"/>
                <a:gd name="connsiteX176" fmla="*/ 19050 w 2109788"/>
                <a:gd name="connsiteY176" fmla="*/ 1811430 h 3259230"/>
                <a:gd name="connsiteX177" fmla="*/ 9525 w 2109788"/>
                <a:gd name="connsiteY177" fmla="*/ 1773330 h 3259230"/>
                <a:gd name="connsiteX178" fmla="*/ 0 w 2109788"/>
                <a:gd name="connsiteY178" fmla="*/ 1744755 h 3259230"/>
                <a:gd name="connsiteX179" fmla="*/ 9525 w 2109788"/>
                <a:gd name="connsiteY179" fmla="*/ 1716180 h 3259230"/>
                <a:gd name="connsiteX180" fmla="*/ 14288 w 2109788"/>
                <a:gd name="connsiteY180" fmla="*/ 1701892 h 3259230"/>
                <a:gd name="connsiteX181" fmla="*/ 23813 w 2109788"/>
                <a:gd name="connsiteY181" fmla="*/ 1687605 h 3259230"/>
                <a:gd name="connsiteX182" fmla="*/ 47625 w 2109788"/>
                <a:gd name="connsiteY182" fmla="*/ 1649505 h 3259230"/>
                <a:gd name="connsiteX183" fmla="*/ 76200 w 2109788"/>
                <a:gd name="connsiteY183" fmla="*/ 1630455 h 3259230"/>
                <a:gd name="connsiteX184" fmla="*/ 95250 w 2109788"/>
                <a:gd name="connsiteY184" fmla="*/ 1616167 h 3259230"/>
                <a:gd name="connsiteX185" fmla="*/ 128588 w 2109788"/>
                <a:gd name="connsiteY185" fmla="*/ 1606642 h 3259230"/>
                <a:gd name="connsiteX186" fmla="*/ 171450 w 2109788"/>
                <a:gd name="connsiteY186" fmla="*/ 1597117 h 3259230"/>
                <a:gd name="connsiteX187" fmla="*/ 242888 w 2109788"/>
                <a:gd name="connsiteY187" fmla="*/ 1611405 h 3259230"/>
                <a:gd name="connsiteX188" fmla="*/ 257175 w 2109788"/>
                <a:gd name="connsiteY188" fmla="*/ 1620930 h 3259230"/>
                <a:gd name="connsiteX189" fmla="*/ 285750 w 2109788"/>
                <a:gd name="connsiteY189" fmla="*/ 1630455 h 3259230"/>
                <a:gd name="connsiteX190" fmla="*/ 461963 w 2109788"/>
                <a:gd name="connsiteY190" fmla="*/ 1620930 h 3259230"/>
                <a:gd name="connsiteX191" fmla="*/ 495300 w 2109788"/>
                <a:gd name="connsiteY191" fmla="*/ 1611405 h 3259230"/>
                <a:gd name="connsiteX192" fmla="*/ 514350 w 2109788"/>
                <a:gd name="connsiteY192" fmla="*/ 1606642 h 3259230"/>
                <a:gd name="connsiteX193" fmla="*/ 595313 w 2109788"/>
                <a:gd name="connsiteY193" fmla="*/ 1592355 h 3259230"/>
                <a:gd name="connsiteX194" fmla="*/ 657225 w 2109788"/>
                <a:gd name="connsiteY194" fmla="*/ 1582830 h 3259230"/>
                <a:gd name="connsiteX195" fmla="*/ 876300 w 2109788"/>
                <a:gd name="connsiteY195" fmla="*/ 1573305 h 3259230"/>
                <a:gd name="connsiteX196" fmla="*/ 904875 w 2109788"/>
                <a:gd name="connsiteY196" fmla="*/ 1559017 h 3259230"/>
                <a:gd name="connsiteX197" fmla="*/ 942975 w 2109788"/>
                <a:gd name="connsiteY197" fmla="*/ 1549492 h 3259230"/>
                <a:gd name="connsiteX198" fmla="*/ 1009650 w 2109788"/>
                <a:gd name="connsiteY198" fmla="*/ 1554255 h 3259230"/>
                <a:gd name="connsiteX199" fmla="*/ 1033463 w 2109788"/>
                <a:gd name="connsiteY199" fmla="*/ 1559017 h 3259230"/>
                <a:gd name="connsiteX200" fmla="*/ 1085850 w 2109788"/>
                <a:gd name="connsiteY200" fmla="*/ 1563780 h 3259230"/>
                <a:gd name="connsiteX201" fmla="*/ 1123950 w 2109788"/>
                <a:gd name="connsiteY201" fmla="*/ 1554255 h 3259230"/>
                <a:gd name="connsiteX202" fmla="*/ 1176338 w 2109788"/>
                <a:gd name="connsiteY202" fmla="*/ 1539967 h 3259230"/>
                <a:gd name="connsiteX203" fmla="*/ 1243013 w 2109788"/>
                <a:gd name="connsiteY203" fmla="*/ 1535205 h 3259230"/>
                <a:gd name="connsiteX204" fmla="*/ 1290638 w 2109788"/>
                <a:gd name="connsiteY204" fmla="*/ 1530442 h 3259230"/>
                <a:gd name="connsiteX205" fmla="*/ 1304925 w 2109788"/>
                <a:gd name="connsiteY205" fmla="*/ 1525680 h 3259230"/>
                <a:gd name="connsiteX206" fmla="*/ 1309688 w 2109788"/>
                <a:gd name="connsiteY206" fmla="*/ 1511392 h 3259230"/>
                <a:gd name="connsiteX207" fmla="*/ 1319213 w 2109788"/>
                <a:gd name="connsiteY207" fmla="*/ 1497105 h 3259230"/>
                <a:gd name="connsiteX208" fmla="*/ 1347788 w 2109788"/>
                <a:gd name="connsiteY208" fmla="*/ 1473292 h 3259230"/>
                <a:gd name="connsiteX209" fmla="*/ 1357313 w 2109788"/>
                <a:gd name="connsiteY209" fmla="*/ 1459005 h 3259230"/>
                <a:gd name="connsiteX210" fmla="*/ 1385888 w 2109788"/>
                <a:gd name="connsiteY210" fmla="*/ 1439955 h 3259230"/>
                <a:gd name="connsiteX211" fmla="*/ 1414463 w 2109788"/>
                <a:gd name="connsiteY211" fmla="*/ 1430430 h 3259230"/>
                <a:gd name="connsiteX212" fmla="*/ 1443038 w 2109788"/>
                <a:gd name="connsiteY212" fmla="*/ 1406617 h 3259230"/>
                <a:gd name="connsiteX213" fmla="*/ 1452563 w 2109788"/>
                <a:gd name="connsiteY213" fmla="*/ 1378042 h 3259230"/>
                <a:gd name="connsiteX214" fmla="*/ 1433513 w 2109788"/>
                <a:gd name="connsiteY214" fmla="*/ 1325655 h 3259230"/>
                <a:gd name="connsiteX215" fmla="*/ 1404938 w 2109788"/>
                <a:gd name="connsiteY215" fmla="*/ 1301842 h 3259230"/>
                <a:gd name="connsiteX216" fmla="*/ 1395413 w 2109788"/>
                <a:gd name="connsiteY216" fmla="*/ 1287555 h 3259230"/>
                <a:gd name="connsiteX217" fmla="*/ 1381125 w 2109788"/>
                <a:gd name="connsiteY217" fmla="*/ 1268505 h 3259230"/>
                <a:gd name="connsiteX218" fmla="*/ 1362075 w 2109788"/>
                <a:gd name="connsiteY218" fmla="*/ 1239930 h 3259230"/>
                <a:gd name="connsiteX219" fmla="*/ 1347788 w 2109788"/>
                <a:gd name="connsiteY219" fmla="*/ 1230405 h 3259230"/>
                <a:gd name="connsiteX220" fmla="*/ 1333500 w 2109788"/>
                <a:gd name="connsiteY220" fmla="*/ 1201830 h 3259230"/>
                <a:gd name="connsiteX221" fmla="*/ 1323975 w 2109788"/>
                <a:gd name="connsiteY221" fmla="*/ 1173255 h 3259230"/>
                <a:gd name="connsiteX222" fmla="*/ 1319213 w 2109788"/>
                <a:gd name="connsiteY222" fmla="*/ 1158967 h 3259230"/>
                <a:gd name="connsiteX223" fmla="*/ 1314450 w 2109788"/>
                <a:gd name="connsiteY223" fmla="*/ 1144680 h 3259230"/>
                <a:gd name="connsiteX224" fmla="*/ 1304925 w 2109788"/>
                <a:gd name="connsiteY224" fmla="*/ 1111342 h 3259230"/>
                <a:gd name="connsiteX225" fmla="*/ 1290638 w 2109788"/>
                <a:gd name="connsiteY225" fmla="*/ 1101817 h 3259230"/>
                <a:gd name="connsiteX226" fmla="*/ 1266825 w 2109788"/>
                <a:gd name="connsiteY226" fmla="*/ 1106580 h 3259230"/>
                <a:gd name="connsiteX227" fmla="*/ 1190625 w 2109788"/>
                <a:gd name="connsiteY227" fmla="*/ 1097055 h 3259230"/>
                <a:gd name="connsiteX228" fmla="*/ 1181100 w 2109788"/>
                <a:gd name="connsiteY228" fmla="*/ 1068480 h 3259230"/>
                <a:gd name="connsiteX229" fmla="*/ 1185863 w 2109788"/>
                <a:gd name="connsiteY229" fmla="*/ 1006567 h 3259230"/>
                <a:gd name="connsiteX230" fmla="*/ 1195388 w 2109788"/>
                <a:gd name="connsiteY230" fmla="*/ 992280 h 3259230"/>
                <a:gd name="connsiteX231" fmla="*/ 1223963 w 2109788"/>
                <a:gd name="connsiteY231" fmla="*/ 968467 h 3259230"/>
                <a:gd name="connsiteX232" fmla="*/ 1238250 w 2109788"/>
                <a:gd name="connsiteY232" fmla="*/ 963705 h 3259230"/>
                <a:gd name="connsiteX233" fmla="*/ 1247775 w 2109788"/>
                <a:gd name="connsiteY233" fmla="*/ 949417 h 3259230"/>
                <a:gd name="connsiteX234" fmla="*/ 1276350 w 2109788"/>
                <a:gd name="connsiteY234" fmla="*/ 930367 h 3259230"/>
                <a:gd name="connsiteX235" fmla="*/ 1285875 w 2109788"/>
                <a:gd name="connsiteY235" fmla="*/ 901792 h 3259230"/>
                <a:gd name="connsiteX236" fmla="*/ 1290638 w 2109788"/>
                <a:gd name="connsiteY236" fmla="*/ 887505 h 3259230"/>
                <a:gd name="connsiteX237" fmla="*/ 1300163 w 2109788"/>
                <a:gd name="connsiteY237" fmla="*/ 873217 h 3259230"/>
                <a:gd name="connsiteX238" fmla="*/ 1295400 w 2109788"/>
                <a:gd name="connsiteY238" fmla="*/ 811305 h 3259230"/>
                <a:gd name="connsiteX239" fmla="*/ 1290638 w 2109788"/>
                <a:gd name="connsiteY239" fmla="*/ 797017 h 3259230"/>
                <a:gd name="connsiteX240" fmla="*/ 1276350 w 2109788"/>
                <a:gd name="connsiteY240" fmla="*/ 787492 h 3259230"/>
                <a:gd name="connsiteX241" fmla="*/ 1266825 w 2109788"/>
                <a:gd name="connsiteY241" fmla="*/ 758917 h 3259230"/>
                <a:gd name="connsiteX242" fmla="*/ 1262063 w 2109788"/>
                <a:gd name="connsiteY242" fmla="*/ 744630 h 3259230"/>
                <a:gd name="connsiteX243" fmla="*/ 1257300 w 2109788"/>
                <a:gd name="connsiteY243" fmla="*/ 725580 h 3259230"/>
                <a:gd name="connsiteX244" fmla="*/ 1252538 w 2109788"/>
                <a:gd name="connsiteY244" fmla="*/ 687480 h 3259230"/>
                <a:gd name="connsiteX245" fmla="*/ 1247775 w 2109788"/>
                <a:gd name="connsiteY245" fmla="*/ 673192 h 3259230"/>
                <a:gd name="connsiteX246" fmla="*/ 1238250 w 2109788"/>
                <a:gd name="connsiteY246" fmla="*/ 630330 h 3259230"/>
                <a:gd name="connsiteX247" fmla="*/ 1243013 w 2109788"/>
                <a:gd name="connsiteY247" fmla="*/ 596992 h 3259230"/>
                <a:gd name="connsiteX248" fmla="*/ 1247775 w 2109788"/>
                <a:gd name="connsiteY248" fmla="*/ 582705 h 3259230"/>
                <a:gd name="connsiteX249" fmla="*/ 1266825 w 2109788"/>
                <a:gd name="connsiteY249" fmla="*/ 577942 h 3259230"/>
                <a:gd name="connsiteX250" fmla="*/ 1290638 w 2109788"/>
                <a:gd name="connsiteY250" fmla="*/ 554130 h 3259230"/>
                <a:gd name="connsiteX251" fmla="*/ 1319213 w 2109788"/>
                <a:gd name="connsiteY251" fmla="*/ 525555 h 3259230"/>
                <a:gd name="connsiteX252" fmla="*/ 1323975 w 2109788"/>
                <a:gd name="connsiteY252" fmla="*/ 511267 h 3259230"/>
                <a:gd name="connsiteX253" fmla="*/ 1333500 w 2109788"/>
                <a:gd name="connsiteY253" fmla="*/ 496980 h 3259230"/>
                <a:gd name="connsiteX254" fmla="*/ 1338263 w 2109788"/>
                <a:gd name="connsiteY254" fmla="*/ 477930 h 3259230"/>
                <a:gd name="connsiteX255" fmla="*/ 1362075 w 2109788"/>
                <a:gd name="connsiteY255" fmla="*/ 411255 h 3259230"/>
                <a:gd name="connsiteX256" fmla="*/ 1371600 w 2109788"/>
                <a:gd name="connsiteY256" fmla="*/ 311242 h 3259230"/>
                <a:gd name="connsiteX257" fmla="*/ 1381125 w 2109788"/>
                <a:gd name="connsiteY257" fmla="*/ 268380 h 3259230"/>
                <a:gd name="connsiteX258" fmla="*/ 1385888 w 2109788"/>
                <a:gd name="connsiteY258" fmla="*/ 235042 h 3259230"/>
                <a:gd name="connsiteX259" fmla="*/ 1395413 w 2109788"/>
                <a:gd name="connsiteY259" fmla="*/ 206467 h 3259230"/>
                <a:gd name="connsiteX260" fmla="*/ 1400175 w 2109788"/>
                <a:gd name="connsiteY260" fmla="*/ 187417 h 3259230"/>
                <a:gd name="connsiteX261" fmla="*/ 1409700 w 2109788"/>
                <a:gd name="connsiteY261" fmla="*/ 92167 h 3259230"/>
                <a:gd name="connsiteX262" fmla="*/ 1433513 w 2109788"/>
                <a:gd name="connsiteY262" fmla="*/ 44542 h 3259230"/>
                <a:gd name="connsiteX263" fmla="*/ 1462088 w 2109788"/>
                <a:gd name="connsiteY263" fmla="*/ 20730 h 3259230"/>
                <a:gd name="connsiteX264" fmla="*/ 1490663 w 2109788"/>
                <a:gd name="connsiteY264" fmla="*/ 11205 h 3259230"/>
                <a:gd name="connsiteX265" fmla="*/ 1504950 w 2109788"/>
                <a:gd name="connsiteY265" fmla="*/ 6442 h 3259230"/>
                <a:gd name="connsiteX266" fmla="*/ 1519239 w 2109788"/>
                <a:gd name="connsiteY266" fmla="*/ 1680 h 3259230"/>
                <a:gd name="connsiteX267" fmla="*/ 1583195 w 2109788"/>
                <a:gd name="connsiteY267" fmla="*/ 1679 h 3259230"/>
                <a:gd name="connsiteX0" fmla="*/ 1575583 w 2102176"/>
                <a:gd name="connsiteY0" fmla="*/ 1679 h 3259230"/>
                <a:gd name="connsiteX1" fmla="*/ 1635451 w 2102176"/>
                <a:gd name="connsiteY1" fmla="*/ 42161 h 3259230"/>
                <a:gd name="connsiteX2" fmla="*/ 1649738 w 2102176"/>
                <a:gd name="connsiteY2" fmla="*/ 111217 h 3259230"/>
                <a:gd name="connsiteX3" fmla="*/ 1659263 w 2102176"/>
                <a:gd name="connsiteY3" fmla="*/ 154080 h 3259230"/>
                <a:gd name="connsiteX4" fmla="*/ 1668788 w 2102176"/>
                <a:gd name="connsiteY4" fmla="*/ 215992 h 3259230"/>
                <a:gd name="connsiteX5" fmla="*/ 1678313 w 2102176"/>
                <a:gd name="connsiteY5" fmla="*/ 249330 h 3259230"/>
                <a:gd name="connsiteX6" fmla="*/ 1692601 w 2102176"/>
                <a:gd name="connsiteY6" fmla="*/ 325530 h 3259230"/>
                <a:gd name="connsiteX7" fmla="*/ 1702126 w 2102176"/>
                <a:gd name="connsiteY7" fmla="*/ 354105 h 3259230"/>
                <a:gd name="connsiteX8" fmla="*/ 1706888 w 2102176"/>
                <a:gd name="connsiteY8" fmla="*/ 368392 h 3259230"/>
                <a:gd name="connsiteX9" fmla="*/ 1716413 w 2102176"/>
                <a:gd name="connsiteY9" fmla="*/ 382680 h 3259230"/>
                <a:gd name="connsiteX10" fmla="*/ 1725938 w 2102176"/>
                <a:gd name="connsiteY10" fmla="*/ 411255 h 3259230"/>
                <a:gd name="connsiteX11" fmla="*/ 1744988 w 2102176"/>
                <a:gd name="connsiteY11" fmla="*/ 439830 h 3259230"/>
                <a:gd name="connsiteX12" fmla="*/ 1749751 w 2102176"/>
                <a:gd name="connsiteY12" fmla="*/ 454117 h 3259230"/>
                <a:gd name="connsiteX13" fmla="*/ 1773563 w 2102176"/>
                <a:gd name="connsiteY13" fmla="*/ 482692 h 3259230"/>
                <a:gd name="connsiteX14" fmla="*/ 1787851 w 2102176"/>
                <a:gd name="connsiteY14" fmla="*/ 487455 h 3259230"/>
                <a:gd name="connsiteX15" fmla="*/ 1797376 w 2102176"/>
                <a:gd name="connsiteY15" fmla="*/ 501742 h 3259230"/>
                <a:gd name="connsiteX16" fmla="*/ 1825951 w 2102176"/>
                <a:gd name="connsiteY16" fmla="*/ 520792 h 3259230"/>
                <a:gd name="connsiteX17" fmla="*/ 1854526 w 2102176"/>
                <a:gd name="connsiteY17" fmla="*/ 563655 h 3259230"/>
                <a:gd name="connsiteX18" fmla="*/ 1864051 w 2102176"/>
                <a:gd name="connsiteY18" fmla="*/ 577942 h 3259230"/>
                <a:gd name="connsiteX19" fmla="*/ 1859288 w 2102176"/>
                <a:gd name="connsiteY19" fmla="*/ 611280 h 3259230"/>
                <a:gd name="connsiteX20" fmla="*/ 1849763 w 2102176"/>
                <a:gd name="connsiteY20" fmla="*/ 673192 h 3259230"/>
                <a:gd name="connsiteX21" fmla="*/ 1840238 w 2102176"/>
                <a:gd name="connsiteY21" fmla="*/ 701767 h 3259230"/>
                <a:gd name="connsiteX22" fmla="*/ 1830713 w 2102176"/>
                <a:gd name="connsiteY22" fmla="*/ 716055 h 3259230"/>
                <a:gd name="connsiteX23" fmla="*/ 1825951 w 2102176"/>
                <a:gd name="connsiteY23" fmla="*/ 735105 h 3259230"/>
                <a:gd name="connsiteX24" fmla="*/ 1821188 w 2102176"/>
                <a:gd name="connsiteY24" fmla="*/ 749392 h 3259230"/>
                <a:gd name="connsiteX25" fmla="*/ 1825951 w 2102176"/>
                <a:gd name="connsiteY25" fmla="*/ 777967 h 3259230"/>
                <a:gd name="connsiteX26" fmla="*/ 1835476 w 2102176"/>
                <a:gd name="connsiteY26" fmla="*/ 806542 h 3259230"/>
                <a:gd name="connsiteX27" fmla="*/ 1840238 w 2102176"/>
                <a:gd name="connsiteY27" fmla="*/ 820830 h 3259230"/>
                <a:gd name="connsiteX28" fmla="*/ 1849763 w 2102176"/>
                <a:gd name="connsiteY28" fmla="*/ 835117 h 3259230"/>
                <a:gd name="connsiteX29" fmla="*/ 1854526 w 2102176"/>
                <a:gd name="connsiteY29" fmla="*/ 854167 h 3259230"/>
                <a:gd name="connsiteX30" fmla="*/ 1864051 w 2102176"/>
                <a:gd name="connsiteY30" fmla="*/ 954180 h 3259230"/>
                <a:gd name="connsiteX31" fmla="*/ 1868813 w 2102176"/>
                <a:gd name="connsiteY31" fmla="*/ 992280 h 3259230"/>
                <a:gd name="connsiteX32" fmla="*/ 1864051 w 2102176"/>
                <a:gd name="connsiteY32" fmla="*/ 1016092 h 3259230"/>
                <a:gd name="connsiteX33" fmla="*/ 1849763 w 2102176"/>
                <a:gd name="connsiteY33" fmla="*/ 1087530 h 3259230"/>
                <a:gd name="connsiteX34" fmla="*/ 1840238 w 2102176"/>
                <a:gd name="connsiteY34" fmla="*/ 1116105 h 3259230"/>
                <a:gd name="connsiteX35" fmla="*/ 1830713 w 2102176"/>
                <a:gd name="connsiteY35" fmla="*/ 1144680 h 3259230"/>
                <a:gd name="connsiteX36" fmla="*/ 1816426 w 2102176"/>
                <a:gd name="connsiteY36" fmla="*/ 1187542 h 3259230"/>
                <a:gd name="connsiteX37" fmla="*/ 1811663 w 2102176"/>
                <a:gd name="connsiteY37" fmla="*/ 1201830 h 3259230"/>
                <a:gd name="connsiteX38" fmla="*/ 1778326 w 2102176"/>
                <a:gd name="connsiteY38" fmla="*/ 1244692 h 3259230"/>
                <a:gd name="connsiteX39" fmla="*/ 1768801 w 2102176"/>
                <a:gd name="connsiteY39" fmla="*/ 1258980 h 3259230"/>
                <a:gd name="connsiteX40" fmla="*/ 1740226 w 2102176"/>
                <a:gd name="connsiteY40" fmla="*/ 1278030 h 3259230"/>
                <a:gd name="connsiteX41" fmla="*/ 1730701 w 2102176"/>
                <a:gd name="connsiteY41" fmla="*/ 1292317 h 3259230"/>
                <a:gd name="connsiteX42" fmla="*/ 1702126 w 2102176"/>
                <a:gd name="connsiteY42" fmla="*/ 1311367 h 3259230"/>
                <a:gd name="connsiteX43" fmla="*/ 1692601 w 2102176"/>
                <a:gd name="connsiteY43" fmla="*/ 1325655 h 3259230"/>
                <a:gd name="connsiteX44" fmla="*/ 1678313 w 2102176"/>
                <a:gd name="connsiteY44" fmla="*/ 1335180 h 3259230"/>
                <a:gd name="connsiteX45" fmla="*/ 1668788 w 2102176"/>
                <a:gd name="connsiteY45" fmla="*/ 1378042 h 3259230"/>
                <a:gd name="connsiteX46" fmla="*/ 1683076 w 2102176"/>
                <a:gd name="connsiteY46" fmla="*/ 1406617 h 3259230"/>
                <a:gd name="connsiteX47" fmla="*/ 1697363 w 2102176"/>
                <a:gd name="connsiteY47" fmla="*/ 1416142 h 3259230"/>
                <a:gd name="connsiteX48" fmla="*/ 1735463 w 2102176"/>
                <a:gd name="connsiteY48" fmla="*/ 1439955 h 3259230"/>
                <a:gd name="connsiteX49" fmla="*/ 1749751 w 2102176"/>
                <a:gd name="connsiteY49" fmla="*/ 1444717 h 3259230"/>
                <a:gd name="connsiteX50" fmla="*/ 1759276 w 2102176"/>
                <a:gd name="connsiteY50" fmla="*/ 1459005 h 3259230"/>
                <a:gd name="connsiteX51" fmla="*/ 1792613 w 2102176"/>
                <a:gd name="connsiteY51" fmla="*/ 1497105 h 3259230"/>
                <a:gd name="connsiteX52" fmla="*/ 1811663 w 2102176"/>
                <a:gd name="connsiteY52" fmla="*/ 1539967 h 3259230"/>
                <a:gd name="connsiteX53" fmla="*/ 1825951 w 2102176"/>
                <a:gd name="connsiteY53" fmla="*/ 1544730 h 3259230"/>
                <a:gd name="connsiteX54" fmla="*/ 1830713 w 2102176"/>
                <a:gd name="connsiteY54" fmla="*/ 1559017 h 3259230"/>
                <a:gd name="connsiteX55" fmla="*/ 1859288 w 2102176"/>
                <a:gd name="connsiteY55" fmla="*/ 1578067 h 3259230"/>
                <a:gd name="connsiteX56" fmla="*/ 1878338 w 2102176"/>
                <a:gd name="connsiteY56" fmla="*/ 1620930 h 3259230"/>
                <a:gd name="connsiteX57" fmla="*/ 1892626 w 2102176"/>
                <a:gd name="connsiteY57" fmla="*/ 1630455 h 3259230"/>
                <a:gd name="connsiteX58" fmla="*/ 1940251 w 2102176"/>
                <a:gd name="connsiteY58" fmla="*/ 1644742 h 3259230"/>
                <a:gd name="connsiteX59" fmla="*/ 1954538 w 2102176"/>
                <a:gd name="connsiteY59" fmla="*/ 1649505 h 3259230"/>
                <a:gd name="connsiteX60" fmla="*/ 1983113 w 2102176"/>
                <a:gd name="connsiteY60" fmla="*/ 1663792 h 3259230"/>
                <a:gd name="connsiteX61" fmla="*/ 2025976 w 2102176"/>
                <a:gd name="connsiteY61" fmla="*/ 1692367 h 3259230"/>
                <a:gd name="connsiteX62" fmla="*/ 2040263 w 2102176"/>
                <a:gd name="connsiteY62" fmla="*/ 1701892 h 3259230"/>
                <a:gd name="connsiteX63" fmla="*/ 2049788 w 2102176"/>
                <a:gd name="connsiteY63" fmla="*/ 1716180 h 3259230"/>
                <a:gd name="connsiteX64" fmla="*/ 2064076 w 2102176"/>
                <a:gd name="connsiteY64" fmla="*/ 1725705 h 3259230"/>
                <a:gd name="connsiteX65" fmla="*/ 2073601 w 2102176"/>
                <a:gd name="connsiteY65" fmla="*/ 1754280 h 3259230"/>
                <a:gd name="connsiteX66" fmla="*/ 2078363 w 2102176"/>
                <a:gd name="connsiteY66" fmla="*/ 1768567 h 3259230"/>
                <a:gd name="connsiteX67" fmla="*/ 2083126 w 2102176"/>
                <a:gd name="connsiteY67" fmla="*/ 1782855 h 3259230"/>
                <a:gd name="connsiteX68" fmla="*/ 2087888 w 2102176"/>
                <a:gd name="connsiteY68" fmla="*/ 1806667 h 3259230"/>
                <a:gd name="connsiteX69" fmla="*/ 2092651 w 2102176"/>
                <a:gd name="connsiteY69" fmla="*/ 1820955 h 3259230"/>
                <a:gd name="connsiteX70" fmla="*/ 2102176 w 2102176"/>
                <a:gd name="connsiteY70" fmla="*/ 1859055 h 3259230"/>
                <a:gd name="connsiteX71" fmla="*/ 2092651 w 2102176"/>
                <a:gd name="connsiteY71" fmla="*/ 1935255 h 3259230"/>
                <a:gd name="connsiteX72" fmla="*/ 2083126 w 2102176"/>
                <a:gd name="connsiteY72" fmla="*/ 1963830 h 3259230"/>
                <a:gd name="connsiteX73" fmla="*/ 2078363 w 2102176"/>
                <a:gd name="connsiteY73" fmla="*/ 1978117 h 3259230"/>
                <a:gd name="connsiteX74" fmla="*/ 2059313 w 2102176"/>
                <a:gd name="connsiteY74" fmla="*/ 2006692 h 3259230"/>
                <a:gd name="connsiteX75" fmla="*/ 2045026 w 2102176"/>
                <a:gd name="connsiteY75" fmla="*/ 2035267 h 3259230"/>
                <a:gd name="connsiteX76" fmla="*/ 2030738 w 2102176"/>
                <a:gd name="connsiteY76" fmla="*/ 2044792 h 3259230"/>
                <a:gd name="connsiteX77" fmla="*/ 2021213 w 2102176"/>
                <a:gd name="connsiteY77" fmla="*/ 2059080 h 3259230"/>
                <a:gd name="connsiteX78" fmla="*/ 2006926 w 2102176"/>
                <a:gd name="connsiteY78" fmla="*/ 2063842 h 3259230"/>
                <a:gd name="connsiteX79" fmla="*/ 1945013 w 2102176"/>
                <a:gd name="connsiteY79" fmla="*/ 2078130 h 3259230"/>
                <a:gd name="connsiteX80" fmla="*/ 1930726 w 2102176"/>
                <a:gd name="connsiteY80" fmla="*/ 2092417 h 3259230"/>
                <a:gd name="connsiteX81" fmla="*/ 1916438 w 2102176"/>
                <a:gd name="connsiteY81" fmla="*/ 2101942 h 3259230"/>
                <a:gd name="connsiteX82" fmla="*/ 1897388 w 2102176"/>
                <a:gd name="connsiteY82" fmla="*/ 2130517 h 3259230"/>
                <a:gd name="connsiteX83" fmla="*/ 1868813 w 2102176"/>
                <a:gd name="connsiteY83" fmla="*/ 2173380 h 3259230"/>
                <a:gd name="connsiteX84" fmla="*/ 1849763 w 2102176"/>
                <a:gd name="connsiteY84" fmla="*/ 2201955 h 3259230"/>
                <a:gd name="connsiteX85" fmla="*/ 1840238 w 2102176"/>
                <a:gd name="connsiteY85" fmla="*/ 2216242 h 3259230"/>
                <a:gd name="connsiteX86" fmla="*/ 1811663 w 2102176"/>
                <a:gd name="connsiteY86" fmla="*/ 2273392 h 3259230"/>
                <a:gd name="connsiteX87" fmla="*/ 1802138 w 2102176"/>
                <a:gd name="connsiteY87" fmla="*/ 2287680 h 3259230"/>
                <a:gd name="connsiteX88" fmla="*/ 1792613 w 2102176"/>
                <a:gd name="connsiteY88" fmla="*/ 2316255 h 3259230"/>
                <a:gd name="connsiteX89" fmla="*/ 1787851 w 2102176"/>
                <a:gd name="connsiteY89" fmla="*/ 2330542 h 3259230"/>
                <a:gd name="connsiteX90" fmla="*/ 1797376 w 2102176"/>
                <a:gd name="connsiteY90" fmla="*/ 2363880 h 3259230"/>
                <a:gd name="connsiteX91" fmla="*/ 1806901 w 2102176"/>
                <a:gd name="connsiteY91" fmla="*/ 2392455 h 3259230"/>
                <a:gd name="connsiteX92" fmla="*/ 1811663 w 2102176"/>
                <a:gd name="connsiteY92" fmla="*/ 2406742 h 3259230"/>
                <a:gd name="connsiteX93" fmla="*/ 1821188 w 2102176"/>
                <a:gd name="connsiteY93" fmla="*/ 2449605 h 3259230"/>
                <a:gd name="connsiteX94" fmla="*/ 1830713 w 2102176"/>
                <a:gd name="connsiteY94" fmla="*/ 2463892 h 3259230"/>
                <a:gd name="connsiteX95" fmla="*/ 1840238 w 2102176"/>
                <a:gd name="connsiteY95" fmla="*/ 2492467 h 3259230"/>
                <a:gd name="connsiteX96" fmla="*/ 1864051 w 2102176"/>
                <a:gd name="connsiteY96" fmla="*/ 2535330 h 3259230"/>
                <a:gd name="connsiteX97" fmla="*/ 1859288 w 2102176"/>
                <a:gd name="connsiteY97" fmla="*/ 2678205 h 3259230"/>
                <a:gd name="connsiteX98" fmla="*/ 1859288 w 2102176"/>
                <a:gd name="connsiteY98" fmla="*/ 2721067 h 3259230"/>
                <a:gd name="connsiteX99" fmla="*/ 1859288 w 2102176"/>
                <a:gd name="connsiteY99" fmla="*/ 3025867 h 3259230"/>
                <a:gd name="connsiteX100" fmla="*/ 1854526 w 2102176"/>
                <a:gd name="connsiteY100" fmla="*/ 3059205 h 3259230"/>
                <a:gd name="connsiteX101" fmla="*/ 1845001 w 2102176"/>
                <a:gd name="connsiteY101" fmla="*/ 3125880 h 3259230"/>
                <a:gd name="connsiteX102" fmla="*/ 1840238 w 2102176"/>
                <a:gd name="connsiteY102" fmla="*/ 3140167 h 3259230"/>
                <a:gd name="connsiteX103" fmla="*/ 1821188 w 2102176"/>
                <a:gd name="connsiteY103" fmla="*/ 3168742 h 3259230"/>
                <a:gd name="connsiteX104" fmla="*/ 1816426 w 2102176"/>
                <a:gd name="connsiteY104" fmla="*/ 3183030 h 3259230"/>
                <a:gd name="connsiteX105" fmla="*/ 1773563 w 2102176"/>
                <a:gd name="connsiteY105" fmla="*/ 3202080 h 3259230"/>
                <a:gd name="connsiteX106" fmla="*/ 1730701 w 2102176"/>
                <a:gd name="connsiteY106" fmla="*/ 3225892 h 3259230"/>
                <a:gd name="connsiteX107" fmla="*/ 1716413 w 2102176"/>
                <a:gd name="connsiteY107" fmla="*/ 3235417 h 3259230"/>
                <a:gd name="connsiteX108" fmla="*/ 1678313 w 2102176"/>
                <a:gd name="connsiteY108" fmla="*/ 3244942 h 3259230"/>
                <a:gd name="connsiteX109" fmla="*/ 1583063 w 2102176"/>
                <a:gd name="connsiteY109" fmla="*/ 3254467 h 3259230"/>
                <a:gd name="connsiteX110" fmla="*/ 1564013 w 2102176"/>
                <a:gd name="connsiteY110" fmla="*/ 3259230 h 3259230"/>
                <a:gd name="connsiteX111" fmla="*/ 1502101 w 2102176"/>
                <a:gd name="connsiteY111" fmla="*/ 3254467 h 3259230"/>
                <a:gd name="connsiteX112" fmla="*/ 1468763 w 2102176"/>
                <a:gd name="connsiteY112" fmla="*/ 3244942 h 3259230"/>
                <a:gd name="connsiteX113" fmla="*/ 1435426 w 2102176"/>
                <a:gd name="connsiteY113" fmla="*/ 3240180 h 3259230"/>
                <a:gd name="connsiteX114" fmla="*/ 1421138 w 2102176"/>
                <a:gd name="connsiteY114" fmla="*/ 3235417 h 3259230"/>
                <a:gd name="connsiteX115" fmla="*/ 1368751 w 2102176"/>
                <a:gd name="connsiteY115" fmla="*/ 3225892 h 3259230"/>
                <a:gd name="connsiteX116" fmla="*/ 1349701 w 2102176"/>
                <a:gd name="connsiteY116" fmla="*/ 3221130 h 3259230"/>
                <a:gd name="connsiteX117" fmla="*/ 1321126 w 2102176"/>
                <a:gd name="connsiteY117" fmla="*/ 3211605 h 3259230"/>
                <a:gd name="connsiteX118" fmla="*/ 1292551 w 2102176"/>
                <a:gd name="connsiteY118" fmla="*/ 3197317 h 3259230"/>
                <a:gd name="connsiteX119" fmla="*/ 1263976 w 2102176"/>
                <a:gd name="connsiteY119" fmla="*/ 3183030 h 3259230"/>
                <a:gd name="connsiteX120" fmla="*/ 1249688 w 2102176"/>
                <a:gd name="connsiteY120" fmla="*/ 3173505 h 3259230"/>
                <a:gd name="connsiteX121" fmla="*/ 1240163 w 2102176"/>
                <a:gd name="connsiteY121" fmla="*/ 3144930 h 3259230"/>
                <a:gd name="connsiteX122" fmla="*/ 1240163 w 2102176"/>
                <a:gd name="connsiteY122" fmla="*/ 3002055 h 3259230"/>
                <a:gd name="connsiteX123" fmla="*/ 1230638 w 2102176"/>
                <a:gd name="connsiteY123" fmla="*/ 2968717 h 3259230"/>
                <a:gd name="connsiteX124" fmla="*/ 1235401 w 2102176"/>
                <a:gd name="connsiteY124" fmla="*/ 2911567 h 3259230"/>
                <a:gd name="connsiteX125" fmla="*/ 1244926 w 2102176"/>
                <a:gd name="connsiteY125" fmla="*/ 2868705 h 3259230"/>
                <a:gd name="connsiteX126" fmla="*/ 1240163 w 2102176"/>
                <a:gd name="connsiteY126" fmla="*/ 2792505 h 3259230"/>
                <a:gd name="connsiteX127" fmla="*/ 1244926 w 2102176"/>
                <a:gd name="connsiteY127" fmla="*/ 2730592 h 3259230"/>
                <a:gd name="connsiteX128" fmla="*/ 1244926 w 2102176"/>
                <a:gd name="connsiteY128" fmla="*/ 2659155 h 3259230"/>
                <a:gd name="connsiteX129" fmla="*/ 1235401 w 2102176"/>
                <a:gd name="connsiteY129" fmla="*/ 2592480 h 3259230"/>
                <a:gd name="connsiteX130" fmla="*/ 1230638 w 2102176"/>
                <a:gd name="connsiteY130" fmla="*/ 2578192 h 3259230"/>
                <a:gd name="connsiteX131" fmla="*/ 1235401 w 2102176"/>
                <a:gd name="connsiteY131" fmla="*/ 2521042 h 3259230"/>
                <a:gd name="connsiteX132" fmla="*/ 1240163 w 2102176"/>
                <a:gd name="connsiteY132" fmla="*/ 2506755 h 3259230"/>
                <a:gd name="connsiteX133" fmla="*/ 1254451 w 2102176"/>
                <a:gd name="connsiteY133" fmla="*/ 2459130 h 3259230"/>
                <a:gd name="connsiteX134" fmla="*/ 1259213 w 2102176"/>
                <a:gd name="connsiteY134" fmla="*/ 2444842 h 3259230"/>
                <a:gd name="connsiteX135" fmla="*/ 1278263 w 2102176"/>
                <a:gd name="connsiteY135" fmla="*/ 2416267 h 3259230"/>
                <a:gd name="connsiteX136" fmla="*/ 1292551 w 2102176"/>
                <a:gd name="connsiteY136" fmla="*/ 2368642 h 3259230"/>
                <a:gd name="connsiteX137" fmla="*/ 1297313 w 2102176"/>
                <a:gd name="connsiteY137" fmla="*/ 2354355 h 3259230"/>
                <a:gd name="connsiteX138" fmla="*/ 1283026 w 2102176"/>
                <a:gd name="connsiteY138" fmla="*/ 2297205 h 3259230"/>
                <a:gd name="connsiteX139" fmla="*/ 1273501 w 2102176"/>
                <a:gd name="connsiteY139" fmla="*/ 2282917 h 3259230"/>
                <a:gd name="connsiteX140" fmla="*/ 1263976 w 2102176"/>
                <a:gd name="connsiteY140" fmla="*/ 2240055 h 3259230"/>
                <a:gd name="connsiteX141" fmla="*/ 1259213 w 2102176"/>
                <a:gd name="connsiteY141" fmla="*/ 2197192 h 3259230"/>
                <a:gd name="connsiteX142" fmla="*/ 1249688 w 2102176"/>
                <a:gd name="connsiteY142" fmla="*/ 2163855 h 3259230"/>
                <a:gd name="connsiteX143" fmla="*/ 1254451 w 2102176"/>
                <a:gd name="connsiteY143" fmla="*/ 2059080 h 3259230"/>
                <a:gd name="connsiteX144" fmla="*/ 1263976 w 2102176"/>
                <a:gd name="connsiteY144" fmla="*/ 2011455 h 3259230"/>
                <a:gd name="connsiteX145" fmla="*/ 1259213 w 2102176"/>
                <a:gd name="connsiteY145" fmla="*/ 1959067 h 3259230"/>
                <a:gd name="connsiteX146" fmla="*/ 1216351 w 2102176"/>
                <a:gd name="connsiteY146" fmla="*/ 1935255 h 3259230"/>
                <a:gd name="connsiteX147" fmla="*/ 1202063 w 2102176"/>
                <a:gd name="connsiteY147" fmla="*/ 1940017 h 3259230"/>
                <a:gd name="connsiteX148" fmla="*/ 1163963 w 2102176"/>
                <a:gd name="connsiteY148" fmla="*/ 1930492 h 3259230"/>
                <a:gd name="connsiteX149" fmla="*/ 1149676 w 2102176"/>
                <a:gd name="connsiteY149" fmla="*/ 1920967 h 3259230"/>
                <a:gd name="connsiteX150" fmla="*/ 1121101 w 2102176"/>
                <a:gd name="connsiteY150" fmla="*/ 1911442 h 3259230"/>
                <a:gd name="connsiteX151" fmla="*/ 1106813 w 2102176"/>
                <a:gd name="connsiteY151" fmla="*/ 1906680 h 3259230"/>
                <a:gd name="connsiteX152" fmla="*/ 1040138 w 2102176"/>
                <a:gd name="connsiteY152" fmla="*/ 1916205 h 3259230"/>
                <a:gd name="connsiteX153" fmla="*/ 1006801 w 2102176"/>
                <a:gd name="connsiteY153" fmla="*/ 1911442 h 3259230"/>
                <a:gd name="connsiteX154" fmla="*/ 944888 w 2102176"/>
                <a:gd name="connsiteY154" fmla="*/ 1920967 h 3259230"/>
                <a:gd name="connsiteX155" fmla="*/ 882976 w 2102176"/>
                <a:gd name="connsiteY155" fmla="*/ 1916205 h 3259230"/>
                <a:gd name="connsiteX156" fmla="*/ 868688 w 2102176"/>
                <a:gd name="connsiteY156" fmla="*/ 1911442 h 3259230"/>
                <a:gd name="connsiteX157" fmla="*/ 854401 w 2102176"/>
                <a:gd name="connsiteY157" fmla="*/ 1901917 h 3259230"/>
                <a:gd name="connsiteX158" fmla="*/ 835351 w 2102176"/>
                <a:gd name="connsiteY158" fmla="*/ 1897155 h 3259230"/>
                <a:gd name="connsiteX159" fmla="*/ 806776 w 2102176"/>
                <a:gd name="connsiteY159" fmla="*/ 1901917 h 3259230"/>
                <a:gd name="connsiteX160" fmla="*/ 778201 w 2102176"/>
                <a:gd name="connsiteY160" fmla="*/ 1887630 h 3259230"/>
                <a:gd name="connsiteX161" fmla="*/ 706763 w 2102176"/>
                <a:gd name="connsiteY161" fmla="*/ 1892392 h 3259230"/>
                <a:gd name="connsiteX162" fmla="*/ 663901 w 2102176"/>
                <a:gd name="connsiteY162" fmla="*/ 1868580 h 3259230"/>
                <a:gd name="connsiteX163" fmla="*/ 597226 w 2102176"/>
                <a:gd name="connsiteY163" fmla="*/ 1849530 h 3259230"/>
                <a:gd name="connsiteX164" fmla="*/ 559126 w 2102176"/>
                <a:gd name="connsiteY164" fmla="*/ 1844767 h 3259230"/>
                <a:gd name="connsiteX165" fmla="*/ 516263 w 2102176"/>
                <a:gd name="connsiteY165" fmla="*/ 1849530 h 3259230"/>
                <a:gd name="connsiteX166" fmla="*/ 416251 w 2102176"/>
                <a:gd name="connsiteY166" fmla="*/ 1840005 h 3259230"/>
                <a:gd name="connsiteX167" fmla="*/ 344813 w 2102176"/>
                <a:gd name="connsiteY167" fmla="*/ 1830480 h 3259230"/>
                <a:gd name="connsiteX168" fmla="*/ 244801 w 2102176"/>
                <a:gd name="connsiteY168" fmla="*/ 1840005 h 3259230"/>
                <a:gd name="connsiteX169" fmla="*/ 197176 w 2102176"/>
                <a:gd name="connsiteY169" fmla="*/ 1849530 h 3259230"/>
                <a:gd name="connsiteX170" fmla="*/ 159076 w 2102176"/>
                <a:gd name="connsiteY170" fmla="*/ 1859055 h 3259230"/>
                <a:gd name="connsiteX171" fmla="*/ 130501 w 2102176"/>
                <a:gd name="connsiteY171" fmla="*/ 1868580 h 3259230"/>
                <a:gd name="connsiteX172" fmla="*/ 101926 w 2102176"/>
                <a:gd name="connsiteY172" fmla="*/ 1873342 h 3259230"/>
                <a:gd name="connsiteX173" fmla="*/ 73351 w 2102176"/>
                <a:gd name="connsiteY173" fmla="*/ 1863817 h 3259230"/>
                <a:gd name="connsiteX174" fmla="*/ 59063 w 2102176"/>
                <a:gd name="connsiteY174" fmla="*/ 1859055 h 3259230"/>
                <a:gd name="connsiteX175" fmla="*/ 30488 w 2102176"/>
                <a:gd name="connsiteY175" fmla="*/ 1840005 h 3259230"/>
                <a:gd name="connsiteX176" fmla="*/ 11438 w 2102176"/>
                <a:gd name="connsiteY176" fmla="*/ 1811430 h 3259230"/>
                <a:gd name="connsiteX177" fmla="*/ 1913 w 2102176"/>
                <a:gd name="connsiteY177" fmla="*/ 1773330 h 3259230"/>
                <a:gd name="connsiteX178" fmla="*/ 39693 w 2102176"/>
                <a:gd name="connsiteY178" fmla="*/ 1744755 h 3259230"/>
                <a:gd name="connsiteX179" fmla="*/ 1913 w 2102176"/>
                <a:gd name="connsiteY179" fmla="*/ 1716180 h 3259230"/>
                <a:gd name="connsiteX180" fmla="*/ 6676 w 2102176"/>
                <a:gd name="connsiteY180" fmla="*/ 1701892 h 3259230"/>
                <a:gd name="connsiteX181" fmla="*/ 16201 w 2102176"/>
                <a:gd name="connsiteY181" fmla="*/ 1687605 h 3259230"/>
                <a:gd name="connsiteX182" fmla="*/ 40013 w 2102176"/>
                <a:gd name="connsiteY182" fmla="*/ 1649505 h 3259230"/>
                <a:gd name="connsiteX183" fmla="*/ 68588 w 2102176"/>
                <a:gd name="connsiteY183" fmla="*/ 1630455 h 3259230"/>
                <a:gd name="connsiteX184" fmla="*/ 87638 w 2102176"/>
                <a:gd name="connsiteY184" fmla="*/ 1616167 h 3259230"/>
                <a:gd name="connsiteX185" fmla="*/ 120976 w 2102176"/>
                <a:gd name="connsiteY185" fmla="*/ 1606642 h 3259230"/>
                <a:gd name="connsiteX186" fmla="*/ 163838 w 2102176"/>
                <a:gd name="connsiteY186" fmla="*/ 1597117 h 3259230"/>
                <a:gd name="connsiteX187" fmla="*/ 235276 w 2102176"/>
                <a:gd name="connsiteY187" fmla="*/ 1611405 h 3259230"/>
                <a:gd name="connsiteX188" fmla="*/ 249563 w 2102176"/>
                <a:gd name="connsiteY188" fmla="*/ 1620930 h 3259230"/>
                <a:gd name="connsiteX189" fmla="*/ 278138 w 2102176"/>
                <a:gd name="connsiteY189" fmla="*/ 1630455 h 3259230"/>
                <a:gd name="connsiteX190" fmla="*/ 454351 w 2102176"/>
                <a:gd name="connsiteY190" fmla="*/ 1620930 h 3259230"/>
                <a:gd name="connsiteX191" fmla="*/ 487688 w 2102176"/>
                <a:gd name="connsiteY191" fmla="*/ 1611405 h 3259230"/>
                <a:gd name="connsiteX192" fmla="*/ 506738 w 2102176"/>
                <a:gd name="connsiteY192" fmla="*/ 1606642 h 3259230"/>
                <a:gd name="connsiteX193" fmla="*/ 587701 w 2102176"/>
                <a:gd name="connsiteY193" fmla="*/ 1592355 h 3259230"/>
                <a:gd name="connsiteX194" fmla="*/ 649613 w 2102176"/>
                <a:gd name="connsiteY194" fmla="*/ 1582830 h 3259230"/>
                <a:gd name="connsiteX195" fmla="*/ 868688 w 2102176"/>
                <a:gd name="connsiteY195" fmla="*/ 1573305 h 3259230"/>
                <a:gd name="connsiteX196" fmla="*/ 897263 w 2102176"/>
                <a:gd name="connsiteY196" fmla="*/ 1559017 h 3259230"/>
                <a:gd name="connsiteX197" fmla="*/ 935363 w 2102176"/>
                <a:gd name="connsiteY197" fmla="*/ 1549492 h 3259230"/>
                <a:gd name="connsiteX198" fmla="*/ 1002038 w 2102176"/>
                <a:gd name="connsiteY198" fmla="*/ 1554255 h 3259230"/>
                <a:gd name="connsiteX199" fmla="*/ 1025851 w 2102176"/>
                <a:gd name="connsiteY199" fmla="*/ 1559017 h 3259230"/>
                <a:gd name="connsiteX200" fmla="*/ 1078238 w 2102176"/>
                <a:gd name="connsiteY200" fmla="*/ 1563780 h 3259230"/>
                <a:gd name="connsiteX201" fmla="*/ 1116338 w 2102176"/>
                <a:gd name="connsiteY201" fmla="*/ 1554255 h 3259230"/>
                <a:gd name="connsiteX202" fmla="*/ 1168726 w 2102176"/>
                <a:gd name="connsiteY202" fmla="*/ 1539967 h 3259230"/>
                <a:gd name="connsiteX203" fmla="*/ 1235401 w 2102176"/>
                <a:gd name="connsiteY203" fmla="*/ 1535205 h 3259230"/>
                <a:gd name="connsiteX204" fmla="*/ 1283026 w 2102176"/>
                <a:gd name="connsiteY204" fmla="*/ 1530442 h 3259230"/>
                <a:gd name="connsiteX205" fmla="*/ 1297313 w 2102176"/>
                <a:gd name="connsiteY205" fmla="*/ 1525680 h 3259230"/>
                <a:gd name="connsiteX206" fmla="*/ 1302076 w 2102176"/>
                <a:gd name="connsiteY206" fmla="*/ 1511392 h 3259230"/>
                <a:gd name="connsiteX207" fmla="*/ 1311601 w 2102176"/>
                <a:gd name="connsiteY207" fmla="*/ 1497105 h 3259230"/>
                <a:gd name="connsiteX208" fmla="*/ 1340176 w 2102176"/>
                <a:gd name="connsiteY208" fmla="*/ 1473292 h 3259230"/>
                <a:gd name="connsiteX209" fmla="*/ 1349701 w 2102176"/>
                <a:gd name="connsiteY209" fmla="*/ 1459005 h 3259230"/>
                <a:gd name="connsiteX210" fmla="*/ 1378276 w 2102176"/>
                <a:gd name="connsiteY210" fmla="*/ 1439955 h 3259230"/>
                <a:gd name="connsiteX211" fmla="*/ 1406851 w 2102176"/>
                <a:gd name="connsiteY211" fmla="*/ 1430430 h 3259230"/>
                <a:gd name="connsiteX212" fmla="*/ 1435426 w 2102176"/>
                <a:gd name="connsiteY212" fmla="*/ 1406617 h 3259230"/>
                <a:gd name="connsiteX213" fmla="*/ 1444951 w 2102176"/>
                <a:gd name="connsiteY213" fmla="*/ 1378042 h 3259230"/>
                <a:gd name="connsiteX214" fmla="*/ 1425901 w 2102176"/>
                <a:gd name="connsiteY214" fmla="*/ 1325655 h 3259230"/>
                <a:gd name="connsiteX215" fmla="*/ 1397326 w 2102176"/>
                <a:gd name="connsiteY215" fmla="*/ 1301842 h 3259230"/>
                <a:gd name="connsiteX216" fmla="*/ 1387801 w 2102176"/>
                <a:gd name="connsiteY216" fmla="*/ 1287555 h 3259230"/>
                <a:gd name="connsiteX217" fmla="*/ 1373513 w 2102176"/>
                <a:gd name="connsiteY217" fmla="*/ 1268505 h 3259230"/>
                <a:gd name="connsiteX218" fmla="*/ 1354463 w 2102176"/>
                <a:gd name="connsiteY218" fmla="*/ 1239930 h 3259230"/>
                <a:gd name="connsiteX219" fmla="*/ 1340176 w 2102176"/>
                <a:gd name="connsiteY219" fmla="*/ 1230405 h 3259230"/>
                <a:gd name="connsiteX220" fmla="*/ 1325888 w 2102176"/>
                <a:gd name="connsiteY220" fmla="*/ 1201830 h 3259230"/>
                <a:gd name="connsiteX221" fmla="*/ 1316363 w 2102176"/>
                <a:gd name="connsiteY221" fmla="*/ 1173255 h 3259230"/>
                <a:gd name="connsiteX222" fmla="*/ 1311601 w 2102176"/>
                <a:gd name="connsiteY222" fmla="*/ 1158967 h 3259230"/>
                <a:gd name="connsiteX223" fmla="*/ 1306838 w 2102176"/>
                <a:gd name="connsiteY223" fmla="*/ 1144680 h 3259230"/>
                <a:gd name="connsiteX224" fmla="*/ 1297313 w 2102176"/>
                <a:gd name="connsiteY224" fmla="*/ 1111342 h 3259230"/>
                <a:gd name="connsiteX225" fmla="*/ 1283026 w 2102176"/>
                <a:gd name="connsiteY225" fmla="*/ 1101817 h 3259230"/>
                <a:gd name="connsiteX226" fmla="*/ 1259213 w 2102176"/>
                <a:gd name="connsiteY226" fmla="*/ 1106580 h 3259230"/>
                <a:gd name="connsiteX227" fmla="*/ 1183013 w 2102176"/>
                <a:gd name="connsiteY227" fmla="*/ 1097055 h 3259230"/>
                <a:gd name="connsiteX228" fmla="*/ 1173488 w 2102176"/>
                <a:gd name="connsiteY228" fmla="*/ 1068480 h 3259230"/>
                <a:gd name="connsiteX229" fmla="*/ 1178251 w 2102176"/>
                <a:gd name="connsiteY229" fmla="*/ 1006567 h 3259230"/>
                <a:gd name="connsiteX230" fmla="*/ 1187776 w 2102176"/>
                <a:gd name="connsiteY230" fmla="*/ 992280 h 3259230"/>
                <a:gd name="connsiteX231" fmla="*/ 1216351 w 2102176"/>
                <a:gd name="connsiteY231" fmla="*/ 968467 h 3259230"/>
                <a:gd name="connsiteX232" fmla="*/ 1230638 w 2102176"/>
                <a:gd name="connsiteY232" fmla="*/ 963705 h 3259230"/>
                <a:gd name="connsiteX233" fmla="*/ 1240163 w 2102176"/>
                <a:gd name="connsiteY233" fmla="*/ 949417 h 3259230"/>
                <a:gd name="connsiteX234" fmla="*/ 1268738 w 2102176"/>
                <a:gd name="connsiteY234" fmla="*/ 930367 h 3259230"/>
                <a:gd name="connsiteX235" fmla="*/ 1278263 w 2102176"/>
                <a:gd name="connsiteY235" fmla="*/ 901792 h 3259230"/>
                <a:gd name="connsiteX236" fmla="*/ 1283026 w 2102176"/>
                <a:gd name="connsiteY236" fmla="*/ 887505 h 3259230"/>
                <a:gd name="connsiteX237" fmla="*/ 1292551 w 2102176"/>
                <a:gd name="connsiteY237" fmla="*/ 873217 h 3259230"/>
                <a:gd name="connsiteX238" fmla="*/ 1287788 w 2102176"/>
                <a:gd name="connsiteY238" fmla="*/ 811305 h 3259230"/>
                <a:gd name="connsiteX239" fmla="*/ 1283026 w 2102176"/>
                <a:gd name="connsiteY239" fmla="*/ 797017 h 3259230"/>
                <a:gd name="connsiteX240" fmla="*/ 1268738 w 2102176"/>
                <a:gd name="connsiteY240" fmla="*/ 787492 h 3259230"/>
                <a:gd name="connsiteX241" fmla="*/ 1259213 w 2102176"/>
                <a:gd name="connsiteY241" fmla="*/ 758917 h 3259230"/>
                <a:gd name="connsiteX242" fmla="*/ 1254451 w 2102176"/>
                <a:gd name="connsiteY242" fmla="*/ 744630 h 3259230"/>
                <a:gd name="connsiteX243" fmla="*/ 1249688 w 2102176"/>
                <a:gd name="connsiteY243" fmla="*/ 725580 h 3259230"/>
                <a:gd name="connsiteX244" fmla="*/ 1244926 w 2102176"/>
                <a:gd name="connsiteY244" fmla="*/ 687480 h 3259230"/>
                <a:gd name="connsiteX245" fmla="*/ 1240163 w 2102176"/>
                <a:gd name="connsiteY245" fmla="*/ 673192 h 3259230"/>
                <a:gd name="connsiteX246" fmla="*/ 1230638 w 2102176"/>
                <a:gd name="connsiteY246" fmla="*/ 630330 h 3259230"/>
                <a:gd name="connsiteX247" fmla="*/ 1235401 w 2102176"/>
                <a:gd name="connsiteY247" fmla="*/ 596992 h 3259230"/>
                <a:gd name="connsiteX248" fmla="*/ 1240163 w 2102176"/>
                <a:gd name="connsiteY248" fmla="*/ 582705 h 3259230"/>
                <a:gd name="connsiteX249" fmla="*/ 1259213 w 2102176"/>
                <a:gd name="connsiteY249" fmla="*/ 577942 h 3259230"/>
                <a:gd name="connsiteX250" fmla="*/ 1283026 w 2102176"/>
                <a:gd name="connsiteY250" fmla="*/ 554130 h 3259230"/>
                <a:gd name="connsiteX251" fmla="*/ 1311601 w 2102176"/>
                <a:gd name="connsiteY251" fmla="*/ 525555 h 3259230"/>
                <a:gd name="connsiteX252" fmla="*/ 1316363 w 2102176"/>
                <a:gd name="connsiteY252" fmla="*/ 511267 h 3259230"/>
                <a:gd name="connsiteX253" fmla="*/ 1325888 w 2102176"/>
                <a:gd name="connsiteY253" fmla="*/ 496980 h 3259230"/>
                <a:gd name="connsiteX254" fmla="*/ 1330651 w 2102176"/>
                <a:gd name="connsiteY254" fmla="*/ 477930 h 3259230"/>
                <a:gd name="connsiteX255" fmla="*/ 1354463 w 2102176"/>
                <a:gd name="connsiteY255" fmla="*/ 411255 h 3259230"/>
                <a:gd name="connsiteX256" fmla="*/ 1363988 w 2102176"/>
                <a:gd name="connsiteY256" fmla="*/ 311242 h 3259230"/>
                <a:gd name="connsiteX257" fmla="*/ 1373513 w 2102176"/>
                <a:gd name="connsiteY257" fmla="*/ 268380 h 3259230"/>
                <a:gd name="connsiteX258" fmla="*/ 1378276 w 2102176"/>
                <a:gd name="connsiteY258" fmla="*/ 235042 h 3259230"/>
                <a:gd name="connsiteX259" fmla="*/ 1387801 w 2102176"/>
                <a:gd name="connsiteY259" fmla="*/ 206467 h 3259230"/>
                <a:gd name="connsiteX260" fmla="*/ 1392563 w 2102176"/>
                <a:gd name="connsiteY260" fmla="*/ 187417 h 3259230"/>
                <a:gd name="connsiteX261" fmla="*/ 1402088 w 2102176"/>
                <a:gd name="connsiteY261" fmla="*/ 92167 h 3259230"/>
                <a:gd name="connsiteX262" fmla="*/ 1425901 w 2102176"/>
                <a:gd name="connsiteY262" fmla="*/ 44542 h 3259230"/>
                <a:gd name="connsiteX263" fmla="*/ 1454476 w 2102176"/>
                <a:gd name="connsiteY263" fmla="*/ 20730 h 3259230"/>
                <a:gd name="connsiteX264" fmla="*/ 1483051 w 2102176"/>
                <a:gd name="connsiteY264" fmla="*/ 11205 h 3259230"/>
                <a:gd name="connsiteX265" fmla="*/ 1497338 w 2102176"/>
                <a:gd name="connsiteY265" fmla="*/ 6442 h 3259230"/>
                <a:gd name="connsiteX266" fmla="*/ 1511627 w 2102176"/>
                <a:gd name="connsiteY266" fmla="*/ 1680 h 3259230"/>
                <a:gd name="connsiteX267" fmla="*/ 1575583 w 2102176"/>
                <a:gd name="connsiteY267" fmla="*/ 1679 h 3259230"/>
                <a:gd name="connsiteX0" fmla="*/ 1574821 w 2101414"/>
                <a:gd name="connsiteY0" fmla="*/ 1679 h 3259230"/>
                <a:gd name="connsiteX1" fmla="*/ 1634689 w 2101414"/>
                <a:gd name="connsiteY1" fmla="*/ 42161 h 3259230"/>
                <a:gd name="connsiteX2" fmla="*/ 1648976 w 2101414"/>
                <a:gd name="connsiteY2" fmla="*/ 111217 h 3259230"/>
                <a:gd name="connsiteX3" fmla="*/ 1658501 w 2101414"/>
                <a:gd name="connsiteY3" fmla="*/ 154080 h 3259230"/>
                <a:gd name="connsiteX4" fmla="*/ 1668026 w 2101414"/>
                <a:gd name="connsiteY4" fmla="*/ 215992 h 3259230"/>
                <a:gd name="connsiteX5" fmla="*/ 1677551 w 2101414"/>
                <a:gd name="connsiteY5" fmla="*/ 249330 h 3259230"/>
                <a:gd name="connsiteX6" fmla="*/ 1691839 w 2101414"/>
                <a:gd name="connsiteY6" fmla="*/ 325530 h 3259230"/>
                <a:gd name="connsiteX7" fmla="*/ 1701364 w 2101414"/>
                <a:gd name="connsiteY7" fmla="*/ 354105 h 3259230"/>
                <a:gd name="connsiteX8" fmla="*/ 1706126 w 2101414"/>
                <a:gd name="connsiteY8" fmla="*/ 368392 h 3259230"/>
                <a:gd name="connsiteX9" fmla="*/ 1715651 w 2101414"/>
                <a:gd name="connsiteY9" fmla="*/ 382680 h 3259230"/>
                <a:gd name="connsiteX10" fmla="*/ 1725176 w 2101414"/>
                <a:gd name="connsiteY10" fmla="*/ 411255 h 3259230"/>
                <a:gd name="connsiteX11" fmla="*/ 1744226 w 2101414"/>
                <a:gd name="connsiteY11" fmla="*/ 439830 h 3259230"/>
                <a:gd name="connsiteX12" fmla="*/ 1748989 w 2101414"/>
                <a:gd name="connsiteY12" fmla="*/ 454117 h 3259230"/>
                <a:gd name="connsiteX13" fmla="*/ 1772801 w 2101414"/>
                <a:gd name="connsiteY13" fmla="*/ 482692 h 3259230"/>
                <a:gd name="connsiteX14" fmla="*/ 1787089 w 2101414"/>
                <a:gd name="connsiteY14" fmla="*/ 487455 h 3259230"/>
                <a:gd name="connsiteX15" fmla="*/ 1796614 w 2101414"/>
                <a:gd name="connsiteY15" fmla="*/ 501742 h 3259230"/>
                <a:gd name="connsiteX16" fmla="*/ 1825189 w 2101414"/>
                <a:gd name="connsiteY16" fmla="*/ 520792 h 3259230"/>
                <a:gd name="connsiteX17" fmla="*/ 1853764 w 2101414"/>
                <a:gd name="connsiteY17" fmla="*/ 563655 h 3259230"/>
                <a:gd name="connsiteX18" fmla="*/ 1863289 w 2101414"/>
                <a:gd name="connsiteY18" fmla="*/ 577942 h 3259230"/>
                <a:gd name="connsiteX19" fmla="*/ 1858526 w 2101414"/>
                <a:gd name="connsiteY19" fmla="*/ 611280 h 3259230"/>
                <a:gd name="connsiteX20" fmla="*/ 1849001 w 2101414"/>
                <a:gd name="connsiteY20" fmla="*/ 673192 h 3259230"/>
                <a:gd name="connsiteX21" fmla="*/ 1839476 w 2101414"/>
                <a:gd name="connsiteY21" fmla="*/ 701767 h 3259230"/>
                <a:gd name="connsiteX22" fmla="*/ 1829951 w 2101414"/>
                <a:gd name="connsiteY22" fmla="*/ 716055 h 3259230"/>
                <a:gd name="connsiteX23" fmla="*/ 1825189 w 2101414"/>
                <a:gd name="connsiteY23" fmla="*/ 735105 h 3259230"/>
                <a:gd name="connsiteX24" fmla="*/ 1820426 w 2101414"/>
                <a:gd name="connsiteY24" fmla="*/ 749392 h 3259230"/>
                <a:gd name="connsiteX25" fmla="*/ 1825189 w 2101414"/>
                <a:gd name="connsiteY25" fmla="*/ 777967 h 3259230"/>
                <a:gd name="connsiteX26" fmla="*/ 1834714 w 2101414"/>
                <a:gd name="connsiteY26" fmla="*/ 806542 h 3259230"/>
                <a:gd name="connsiteX27" fmla="*/ 1839476 w 2101414"/>
                <a:gd name="connsiteY27" fmla="*/ 820830 h 3259230"/>
                <a:gd name="connsiteX28" fmla="*/ 1849001 w 2101414"/>
                <a:gd name="connsiteY28" fmla="*/ 835117 h 3259230"/>
                <a:gd name="connsiteX29" fmla="*/ 1853764 w 2101414"/>
                <a:gd name="connsiteY29" fmla="*/ 854167 h 3259230"/>
                <a:gd name="connsiteX30" fmla="*/ 1863289 w 2101414"/>
                <a:gd name="connsiteY30" fmla="*/ 954180 h 3259230"/>
                <a:gd name="connsiteX31" fmla="*/ 1868051 w 2101414"/>
                <a:gd name="connsiteY31" fmla="*/ 992280 h 3259230"/>
                <a:gd name="connsiteX32" fmla="*/ 1863289 w 2101414"/>
                <a:gd name="connsiteY32" fmla="*/ 1016092 h 3259230"/>
                <a:gd name="connsiteX33" fmla="*/ 1849001 w 2101414"/>
                <a:gd name="connsiteY33" fmla="*/ 1087530 h 3259230"/>
                <a:gd name="connsiteX34" fmla="*/ 1839476 w 2101414"/>
                <a:gd name="connsiteY34" fmla="*/ 1116105 h 3259230"/>
                <a:gd name="connsiteX35" fmla="*/ 1829951 w 2101414"/>
                <a:gd name="connsiteY35" fmla="*/ 1144680 h 3259230"/>
                <a:gd name="connsiteX36" fmla="*/ 1815664 w 2101414"/>
                <a:gd name="connsiteY36" fmla="*/ 1187542 h 3259230"/>
                <a:gd name="connsiteX37" fmla="*/ 1810901 w 2101414"/>
                <a:gd name="connsiteY37" fmla="*/ 1201830 h 3259230"/>
                <a:gd name="connsiteX38" fmla="*/ 1777564 w 2101414"/>
                <a:gd name="connsiteY38" fmla="*/ 1244692 h 3259230"/>
                <a:gd name="connsiteX39" fmla="*/ 1768039 w 2101414"/>
                <a:gd name="connsiteY39" fmla="*/ 1258980 h 3259230"/>
                <a:gd name="connsiteX40" fmla="*/ 1739464 w 2101414"/>
                <a:gd name="connsiteY40" fmla="*/ 1278030 h 3259230"/>
                <a:gd name="connsiteX41" fmla="*/ 1729939 w 2101414"/>
                <a:gd name="connsiteY41" fmla="*/ 1292317 h 3259230"/>
                <a:gd name="connsiteX42" fmla="*/ 1701364 w 2101414"/>
                <a:gd name="connsiteY42" fmla="*/ 1311367 h 3259230"/>
                <a:gd name="connsiteX43" fmla="*/ 1691839 w 2101414"/>
                <a:gd name="connsiteY43" fmla="*/ 1325655 h 3259230"/>
                <a:gd name="connsiteX44" fmla="*/ 1677551 w 2101414"/>
                <a:gd name="connsiteY44" fmla="*/ 1335180 h 3259230"/>
                <a:gd name="connsiteX45" fmla="*/ 1668026 w 2101414"/>
                <a:gd name="connsiteY45" fmla="*/ 1378042 h 3259230"/>
                <a:gd name="connsiteX46" fmla="*/ 1682314 w 2101414"/>
                <a:gd name="connsiteY46" fmla="*/ 1406617 h 3259230"/>
                <a:gd name="connsiteX47" fmla="*/ 1696601 w 2101414"/>
                <a:gd name="connsiteY47" fmla="*/ 1416142 h 3259230"/>
                <a:gd name="connsiteX48" fmla="*/ 1734701 w 2101414"/>
                <a:gd name="connsiteY48" fmla="*/ 1439955 h 3259230"/>
                <a:gd name="connsiteX49" fmla="*/ 1748989 w 2101414"/>
                <a:gd name="connsiteY49" fmla="*/ 1444717 h 3259230"/>
                <a:gd name="connsiteX50" fmla="*/ 1758514 w 2101414"/>
                <a:gd name="connsiteY50" fmla="*/ 1459005 h 3259230"/>
                <a:gd name="connsiteX51" fmla="*/ 1791851 w 2101414"/>
                <a:gd name="connsiteY51" fmla="*/ 1497105 h 3259230"/>
                <a:gd name="connsiteX52" fmla="*/ 1810901 w 2101414"/>
                <a:gd name="connsiteY52" fmla="*/ 1539967 h 3259230"/>
                <a:gd name="connsiteX53" fmla="*/ 1825189 w 2101414"/>
                <a:gd name="connsiteY53" fmla="*/ 1544730 h 3259230"/>
                <a:gd name="connsiteX54" fmla="*/ 1829951 w 2101414"/>
                <a:gd name="connsiteY54" fmla="*/ 1559017 h 3259230"/>
                <a:gd name="connsiteX55" fmla="*/ 1858526 w 2101414"/>
                <a:gd name="connsiteY55" fmla="*/ 1578067 h 3259230"/>
                <a:gd name="connsiteX56" fmla="*/ 1877576 w 2101414"/>
                <a:gd name="connsiteY56" fmla="*/ 1620930 h 3259230"/>
                <a:gd name="connsiteX57" fmla="*/ 1891864 w 2101414"/>
                <a:gd name="connsiteY57" fmla="*/ 1630455 h 3259230"/>
                <a:gd name="connsiteX58" fmla="*/ 1939489 w 2101414"/>
                <a:gd name="connsiteY58" fmla="*/ 1644742 h 3259230"/>
                <a:gd name="connsiteX59" fmla="*/ 1953776 w 2101414"/>
                <a:gd name="connsiteY59" fmla="*/ 1649505 h 3259230"/>
                <a:gd name="connsiteX60" fmla="*/ 1982351 w 2101414"/>
                <a:gd name="connsiteY60" fmla="*/ 1663792 h 3259230"/>
                <a:gd name="connsiteX61" fmla="*/ 2025214 w 2101414"/>
                <a:gd name="connsiteY61" fmla="*/ 1692367 h 3259230"/>
                <a:gd name="connsiteX62" fmla="*/ 2039501 w 2101414"/>
                <a:gd name="connsiteY62" fmla="*/ 1701892 h 3259230"/>
                <a:gd name="connsiteX63" fmla="*/ 2049026 w 2101414"/>
                <a:gd name="connsiteY63" fmla="*/ 1716180 h 3259230"/>
                <a:gd name="connsiteX64" fmla="*/ 2063314 w 2101414"/>
                <a:gd name="connsiteY64" fmla="*/ 1725705 h 3259230"/>
                <a:gd name="connsiteX65" fmla="*/ 2072839 w 2101414"/>
                <a:gd name="connsiteY65" fmla="*/ 1754280 h 3259230"/>
                <a:gd name="connsiteX66" fmla="*/ 2077601 w 2101414"/>
                <a:gd name="connsiteY66" fmla="*/ 1768567 h 3259230"/>
                <a:gd name="connsiteX67" fmla="*/ 2082364 w 2101414"/>
                <a:gd name="connsiteY67" fmla="*/ 1782855 h 3259230"/>
                <a:gd name="connsiteX68" fmla="*/ 2087126 w 2101414"/>
                <a:gd name="connsiteY68" fmla="*/ 1806667 h 3259230"/>
                <a:gd name="connsiteX69" fmla="*/ 2091889 w 2101414"/>
                <a:gd name="connsiteY69" fmla="*/ 1820955 h 3259230"/>
                <a:gd name="connsiteX70" fmla="*/ 2101414 w 2101414"/>
                <a:gd name="connsiteY70" fmla="*/ 1859055 h 3259230"/>
                <a:gd name="connsiteX71" fmla="*/ 2091889 w 2101414"/>
                <a:gd name="connsiteY71" fmla="*/ 1935255 h 3259230"/>
                <a:gd name="connsiteX72" fmla="*/ 2082364 w 2101414"/>
                <a:gd name="connsiteY72" fmla="*/ 1963830 h 3259230"/>
                <a:gd name="connsiteX73" fmla="*/ 2077601 w 2101414"/>
                <a:gd name="connsiteY73" fmla="*/ 1978117 h 3259230"/>
                <a:gd name="connsiteX74" fmla="*/ 2058551 w 2101414"/>
                <a:gd name="connsiteY74" fmla="*/ 2006692 h 3259230"/>
                <a:gd name="connsiteX75" fmla="*/ 2044264 w 2101414"/>
                <a:gd name="connsiteY75" fmla="*/ 2035267 h 3259230"/>
                <a:gd name="connsiteX76" fmla="*/ 2029976 w 2101414"/>
                <a:gd name="connsiteY76" fmla="*/ 2044792 h 3259230"/>
                <a:gd name="connsiteX77" fmla="*/ 2020451 w 2101414"/>
                <a:gd name="connsiteY77" fmla="*/ 2059080 h 3259230"/>
                <a:gd name="connsiteX78" fmla="*/ 2006164 w 2101414"/>
                <a:gd name="connsiteY78" fmla="*/ 2063842 h 3259230"/>
                <a:gd name="connsiteX79" fmla="*/ 1944251 w 2101414"/>
                <a:gd name="connsiteY79" fmla="*/ 2078130 h 3259230"/>
                <a:gd name="connsiteX80" fmla="*/ 1929964 w 2101414"/>
                <a:gd name="connsiteY80" fmla="*/ 2092417 h 3259230"/>
                <a:gd name="connsiteX81" fmla="*/ 1915676 w 2101414"/>
                <a:gd name="connsiteY81" fmla="*/ 2101942 h 3259230"/>
                <a:gd name="connsiteX82" fmla="*/ 1896626 w 2101414"/>
                <a:gd name="connsiteY82" fmla="*/ 2130517 h 3259230"/>
                <a:gd name="connsiteX83" fmla="*/ 1868051 w 2101414"/>
                <a:gd name="connsiteY83" fmla="*/ 2173380 h 3259230"/>
                <a:gd name="connsiteX84" fmla="*/ 1849001 w 2101414"/>
                <a:gd name="connsiteY84" fmla="*/ 2201955 h 3259230"/>
                <a:gd name="connsiteX85" fmla="*/ 1839476 w 2101414"/>
                <a:gd name="connsiteY85" fmla="*/ 2216242 h 3259230"/>
                <a:gd name="connsiteX86" fmla="*/ 1810901 w 2101414"/>
                <a:gd name="connsiteY86" fmla="*/ 2273392 h 3259230"/>
                <a:gd name="connsiteX87" fmla="*/ 1801376 w 2101414"/>
                <a:gd name="connsiteY87" fmla="*/ 2287680 h 3259230"/>
                <a:gd name="connsiteX88" fmla="*/ 1791851 w 2101414"/>
                <a:gd name="connsiteY88" fmla="*/ 2316255 h 3259230"/>
                <a:gd name="connsiteX89" fmla="*/ 1787089 w 2101414"/>
                <a:gd name="connsiteY89" fmla="*/ 2330542 h 3259230"/>
                <a:gd name="connsiteX90" fmla="*/ 1796614 w 2101414"/>
                <a:gd name="connsiteY90" fmla="*/ 2363880 h 3259230"/>
                <a:gd name="connsiteX91" fmla="*/ 1806139 w 2101414"/>
                <a:gd name="connsiteY91" fmla="*/ 2392455 h 3259230"/>
                <a:gd name="connsiteX92" fmla="*/ 1810901 w 2101414"/>
                <a:gd name="connsiteY92" fmla="*/ 2406742 h 3259230"/>
                <a:gd name="connsiteX93" fmla="*/ 1820426 w 2101414"/>
                <a:gd name="connsiteY93" fmla="*/ 2449605 h 3259230"/>
                <a:gd name="connsiteX94" fmla="*/ 1829951 w 2101414"/>
                <a:gd name="connsiteY94" fmla="*/ 2463892 h 3259230"/>
                <a:gd name="connsiteX95" fmla="*/ 1839476 w 2101414"/>
                <a:gd name="connsiteY95" fmla="*/ 2492467 h 3259230"/>
                <a:gd name="connsiteX96" fmla="*/ 1863289 w 2101414"/>
                <a:gd name="connsiteY96" fmla="*/ 2535330 h 3259230"/>
                <a:gd name="connsiteX97" fmla="*/ 1858526 w 2101414"/>
                <a:gd name="connsiteY97" fmla="*/ 2678205 h 3259230"/>
                <a:gd name="connsiteX98" fmla="*/ 1858526 w 2101414"/>
                <a:gd name="connsiteY98" fmla="*/ 2721067 h 3259230"/>
                <a:gd name="connsiteX99" fmla="*/ 1858526 w 2101414"/>
                <a:gd name="connsiteY99" fmla="*/ 3025867 h 3259230"/>
                <a:gd name="connsiteX100" fmla="*/ 1853764 w 2101414"/>
                <a:gd name="connsiteY100" fmla="*/ 3059205 h 3259230"/>
                <a:gd name="connsiteX101" fmla="*/ 1844239 w 2101414"/>
                <a:gd name="connsiteY101" fmla="*/ 3125880 h 3259230"/>
                <a:gd name="connsiteX102" fmla="*/ 1839476 w 2101414"/>
                <a:gd name="connsiteY102" fmla="*/ 3140167 h 3259230"/>
                <a:gd name="connsiteX103" fmla="*/ 1820426 w 2101414"/>
                <a:gd name="connsiteY103" fmla="*/ 3168742 h 3259230"/>
                <a:gd name="connsiteX104" fmla="*/ 1815664 w 2101414"/>
                <a:gd name="connsiteY104" fmla="*/ 3183030 h 3259230"/>
                <a:gd name="connsiteX105" fmla="*/ 1772801 w 2101414"/>
                <a:gd name="connsiteY105" fmla="*/ 3202080 h 3259230"/>
                <a:gd name="connsiteX106" fmla="*/ 1729939 w 2101414"/>
                <a:gd name="connsiteY106" fmla="*/ 3225892 h 3259230"/>
                <a:gd name="connsiteX107" fmla="*/ 1715651 w 2101414"/>
                <a:gd name="connsiteY107" fmla="*/ 3235417 h 3259230"/>
                <a:gd name="connsiteX108" fmla="*/ 1677551 w 2101414"/>
                <a:gd name="connsiteY108" fmla="*/ 3244942 h 3259230"/>
                <a:gd name="connsiteX109" fmla="*/ 1582301 w 2101414"/>
                <a:gd name="connsiteY109" fmla="*/ 3254467 h 3259230"/>
                <a:gd name="connsiteX110" fmla="*/ 1563251 w 2101414"/>
                <a:gd name="connsiteY110" fmla="*/ 3259230 h 3259230"/>
                <a:gd name="connsiteX111" fmla="*/ 1501339 w 2101414"/>
                <a:gd name="connsiteY111" fmla="*/ 3254467 h 3259230"/>
                <a:gd name="connsiteX112" fmla="*/ 1468001 w 2101414"/>
                <a:gd name="connsiteY112" fmla="*/ 3244942 h 3259230"/>
                <a:gd name="connsiteX113" fmla="*/ 1434664 w 2101414"/>
                <a:gd name="connsiteY113" fmla="*/ 3240180 h 3259230"/>
                <a:gd name="connsiteX114" fmla="*/ 1420376 w 2101414"/>
                <a:gd name="connsiteY114" fmla="*/ 3235417 h 3259230"/>
                <a:gd name="connsiteX115" fmla="*/ 1367989 w 2101414"/>
                <a:gd name="connsiteY115" fmla="*/ 3225892 h 3259230"/>
                <a:gd name="connsiteX116" fmla="*/ 1348939 w 2101414"/>
                <a:gd name="connsiteY116" fmla="*/ 3221130 h 3259230"/>
                <a:gd name="connsiteX117" fmla="*/ 1320364 w 2101414"/>
                <a:gd name="connsiteY117" fmla="*/ 3211605 h 3259230"/>
                <a:gd name="connsiteX118" fmla="*/ 1291789 w 2101414"/>
                <a:gd name="connsiteY118" fmla="*/ 3197317 h 3259230"/>
                <a:gd name="connsiteX119" fmla="*/ 1263214 w 2101414"/>
                <a:gd name="connsiteY119" fmla="*/ 3183030 h 3259230"/>
                <a:gd name="connsiteX120" fmla="*/ 1248926 w 2101414"/>
                <a:gd name="connsiteY120" fmla="*/ 3173505 h 3259230"/>
                <a:gd name="connsiteX121" fmla="*/ 1239401 w 2101414"/>
                <a:gd name="connsiteY121" fmla="*/ 3144930 h 3259230"/>
                <a:gd name="connsiteX122" fmla="*/ 1239401 w 2101414"/>
                <a:gd name="connsiteY122" fmla="*/ 3002055 h 3259230"/>
                <a:gd name="connsiteX123" fmla="*/ 1229876 w 2101414"/>
                <a:gd name="connsiteY123" fmla="*/ 2968717 h 3259230"/>
                <a:gd name="connsiteX124" fmla="*/ 1234639 w 2101414"/>
                <a:gd name="connsiteY124" fmla="*/ 2911567 h 3259230"/>
                <a:gd name="connsiteX125" fmla="*/ 1244164 w 2101414"/>
                <a:gd name="connsiteY125" fmla="*/ 2868705 h 3259230"/>
                <a:gd name="connsiteX126" fmla="*/ 1239401 w 2101414"/>
                <a:gd name="connsiteY126" fmla="*/ 2792505 h 3259230"/>
                <a:gd name="connsiteX127" fmla="*/ 1244164 w 2101414"/>
                <a:gd name="connsiteY127" fmla="*/ 2730592 h 3259230"/>
                <a:gd name="connsiteX128" fmla="*/ 1244164 w 2101414"/>
                <a:gd name="connsiteY128" fmla="*/ 2659155 h 3259230"/>
                <a:gd name="connsiteX129" fmla="*/ 1234639 w 2101414"/>
                <a:gd name="connsiteY129" fmla="*/ 2592480 h 3259230"/>
                <a:gd name="connsiteX130" fmla="*/ 1229876 w 2101414"/>
                <a:gd name="connsiteY130" fmla="*/ 2578192 h 3259230"/>
                <a:gd name="connsiteX131" fmla="*/ 1234639 w 2101414"/>
                <a:gd name="connsiteY131" fmla="*/ 2521042 h 3259230"/>
                <a:gd name="connsiteX132" fmla="*/ 1239401 w 2101414"/>
                <a:gd name="connsiteY132" fmla="*/ 2506755 h 3259230"/>
                <a:gd name="connsiteX133" fmla="*/ 1253689 w 2101414"/>
                <a:gd name="connsiteY133" fmla="*/ 2459130 h 3259230"/>
                <a:gd name="connsiteX134" fmla="*/ 1258451 w 2101414"/>
                <a:gd name="connsiteY134" fmla="*/ 2444842 h 3259230"/>
                <a:gd name="connsiteX135" fmla="*/ 1277501 w 2101414"/>
                <a:gd name="connsiteY135" fmla="*/ 2416267 h 3259230"/>
                <a:gd name="connsiteX136" fmla="*/ 1291789 w 2101414"/>
                <a:gd name="connsiteY136" fmla="*/ 2368642 h 3259230"/>
                <a:gd name="connsiteX137" fmla="*/ 1296551 w 2101414"/>
                <a:gd name="connsiteY137" fmla="*/ 2354355 h 3259230"/>
                <a:gd name="connsiteX138" fmla="*/ 1282264 w 2101414"/>
                <a:gd name="connsiteY138" fmla="*/ 2297205 h 3259230"/>
                <a:gd name="connsiteX139" fmla="*/ 1272739 w 2101414"/>
                <a:gd name="connsiteY139" fmla="*/ 2282917 h 3259230"/>
                <a:gd name="connsiteX140" fmla="*/ 1263214 w 2101414"/>
                <a:gd name="connsiteY140" fmla="*/ 2240055 h 3259230"/>
                <a:gd name="connsiteX141" fmla="*/ 1258451 w 2101414"/>
                <a:gd name="connsiteY141" fmla="*/ 2197192 h 3259230"/>
                <a:gd name="connsiteX142" fmla="*/ 1248926 w 2101414"/>
                <a:gd name="connsiteY142" fmla="*/ 2163855 h 3259230"/>
                <a:gd name="connsiteX143" fmla="*/ 1253689 w 2101414"/>
                <a:gd name="connsiteY143" fmla="*/ 2059080 h 3259230"/>
                <a:gd name="connsiteX144" fmla="*/ 1263214 w 2101414"/>
                <a:gd name="connsiteY144" fmla="*/ 2011455 h 3259230"/>
                <a:gd name="connsiteX145" fmla="*/ 1258451 w 2101414"/>
                <a:gd name="connsiteY145" fmla="*/ 1959067 h 3259230"/>
                <a:gd name="connsiteX146" fmla="*/ 1215589 w 2101414"/>
                <a:gd name="connsiteY146" fmla="*/ 1935255 h 3259230"/>
                <a:gd name="connsiteX147" fmla="*/ 1201301 w 2101414"/>
                <a:gd name="connsiteY147" fmla="*/ 1940017 h 3259230"/>
                <a:gd name="connsiteX148" fmla="*/ 1163201 w 2101414"/>
                <a:gd name="connsiteY148" fmla="*/ 1930492 h 3259230"/>
                <a:gd name="connsiteX149" fmla="*/ 1148914 w 2101414"/>
                <a:gd name="connsiteY149" fmla="*/ 1920967 h 3259230"/>
                <a:gd name="connsiteX150" fmla="*/ 1120339 w 2101414"/>
                <a:gd name="connsiteY150" fmla="*/ 1911442 h 3259230"/>
                <a:gd name="connsiteX151" fmla="*/ 1106051 w 2101414"/>
                <a:gd name="connsiteY151" fmla="*/ 1906680 h 3259230"/>
                <a:gd name="connsiteX152" fmla="*/ 1039376 w 2101414"/>
                <a:gd name="connsiteY152" fmla="*/ 1916205 h 3259230"/>
                <a:gd name="connsiteX153" fmla="*/ 1006039 w 2101414"/>
                <a:gd name="connsiteY153" fmla="*/ 1911442 h 3259230"/>
                <a:gd name="connsiteX154" fmla="*/ 944126 w 2101414"/>
                <a:gd name="connsiteY154" fmla="*/ 1920967 h 3259230"/>
                <a:gd name="connsiteX155" fmla="*/ 882214 w 2101414"/>
                <a:gd name="connsiteY155" fmla="*/ 1916205 h 3259230"/>
                <a:gd name="connsiteX156" fmla="*/ 867926 w 2101414"/>
                <a:gd name="connsiteY156" fmla="*/ 1911442 h 3259230"/>
                <a:gd name="connsiteX157" fmla="*/ 853639 w 2101414"/>
                <a:gd name="connsiteY157" fmla="*/ 1901917 h 3259230"/>
                <a:gd name="connsiteX158" fmla="*/ 834589 w 2101414"/>
                <a:gd name="connsiteY158" fmla="*/ 1897155 h 3259230"/>
                <a:gd name="connsiteX159" fmla="*/ 806014 w 2101414"/>
                <a:gd name="connsiteY159" fmla="*/ 1901917 h 3259230"/>
                <a:gd name="connsiteX160" fmla="*/ 777439 w 2101414"/>
                <a:gd name="connsiteY160" fmla="*/ 1887630 h 3259230"/>
                <a:gd name="connsiteX161" fmla="*/ 706001 w 2101414"/>
                <a:gd name="connsiteY161" fmla="*/ 1892392 h 3259230"/>
                <a:gd name="connsiteX162" fmla="*/ 663139 w 2101414"/>
                <a:gd name="connsiteY162" fmla="*/ 1868580 h 3259230"/>
                <a:gd name="connsiteX163" fmla="*/ 596464 w 2101414"/>
                <a:gd name="connsiteY163" fmla="*/ 1849530 h 3259230"/>
                <a:gd name="connsiteX164" fmla="*/ 558364 w 2101414"/>
                <a:gd name="connsiteY164" fmla="*/ 1844767 h 3259230"/>
                <a:gd name="connsiteX165" fmla="*/ 515501 w 2101414"/>
                <a:gd name="connsiteY165" fmla="*/ 1849530 h 3259230"/>
                <a:gd name="connsiteX166" fmla="*/ 415489 w 2101414"/>
                <a:gd name="connsiteY166" fmla="*/ 1840005 h 3259230"/>
                <a:gd name="connsiteX167" fmla="*/ 344051 w 2101414"/>
                <a:gd name="connsiteY167" fmla="*/ 1830480 h 3259230"/>
                <a:gd name="connsiteX168" fmla="*/ 244039 w 2101414"/>
                <a:gd name="connsiteY168" fmla="*/ 1840005 h 3259230"/>
                <a:gd name="connsiteX169" fmla="*/ 196414 w 2101414"/>
                <a:gd name="connsiteY169" fmla="*/ 1849530 h 3259230"/>
                <a:gd name="connsiteX170" fmla="*/ 158314 w 2101414"/>
                <a:gd name="connsiteY170" fmla="*/ 1859055 h 3259230"/>
                <a:gd name="connsiteX171" fmla="*/ 129739 w 2101414"/>
                <a:gd name="connsiteY171" fmla="*/ 1868580 h 3259230"/>
                <a:gd name="connsiteX172" fmla="*/ 101164 w 2101414"/>
                <a:gd name="connsiteY172" fmla="*/ 1873342 h 3259230"/>
                <a:gd name="connsiteX173" fmla="*/ 72589 w 2101414"/>
                <a:gd name="connsiteY173" fmla="*/ 1863817 h 3259230"/>
                <a:gd name="connsiteX174" fmla="*/ 58301 w 2101414"/>
                <a:gd name="connsiteY174" fmla="*/ 1859055 h 3259230"/>
                <a:gd name="connsiteX175" fmla="*/ 29726 w 2101414"/>
                <a:gd name="connsiteY175" fmla="*/ 1840005 h 3259230"/>
                <a:gd name="connsiteX176" fmla="*/ 10676 w 2101414"/>
                <a:gd name="connsiteY176" fmla="*/ 1811430 h 3259230"/>
                <a:gd name="connsiteX177" fmla="*/ 1151 w 2101414"/>
                <a:gd name="connsiteY177" fmla="*/ 1773330 h 3259230"/>
                <a:gd name="connsiteX178" fmla="*/ 38931 w 2101414"/>
                <a:gd name="connsiteY178" fmla="*/ 1744755 h 3259230"/>
                <a:gd name="connsiteX179" fmla="*/ 31900 w 2101414"/>
                <a:gd name="connsiteY179" fmla="*/ 1716180 h 3259230"/>
                <a:gd name="connsiteX180" fmla="*/ 5914 w 2101414"/>
                <a:gd name="connsiteY180" fmla="*/ 1701892 h 3259230"/>
                <a:gd name="connsiteX181" fmla="*/ 15439 w 2101414"/>
                <a:gd name="connsiteY181" fmla="*/ 1687605 h 3259230"/>
                <a:gd name="connsiteX182" fmla="*/ 39251 w 2101414"/>
                <a:gd name="connsiteY182" fmla="*/ 1649505 h 3259230"/>
                <a:gd name="connsiteX183" fmla="*/ 67826 w 2101414"/>
                <a:gd name="connsiteY183" fmla="*/ 1630455 h 3259230"/>
                <a:gd name="connsiteX184" fmla="*/ 86876 w 2101414"/>
                <a:gd name="connsiteY184" fmla="*/ 1616167 h 3259230"/>
                <a:gd name="connsiteX185" fmla="*/ 120214 w 2101414"/>
                <a:gd name="connsiteY185" fmla="*/ 1606642 h 3259230"/>
                <a:gd name="connsiteX186" fmla="*/ 163076 w 2101414"/>
                <a:gd name="connsiteY186" fmla="*/ 1597117 h 3259230"/>
                <a:gd name="connsiteX187" fmla="*/ 234514 w 2101414"/>
                <a:gd name="connsiteY187" fmla="*/ 1611405 h 3259230"/>
                <a:gd name="connsiteX188" fmla="*/ 248801 w 2101414"/>
                <a:gd name="connsiteY188" fmla="*/ 1620930 h 3259230"/>
                <a:gd name="connsiteX189" fmla="*/ 277376 w 2101414"/>
                <a:gd name="connsiteY189" fmla="*/ 1630455 h 3259230"/>
                <a:gd name="connsiteX190" fmla="*/ 453589 w 2101414"/>
                <a:gd name="connsiteY190" fmla="*/ 1620930 h 3259230"/>
                <a:gd name="connsiteX191" fmla="*/ 486926 w 2101414"/>
                <a:gd name="connsiteY191" fmla="*/ 1611405 h 3259230"/>
                <a:gd name="connsiteX192" fmla="*/ 505976 w 2101414"/>
                <a:gd name="connsiteY192" fmla="*/ 1606642 h 3259230"/>
                <a:gd name="connsiteX193" fmla="*/ 586939 w 2101414"/>
                <a:gd name="connsiteY193" fmla="*/ 1592355 h 3259230"/>
                <a:gd name="connsiteX194" fmla="*/ 648851 w 2101414"/>
                <a:gd name="connsiteY194" fmla="*/ 1582830 h 3259230"/>
                <a:gd name="connsiteX195" fmla="*/ 867926 w 2101414"/>
                <a:gd name="connsiteY195" fmla="*/ 1573305 h 3259230"/>
                <a:gd name="connsiteX196" fmla="*/ 896501 w 2101414"/>
                <a:gd name="connsiteY196" fmla="*/ 1559017 h 3259230"/>
                <a:gd name="connsiteX197" fmla="*/ 934601 w 2101414"/>
                <a:gd name="connsiteY197" fmla="*/ 1549492 h 3259230"/>
                <a:gd name="connsiteX198" fmla="*/ 1001276 w 2101414"/>
                <a:gd name="connsiteY198" fmla="*/ 1554255 h 3259230"/>
                <a:gd name="connsiteX199" fmla="*/ 1025089 w 2101414"/>
                <a:gd name="connsiteY199" fmla="*/ 1559017 h 3259230"/>
                <a:gd name="connsiteX200" fmla="*/ 1077476 w 2101414"/>
                <a:gd name="connsiteY200" fmla="*/ 1563780 h 3259230"/>
                <a:gd name="connsiteX201" fmla="*/ 1115576 w 2101414"/>
                <a:gd name="connsiteY201" fmla="*/ 1554255 h 3259230"/>
                <a:gd name="connsiteX202" fmla="*/ 1167964 w 2101414"/>
                <a:gd name="connsiteY202" fmla="*/ 1539967 h 3259230"/>
                <a:gd name="connsiteX203" fmla="*/ 1234639 w 2101414"/>
                <a:gd name="connsiteY203" fmla="*/ 1535205 h 3259230"/>
                <a:gd name="connsiteX204" fmla="*/ 1282264 w 2101414"/>
                <a:gd name="connsiteY204" fmla="*/ 1530442 h 3259230"/>
                <a:gd name="connsiteX205" fmla="*/ 1296551 w 2101414"/>
                <a:gd name="connsiteY205" fmla="*/ 1525680 h 3259230"/>
                <a:gd name="connsiteX206" fmla="*/ 1301314 w 2101414"/>
                <a:gd name="connsiteY206" fmla="*/ 1511392 h 3259230"/>
                <a:gd name="connsiteX207" fmla="*/ 1310839 w 2101414"/>
                <a:gd name="connsiteY207" fmla="*/ 1497105 h 3259230"/>
                <a:gd name="connsiteX208" fmla="*/ 1339414 w 2101414"/>
                <a:gd name="connsiteY208" fmla="*/ 1473292 h 3259230"/>
                <a:gd name="connsiteX209" fmla="*/ 1348939 w 2101414"/>
                <a:gd name="connsiteY209" fmla="*/ 1459005 h 3259230"/>
                <a:gd name="connsiteX210" fmla="*/ 1377514 w 2101414"/>
                <a:gd name="connsiteY210" fmla="*/ 1439955 h 3259230"/>
                <a:gd name="connsiteX211" fmla="*/ 1406089 w 2101414"/>
                <a:gd name="connsiteY211" fmla="*/ 1430430 h 3259230"/>
                <a:gd name="connsiteX212" fmla="*/ 1434664 w 2101414"/>
                <a:gd name="connsiteY212" fmla="*/ 1406617 h 3259230"/>
                <a:gd name="connsiteX213" fmla="*/ 1444189 w 2101414"/>
                <a:gd name="connsiteY213" fmla="*/ 1378042 h 3259230"/>
                <a:gd name="connsiteX214" fmla="*/ 1425139 w 2101414"/>
                <a:gd name="connsiteY214" fmla="*/ 1325655 h 3259230"/>
                <a:gd name="connsiteX215" fmla="*/ 1396564 w 2101414"/>
                <a:gd name="connsiteY215" fmla="*/ 1301842 h 3259230"/>
                <a:gd name="connsiteX216" fmla="*/ 1387039 w 2101414"/>
                <a:gd name="connsiteY216" fmla="*/ 1287555 h 3259230"/>
                <a:gd name="connsiteX217" fmla="*/ 1372751 w 2101414"/>
                <a:gd name="connsiteY217" fmla="*/ 1268505 h 3259230"/>
                <a:gd name="connsiteX218" fmla="*/ 1353701 w 2101414"/>
                <a:gd name="connsiteY218" fmla="*/ 1239930 h 3259230"/>
                <a:gd name="connsiteX219" fmla="*/ 1339414 w 2101414"/>
                <a:gd name="connsiteY219" fmla="*/ 1230405 h 3259230"/>
                <a:gd name="connsiteX220" fmla="*/ 1325126 w 2101414"/>
                <a:gd name="connsiteY220" fmla="*/ 1201830 h 3259230"/>
                <a:gd name="connsiteX221" fmla="*/ 1315601 w 2101414"/>
                <a:gd name="connsiteY221" fmla="*/ 1173255 h 3259230"/>
                <a:gd name="connsiteX222" fmla="*/ 1310839 w 2101414"/>
                <a:gd name="connsiteY222" fmla="*/ 1158967 h 3259230"/>
                <a:gd name="connsiteX223" fmla="*/ 1306076 w 2101414"/>
                <a:gd name="connsiteY223" fmla="*/ 1144680 h 3259230"/>
                <a:gd name="connsiteX224" fmla="*/ 1296551 w 2101414"/>
                <a:gd name="connsiteY224" fmla="*/ 1111342 h 3259230"/>
                <a:gd name="connsiteX225" fmla="*/ 1282264 w 2101414"/>
                <a:gd name="connsiteY225" fmla="*/ 1101817 h 3259230"/>
                <a:gd name="connsiteX226" fmla="*/ 1258451 w 2101414"/>
                <a:gd name="connsiteY226" fmla="*/ 1106580 h 3259230"/>
                <a:gd name="connsiteX227" fmla="*/ 1182251 w 2101414"/>
                <a:gd name="connsiteY227" fmla="*/ 1097055 h 3259230"/>
                <a:gd name="connsiteX228" fmla="*/ 1172726 w 2101414"/>
                <a:gd name="connsiteY228" fmla="*/ 1068480 h 3259230"/>
                <a:gd name="connsiteX229" fmla="*/ 1177489 w 2101414"/>
                <a:gd name="connsiteY229" fmla="*/ 1006567 h 3259230"/>
                <a:gd name="connsiteX230" fmla="*/ 1187014 w 2101414"/>
                <a:gd name="connsiteY230" fmla="*/ 992280 h 3259230"/>
                <a:gd name="connsiteX231" fmla="*/ 1215589 w 2101414"/>
                <a:gd name="connsiteY231" fmla="*/ 968467 h 3259230"/>
                <a:gd name="connsiteX232" fmla="*/ 1229876 w 2101414"/>
                <a:gd name="connsiteY232" fmla="*/ 963705 h 3259230"/>
                <a:gd name="connsiteX233" fmla="*/ 1239401 w 2101414"/>
                <a:gd name="connsiteY233" fmla="*/ 949417 h 3259230"/>
                <a:gd name="connsiteX234" fmla="*/ 1267976 w 2101414"/>
                <a:gd name="connsiteY234" fmla="*/ 930367 h 3259230"/>
                <a:gd name="connsiteX235" fmla="*/ 1277501 w 2101414"/>
                <a:gd name="connsiteY235" fmla="*/ 901792 h 3259230"/>
                <a:gd name="connsiteX236" fmla="*/ 1282264 w 2101414"/>
                <a:gd name="connsiteY236" fmla="*/ 887505 h 3259230"/>
                <a:gd name="connsiteX237" fmla="*/ 1291789 w 2101414"/>
                <a:gd name="connsiteY237" fmla="*/ 873217 h 3259230"/>
                <a:gd name="connsiteX238" fmla="*/ 1287026 w 2101414"/>
                <a:gd name="connsiteY238" fmla="*/ 811305 h 3259230"/>
                <a:gd name="connsiteX239" fmla="*/ 1282264 w 2101414"/>
                <a:gd name="connsiteY239" fmla="*/ 797017 h 3259230"/>
                <a:gd name="connsiteX240" fmla="*/ 1267976 w 2101414"/>
                <a:gd name="connsiteY240" fmla="*/ 787492 h 3259230"/>
                <a:gd name="connsiteX241" fmla="*/ 1258451 w 2101414"/>
                <a:gd name="connsiteY241" fmla="*/ 758917 h 3259230"/>
                <a:gd name="connsiteX242" fmla="*/ 1253689 w 2101414"/>
                <a:gd name="connsiteY242" fmla="*/ 744630 h 3259230"/>
                <a:gd name="connsiteX243" fmla="*/ 1248926 w 2101414"/>
                <a:gd name="connsiteY243" fmla="*/ 725580 h 3259230"/>
                <a:gd name="connsiteX244" fmla="*/ 1244164 w 2101414"/>
                <a:gd name="connsiteY244" fmla="*/ 687480 h 3259230"/>
                <a:gd name="connsiteX245" fmla="*/ 1239401 w 2101414"/>
                <a:gd name="connsiteY245" fmla="*/ 673192 h 3259230"/>
                <a:gd name="connsiteX246" fmla="*/ 1229876 w 2101414"/>
                <a:gd name="connsiteY246" fmla="*/ 630330 h 3259230"/>
                <a:gd name="connsiteX247" fmla="*/ 1234639 w 2101414"/>
                <a:gd name="connsiteY247" fmla="*/ 596992 h 3259230"/>
                <a:gd name="connsiteX248" fmla="*/ 1239401 w 2101414"/>
                <a:gd name="connsiteY248" fmla="*/ 582705 h 3259230"/>
                <a:gd name="connsiteX249" fmla="*/ 1258451 w 2101414"/>
                <a:gd name="connsiteY249" fmla="*/ 577942 h 3259230"/>
                <a:gd name="connsiteX250" fmla="*/ 1282264 w 2101414"/>
                <a:gd name="connsiteY250" fmla="*/ 554130 h 3259230"/>
                <a:gd name="connsiteX251" fmla="*/ 1310839 w 2101414"/>
                <a:gd name="connsiteY251" fmla="*/ 525555 h 3259230"/>
                <a:gd name="connsiteX252" fmla="*/ 1315601 w 2101414"/>
                <a:gd name="connsiteY252" fmla="*/ 511267 h 3259230"/>
                <a:gd name="connsiteX253" fmla="*/ 1325126 w 2101414"/>
                <a:gd name="connsiteY253" fmla="*/ 496980 h 3259230"/>
                <a:gd name="connsiteX254" fmla="*/ 1329889 w 2101414"/>
                <a:gd name="connsiteY254" fmla="*/ 477930 h 3259230"/>
                <a:gd name="connsiteX255" fmla="*/ 1353701 w 2101414"/>
                <a:gd name="connsiteY255" fmla="*/ 411255 h 3259230"/>
                <a:gd name="connsiteX256" fmla="*/ 1363226 w 2101414"/>
                <a:gd name="connsiteY256" fmla="*/ 311242 h 3259230"/>
                <a:gd name="connsiteX257" fmla="*/ 1372751 w 2101414"/>
                <a:gd name="connsiteY257" fmla="*/ 268380 h 3259230"/>
                <a:gd name="connsiteX258" fmla="*/ 1377514 w 2101414"/>
                <a:gd name="connsiteY258" fmla="*/ 235042 h 3259230"/>
                <a:gd name="connsiteX259" fmla="*/ 1387039 w 2101414"/>
                <a:gd name="connsiteY259" fmla="*/ 206467 h 3259230"/>
                <a:gd name="connsiteX260" fmla="*/ 1391801 w 2101414"/>
                <a:gd name="connsiteY260" fmla="*/ 187417 h 3259230"/>
                <a:gd name="connsiteX261" fmla="*/ 1401326 w 2101414"/>
                <a:gd name="connsiteY261" fmla="*/ 92167 h 3259230"/>
                <a:gd name="connsiteX262" fmla="*/ 1425139 w 2101414"/>
                <a:gd name="connsiteY262" fmla="*/ 44542 h 3259230"/>
                <a:gd name="connsiteX263" fmla="*/ 1453714 w 2101414"/>
                <a:gd name="connsiteY263" fmla="*/ 20730 h 3259230"/>
                <a:gd name="connsiteX264" fmla="*/ 1482289 w 2101414"/>
                <a:gd name="connsiteY264" fmla="*/ 11205 h 3259230"/>
                <a:gd name="connsiteX265" fmla="*/ 1496576 w 2101414"/>
                <a:gd name="connsiteY265" fmla="*/ 6442 h 3259230"/>
                <a:gd name="connsiteX266" fmla="*/ 1510865 w 2101414"/>
                <a:gd name="connsiteY266" fmla="*/ 1680 h 3259230"/>
                <a:gd name="connsiteX267" fmla="*/ 1574821 w 2101414"/>
                <a:gd name="connsiteY267" fmla="*/ 1679 h 3259230"/>
                <a:gd name="connsiteX0" fmla="*/ 1574821 w 2101414"/>
                <a:gd name="connsiteY0" fmla="*/ 1679 h 3259230"/>
                <a:gd name="connsiteX1" fmla="*/ 1634689 w 2101414"/>
                <a:gd name="connsiteY1" fmla="*/ 42161 h 3259230"/>
                <a:gd name="connsiteX2" fmla="*/ 1648976 w 2101414"/>
                <a:gd name="connsiteY2" fmla="*/ 111217 h 3259230"/>
                <a:gd name="connsiteX3" fmla="*/ 1658501 w 2101414"/>
                <a:gd name="connsiteY3" fmla="*/ 154080 h 3259230"/>
                <a:gd name="connsiteX4" fmla="*/ 1668026 w 2101414"/>
                <a:gd name="connsiteY4" fmla="*/ 215992 h 3259230"/>
                <a:gd name="connsiteX5" fmla="*/ 1677551 w 2101414"/>
                <a:gd name="connsiteY5" fmla="*/ 249330 h 3259230"/>
                <a:gd name="connsiteX6" fmla="*/ 1691839 w 2101414"/>
                <a:gd name="connsiteY6" fmla="*/ 325530 h 3259230"/>
                <a:gd name="connsiteX7" fmla="*/ 1701364 w 2101414"/>
                <a:gd name="connsiteY7" fmla="*/ 354105 h 3259230"/>
                <a:gd name="connsiteX8" fmla="*/ 1706126 w 2101414"/>
                <a:gd name="connsiteY8" fmla="*/ 368392 h 3259230"/>
                <a:gd name="connsiteX9" fmla="*/ 1715651 w 2101414"/>
                <a:gd name="connsiteY9" fmla="*/ 382680 h 3259230"/>
                <a:gd name="connsiteX10" fmla="*/ 1725176 w 2101414"/>
                <a:gd name="connsiteY10" fmla="*/ 411255 h 3259230"/>
                <a:gd name="connsiteX11" fmla="*/ 1744226 w 2101414"/>
                <a:gd name="connsiteY11" fmla="*/ 439830 h 3259230"/>
                <a:gd name="connsiteX12" fmla="*/ 1748989 w 2101414"/>
                <a:gd name="connsiteY12" fmla="*/ 454117 h 3259230"/>
                <a:gd name="connsiteX13" fmla="*/ 1772801 w 2101414"/>
                <a:gd name="connsiteY13" fmla="*/ 482692 h 3259230"/>
                <a:gd name="connsiteX14" fmla="*/ 1787089 w 2101414"/>
                <a:gd name="connsiteY14" fmla="*/ 487455 h 3259230"/>
                <a:gd name="connsiteX15" fmla="*/ 1796614 w 2101414"/>
                <a:gd name="connsiteY15" fmla="*/ 501742 h 3259230"/>
                <a:gd name="connsiteX16" fmla="*/ 1825189 w 2101414"/>
                <a:gd name="connsiteY16" fmla="*/ 520792 h 3259230"/>
                <a:gd name="connsiteX17" fmla="*/ 1853764 w 2101414"/>
                <a:gd name="connsiteY17" fmla="*/ 563655 h 3259230"/>
                <a:gd name="connsiteX18" fmla="*/ 1863289 w 2101414"/>
                <a:gd name="connsiteY18" fmla="*/ 577942 h 3259230"/>
                <a:gd name="connsiteX19" fmla="*/ 1858526 w 2101414"/>
                <a:gd name="connsiteY19" fmla="*/ 611280 h 3259230"/>
                <a:gd name="connsiteX20" fmla="*/ 1849001 w 2101414"/>
                <a:gd name="connsiteY20" fmla="*/ 673192 h 3259230"/>
                <a:gd name="connsiteX21" fmla="*/ 1839476 w 2101414"/>
                <a:gd name="connsiteY21" fmla="*/ 701767 h 3259230"/>
                <a:gd name="connsiteX22" fmla="*/ 1829951 w 2101414"/>
                <a:gd name="connsiteY22" fmla="*/ 716055 h 3259230"/>
                <a:gd name="connsiteX23" fmla="*/ 1825189 w 2101414"/>
                <a:gd name="connsiteY23" fmla="*/ 735105 h 3259230"/>
                <a:gd name="connsiteX24" fmla="*/ 1820426 w 2101414"/>
                <a:gd name="connsiteY24" fmla="*/ 749392 h 3259230"/>
                <a:gd name="connsiteX25" fmla="*/ 1825189 w 2101414"/>
                <a:gd name="connsiteY25" fmla="*/ 777967 h 3259230"/>
                <a:gd name="connsiteX26" fmla="*/ 1834714 w 2101414"/>
                <a:gd name="connsiteY26" fmla="*/ 806542 h 3259230"/>
                <a:gd name="connsiteX27" fmla="*/ 1839476 w 2101414"/>
                <a:gd name="connsiteY27" fmla="*/ 820830 h 3259230"/>
                <a:gd name="connsiteX28" fmla="*/ 1849001 w 2101414"/>
                <a:gd name="connsiteY28" fmla="*/ 835117 h 3259230"/>
                <a:gd name="connsiteX29" fmla="*/ 1853764 w 2101414"/>
                <a:gd name="connsiteY29" fmla="*/ 854167 h 3259230"/>
                <a:gd name="connsiteX30" fmla="*/ 1863289 w 2101414"/>
                <a:gd name="connsiteY30" fmla="*/ 954180 h 3259230"/>
                <a:gd name="connsiteX31" fmla="*/ 1868051 w 2101414"/>
                <a:gd name="connsiteY31" fmla="*/ 992280 h 3259230"/>
                <a:gd name="connsiteX32" fmla="*/ 1863289 w 2101414"/>
                <a:gd name="connsiteY32" fmla="*/ 1016092 h 3259230"/>
                <a:gd name="connsiteX33" fmla="*/ 1849001 w 2101414"/>
                <a:gd name="connsiteY33" fmla="*/ 1087530 h 3259230"/>
                <a:gd name="connsiteX34" fmla="*/ 1839476 w 2101414"/>
                <a:gd name="connsiteY34" fmla="*/ 1116105 h 3259230"/>
                <a:gd name="connsiteX35" fmla="*/ 1829951 w 2101414"/>
                <a:gd name="connsiteY35" fmla="*/ 1144680 h 3259230"/>
                <a:gd name="connsiteX36" fmla="*/ 1815664 w 2101414"/>
                <a:gd name="connsiteY36" fmla="*/ 1187542 h 3259230"/>
                <a:gd name="connsiteX37" fmla="*/ 1810901 w 2101414"/>
                <a:gd name="connsiteY37" fmla="*/ 1201830 h 3259230"/>
                <a:gd name="connsiteX38" fmla="*/ 1777564 w 2101414"/>
                <a:gd name="connsiteY38" fmla="*/ 1244692 h 3259230"/>
                <a:gd name="connsiteX39" fmla="*/ 1768039 w 2101414"/>
                <a:gd name="connsiteY39" fmla="*/ 1258980 h 3259230"/>
                <a:gd name="connsiteX40" fmla="*/ 1739464 w 2101414"/>
                <a:gd name="connsiteY40" fmla="*/ 1278030 h 3259230"/>
                <a:gd name="connsiteX41" fmla="*/ 1729939 w 2101414"/>
                <a:gd name="connsiteY41" fmla="*/ 1292317 h 3259230"/>
                <a:gd name="connsiteX42" fmla="*/ 1701364 w 2101414"/>
                <a:gd name="connsiteY42" fmla="*/ 1311367 h 3259230"/>
                <a:gd name="connsiteX43" fmla="*/ 1691839 w 2101414"/>
                <a:gd name="connsiteY43" fmla="*/ 1325655 h 3259230"/>
                <a:gd name="connsiteX44" fmla="*/ 1677551 w 2101414"/>
                <a:gd name="connsiteY44" fmla="*/ 1335180 h 3259230"/>
                <a:gd name="connsiteX45" fmla="*/ 1668026 w 2101414"/>
                <a:gd name="connsiteY45" fmla="*/ 1378042 h 3259230"/>
                <a:gd name="connsiteX46" fmla="*/ 1682314 w 2101414"/>
                <a:gd name="connsiteY46" fmla="*/ 1406617 h 3259230"/>
                <a:gd name="connsiteX47" fmla="*/ 1696601 w 2101414"/>
                <a:gd name="connsiteY47" fmla="*/ 1416142 h 3259230"/>
                <a:gd name="connsiteX48" fmla="*/ 1734701 w 2101414"/>
                <a:gd name="connsiteY48" fmla="*/ 1439955 h 3259230"/>
                <a:gd name="connsiteX49" fmla="*/ 1748989 w 2101414"/>
                <a:gd name="connsiteY49" fmla="*/ 1444717 h 3259230"/>
                <a:gd name="connsiteX50" fmla="*/ 1758514 w 2101414"/>
                <a:gd name="connsiteY50" fmla="*/ 1459005 h 3259230"/>
                <a:gd name="connsiteX51" fmla="*/ 1791851 w 2101414"/>
                <a:gd name="connsiteY51" fmla="*/ 1497105 h 3259230"/>
                <a:gd name="connsiteX52" fmla="*/ 1810901 w 2101414"/>
                <a:gd name="connsiteY52" fmla="*/ 1539967 h 3259230"/>
                <a:gd name="connsiteX53" fmla="*/ 1825189 w 2101414"/>
                <a:gd name="connsiteY53" fmla="*/ 1544730 h 3259230"/>
                <a:gd name="connsiteX54" fmla="*/ 1829951 w 2101414"/>
                <a:gd name="connsiteY54" fmla="*/ 1559017 h 3259230"/>
                <a:gd name="connsiteX55" fmla="*/ 1858526 w 2101414"/>
                <a:gd name="connsiteY55" fmla="*/ 1578067 h 3259230"/>
                <a:gd name="connsiteX56" fmla="*/ 1877576 w 2101414"/>
                <a:gd name="connsiteY56" fmla="*/ 1620930 h 3259230"/>
                <a:gd name="connsiteX57" fmla="*/ 1891864 w 2101414"/>
                <a:gd name="connsiteY57" fmla="*/ 1630455 h 3259230"/>
                <a:gd name="connsiteX58" fmla="*/ 1939489 w 2101414"/>
                <a:gd name="connsiteY58" fmla="*/ 1644742 h 3259230"/>
                <a:gd name="connsiteX59" fmla="*/ 1953776 w 2101414"/>
                <a:gd name="connsiteY59" fmla="*/ 1649505 h 3259230"/>
                <a:gd name="connsiteX60" fmla="*/ 1982351 w 2101414"/>
                <a:gd name="connsiteY60" fmla="*/ 1663792 h 3259230"/>
                <a:gd name="connsiteX61" fmla="*/ 2025214 w 2101414"/>
                <a:gd name="connsiteY61" fmla="*/ 1692367 h 3259230"/>
                <a:gd name="connsiteX62" fmla="*/ 2039501 w 2101414"/>
                <a:gd name="connsiteY62" fmla="*/ 1701892 h 3259230"/>
                <a:gd name="connsiteX63" fmla="*/ 2049026 w 2101414"/>
                <a:gd name="connsiteY63" fmla="*/ 1716180 h 3259230"/>
                <a:gd name="connsiteX64" fmla="*/ 2063314 w 2101414"/>
                <a:gd name="connsiteY64" fmla="*/ 1725705 h 3259230"/>
                <a:gd name="connsiteX65" fmla="*/ 2072839 w 2101414"/>
                <a:gd name="connsiteY65" fmla="*/ 1754280 h 3259230"/>
                <a:gd name="connsiteX66" fmla="*/ 2077601 w 2101414"/>
                <a:gd name="connsiteY66" fmla="*/ 1768567 h 3259230"/>
                <a:gd name="connsiteX67" fmla="*/ 2082364 w 2101414"/>
                <a:gd name="connsiteY67" fmla="*/ 1782855 h 3259230"/>
                <a:gd name="connsiteX68" fmla="*/ 2087126 w 2101414"/>
                <a:gd name="connsiteY68" fmla="*/ 1806667 h 3259230"/>
                <a:gd name="connsiteX69" fmla="*/ 2091889 w 2101414"/>
                <a:gd name="connsiteY69" fmla="*/ 1820955 h 3259230"/>
                <a:gd name="connsiteX70" fmla="*/ 2101414 w 2101414"/>
                <a:gd name="connsiteY70" fmla="*/ 1859055 h 3259230"/>
                <a:gd name="connsiteX71" fmla="*/ 2091889 w 2101414"/>
                <a:gd name="connsiteY71" fmla="*/ 1935255 h 3259230"/>
                <a:gd name="connsiteX72" fmla="*/ 2082364 w 2101414"/>
                <a:gd name="connsiteY72" fmla="*/ 1963830 h 3259230"/>
                <a:gd name="connsiteX73" fmla="*/ 2077601 w 2101414"/>
                <a:gd name="connsiteY73" fmla="*/ 1978117 h 3259230"/>
                <a:gd name="connsiteX74" fmla="*/ 2058551 w 2101414"/>
                <a:gd name="connsiteY74" fmla="*/ 2006692 h 3259230"/>
                <a:gd name="connsiteX75" fmla="*/ 2044264 w 2101414"/>
                <a:gd name="connsiteY75" fmla="*/ 2035267 h 3259230"/>
                <a:gd name="connsiteX76" fmla="*/ 2029976 w 2101414"/>
                <a:gd name="connsiteY76" fmla="*/ 2044792 h 3259230"/>
                <a:gd name="connsiteX77" fmla="*/ 2020451 w 2101414"/>
                <a:gd name="connsiteY77" fmla="*/ 2059080 h 3259230"/>
                <a:gd name="connsiteX78" fmla="*/ 2006164 w 2101414"/>
                <a:gd name="connsiteY78" fmla="*/ 2063842 h 3259230"/>
                <a:gd name="connsiteX79" fmla="*/ 1944251 w 2101414"/>
                <a:gd name="connsiteY79" fmla="*/ 2078130 h 3259230"/>
                <a:gd name="connsiteX80" fmla="*/ 1929964 w 2101414"/>
                <a:gd name="connsiteY80" fmla="*/ 2092417 h 3259230"/>
                <a:gd name="connsiteX81" fmla="*/ 1915676 w 2101414"/>
                <a:gd name="connsiteY81" fmla="*/ 2101942 h 3259230"/>
                <a:gd name="connsiteX82" fmla="*/ 1896626 w 2101414"/>
                <a:gd name="connsiteY82" fmla="*/ 2130517 h 3259230"/>
                <a:gd name="connsiteX83" fmla="*/ 1868051 w 2101414"/>
                <a:gd name="connsiteY83" fmla="*/ 2173380 h 3259230"/>
                <a:gd name="connsiteX84" fmla="*/ 1849001 w 2101414"/>
                <a:gd name="connsiteY84" fmla="*/ 2201955 h 3259230"/>
                <a:gd name="connsiteX85" fmla="*/ 1839476 w 2101414"/>
                <a:gd name="connsiteY85" fmla="*/ 2216242 h 3259230"/>
                <a:gd name="connsiteX86" fmla="*/ 1810901 w 2101414"/>
                <a:gd name="connsiteY86" fmla="*/ 2273392 h 3259230"/>
                <a:gd name="connsiteX87" fmla="*/ 1801376 w 2101414"/>
                <a:gd name="connsiteY87" fmla="*/ 2287680 h 3259230"/>
                <a:gd name="connsiteX88" fmla="*/ 1791851 w 2101414"/>
                <a:gd name="connsiteY88" fmla="*/ 2316255 h 3259230"/>
                <a:gd name="connsiteX89" fmla="*/ 1787089 w 2101414"/>
                <a:gd name="connsiteY89" fmla="*/ 2330542 h 3259230"/>
                <a:gd name="connsiteX90" fmla="*/ 1796614 w 2101414"/>
                <a:gd name="connsiteY90" fmla="*/ 2363880 h 3259230"/>
                <a:gd name="connsiteX91" fmla="*/ 1806139 w 2101414"/>
                <a:gd name="connsiteY91" fmla="*/ 2392455 h 3259230"/>
                <a:gd name="connsiteX92" fmla="*/ 1810901 w 2101414"/>
                <a:gd name="connsiteY92" fmla="*/ 2406742 h 3259230"/>
                <a:gd name="connsiteX93" fmla="*/ 1820426 w 2101414"/>
                <a:gd name="connsiteY93" fmla="*/ 2449605 h 3259230"/>
                <a:gd name="connsiteX94" fmla="*/ 1829951 w 2101414"/>
                <a:gd name="connsiteY94" fmla="*/ 2463892 h 3259230"/>
                <a:gd name="connsiteX95" fmla="*/ 1839476 w 2101414"/>
                <a:gd name="connsiteY95" fmla="*/ 2492467 h 3259230"/>
                <a:gd name="connsiteX96" fmla="*/ 1863289 w 2101414"/>
                <a:gd name="connsiteY96" fmla="*/ 2535330 h 3259230"/>
                <a:gd name="connsiteX97" fmla="*/ 1858526 w 2101414"/>
                <a:gd name="connsiteY97" fmla="*/ 2678205 h 3259230"/>
                <a:gd name="connsiteX98" fmla="*/ 1858526 w 2101414"/>
                <a:gd name="connsiteY98" fmla="*/ 2721067 h 3259230"/>
                <a:gd name="connsiteX99" fmla="*/ 1858526 w 2101414"/>
                <a:gd name="connsiteY99" fmla="*/ 3025867 h 3259230"/>
                <a:gd name="connsiteX100" fmla="*/ 1853764 w 2101414"/>
                <a:gd name="connsiteY100" fmla="*/ 3059205 h 3259230"/>
                <a:gd name="connsiteX101" fmla="*/ 1844239 w 2101414"/>
                <a:gd name="connsiteY101" fmla="*/ 3125880 h 3259230"/>
                <a:gd name="connsiteX102" fmla="*/ 1839476 w 2101414"/>
                <a:gd name="connsiteY102" fmla="*/ 3140167 h 3259230"/>
                <a:gd name="connsiteX103" fmla="*/ 1820426 w 2101414"/>
                <a:gd name="connsiteY103" fmla="*/ 3168742 h 3259230"/>
                <a:gd name="connsiteX104" fmla="*/ 1815664 w 2101414"/>
                <a:gd name="connsiteY104" fmla="*/ 3183030 h 3259230"/>
                <a:gd name="connsiteX105" fmla="*/ 1772801 w 2101414"/>
                <a:gd name="connsiteY105" fmla="*/ 3202080 h 3259230"/>
                <a:gd name="connsiteX106" fmla="*/ 1729939 w 2101414"/>
                <a:gd name="connsiteY106" fmla="*/ 3225892 h 3259230"/>
                <a:gd name="connsiteX107" fmla="*/ 1715651 w 2101414"/>
                <a:gd name="connsiteY107" fmla="*/ 3235417 h 3259230"/>
                <a:gd name="connsiteX108" fmla="*/ 1677551 w 2101414"/>
                <a:gd name="connsiteY108" fmla="*/ 3244942 h 3259230"/>
                <a:gd name="connsiteX109" fmla="*/ 1582301 w 2101414"/>
                <a:gd name="connsiteY109" fmla="*/ 3254467 h 3259230"/>
                <a:gd name="connsiteX110" fmla="*/ 1563251 w 2101414"/>
                <a:gd name="connsiteY110" fmla="*/ 3259230 h 3259230"/>
                <a:gd name="connsiteX111" fmla="*/ 1501339 w 2101414"/>
                <a:gd name="connsiteY111" fmla="*/ 3254467 h 3259230"/>
                <a:gd name="connsiteX112" fmla="*/ 1468001 w 2101414"/>
                <a:gd name="connsiteY112" fmla="*/ 3244942 h 3259230"/>
                <a:gd name="connsiteX113" fmla="*/ 1434664 w 2101414"/>
                <a:gd name="connsiteY113" fmla="*/ 3240180 h 3259230"/>
                <a:gd name="connsiteX114" fmla="*/ 1420376 w 2101414"/>
                <a:gd name="connsiteY114" fmla="*/ 3235417 h 3259230"/>
                <a:gd name="connsiteX115" fmla="*/ 1367989 w 2101414"/>
                <a:gd name="connsiteY115" fmla="*/ 3225892 h 3259230"/>
                <a:gd name="connsiteX116" fmla="*/ 1348939 w 2101414"/>
                <a:gd name="connsiteY116" fmla="*/ 3221130 h 3259230"/>
                <a:gd name="connsiteX117" fmla="*/ 1320364 w 2101414"/>
                <a:gd name="connsiteY117" fmla="*/ 3211605 h 3259230"/>
                <a:gd name="connsiteX118" fmla="*/ 1291789 w 2101414"/>
                <a:gd name="connsiteY118" fmla="*/ 3197317 h 3259230"/>
                <a:gd name="connsiteX119" fmla="*/ 1263214 w 2101414"/>
                <a:gd name="connsiteY119" fmla="*/ 3183030 h 3259230"/>
                <a:gd name="connsiteX120" fmla="*/ 1248926 w 2101414"/>
                <a:gd name="connsiteY120" fmla="*/ 3173505 h 3259230"/>
                <a:gd name="connsiteX121" fmla="*/ 1239401 w 2101414"/>
                <a:gd name="connsiteY121" fmla="*/ 3144930 h 3259230"/>
                <a:gd name="connsiteX122" fmla="*/ 1239401 w 2101414"/>
                <a:gd name="connsiteY122" fmla="*/ 3002055 h 3259230"/>
                <a:gd name="connsiteX123" fmla="*/ 1229876 w 2101414"/>
                <a:gd name="connsiteY123" fmla="*/ 2968717 h 3259230"/>
                <a:gd name="connsiteX124" fmla="*/ 1234639 w 2101414"/>
                <a:gd name="connsiteY124" fmla="*/ 2911567 h 3259230"/>
                <a:gd name="connsiteX125" fmla="*/ 1244164 w 2101414"/>
                <a:gd name="connsiteY125" fmla="*/ 2868705 h 3259230"/>
                <a:gd name="connsiteX126" fmla="*/ 1239401 w 2101414"/>
                <a:gd name="connsiteY126" fmla="*/ 2792505 h 3259230"/>
                <a:gd name="connsiteX127" fmla="*/ 1244164 w 2101414"/>
                <a:gd name="connsiteY127" fmla="*/ 2730592 h 3259230"/>
                <a:gd name="connsiteX128" fmla="*/ 1244164 w 2101414"/>
                <a:gd name="connsiteY128" fmla="*/ 2659155 h 3259230"/>
                <a:gd name="connsiteX129" fmla="*/ 1234639 w 2101414"/>
                <a:gd name="connsiteY129" fmla="*/ 2592480 h 3259230"/>
                <a:gd name="connsiteX130" fmla="*/ 1229876 w 2101414"/>
                <a:gd name="connsiteY130" fmla="*/ 2578192 h 3259230"/>
                <a:gd name="connsiteX131" fmla="*/ 1234639 w 2101414"/>
                <a:gd name="connsiteY131" fmla="*/ 2521042 h 3259230"/>
                <a:gd name="connsiteX132" fmla="*/ 1239401 w 2101414"/>
                <a:gd name="connsiteY132" fmla="*/ 2506755 h 3259230"/>
                <a:gd name="connsiteX133" fmla="*/ 1253689 w 2101414"/>
                <a:gd name="connsiteY133" fmla="*/ 2459130 h 3259230"/>
                <a:gd name="connsiteX134" fmla="*/ 1258451 w 2101414"/>
                <a:gd name="connsiteY134" fmla="*/ 2444842 h 3259230"/>
                <a:gd name="connsiteX135" fmla="*/ 1277501 w 2101414"/>
                <a:gd name="connsiteY135" fmla="*/ 2416267 h 3259230"/>
                <a:gd name="connsiteX136" fmla="*/ 1291789 w 2101414"/>
                <a:gd name="connsiteY136" fmla="*/ 2368642 h 3259230"/>
                <a:gd name="connsiteX137" fmla="*/ 1296551 w 2101414"/>
                <a:gd name="connsiteY137" fmla="*/ 2354355 h 3259230"/>
                <a:gd name="connsiteX138" fmla="*/ 1282264 w 2101414"/>
                <a:gd name="connsiteY138" fmla="*/ 2297205 h 3259230"/>
                <a:gd name="connsiteX139" fmla="*/ 1272739 w 2101414"/>
                <a:gd name="connsiteY139" fmla="*/ 2282917 h 3259230"/>
                <a:gd name="connsiteX140" fmla="*/ 1263214 w 2101414"/>
                <a:gd name="connsiteY140" fmla="*/ 2240055 h 3259230"/>
                <a:gd name="connsiteX141" fmla="*/ 1258451 w 2101414"/>
                <a:gd name="connsiteY141" fmla="*/ 2197192 h 3259230"/>
                <a:gd name="connsiteX142" fmla="*/ 1248926 w 2101414"/>
                <a:gd name="connsiteY142" fmla="*/ 2163855 h 3259230"/>
                <a:gd name="connsiteX143" fmla="*/ 1253689 w 2101414"/>
                <a:gd name="connsiteY143" fmla="*/ 2059080 h 3259230"/>
                <a:gd name="connsiteX144" fmla="*/ 1263214 w 2101414"/>
                <a:gd name="connsiteY144" fmla="*/ 2011455 h 3259230"/>
                <a:gd name="connsiteX145" fmla="*/ 1258451 w 2101414"/>
                <a:gd name="connsiteY145" fmla="*/ 1959067 h 3259230"/>
                <a:gd name="connsiteX146" fmla="*/ 1215589 w 2101414"/>
                <a:gd name="connsiteY146" fmla="*/ 1935255 h 3259230"/>
                <a:gd name="connsiteX147" fmla="*/ 1201301 w 2101414"/>
                <a:gd name="connsiteY147" fmla="*/ 1940017 h 3259230"/>
                <a:gd name="connsiteX148" fmla="*/ 1163201 w 2101414"/>
                <a:gd name="connsiteY148" fmla="*/ 1930492 h 3259230"/>
                <a:gd name="connsiteX149" fmla="*/ 1148914 w 2101414"/>
                <a:gd name="connsiteY149" fmla="*/ 1920967 h 3259230"/>
                <a:gd name="connsiteX150" fmla="*/ 1120339 w 2101414"/>
                <a:gd name="connsiteY150" fmla="*/ 1911442 h 3259230"/>
                <a:gd name="connsiteX151" fmla="*/ 1106051 w 2101414"/>
                <a:gd name="connsiteY151" fmla="*/ 1906680 h 3259230"/>
                <a:gd name="connsiteX152" fmla="*/ 1039376 w 2101414"/>
                <a:gd name="connsiteY152" fmla="*/ 1916205 h 3259230"/>
                <a:gd name="connsiteX153" fmla="*/ 1006039 w 2101414"/>
                <a:gd name="connsiteY153" fmla="*/ 1911442 h 3259230"/>
                <a:gd name="connsiteX154" fmla="*/ 944126 w 2101414"/>
                <a:gd name="connsiteY154" fmla="*/ 1920967 h 3259230"/>
                <a:gd name="connsiteX155" fmla="*/ 882214 w 2101414"/>
                <a:gd name="connsiteY155" fmla="*/ 1916205 h 3259230"/>
                <a:gd name="connsiteX156" fmla="*/ 867926 w 2101414"/>
                <a:gd name="connsiteY156" fmla="*/ 1911442 h 3259230"/>
                <a:gd name="connsiteX157" fmla="*/ 853639 w 2101414"/>
                <a:gd name="connsiteY157" fmla="*/ 1901917 h 3259230"/>
                <a:gd name="connsiteX158" fmla="*/ 834589 w 2101414"/>
                <a:gd name="connsiteY158" fmla="*/ 1897155 h 3259230"/>
                <a:gd name="connsiteX159" fmla="*/ 806014 w 2101414"/>
                <a:gd name="connsiteY159" fmla="*/ 1901917 h 3259230"/>
                <a:gd name="connsiteX160" fmla="*/ 777439 w 2101414"/>
                <a:gd name="connsiteY160" fmla="*/ 1887630 h 3259230"/>
                <a:gd name="connsiteX161" fmla="*/ 706001 w 2101414"/>
                <a:gd name="connsiteY161" fmla="*/ 1892392 h 3259230"/>
                <a:gd name="connsiteX162" fmla="*/ 663139 w 2101414"/>
                <a:gd name="connsiteY162" fmla="*/ 1868580 h 3259230"/>
                <a:gd name="connsiteX163" fmla="*/ 596464 w 2101414"/>
                <a:gd name="connsiteY163" fmla="*/ 1849530 h 3259230"/>
                <a:gd name="connsiteX164" fmla="*/ 558364 w 2101414"/>
                <a:gd name="connsiteY164" fmla="*/ 1844767 h 3259230"/>
                <a:gd name="connsiteX165" fmla="*/ 515501 w 2101414"/>
                <a:gd name="connsiteY165" fmla="*/ 1849530 h 3259230"/>
                <a:gd name="connsiteX166" fmla="*/ 415489 w 2101414"/>
                <a:gd name="connsiteY166" fmla="*/ 1840005 h 3259230"/>
                <a:gd name="connsiteX167" fmla="*/ 344051 w 2101414"/>
                <a:gd name="connsiteY167" fmla="*/ 1830480 h 3259230"/>
                <a:gd name="connsiteX168" fmla="*/ 244039 w 2101414"/>
                <a:gd name="connsiteY168" fmla="*/ 1840005 h 3259230"/>
                <a:gd name="connsiteX169" fmla="*/ 196414 w 2101414"/>
                <a:gd name="connsiteY169" fmla="*/ 1849530 h 3259230"/>
                <a:gd name="connsiteX170" fmla="*/ 158314 w 2101414"/>
                <a:gd name="connsiteY170" fmla="*/ 1859055 h 3259230"/>
                <a:gd name="connsiteX171" fmla="*/ 129739 w 2101414"/>
                <a:gd name="connsiteY171" fmla="*/ 1868580 h 3259230"/>
                <a:gd name="connsiteX172" fmla="*/ 101164 w 2101414"/>
                <a:gd name="connsiteY172" fmla="*/ 1873342 h 3259230"/>
                <a:gd name="connsiteX173" fmla="*/ 72589 w 2101414"/>
                <a:gd name="connsiteY173" fmla="*/ 1863817 h 3259230"/>
                <a:gd name="connsiteX174" fmla="*/ 58301 w 2101414"/>
                <a:gd name="connsiteY174" fmla="*/ 1859055 h 3259230"/>
                <a:gd name="connsiteX175" fmla="*/ 29726 w 2101414"/>
                <a:gd name="connsiteY175" fmla="*/ 1840005 h 3259230"/>
                <a:gd name="connsiteX176" fmla="*/ 10676 w 2101414"/>
                <a:gd name="connsiteY176" fmla="*/ 1811430 h 3259230"/>
                <a:gd name="connsiteX177" fmla="*/ 1151 w 2101414"/>
                <a:gd name="connsiteY177" fmla="*/ 1773330 h 3259230"/>
                <a:gd name="connsiteX178" fmla="*/ 38931 w 2101414"/>
                <a:gd name="connsiteY178" fmla="*/ 1744755 h 3259230"/>
                <a:gd name="connsiteX179" fmla="*/ 31900 w 2101414"/>
                <a:gd name="connsiteY179" fmla="*/ 1716180 h 3259230"/>
                <a:gd name="connsiteX180" fmla="*/ 34297 w 2101414"/>
                <a:gd name="connsiteY180" fmla="*/ 1701892 h 3259230"/>
                <a:gd name="connsiteX181" fmla="*/ 15439 w 2101414"/>
                <a:gd name="connsiteY181" fmla="*/ 1687605 h 3259230"/>
                <a:gd name="connsiteX182" fmla="*/ 39251 w 2101414"/>
                <a:gd name="connsiteY182" fmla="*/ 1649505 h 3259230"/>
                <a:gd name="connsiteX183" fmla="*/ 67826 w 2101414"/>
                <a:gd name="connsiteY183" fmla="*/ 1630455 h 3259230"/>
                <a:gd name="connsiteX184" fmla="*/ 86876 w 2101414"/>
                <a:gd name="connsiteY184" fmla="*/ 1616167 h 3259230"/>
                <a:gd name="connsiteX185" fmla="*/ 120214 w 2101414"/>
                <a:gd name="connsiteY185" fmla="*/ 1606642 h 3259230"/>
                <a:gd name="connsiteX186" fmla="*/ 163076 w 2101414"/>
                <a:gd name="connsiteY186" fmla="*/ 1597117 h 3259230"/>
                <a:gd name="connsiteX187" fmla="*/ 234514 w 2101414"/>
                <a:gd name="connsiteY187" fmla="*/ 1611405 h 3259230"/>
                <a:gd name="connsiteX188" fmla="*/ 248801 w 2101414"/>
                <a:gd name="connsiteY188" fmla="*/ 1620930 h 3259230"/>
                <a:gd name="connsiteX189" fmla="*/ 277376 w 2101414"/>
                <a:gd name="connsiteY189" fmla="*/ 1630455 h 3259230"/>
                <a:gd name="connsiteX190" fmla="*/ 453589 w 2101414"/>
                <a:gd name="connsiteY190" fmla="*/ 1620930 h 3259230"/>
                <a:gd name="connsiteX191" fmla="*/ 486926 w 2101414"/>
                <a:gd name="connsiteY191" fmla="*/ 1611405 h 3259230"/>
                <a:gd name="connsiteX192" fmla="*/ 505976 w 2101414"/>
                <a:gd name="connsiteY192" fmla="*/ 1606642 h 3259230"/>
                <a:gd name="connsiteX193" fmla="*/ 586939 w 2101414"/>
                <a:gd name="connsiteY193" fmla="*/ 1592355 h 3259230"/>
                <a:gd name="connsiteX194" fmla="*/ 648851 w 2101414"/>
                <a:gd name="connsiteY194" fmla="*/ 1582830 h 3259230"/>
                <a:gd name="connsiteX195" fmla="*/ 867926 w 2101414"/>
                <a:gd name="connsiteY195" fmla="*/ 1573305 h 3259230"/>
                <a:gd name="connsiteX196" fmla="*/ 896501 w 2101414"/>
                <a:gd name="connsiteY196" fmla="*/ 1559017 h 3259230"/>
                <a:gd name="connsiteX197" fmla="*/ 934601 w 2101414"/>
                <a:gd name="connsiteY197" fmla="*/ 1549492 h 3259230"/>
                <a:gd name="connsiteX198" fmla="*/ 1001276 w 2101414"/>
                <a:gd name="connsiteY198" fmla="*/ 1554255 h 3259230"/>
                <a:gd name="connsiteX199" fmla="*/ 1025089 w 2101414"/>
                <a:gd name="connsiteY199" fmla="*/ 1559017 h 3259230"/>
                <a:gd name="connsiteX200" fmla="*/ 1077476 w 2101414"/>
                <a:gd name="connsiteY200" fmla="*/ 1563780 h 3259230"/>
                <a:gd name="connsiteX201" fmla="*/ 1115576 w 2101414"/>
                <a:gd name="connsiteY201" fmla="*/ 1554255 h 3259230"/>
                <a:gd name="connsiteX202" fmla="*/ 1167964 w 2101414"/>
                <a:gd name="connsiteY202" fmla="*/ 1539967 h 3259230"/>
                <a:gd name="connsiteX203" fmla="*/ 1234639 w 2101414"/>
                <a:gd name="connsiteY203" fmla="*/ 1535205 h 3259230"/>
                <a:gd name="connsiteX204" fmla="*/ 1282264 w 2101414"/>
                <a:gd name="connsiteY204" fmla="*/ 1530442 h 3259230"/>
                <a:gd name="connsiteX205" fmla="*/ 1296551 w 2101414"/>
                <a:gd name="connsiteY205" fmla="*/ 1525680 h 3259230"/>
                <a:gd name="connsiteX206" fmla="*/ 1301314 w 2101414"/>
                <a:gd name="connsiteY206" fmla="*/ 1511392 h 3259230"/>
                <a:gd name="connsiteX207" fmla="*/ 1310839 w 2101414"/>
                <a:gd name="connsiteY207" fmla="*/ 1497105 h 3259230"/>
                <a:gd name="connsiteX208" fmla="*/ 1339414 w 2101414"/>
                <a:gd name="connsiteY208" fmla="*/ 1473292 h 3259230"/>
                <a:gd name="connsiteX209" fmla="*/ 1348939 w 2101414"/>
                <a:gd name="connsiteY209" fmla="*/ 1459005 h 3259230"/>
                <a:gd name="connsiteX210" fmla="*/ 1377514 w 2101414"/>
                <a:gd name="connsiteY210" fmla="*/ 1439955 h 3259230"/>
                <a:gd name="connsiteX211" fmla="*/ 1406089 w 2101414"/>
                <a:gd name="connsiteY211" fmla="*/ 1430430 h 3259230"/>
                <a:gd name="connsiteX212" fmla="*/ 1434664 w 2101414"/>
                <a:gd name="connsiteY212" fmla="*/ 1406617 h 3259230"/>
                <a:gd name="connsiteX213" fmla="*/ 1444189 w 2101414"/>
                <a:gd name="connsiteY213" fmla="*/ 1378042 h 3259230"/>
                <a:gd name="connsiteX214" fmla="*/ 1425139 w 2101414"/>
                <a:gd name="connsiteY214" fmla="*/ 1325655 h 3259230"/>
                <a:gd name="connsiteX215" fmla="*/ 1396564 w 2101414"/>
                <a:gd name="connsiteY215" fmla="*/ 1301842 h 3259230"/>
                <a:gd name="connsiteX216" fmla="*/ 1387039 w 2101414"/>
                <a:gd name="connsiteY216" fmla="*/ 1287555 h 3259230"/>
                <a:gd name="connsiteX217" fmla="*/ 1372751 w 2101414"/>
                <a:gd name="connsiteY217" fmla="*/ 1268505 h 3259230"/>
                <a:gd name="connsiteX218" fmla="*/ 1353701 w 2101414"/>
                <a:gd name="connsiteY218" fmla="*/ 1239930 h 3259230"/>
                <a:gd name="connsiteX219" fmla="*/ 1339414 w 2101414"/>
                <a:gd name="connsiteY219" fmla="*/ 1230405 h 3259230"/>
                <a:gd name="connsiteX220" fmla="*/ 1325126 w 2101414"/>
                <a:gd name="connsiteY220" fmla="*/ 1201830 h 3259230"/>
                <a:gd name="connsiteX221" fmla="*/ 1315601 w 2101414"/>
                <a:gd name="connsiteY221" fmla="*/ 1173255 h 3259230"/>
                <a:gd name="connsiteX222" fmla="*/ 1310839 w 2101414"/>
                <a:gd name="connsiteY222" fmla="*/ 1158967 h 3259230"/>
                <a:gd name="connsiteX223" fmla="*/ 1306076 w 2101414"/>
                <a:gd name="connsiteY223" fmla="*/ 1144680 h 3259230"/>
                <a:gd name="connsiteX224" fmla="*/ 1296551 w 2101414"/>
                <a:gd name="connsiteY224" fmla="*/ 1111342 h 3259230"/>
                <a:gd name="connsiteX225" fmla="*/ 1282264 w 2101414"/>
                <a:gd name="connsiteY225" fmla="*/ 1101817 h 3259230"/>
                <a:gd name="connsiteX226" fmla="*/ 1258451 w 2101414"/>
                <a:gd name="connsiteY226" fmla="*/ 1106580 h 3259230"/>
                <a:gd name="connsiteX227" fmla="*/ 1182251 w 2101414"/>
                <a:gd name="connsiteY227" fmla="*/ 1097055 h 3259230"/>
                <a:gd name="connsiteX228" fmla="*/ 1172726 w 2101414"/>
                <a:gd name="connsiteY228" fmla="*/ 1068480 h 3259230"/>
                <a:gd name="connsiteX229" fmla="*/ 1177489 w 2101414"/>
                <a:gd name="connsiteY229" fmla="*/ 1006567 h 3259230"/>
                <a:gd name="connsiteX230" fmla="*/ 1187014 w 2101414"/>
                <a:gd name="connsiteY230" fmla="*/ 992280 h 3259230"/>
                <a:gd name="connsiteX231" fmla="*/ 1215589 w 2101414"/>
                <a:gd name="connsiteY231" fmla="*/ 968467 h 3259230"/>
                <a:gd name="connsiteX232" fmla="*/ 1229876 w 2101414"/>
                <a:gd name="connsiteY232" fmla="*/ 963705 h 3259230"/>
                <a:gd name="connsiteX233" fmla="*/ 1239401 w 2101414"/>
                <a:gd name="connsiteY233" fmla="*/ 949417 h 3259230"/>
                <a:gd name="connsiteX234" fmla="*/ 1267976 w 2101414"/>
                <a:gd name="connsiteY234" fmla="*/ 930367 h 3259230"/>
                <a:gd name="connsiteX235" fmla="*/ 1277501 w 2101414"/>
                <a:gd name="connsiteY235" fmla="*/ 901792 h 3259230"/>
                <a:gd name="connsiteX236" fmla="*/ 1282264 w 2101414"/>
                <a:gd name="connsiteY236" fmla="*/ 887505 h 3259230"/>
                <a:gd name="connsiteX237" fmla="*/ 1291789 w 2101414"/>
                <a:gd name="connsiteY237" fmla="*/ 873217 h 3259230"/>
                <a:gd name="connsiteX238" fmla="*/ 1287026 w 2101414"/>
                <a:gd name="connsiteY238" fmla="*/ 811305 h 3259230"/>
                <a:gd name="connsiteX239" fmla="*/ 1282264 w 2101414"/>
                <a:gd name="connsiteY239" fmla="*/ 797017 h 3259230"/>
                <a:gd name="connsiteX240" fmla="*/ 1267976 w 2101414"/>
                <a:gd name="connsiteY240" fmla="*/ 787492 h 3259230"/>
                <a:gd name="connsiteX241" fmla="*/ 1258451 w 2101414"/>
                <a:gd name="connsiteY241" fmla="*/ 758917 h 3259230"/>
                <a:gd name="connsiteX242" fmla="*/ 1253689 w 2101414"/>
                <a:gd name="connsiteY242" fmla="*/ 744630 h 3259230"/>
                <a:gd name="connsiteX243" fmla="*/ 1248926 w 2101414"/>
                <a:gd name="connsiteY243" fmla="*/ 725580 h 3259230"/>
                <a:gd name="connsiteX244" fmla="*/ 1244164 w 2101414"/>
                <a:gd name="connsiteY244" fmla="*/ 687480 h 3259230"/>
                <a:gd name="connsiteX245" fmla="*/ 1239401 w 2101414"/>
                <a:gd name="connsiteY245" fmla="*/ 673192 h 3259230"/>
                <a:gd name="connsiteX246" fmla="*/ 1229876 w 2101414"/>
                <a:gd name="connsiteY246" fmla="*/ 630330 h 3259230"/>
                <a:gd name="connsiteX247" fmla="*/ 1234639 w 2101414"/>
                <a:gd name="connsiteY247" fmla="*/ 596992 h 3259230"/>
                <a:gd name="connsiteX248" fmla="*/ 1239401 w 2101414"/>
                <a:gd name="connsiteY248" fmla="*/ 582705 h 3259230"/>
                <a:gd name="connsiteX249" fmla="*/ 1258451 w 2101414"/>
                <a:gd name="connsiteY249" fmla="*/ 577942 h 3259230"/>
                <a:gd name="connsiteX250" fmla="*/ 1282264 w 2101414"/>
                <a:gd name="connsiteY250" fmla="*/ 554130 h 3259230"/>
                <a:gd name="connsiteX251" fmla="*/ 1310839 w 2101414"/>
                <a:gd name="connsiteY251" fmla="*/ 525555 h 3259230"/>
                <a:gd name="connsiteX252" fmla="*/ 1315601 w 2101414"/>
                <a:gd name="connsiteY252" fmla="*/ 511267 h 3259230"/>
                <a:gd name="connsiteX253" fmla="*/ 1325126 w 2101414"/>
                <a:gd name="connsiteY253" fmla="*/ 496980 h 3259230"/>
                <a:gd name="connsiteX254" fmla="*/ 1329889 w 2101414"/>
                <a:gd name="connsiteY254" fmla="*/ 477930 h 3259230"/>
                <a:gd name="connsiteX255" fmla="*/ 1353701 w 2101414"/>
                <a:gd name="connsiteY255" fmla="*/ 411255 h 3259230"/>
                <a:gd name="connsiteX256" fmla="*/ 1363226 w 2101414"/>
                <a:gd name="connsiteY256" fmla="*/ 311242 h 3259230"/>
                <a:gd name="connsiteX257" fmla="*/ 1372751 w 2101414"/>
                <a:gd name="connsiteY257" fmla="*/ 268380 h 3259230"/>
                <a:gd name="connsiteX258" fmla="*/ 1377514 w 2101414"/>
                <a:gd name="connsiteY258" fmla="*/ 235042 h 3259230"/>
                <a:gd name="connsiteX259" fmla="*/ 1387039 w 2101414"/>
                <a:gd name="connsiteY259" fmla="*/ 206467 h 3259230"/>
                <a:gd name="connsiteX260" fmla="*/ 1391801 w 2101414"/>
                <a:gd name="connsiteY260" fmla="*/ 187417 h 3259230"/>
                <a:gd name="connsiteX261" fmla="*/ 1401326 w 2101414"/>
                <a:gd name="connsiteY261" fmla="*/ 92167 h 3259230"/>
                <a:gd name="connsiteX262" fmla="*/ 1425139 w 2101414"/>
                <a:gd name="connsiteY262" fmla="*/ 44542 h 3259230"/>
                <a:gd name="connsiteX263" fmla="*/ 1453714 w 2101414"/>
                <a:gd name="connsiteY263" fmla="*/ 20730 h 3259230"/>
                <a:gd name="connsiteX264" fmla="*/ 1482289 w 2101414"/>
                <a:gd name="connsiteY264" fmla="*/ 11205 h 3259230"/>
                <a:gd name="connsiteX265" fmla="*/ 1496576 w 2101414"/>
                <a:gd name="connsiteY265" fmla="*/ 6442 h 3259230"/>
                <a:gd name="connsiteX266" fmla="*/ 1510865 w 2101414"/>
                <a:gd name="connsiteY266" fmla="*/ 1680 h 3259230"/>
                <a:gd name="connsiteX267" fmla="*/ 1574821 w 2101414"/>
                <a:gd name="connsiteY267" fmla="*/ 1679 h 3259230"/>
                <a:gd name="connsiteX0" fmla="*/ 1574821 w 2101414"/>
                <a:gd name="connsiteY0" fmla="*/ 1679 h 3259230"/>
                <a:gd name="connsiteX1" fmla="*/ 1634689 w 2101414"/>
                <a:gd name="connsiteY1" fmla="*/ 42161 h 3259230"/>
                <a:gd name="connsiteX2" fmla="*/ 1648976 w 2101414"/>
                <a:gd name="connsiteY2" fmla="*/ 111217 h 3259230"/>
                <a:gd name="connsiteX3" fmla="*/ 1658501 w 2101414"/>
                <a:gd name="connsiteY3" fmla="*/ 154080 h 3259230"/>
                <a:gd name="connsiteX4" fmla="*/ 1668026 w 2101414"/>
                <a:gd name="connsiteY4" fmla="*/ 215992 h 3259230"/>
                <a:gd name="connsiteX5" fmla="*/ 1677551 w 2101414"/>
                <a:gd name="connsiteY5" fmla="*/ 249330 h 3259230"/>
                <a:gd name="connsiteX6" fmla="*/ 1691839 w 2101414"/>
                <a:gd name="connsiteY6" fmla="*/ 325530 h 3259230"/>
                <a:gd name="connsiteX7" fmla="*/ 1701364 w 2101414"/>
                <a:gd name="connsiteY7" fmla="*/ 354105 h 3259230"/>
                <a:gd name="connsiteX8" fmla="*/ 1706126 w 2101414"/>
                <a:gd name="connsiteY8" fmla="*/ 368392 h 3259230"/>
                <a:gd name="connsiteX9" fmla="*/ 1715651 w 2101414"/>
                <a:gd name="connsiteY9" fmla="*/ 382680 h 3259230"/>
                <a:gd name="connsiteX10" fmla="*/ 1725176 w 2101414"/>
                <a:gd name="connsiteY10" fmla="*/ 411255 h 3259230"/>
                <a:gd name="connsiteX11" fmla="*/ 1744226 w 2101414"/>
                <a:gd name="connsiteY11" fmla="*/ 439830 h 3259230"/>
                <a:gd name="connsiteX12" fmla="*/ 1748989 w 2101414"/>
                <a:gd name="connsiteY12" fmla="*/ 454117 h 3259230"/>
                <a:gd name="connsiteX13" fmla="*/ 1772801 w 2101414"/>
                <a:gd name="connsiteY13" fmla="*/ 482692 h 3259230"/>
                <a:gd name="connsiteX14" fmla="*/ 1787089 w 2101414"/>
                <a:gd name="connsiteY14" fmla="*/ 487455 h 3259230"/>
                <a:gd name="connsiteX15" fmla="*/ 1796614 w 2101414"/>
                <a:gd name="connsiteY15" fmla="*/ 501742 h 3259230"/>
                <a:gd name="connsiteX16" fmla="*/ 1825189 w 2101414"/>
                <a:gd name="connsiteY16" fmla="*/ 520792 h 3259230"/>
                <a:gd name="connsiteX17" fmla="*/ 1853764 w 2101414"/>
                <a:gd name="connsiteY17" fmla="*/ 563655 h 3259230"/>
                <a:gd name="connsiteX18" fmla="*/ 1863289 w 2101414"/>
                <a:gd name="connsiteY18" fmla="*/ 577942 h 3259230"/>
                <a:gd name="connsiteX19" fmla="*/ 1858526 w 2101414"/>
                <a:gd name="connsiteY19" fmla="*/ 611280 h 3259230"/>
                <a:gd name="connsiteX20" fmla="*/ 1849001 w 2101414"/>
                <a:gd name="connsiteY20" fmla="*/ 673192 h 3259230"/>
                <a:gd name="connsiteX21" fmla="*/ 1839476 w 2101414"/>
                <a:gd name="connsiteY21" fmla="*/ 701767 h 3259230"/>
                <a:gd name="connsiteX22" fmla="*/ 1829951 w 2101414"/>
                <a:gd name="connsiteY22" fmla="*/ 716055 h 3259230"/>
                <a:gd name="connsiteX23" fmla="*/ 1825189 w 2101414"/>
                <a:gd name="connsiteY23" fmla="*/ 735105 h 3259230"/>
                <a:gd name="connsiteX24" fmla="*/ 1820426 w 2101414"/>
                <a:gd name="connsiteY24" fmla="*/ 749392 h 3259230"/>
                <a:gd name="connsiteX25" fmla="*/ 1825189 w 2101414"/>
                <a:gd name="connsiteY25" fmla="*/ 777967 h 3259230"/>
                <a:gd name="connsiteX26" fmla="*/ 1834714 w 2101414"/>
                <a:gd name="connsiteY26" fmla="*/ 806542 h 3259230"/>
                <a:gd name="connsiteX27" fmla="*/ 1839476 w 2101414"/>
                <a:gd name="connsiteY27" fmla="*/ 820830 h 3259230"/>
                <a:gd name="connsiteX28" fmla="*/ 1849001 w 2101414"/>
                <a:gd name="connsiteY28" fmla="*/ 835117 h 3259230"/>
                <a:gd name="connsiteX29" fmla="*/ 1853764 w 2101414"/>
                <a:gd name="connsiteY29" fmla="*/ 854167 h 3259230"/>
                <a:gd name="connsiteX30" fmla="*/ 1863289 w 2101414"/>
                <a:gd name="connsiteY30" fmla="*/ 954180 h 3259230"/>
                <a:gd name="connsiteX31" fmla="*/ 1868051 w 2101414"/>
                <a:gd name="connsiteY31" fmla="*/ 992280 h 3259230"/>
                <a:gd name="connsiteX32" fmla="*/ 1863289 w 2101414"/>
                <a:gd name="connsiteY32" fmla="*/ 1016092 h 3259230"/>
                <a:gd name="connsiteX33" fmla="*/ 1849001 w 2101414"/>
                <a:gd name="connsiteY33" fmla="*/ 1087530 h 3259230"/>
                <a:gd name="connsiteX34" fmla="*/ 1839476 w 2101414"/>
                <a:gd name="connsiteY34" fmla="*/ 1116105 h 3259230"/>
                <a:gd name="connsiteX35" fmla="*/ 1829951 w 2101414"/>
                <a:gd name="connsiteY35" fmla="*/ 1144680 h 3259230"/>
                <a:gd name="connsiteX36" fmla="*/ 1815664 w 2101414"/>
                <a:gd name="connsiteY36" fmla="*/ 1187542 h 3259230"/>
                <a:gd name="connsiteX37" fmla="*/ 1810901 w 2101414"/>
                <a:gd name="connsiteY37" fmla="*/ 1201830 h 3259230"/>
                <a:gd name="connsiteX38" fmla="*/ 1777564 w 2101414"/>
                <a:gd name="connsiteY38" fmla="*/ 1244692 h 3259230"/>
                <a:gd name="connsiteX39" fmla="*/ 1768039 w 2101414"/>
                <a:gd name="connsiteY39" fmla="*/ 1258980 h 3259230"/>
                <a:gd name="connsiteX40" fmla="*/ 1739464 w 2101414"/>
                <a:gd name="connsiteY40" fmla="*/ 1278030 h 3259230"/>
                <a:gd name="connsiteX41" fmla="*/ 1729939 w 2101414"/>
                <a:gd name="connsiteY41" fmla="*/ 1292317 h 3259230"/>
                <a:gd name="connsiteX42" fmla="*/ 1701364 w 2101414"/>
                <a:gd name="connsiteY42" fmla="*/ 1311367 h 3259230"/>
                <a:gd name="connsiteX43" fmla="*/ 1691839 w 2101414"/>
                <a:gd name="connsiteY43" fmla="*/ 1325655 h 3259230"/>
                <a:gd name="connsiteX44" fmla="*/ 1677551 w 2101414"/>
                <a:gd name="connsiteY44" fmla="*/ 1335180 h 3259230"/>
                <a:gd name="connsiteX45" fmla="*/ 1668026 w 2101414"/>
                <a:gd name="connsiteY45" fmla="*/ 1378042 h 3259230"/>
                <a:gd name="connsiteX46" fmla="*/ 1682314 w 2101414"/>
                <a:gd name="connsiteY46" fmla="*/ 1406617 h 3259230"/>
                <a:gd name="connsiteX47" fmla="*/ 1696601 w 2101414"/>
                <a:gd name="connsiteY47" fmla="*/ 1416142 h 3259230"/>
                <a:gd name="connsiteX48" fmla="*/ 1734701 w 2101414"/>
                <a:gd name="connsiteY48" fmla="*/ 1439955 h 3259230"/>
                <a:gd name="connsiteX49" fmla="*/ 1748989 w 2101414"/>
                <a:gd name="connsiteY49" fmla="*/ 1444717 h 3259230"/>
                <a:gd name="connsiteX50" fmla="*/ 1758514 w 2101414"/>
                <a:gd name="connsiteY50" fmla="*/ 1459005 h 3259230"/>
                <a:gd name="connsiteX51" fmla="*/ 1791851 w 2101414"/>
                <a:gd name="connsiteY51" fmla="*/ 1497105 h 3259230"/>
                <a:gd name="connsiteX52" fmla="*/ 1810901 w 2101414"/>
                <a:gd name="connsiteY52" fmla="*/ 1539967 h 3259230"/>
                <a:gd name="connsiteX53" fmla="*/ 1825189 w 2101414"/>
                <a:gd name="connsiteY53" fmla="*/ 1544730 h 3259230"/>
                <a:gd name="connsiteX54" fmla="*/ 1829951 w 2101414"/>
                <a:gd name="connsiteY54" fmla="*/ 1559017 h 3259230"/>
                <a:gd name="connsiteX55" fmla="*/ 1858526 w 2101414"/>
                <a:gd name="connsiteY55" fmla="*/ 1578067 h 3259230"/>
                <a:gd name="connsiteX56" fmla="*/ 1877576 w 2101414"/>
                <a:gd name="connsiteY56" fmla="*/ 1620930 h 3259230"/>
                <a:gd name="connsiteX57" fmla="*/ 1891864 w 2101414"/>
                <a:gd name="connsiteY57" fmla="*/ 1630455 h 3259230"/>
                <a:gd name="connsiteX58" fmla="*/ 1939489 w 2101414"/>
                <a:gd name="connsiteY58" fmla="*/ 1644742 h 3259230"/>
                <a:gd name="connsiteX59" fmla="*/ 1953776 w 2101414"/>
                <a:gd name="connsiteY59" fmla="*/ 1649505 h 3259230"/>
                <a:gd name="connsiteX60" fmla="*/ 1982351 w 2101414"/>
                <a:gd name="connsiteY60" fmla="*/ 1663792 h 3259230"/>
                <a:gd name="connsiteX61" fmla="*/ 2025214 w 2101414"/>
                <a:gd name="connsiteY61" fmla="*/ 1692367 h 3259230"/>
                <a:gd name="connsiteX62" fmla="*/ 2039501 w 2101414"/>
                <a:gd name="connsiteY62" fmla="*/ 1701892 h 3259230"/>
                <a:gd name="connsiteX63" fmla="*/ 2049026 w 2101414"/>
                <a:gd name="connsiteY63" fmla="*/ 1716180 h 3259230"/>
                <a:gd name="connsiteX64" fmla="*/ 2063314 w 2101414"/>
                <a:gd name="connsiteY64" fmla="*/ 1725705 h 3259230"/>
                <a:gd name="connsiteX65" fmla="*/ 2072839 w 2101414"/>
                <a:gd name="connsiteY65" fmla="*/ 1754280 h 3259230"/>
                <a:gd name="connsiteX66" fmla="*/ 2077601 w 2101414"/>
                <a:gd name="connsiteY66" fmla="*/ 1768567 h 3259230"/>
                <a:gd name="connsiteX67" fmla="*/ 2082364 w 2101414"/>
                <a:gd name="connsiteY67" fmla="*/ 1782855 h 3259230"/>
                <a:gd name="connsiteX68" fmla="*/ 2087126 w 2101414"/>
                <a:gd name="connsiteY68" fmla="*/ 1806667 h 3259230"/>
                <a:gd name="connsiteX69" fmla="*/ 2091889 w 2101414"/>
                <a:gd name="connsiteY69" fmla="*/ 1820955 h 3259230"/>
                <a:gd name="connsiteX70" fmla="*/ 2101414 w 2101414"/>
                <a:gd name="connsiteY70" fmla="*/ 1859055 h 3259230"/>
                <a:gd name="connsiteX71" fmla="*/ 2091889 w 2101414"/>
                <a:gd name="connsiteY71" fmla="*/ 1935255 h 3259230"/>
                <a:gd name="connsiteX72" fmla="*/ 2082364 w 2101414"/>
                <a:gd name="connsiteY72" fmla="*/ 1963830 h 3259230"/>
                <a:gd name="connsiteX73" fmla="*/ 2077601 w 2101414"/>
                <a:gd name="connsiteY73" fmla="*/ 1978117 h 3259230"/>
                <a:gd name="connsiteX74" fmla="*/ 2058551 w 2101414"/>
                <a:gd name="connsiteY74" fmla="*/ 2006692 h 3259230"/>
                <a:gd name="connsiteX75" fmla="*/ 2044264 w 2101414"/>
                <a:gd name="connsiteY75" fmla="*/ 2035267 h 3259230"/>
                <a:gd name="connsiteX76" fmla="*/ 2029976 w 2101414"/>
                <a:gd name="connsiteY76" fmla="*/ 2044792 h 3259230"/>
                <a:gd name="connsiteX77" fmla="*/ 2020451 w 2101414"/>
                <a:gd name="connsiteY77" fmla="*/ 2059080 h 3259230"/>
                <a:gd name="connsiteX78" fmla="*/ 2006164 w 2101414"/>
                <a:gd name="connsiteY78" fmla="*/ 2063842 h 3259230"/>
                <a:gd name="connsiteX79" fmla="*/ 1944251 w 2101414"/>
                <a:gd name="connsiteY79" fmla="*/ 2078130 h 3259230"/>
                <a:gd name="connsiteX80" fmla="*/ 1929964 w 2101414"/>
                <a:gd name="connsiteY80" fmla="*/ 2092417 h 3259230"/>
                <a:gd name="connsiteX81" fmla="*/ 1915676 w 2101414"/>
                <a:gd name="connsiteY81" fmla="*/ 2101942 h 3259230"/>
                <a:gd name="connsiteX82" fmla="*/ 1896626 w 2101414"/>
                <a:gd name="connsiteY82" fmla="*/ 2130517 h 3259230"/>
                <a:gd name="connsiteX83" fmla="*/ 1868051 w 2101414"/>
                <a:gd name="connsiteY83" fmla="*/ 2173380 h 3259230"/>
                <a:gd name="connsiteX84" fmla="*/ 1849001 w 2101414"/>
                <a:gd name="connsiteY84" fmla="*/ 2201955 h 3259230"/>
                <a:gd name="connsiteX85" fmla="*/ 1839476 w 2101414"/>
                <a:gd name="connsiteY85" fmla="*/ 2216242 h 3259230"/>
                <a:gd name="connsiteX86" fmla="*/ 1810901 w 2101414"/>
                <a:gd name="connsiteY86" fmla="*/ 2273392 h 3259230"/>
                <a:gd name="connsiteX87" fmla="*/ 1801376 w 2101414"/>
                <a:gd name="connsiteY87" fmla="*/ 2287680 h 3259230"/>
                <a:gd name="connsiteX88" fmla="*/ 1791851 w 2101414"/>
                <a:gd name="connsiteY88" fmla="*/ 2316255 h 3259230"/>
                <a:gd name="connsiteX89" fmla="*/ 1787089 w 2101414"/>
                <a:gd name="connsiteY89" fmla="*/ 2330542 h 3259230"/>
                <a:gd name="connsiteX90" fmla="*/ 1796614 w 2101414"/>
                <a:gd name="connsiteY90" fmla="*/ 2363880 h 3259230"/>
                <a:gd name="connsiteX91" fmla="*/ 1806139 w 2101414"/>
                <a:gd name="connsiteY91" fmla="*/ 2392455 h 3259230"/>
                <a:gd name="connsiteX92" fmla="*/ 1810901 w 2101414"/>
                <a:gd name="connsiteY92" fmla="*/ 2406742 h 3259230"/>
                <a:gd name="connsiteX93" fmla="*/ 1820426 w 2101414"/>
                <a:gd name="connsiteY93" fmla="*/ 2449605 h 3259230"/>
                <a:gd name="connsiteX94" fmla="*/ 1829951 w 2101414"/>
                <a:gd name="connsiteY94" fmla="*/ 2463892 h 3259230"/>
                <a:gd name="connsiteX95" fmla="*/ 1839476 w 2101414"/>
                <a:gd name="connsiteY95" fmla="*/ 2492467 h 3259230"/>
                <a:gd name="connsiteX96" fmla="*/ 1863289 w 2101414"/>
                <a:gd name="connsiteY96" fmla="*/ 2535330 h 3259230"/>
                <a:gd name="connsiteX97" fmla="*/ 1858526 w 2101414"/>
                <a:gd name="connsiteY97" fmla="*/ 2678205 h 3259230"/>
                <a:gd name="connsiteX98" fmla="*/ 1858526 w 2101414"/>
                <a:gd name="connsiteY98" fmla="*/ 2721067 h 3259230"/>
                <a:gd name="connsiteX99" fmla="*/ 1858526 w 2101414"/>
                <a:gd name="connsiteY99" fmla="*/ 3025867 h 3259230"/>
                <a:gd name="connsiteX100" fmla="*/ 1853764 w 2101414"/>
                <a:gd name="connsiteY100" fmla="*/ 3059205 h 3259230"/>
                <a:gd name="connsiteX101" fmla="*/ 1844239 w 2101414"/>
                <a:gd name="connsiteY101" fmla="*/ 3125880 h 3259230"/>
                <a:gd name="connsiteX102" fmla="*/ 1839476 w 2101414"/>
                <a:gd name="connsiteY102" fmla="*/ 3140167 h 3259230"/>
                <a:gd name="connsiteX103" fmla="*/ 1820426 w 2101414"/>
                <a:gd name="connsiteY103" fmla="*/ 3168742 h 3259230"/>
                <a:gd name="connsiteX104" fmla="*/ 1815664 w 2101414"/>
                <a:gd name="connsiteY104" fmla="*/ 3183030 h 3259230"/>
                <a:gd name="connsiteX105" fmla="*/ 1772801 w 2101414"/>
                <a:gd name="connsiteY105" fmla="*/ 3202080 h 3259230"/>
                <a:gd name="connsiteX106" fmla="*/ 1729939 w 2101414"/>
                <a:gd name="connsiteY106" fmla="*/ 3225892 h 3259230"/>
                <a:gd name="connsiteX107" fmla="*/ 1715651 w 2101414"/>
                <a:gd name="connsiteY107" fmla="*/ 3235417 h 3259230"/>
                <a:gd name="connsiteX108" fmla="*/ 1677551 w 2101414"/>
                <a:gd name="connsiteY108" fmla="*/ 3244942 h 3259230"/>
                <a:gd name="connsiteX109" fmla="*/ 1582301 w 2101414"/>
                <a:gd name="connsiteY109" fmla="*/ 3254467 h 3259230"/>
                <a:gd name="connsiteX110" fmla="*/ 1563251 w 2101414"/>
                <a:gd name="connsiteY110" fmla="*/ 3259230 h 3259230"/>
                <a:gd name="connsiteX111" fmla="*/ 1501339 w 2101414"/>
                <a:gd name="connsiteY111" fmla="*/ 3254467 h 3259230"/>
                <a:gd name="connsiteX112" fmla="*/ 1468001 w 2101414"/>
                <a:gd name="connsiteY112" fmla="*/ 3244942 h 3259230"/>
                <a:gd name="connsiteX113" fmla="*/ 1434664 w 2101414"/>
                <a:gd name="connsiteY113" fmla="*/ 3240180 h 3259230"/>
                <a:gd name="connsiteX114" fmla="*/ 1420376 w 2101414"/>
                <a:gd name="connsiteY114" fmla="*/ 3235417 h 3259230"/>
                <a:gd name="connsiteX115" fmla="*/ 1367989 w 2101414"/>
                <a:gd name="connsiteY115" fmla="*/ 3225892 h 3259230"/>
                <a:gd name="connsiteX116" fmla="*/ 1348939 w 2101414"/>
                <a:gd name="connsiteY116" fmla="*/ 3221130 h 3259230"/>
                <a:gd name="connsiteX117" fmla="*/ 1320364 w 2101414"/>
                <a:gd name="connsiteY117" fmla="*/ 3211605 h 3259230"/>
                <a:gd name="connsiteX118" fmla="*/ 1291789 w 2101414"/>
                <a:gd name="connsiteY118" fmla="*/ 3197317 h 3259230"/>
                <a:gd name="connsiteX119" fmla="*/ 1263214 w 2101414"/>
                <a:gd name="connsiteY119" fmla="*/ 3183030 h 3259230"/>
                <a:gd name="connsiteX120" fmla="*/ 1248926 w 2101414"/>
                <a:gd name="connsiteY120" fmla="*/ 3173505 h 3259230"/>
                <a:gd name="connsiteX121" fmla="*/ 1239401 w 2101414"/>
                <a:gd name="connsiteY121" fmla="*/ 3144930 h 3259230"/>
                <a:gd name="connsiteX122" fmla="*/ 1239401 w 2101414"/>
                <a:gd name="connsiteY122" fmla="*/ 3002055 h 3259230"/>
                <a:gd name="connsiteX123" fmla="*/ 1229876 w 2101414"/>
                <a:gd name="connsiteY123" fmla="*/ 2968717 h 3259230"/>
                <a:gd name="connsiteX124" fmla="*/ 1234639 w 2101414"/>
                <a:gd name="connsiteY124" fmla="*/ 2911567 h 3259230"/>
                <a:gd name="connsiteX125" fmla="*/ 1244164 w 2101414"/>
                <a:gd name="connsiteY125" fmla="*/ 2868705 h 3259230"/>
                <a:gd name="connsiteX126" fmla="*/ 1239401 w 2101414"/>
                <a:gd name="connsiteY126" fmla="*/ 2792505 h 3259230"/>
                <a:gd name="connsiteX127" fmla="*/ 1244164 w 2101414"/>
                <a:gd name="connsiteY127" fmla="*/ 2730592 h 3259230"/>
                <a:gd name="connsiteX128" fmla="*/ 1244164 w 2101414"/>
                <a:gd name="connsiteY128" fmla="*/ 2659155 h 3259230"/>
                <a:gd name="connsiteX129" fmla="*/ 1234639 w 2101414"/>
                <a:gd name="connsiteY129" fmla="*/ 2592480 h 3259230"/>
                <a:gd name="connsiteX130" fmla="*/ 1229876 w 2101414"/>
                <a:gd name="connsiteY130" fmla="*/ 2578192 h 3259230"/>
                <a:gd name="connsiteX131" fmla="*/ 1234639 w 2101414"/>
                <a:gd name="connsiteY131" fmla="*/ 2521042 h 3259230"/>
                <a:gd name="connsiteX132" fmla="*/ 1239401 w 2101414"/>
                <a:gd name="connsiteY132" fmla="*/ 2506755 h 3259230"/>
                <a:gd name="connsiteX133" fmla="*/ 1253689 w 2101414"/>
                <a:gd name="connsiteY133" fmla="*/ 2459130 h 3259230"/>
                <a:gd name="connsiteX134" fmla="*/ 1258451 w 2101414"/>
                <a:gd name="connsiteY134" fmla="*/ 2444842 h 3259230"/>
                <a:gd name="connsiteX135" fmla="*/ 1277501 w 2101414"/>
                <a:gd name="connsiteY135" fmla="*/ 2416267 h 3259230"/>
                <a:gd name="connsiteX136" fmla="*/ 1291789 w 2101414"/>
                <a:gd name="connsiteY136" fmla="*/ 2368642 h 3259230"/>
                <a:gd name="connsiteX137" fmla="*/ 1296551 w 2101414"/>
                <a:gd name="connsiteY137" fmla="*/ 2354355 h 3259230"/>
                <a:gd name="connsiteX138" fmla="*/ 1282264 w 2101414"/>
                <a:gd name="connsiteY138" fmla="*/ 2297205 h 3259230"/>
                <a:gd name="connsiteX139" fmla="*/ 1272739 w 2101414"/>
                <a:gd name="connsiteY139" fmla="*/ 2282917 h 3259230"/>
                <a:gd name="connsiteX140" fmla="*/ 1263214 w 2101414"/>
                <a:gd name="connsiteY140" fmla="*/ 2240055 h 3259230"/>
                <a:gd name="connsiteX141" fmla="*/ 1258451 w 2101414"/>
                <a:gd name="connsiteY141" fmla="*/ 2197192 h 3259230"/>
                <a:gd name="connsiteX142" fmla="*/ 1248926 w 2101414"/>
                <a:gd name="connsiteY142" fmla="*/ 2163855 h 3259230"/>
                <a:gd name="connsiteX143" fmla="*/ 1253689 w 2101414"/>
                <a:gd name="connsiteY143" fmla="*/ 2059080 h 3259230"/>
                <a:gd name="connsiteX144" fmla="*/ 1263214 w 2101414"/>
                <a:gd name="connsiteY144" fmla="*/ 2011455 h 3259230"/>
                <a:gd name="connsiteX145" fmla="*/ 1258451 w 2101414"/>
                <a:gd name="connsiteY145" fmla="*/ 1959067 h 3259230"/>
                <a:gd name="connsiteX146" fmla="*/ 1215589 w 2101414"/>
                <a:gd name="connsiteY146" fmla="*/ 1935255 h 3259230"/>
                <a:gd name="connsiteX147" fmla="*/ 1201301 w 2101414"/>
                <a:gd name="connsiteY147" fmla="*/ 1940017 h 3259230"/>
                <a:gd name="connsiteX148" fmla="*/ 1163201 w 2101414"/>
                <a:gd name="connsiteY148" fmla="*/ 1930492 h 3259230"/>
                <a:gd name="connsiteX149" fmla="*/ 1148914 w 2101414"/>
                <a:gd name="connsiteY149" fmla="*/ 1920967 h 3259230"/>
                <a:gd name="connsiteX150" fmla="*/ 1120339 w 2101414"/>
                <a:gd name="connsiteY150" fmla="*/ 1911442 h 3259230"/>
                <a:gd name="connsiteX151" fmla="*/ 1106051 w 2101414"/>
                <a:gd name="connsiteY151" fmla="*/ 1906680 h 3259230"/>
                <a:gd name="connsiteX152" fmla="*/ 1039376 w 2101414"/>
                <a:gd name="connsiteY152" fmla="*/ 1916205 h 3259230"/>
                <a:gd name="connsiteX153" fmla="*/ 1006039 w 2101414"/>
                <a:gd name="connsiteY153" fmla="*/ 1911442 h 3259230"/>
                <a:gd name="connsiteX154" fmla="*/ 944126 w 2101414"/>
                <a:gd name="connsiteY154" fmla="*/ 1920967 h 3259230"/>
                <a:gd name="connsiteX155" fmla="*/ 882214 w 2101414"/>
                <a:gd name="connsiteY155" fmla="*/ 1916205 h 3259230"/>
                <a:gd name="connsiteX156" fmla="*/ 867926 w 2101414"/>
                <a:gd name="connsiteY156" fmla="*/ 1911442 h 3259230"/>
                <a:gd name="connsiteX157" fmla="*/ 853639 w 2101414"/>
                <a:gd name="connsiteY157" fmla="*/ 1901917 h 3259230"/>
                <a:gd name="connsiteX158" fmla="*/ 834589 w 2101414"/>
                <a:gd name="connsiteY158" fmla="*/ 1897155 h 3259230"/>
                <a:gd name="connsiteX159" fmla="*/ 806014 w 2101414"/>
                <a:gd name="connsiteY159" fmla="*/ 1901917 h 3259230"/>
                <a:gd name="connsiteX160" fmla="*/ 777439 w 2101414"/>
                <a:gd name="connsiteY160" fmla="*/ 1887630 h 3259230"/>
                <a:gd name="connsiteX161" fmla="*/ 706001 w 2101414"/>
                <a:gd name="connsiteY161" fmla="*/ 1892392 h 3259230"/>
                <a:gd name="connsiteX162" fmla="*/ 663139 w 2101414"/>
                <a:gd name="connsiteY162" fmla="*/ 1868580 h 3259230"/>
                <a:gd name="connsiteX163" fmla="*/ 596464 w 2101414"/>
                <a:gd name="connsiteY163" fmla="*/ 1849530 h 3259230"/>
                <a:gd name="connsiteX164" fmla="*/ 558364 w 2101414"/>
                <a:gd name="connsiteY164" fmla="*/ 1844767 h 3259230"/>
                <a:gd name="connsiteX165" fmla="*/ 515501 w 2101414"/>
                <a:gd name="connsiteY165" fmla="*/ 1849530 h 3259230"/>
                <a:gd name="connsiteX166" fmla="*/ 415489 w 2101414"/>
                <a:gd name="connsiteY166" fmla="*/ 1840005 h 3259230"/>
                <a:gd name="connsiteX167" fmla="*/ 344051 w 2101414"/>
                <a:gd name="connsiteY167" fmla="*/ 1830480 h 3259230"/>
                <a:gd name="connsiteX168" fmla="*/ 244039 w 2101414"/>
                <a:gd name="connsiteY168" fmla="*/ 1840005 h 3259230"/>
                <a:gd name="connsiteX169" fmla="*/ 196414 w 2101414"/>
                <a:gd name="connsiteY169" fmla="*/ 1849530 h 3259230"/>
                <a:gd name="connsiteX170" fmla="*/ 158314 w 2101414"/>
                <a:gd name="connsiteY170" fmla="*/ 1859055 h 3259230"/>
                <a:gd name="connsiteX171" fmla="*/ 129739 w 2101414"/>
                <a:gd name="connsiteY171" fmla="*/ 1868580 h 3259230"/>
                <a:gd name="connsiteX172" fmla="*/ 101164 w 2101414"/>
                <a:gd name="connsiteY172" fmla="*/ 1873342 h 3259230"/>
                <a:gd name="connsiteX173" fmla="*/ 72589 w 2101414"/>
                <a:gd name="connsiteY173" fmla="*/ 1863817 h 3259230"/>
                <a:gd name="connsiteX174" fmla="*/ 58301 w 2101414"/>
                <a:gd name="connsiteY174" fmla="*/ 1859055 h 3259230"/>
                <a:gd name="connsiteX175" fmla="*/ 29726 w 2101414"/>
                <a:gd name="connsiteY175" fmla="*/ 1840005 h 3259230"/>
                <a:gd name="connsiteX176" fmla="*/ 10676 w 2101414"/>
                <a:gd name="connsiteY176" fmla="*/ 1811430 h 3259230"/>
                <a:gd name="connsiteX177" fmla="*/ 1151 w 2101414"/>
                <a:gd name="connsiteY177" fmla="*/ 1773330 h 3259230"/>
                <a:gd name="connsiteX178" fmla="*/ 38931 w 2101414"/>
                <a:gd name="connsiteY178" fmla="*/ 1744755 h 3259230"/>
                <a:gd name="connsiteX179" fmla="*/ 31900 w 2101414"/>
                <a:gd name="connsiteY179" fmla="*/ 1716180 h 3259230"/>
                <a:gd name="connsiteX180" fmla="*/ 34297 w 2101414"/>
                <a:gd name="connsiteY180" fmla="*/ 1701892 h 3259230"/>
                <a:gd name="connsiteX181" fmla="*/ 15439 w 2101414"/>
                <a:gd name="connsiteY181" fmla="*/ 1687605 h 3259230"/>
                <a:gd name="connsiteX182" fmla="*/ 39251 w 2101414"/>
                <a:gd name="connsiteY182" fmla="*/ 1649505 h 3259230"/>
                <a:gd name="connsiteX183" fmla="*/ 67826 w 2101414"/>
                <a:gd name="connsiteY183" fmla="*/ 1630455 h 3259230"/>
                <a:gd name="connsiteX184" fmla="*/ 86876 w 2101414"/>
                <a:gd name="connsiteY184" fmla="*/ 1616167 h 3259230"/>
                <a:gd name="connsiteX185" fmla="*/ 120214 w 2101414"/>
                <a:gd name="connsiteY185" fmla="*/ 1606642 h 3259230"/>
                <a:gd name="connsiteX186" fmla="*/ 163076 w 2101414"/>
                <a:gd name="connsiteY186" fmla="*/ 1597117 h 3259230"/>
                <a:gd name="connsiteX187" fmla="*/ 234514 w 2101414"/>
                <a:gd name="connsiteY187" fmla="*/ 1611405 h 3259230"/>
                <a:gd name="connsiteX188" fmla="*/ 248801 w 2101414"/>
                <a:gd name="connsiteY188" fmla="*/ 1620930 h 3259230"/>
                <a:gd name="connsiteX189" fmla="*/ 277376 w 2101414"/>
                <a:gd name="connsiteY189" fmla="*/ 1630455 h 3259230"/>
                <a:gd name="connsiteX190" fmla="*/ 453589 w 2101414"/>
                <a:gd name="connsiteY190" fmla="*/ 1620930 h 3259230"/>
                <a:gd name="connsiteX191" fmla="*/ 486926 w 2101414"/>
                <a:gd name="connsiteY191" fmla="*/ 1611405 h 3259230"/>
                <a:gd name="connsiteX192" fmla="*/ 505976 w 2101414"/>
                <a:gd name="connsiteY192" fmla="*/ 1606642 h 3259230"/>
                <a:gd name="connsiteX193" fmla="*/ 586939 w 2101414"/>
                <a:gd name="connsiteY193" fmla="*/ 1592355 h 3259230"/>
                <a:gd name="connsiteX194" fmla="*/ 648851 w 2101414"/>
                <a:gd name="connsiteY194" fmla="*/ 1582830 h 3259230"/>
                <a:gd name="connsiteX195" fmla="*/ 867926 w 2101414"/>
                <a:gd name="connsiteY195" fmla="*/ 1573305 h 3259230"/>
                <a:gd name="connsiteX196" fmla="*/ 896501 w 2101414"/>
                <a:gd name="connsiteY196" fmla="*/ 1559017 h 3259230"/>
                <a:gd name="connsiteX197" fmla="*/ 934601 w 2101414"/>
                <a:gd name="connsiteY197" fmla="*/ 1549492 h 3259230"/>
                <a:gd name="connsiteX198" fmla="*/ 1001276 w 2101414"/>
                <a:gd name="connsiteY198" fmla="*/ 1554255 h 3259230"/>
                <a:gd name="connsiteX199" fmla="*/ 1025089 w 2101414"/>
                <a:gd name="connsiteY199" fmla="*/ 1559017 h 3259230"/>
                <a:gd name="connsiteX200" fmla="*/ 1077476 w 2101414"/>
                <a:gd name="connsiteY200" fmla="*/ 1563780 h 3259230"/>
                <a:gd name="connsiteX201" fmla="*/ 1115576 w 2101414"/>
                <a:gd name="connsiteY201" fmla="*/ 1554255 h 3259230"/>
                <a:gd name="connsiteX202" fmla="*/ 1167964 w 2101414"/>
                <a:gd name="connsiteY202" fmla="*/ 1539967 h 3259230"/>
                <a:gd name="connsiteX203" fmla="*/ 1234639 w 2101414"/>
                <a:gd name="connsiteY203" fmla="*/ 1535205 h 3259230"/>
                <a:gd name="connsiteX204" fmla="*/ 1282264 w 2101414"/>
                <a:gd name="connsiteY204" fmla="*/ 1530442 h 3259230"/>
                <a:gd name="connsiteX205" fmla="*/ 1296551 w 2101414"/>
                <a:gd name="connsiteY205" fmla="*/ 1525680 h 3259230"/>
                <a:gd name="connsiteX206" fmla="*/ 1301314 w 2101414"/>
                <a:gd name="connsiteY206" fmla="*/ 1511392 h 3259230"/>
                <a:gd name="connsiteX207" fmla="*/ 1310839 w 2101414"/>
                <a:gd name="connsiteY207" fmla="*/ 1497105 h 3259230"/>
                <a:gd name="connsiteX208" fmla="*/ 1339414 w 2101414"/>
                <a:gd name="connsiteY208" fmla="*/ 1473292 h 3259230"/>
                <a:gd name="connsiteX209" fmla="*/ 1348939 w 2101414"/>
                <a:gd name="connsiteY209" fmla="*/ 1459005 h 3259230"/>
                <a:gd name="connsiteX210" fmla="*/ 1377514 w 2101414"/>
                <a:gd name="connsiteY210" fmla="*/ 1439955 h 3259230"/>
                <a:gd name="connsiteX211" fmla="*/ 1406089 w 2101414"/>
                <a:gd name="connsiteY211" fmla="*/ 1430430 h 3259230"/>
                <a:gd name="connsiteX212" fmla="*/ 1434664 w 2101414"/>
                <a:gd name="connsiteY212" fmla="*/ 1406617 h 3259230"/>
                <a:gd name="connsiteX213" fmla="*/ 1444189 w 2101414"/>
                <a:gd name="connsiteY213" fmla="*/ 1378042 h 3259230"/>
                <a:gd name="connsiteX214" fmla="*/ 1425139 w 2101414"/>
                <a:gd name="connsiteY214" fmla="*/ 1325655 h 3259230"/>
                <a:gd name="connsiteX215" fmla="*/ 1396564 w 2101414"/>
                <a:gd name="connsiteY215" fmla="*/ 1301842 h 3259230"/>
                <a:gd name="connsiteX216" fmla="*/ 1387039 w 2101414"/>
                <a:gd name="connsiteY216" fmla="*/ 1287555 h 3259230"/>
                <a:gd name="connsiteX217" fmla="*/ 1372751 w 2101414"/>
                <a:gd name="connsiteY217" fmla="*/ 1268505 h 3259230"/>
                <a:gd name="connsiteX218" fmla="*/ 1353701 w 2101414"/>
                <a:gd name="connsiteY218" fmla="*/ 1239930 h 3259230"/>
                <a:gd name="connsiteX219" fmla="*/ 1339414 w 2101414"/>
                <a:gd name="connsiteY219" fmla="*/ 1230405 h 3259230"/>
                <a:gd name="connsiteX220" fmla="*/ 1325126 w 2101414"/>
                <a:gd name="connsiteY220" fmla="*/ 1201830 h 3259230"/>
                <a:gd name="connsiteX221" fmla="*/ 1315601 w 2101414"/>
                <a:gd name="connsiteY221" fmla="*/ 1173255 h 3259230"/>
                <a:gd name="connsiteX222" fmla="*/ 1310839 w 2101414"/>
                <a:gd name="connsiteY222" fmla="*/ 1158967 h 3259230"/>
                <a:gd name="connsiteX223" fmla="*/ 1306076 w 2101414"/>
                <a:gd name="connsiteY223" fmla="*/ 1144680 h 3259230"/>
                <a:gd name="connsiteX224" fmla="*/ 1296551 w 2101414"/>
                <a:gd name="connsiteY224" fmla="*/ 1111342 h 3259230"/>
                <a:gd name="connsiteX225" fmla="*/ 1282264 w 2101414"/>
                <a:gd name="connsiteY225" fmla="*/ 1101817 h 3259230"/>
                <a:gd name="connsiteX226" fmla="*/ 1258451 w 2101414"/>
                <a:gd name="connsiteY226" fmla="*/ 1106580 h 3259230"/>
                <a:gd name="connsiteX227" fmla="*/ 1182251 w 2101414"/>
                <a:gd name="connsiteY227" fmla="*/ 1097055 h 3259230"/>
                <a:gd name="connsiteX228" fmla="*/ 1172726 w 2101414"/>
                <a:gd name="connsiteY228" fmla="*/ 1068480 h 3259230"/>
                <a:gd name="connsiteX229" fmla="*/ 1177489 w 2101414"/>
                <a:gd name="connsiteY229" fmla="*/ 1006567 h 3259230"/>
                <a:gd name="connsiteX230" fmla="*/ 1187014 w 2101414"/>
                <a:gd name="connsiteY230" fmla="*/ 992280 h 3259230"/>
                <a:gd name="connsiteX231" fmla="*/ 1215589 w 2101414"/>
                <a:gd name="connsiteY231" fmla="*/ 968467 h 3259230"/>
                <a:gd name="connsiteX232" fmla="*/ 1229876 w 2101414"/>
                <a:gd name="connsiteY232" fmla="*/ 963705 h 3259230"/>
                <a:gd name="connsiteX233" fmla="*/ 1239401 w 2101414"/>
                <a:gd name="connsiteY233" fmla="*/ 949417 h 3259230"/>
                <a:gd name="connsiteX234" fmla="*/ 1267976 w 2101414"/>
                <a:gd name="connsiteY234" fmla="*/ 930367 h 3259230"/>
                <a:gd name="connsiteX235" fmla="*/ 1277501 w 2101414"/>
                <a:gd name="connsiteY235" fmla="*/ 901792 h 3259230"/>
                <a:gd name="connsiteX236" fmla="*/ 1282264 w 2101414"/>
                <a:gd name="connsiteY236" fmla="*/ 887505 h 3259230"/>
                <a:gd name="connsiteX237" fmla="*/ 1291789 w 2101414"/>
                <a:gd name="connsiteY237" fmla="*/ 873217 h 3259230"/>
                <a:gd name="connsiteX238" fmla="*/ 1287026 w 2101414"/>
                <a:gd name="connsiteY238" fmla="*/ 811305 h 3259230"/>
                <a:gd name="connsiteX239" fmla="*/ 1282264 w 2101414"/>
                <a:gd name="connsiteY239" fmla="*/ 797017 h 3259230"/>
                <a:gd name="connsiteX240" fmla="*/ 1267976 w 2101414"/>
                <a:gd name="connsiteY240" fmla="*/ 787492 h 3259230"/>
                <a:gd name="connsiteX241" fmla="*/ 1258451 w 2101414"/>
                <a:gd name="connsiteY241" fmla="*/ 758917 h 3259230"/>
                <a:gd name="connsiteX242" fmla="*/ 1253689 w 2101414"/>
                <a:gd name="connsiteY242" fmla="*/ 744630 h 3259230"/>
                <a:gd name="connsiteX243" fmla="*/ 1248926 w 2101414"/>
                <a:gd name="connsiteY243" fmla="*/ 725580 h 3259230"/>
                <a:gd name="connsiteX244" fmla="*/ 1244164 w 2101414"/>
                <a:gd name="connsiteY244" fmla="*/ 687480 h 3259230"/>
                <a:gd name="connsiteX245" fmla="*/ 1239401 w 2101414"/>
                <a:gd name="connsiteY245" fmla="*/ 673192 h 3259230"/>
                <a:gd name="connsiteX246" fmla="*/ 1229876 w 2101414"/>
                <a:gd name="connsiteY246" fmla="*/ 630330 h 3259230"/>
                <a:gd name="connsiteX247" fmla="*/ 1234639 w 2101414"/>
                <a:gd name="connsiteY247" fmla="*/ 596992 h 3259230"/>
                <a:gd name="connsiteX248" fmla="*/ 1239401 w 2101414"/>
                <a:gd name="connsiteY248" fmla="*/ 582705 h 3259230"/>
                <a:gd name="connsiteX249" fmla="*/ 1258451 w 2101414"/>
                <a:gd name="connsiteY249" fmla="*/ 577942 h 3259230"/>
                <a:gd name="connsiteX250" fmla="*/ 1282264 w 2101414"/>
                <a:gd name="connsiteY250" fmla="*/ 554130 h 3259230"/>
                <a:gd name="connsiteX251" fmla="*/ 1310839 w 2101414"/>
                <a:gd name="connsiteY251" fmla="*/ 525555 h 3259230"/>
                <a:gd name="connsiteX252" fmla="*/ 1315601 w 2101414"/>
                <a:gd name="connsiteY252" fmla="*/ 511267 h 3259230"/>
                <a:gd name="connsiteX253" fmla="*/ 1325126 w 2101414"/>
                <a:gd name="connsiteY253" fmla="*/ 496980 h 3259230"/>
                <a:gd name="connsiteX254" fmla="*/ 1329889 w 2101414"/>
                <a:gd name="connsiteY254" fmla="*/ 477930 h 3259230"/>
                <a:gd name="connsiteX255" fmla="*/ 1353701 w 2101414"/>
                <a:gd name="connsiteY255" fmla="*/ 411255 h 3259230"/>
                <a:gd name="connsiteX256" fmla="*/ 1363226 w 2101414"/>
                <a:gd name="connsiteY256" fmla="*/ 311242 h 3259230"/>
                <a:gd name="connsiteX257" fmla="*/ 1372751 w 2101414"/>
                <a:gd name="connsiteY257" fmla="*/ 268380 h 3259230"/>
                <a:gd name="connsiteX258" fmla="*/ 1377514 w 2101414"/>
                <a:gd name="connsiteY258" fmla="*/ 235042 h 3259230"/>
                <a:gd name="connsiteX259" fmla="*/ 1387039 w 2101414"/>
                <a:gd name="connsiteY259" fmla="*/ 206467 h 3259230"/>
                <a:gd name="connsiteX260" fmla="*/ 1391801 w 2101414"/>
                <a:gd name="connsiteY260" fmla="*/ 187417 h 3259230"/>
                <a:gd name="connsiteX261" fmla="*/ 1401326 w 2101414"/>
                <a:gd name="connsiteY261" fmla="*/ 92167 h 3259230"/>
                <a:gd name="connsiteX262" fmla="*/ 1425139 w 2101414"/>
                <a:gd name="connsiteY262" fmla="*/ 44542 h 3259230"/>
                <a:gd name="connsiteX263" fmla="*/ 1453714 w 2101414"/>
                <a:gd name="connsiteY263" fmla="*/ 20730 h 3259230"/>
                <a:gd name="connsiteX264" fmla="*/ 1482289 w 2101414"/>
                <a:gd name="connsiteY264" fmla="*/ 11205 h 3259230"/>
                <a:gd name="connsiteX265" fmla="*/ 1496576 w 2101414"/>
                <a:gd name="connsiteY265" fmla="*/ 6442 h 3259230"/>
                <a:gd name="connsiteX266" fmla="*/ 1510865 w 2101414"/>
                <a:gd name="connsiteY266" fmla="*/ 1680 h 3259230"/>
                <a:gd name="connsiteX267" fmla="*/ 1574821 w 2101414"/>
                <a:gd name="connsiteY267" fmla="*/ 1679 h 3259230"/>
                <a:gd name="connsiteX0" fmla="*/ 1574821 w 2101414"/>
                <a:gd name="connsiteY0" fmla="*/ 1679 h 3259230"/>
                <a:gd name="connsiteX1" fmla="*/ 1634689 w 2101414"/>
                <a:gd name="connsiteY1" fmla="*/ 42161 h 3259230"/>
                <a:gd name="connsiteX2" fmla="*/ 1648976 w 2101414"/>
                <a:gd name="connsiteY2" fmla="*/ 111217 h 3259230"/>
                <a:gd name="connsiteX3" fmla="*/ 1658501 w 2101414"/>
                <a:gd name="connsiteY3" fmla="*/ 154080 h 3259230"/>
                <a:gd name="connsiteX4" fmla="*/ 1668026 w 2101414"/>
                <a:gd name="connsiteY4" fmla="*/ 215992 h 3259230"/>
                <a:gd name="connsiteX5" fmla="*/ 1677551 w 2101414"/>
                <a:gd name="connsiteY5" fmla="*/ 249330 h 3259230"/>
                <a:gd name="connsiteX6" fmla="*/ 1691839 w 2101414"/>
                <a:gd name="connsiteY6" fmla="*/ 325530 h 3259230"/>
                <a:gd name="connsiteX7" fmla="*/ 1701364 w 2101414"/>
                <a:gd name="connsiteY7" fmla="*/ 354105 h 3259230"/>
                <a:gd name="connsiteX8" fmla="*/ 1706126 w 2101414"/>
                <a:gd name="connsiteY8" fmla="*/ 368392 h 3259230"/>
                <a:gd name="connsiteX9" fmla="*/ 1715651 w 2101414"/>
                <a:gd name="connsiteY9" fmla="*/ 382680 h 3259230"/>
                <a:gd name="connsiteX10" fmla="*/ 1725176 w 2101414"/>
                <a:gd name="connsiteY10" fmla="*/ 411255 h 3259230"/>
                <a:gd name="connsiteX11" fmla="*/ 1744226 w 2101414"/>
                <a:gd name="connsiteY11" fmla="*/ 439830 h 3259230"/>
                <a:gd name="connsiteX12" fmla="*/ 1748989 w 2101414"/>
                <a:gd name="connsiteY12" fmla="*/ 454117 h 3259230"/>
                <a:gd name="connsiteX13" fmla="*/ 1772801 w 2101414"/>
                <a:gd name="connsiteY13" fmla="*/ 482692 h 3259230"/>
                <a:gd name="connsiteX14" fmla="*/ 1787089 w 2101414"/>
                <a:gd name="connsiteY14" fmla="*/ 487455 h 3259230"/>
                <a:gd name="connsiteX15" fmla="*/ 1796614 w 2101414"/>
                <a:gd name="connsiteY15" fmla="*/ 501742 h 3259230"/>
                <a:gd name="connsiteX16" fmla="*/ 1825189 w 2101414"/>
                <a:gd name="connsiteY16" fmla="*/ 520792 h 3259230"/>
                <a:gd name="connsiteX17" fmla="*/ 1853764 w 2101414"/>
                <a:gd name="connsiteY17" fmla="*/ 563655 h 3259230"/>
                <a:gd name="connsiteX18" fmla="*/ 1863289 w 2101414"/>
                <a:gd name="connsiteY18" fmla="*/ 577942 h 3259230"/>
                <a:gd name="connsiteX19" fmla="*/ 1858526 w 2101414"/>
                <a:gd name="connsiteY19" fmla="*/ 611280 h 3259230"/>
                <a:gd name="connsiteX20" fmla="*/ 1849001 w 2101414"/>
                <a:gd name="connsiteY20" fmla="*/ 673192 h 3259230"/>
                <a:gd name="connsiteX21" fmla="*/ 1839476 w 2101414"/>
                <a:gd name="connsiteY21" fmla="*/ 701767 h 3259230"/>
                <a:gd name="connsiteX22" fmla="*/ 1829951 w 2101414"/>
                <a:gd name="connsiteY22" fmla="*/ 716055 h 3259230"/>
                <a:gd name="connsiteX23" fmla="*/ 1825189 w 2101414"/>
                <a:gd name="connsiteY23" fmla="*/ 735105 h 3259230"/>
                <a:gd name="connsiteX24" fmla="*/ 1820426 w 2101414"/>
                <a:gd name="connsiteY24" fmla="*/ 749392 h 3259230"/>
                <a:gd name="connsiteX25" fmla="*/ 1825189 w 2101414"/>
                <a:gd name="connsiteY25" fmla="*/ 777967 h 3259230"/>
                <a:gd name="connsiteX26" fmla="*/ 1834714 w 2101414"/>
                <a:gd name="connsiteY26" fmla="*/ 806542 h 3259230"/>
                <a:gd name="connsiteX27" fmla="*/ 1839476 w 2101414"/>
                <a:gd name="connsiteY27" fmla="*/ 820830 h 3259230"/>
                <a:gd name="connsiteX28" fmla="*/ 1849001 w 2101414"/>
                <a:gd name="connsiteY28" fmla="*/ 835117 h 3259230"/>
                <a:gd name="connsiteX29" fmla="*/ 1853764 w 2101414"/>
                <a:gd name="connsiteY29" fmla="*/ 854167 h 3259230"/>
                <a:gd name="connsiteX30" fmla="*/ 1863289 w 2101414"/>
                <a:gd name="connsiteY30" fmla="*/ 954180 h 3259230"/>
                <a:gd name="connsiteX31" fmla="*/ 1868051 w 2101414"/>
                <a:gd name="connsiteY31" fmla="*/ 992280 h 3259230"/>
                <a:gd name="connsiteX32" fmla="*/ 1863289 w 2101414"/>
                <a:gd name="connsiteY32" fmla="*/ 1016092 h 3259230"/>
                <a:gd name="connsiteX33" fmla="*/ 1849001 w 2101414"/>
                <a:gd name="connsiteY33" fmla="*/ 1087530 h 3259230"/>
                <a:gd name="connsiteX34" fmla="*/ 1839476 w 2101414"/>
                <a:gd name="connsiteY34" fmla="*/ 1116105 h 3259230"/>
                <a:gd name="connsiteX35" fmla="*/ 1829951 w 2101414"/>
                <a:gd name="connsiteY35" fmla="*/ 1144680 h 3259230"/>
                <a:gd name="connsiteX36" fmla="*/ 1815664 w 2101414"/>
                <a:gd name="connsiteY36" fmla="*/ 1187542 h 3259230"/>
                <a:gd name="connsiteX37" fmla="*/ 1810901 w 2101414"/>
                <a:gd name="connsiteY37" fmla="*/ 1201830 h 3259230"/>
                <a:gd name="connsiteX38" fmla="*/ 1777564 w 2101414"/>
                <a:gd name="connsiteY38" fmla="*/ 1244692 h 3259230"/>
                <a:gd name="connsiteX39" fmla="*/ 1768039 w 2101414"/>
                <a:gd name="connsiteY39" fmla="*/ 1258980 h 3259230"/>
                <a:gd name="connsiteX40" fmla="*/ 1739464 w 2101414"/>
                <a:gd name="connsiteY40" fmla="*/ 1278030 h 3259230"/>
                <a:gd name="connsiteX41" fmla="*/ 1729939 w 2101414"/>
                <a:gd name="connsiteY41" fmla="*/ 1292317 h 3259230"/>
                <a:gd name="connsiteX42" fmla="*/ 1701364 w 2101414"/>
                <a:gd name="connsiteY42" fmla="*/ 1311367 h 3259230"/>
                <a:gd name="connsiteX43" fmla="*/ 1691839 w 2101414"/>
                <a:gd name="connsiteY43" fmla="*/ 1325655 h 3259230"/>
                <a:gd name="connsiteX44" fmla="*/ 1677551 w 2101414"/>
                <a:gd name="connsiteY44" fmla="*/ 1335180 h 3259230"/>
                <a:gd name="connsiteX45" fmla="*/ 1668026 w 2101414"/>
                <a:gd name="connsiteY45" fmla="*/ 1378042 h 3259230"/>
                <a:gd name="connsiteX46" fmla="*/ 1682314 w 2101414"/>
                <a:gd name="connsiteY46" fmla="*/ 1406617 h 3259230"/>
                <a:gd name="connsiteX47" fmla="*/ 1696601 w 2101414"/>
                <a:gd name="connsiteY47" fmla="*/ 1416142 h 3259230"/>
                <a:gd name="connsiteX48" fmla="*/ 1734701 w 2101414"/>
                <a:gd name="connsiteY48" fmla="*/ 1439955 h 3259230"/>
                <a:gd name="connsiteX49" fmla="*/ 1748989 w 2101414"/>
                <a:gd name="connsiteY49" fmla="*/ 1444717 h 3259230"/>
                <a:gd name="connsiteX50" fmla="*/ 1758514 w 2101414"/>
                <a:gd name="connsiteY50" fmla="*/ 1459005 h 3259230"/>
                <a:gd name="connsiteX51" fmla="*/ 1791851 w 2101414"/>
                <a:gd name="connsiteY51" fmla="*/ 1497105 h 3259230"/>
                <a:gd name="connsiteX52" fmla="*/ 1810901 w 2101414"/>
                <a:gd name="connsiteY52" fmla="*/ 1539967 h 3259230"/>
                <a:gd name="connsiteX53" fmla="*/ 1825189 w 2101414"/>
                <a:gd name="connsiteY53" fmla="*/ 1544730 h 3259230"/>
                <a:gd name="connsiteX54" fmla="*/ 1829951 w 2101414"/>
                <a:gd name="connsiteY54" fmla="*/ 1559017 h 3259230"/>
                <a:gd name="connsiteX55" fmla="*/ 1858526 w 2101414"/>
                <a:gd name="connsiteY55" fmla="*/ 1578067 h 3259230"/>
                <a:gd name="connsiteX56" fmla="*/ 1877576 w 2101414"/>
                <a:gd name="connsiteY56" fmla="*/ 1620930 h 3259230"/>
                <a:gd name="connsiteX57" fmla="*/ 1891864 w 2101414"/>
                <a:gd name="connsiteY57" fmla="*/ 1630455 h 3259230"/>
                <a:gd name="connsiteX58" fmla="*/ 1939489 w 2101414"/>
                <a:gd name="connsiteY58" fmla="*/ 1644742 h 3259230"/>
                <a:gd name="connsiteX59" fmla="*/ 1953776 w 2101414"/>
                <a:gd name="connsiteY59" fmla="*/ 1649505 h 3259230"/>
                <a:gd name="connsiteX60" fmla="*/ 1982351 w 2101414"/>
                <a:gd name="connsiteY60" fmla="*/ 1663792 h 3259230"/>
                <a:gd name="connsiteX61" fmla="*/ 2025214 w 2101414"/>
                <a:gd name="connsiteY61" fmla="*/ 1692367 h 3259230"/>
                <a:gd name="connsiteX62" fmla="*/ 2039501 w 2101414"/>
                <a:gd name="connsiteY62" fmla="*/ 1701892 h 3259230"/>
                <a:gd name="connsiteX63" fmla="*/ 2049026 w 2101414"/>
                <a:gd name="connsiteY63" fmla="*/ 1716180 h 3259230"/>
                <a:gd name="connsiteX64" fmla="*/ 2063314 w 2101414"/>
                <a:gd name="connsiteY64" fmla="*/ 1725705 h 3259230"/>
                <a:gd name="connsiteX65" fmla="*/ 2072839 w 2101414"/>
                <a:gd name="connsiteY65" fmla="*/ 1754280 h 3259230"/>
                <a:gd name="connsiteX66" fmla="*/ 2077601 w 2101414"/>
                <a:gd name="connsiteY66" fmla="*/ 1768567 h 3259230"/>
                <a:gd name="connsiteX67" fmla="*/ 2082364 w 2101414"/>
                <a:gd name="connsiteY67" fmla="*/ 1782855 h 3259230"/>
                <a:gd name="connsiteX68" fmla="*/ 2087126 w 2101414"/>
                <a:gd name="connsiteY68" fmla="*/ 1806667 h 3259230"/>
                <a:gd name="connsiteX69" fmla="*/ 2091889 w 2101414"/>
                <a:gd name="connsiteY69" fmla="*/ 1820955 h 3259230"/>
                <a:gd name="connsiteX70" fmla="*/ 2101414 w 2101414"/>
                <a:gd name="connsiteY70" fmla="*/ 1859055 h 3259230"/>
                <a:gd name="connsiteX71" fmla="*/ 2091889 w 2101414"/>
                <a:gd name="connsiteY71" fmla="*/ 1935255 h 3259230"/>
                <a:gd name="connsiteX72" fmla="*/ 2082364 w 2101414"/>
                <a:gd name="connsiteY72" fmla="*/ 1963830 h 3259230"/>
                <a:gd name="connsiteX73" fmla="*/ 2077601 w 2101414"/>
                <a:gd name="connsiteY73" fmla="*/ 1978117 h 3259230"/>
                <a:gd name="connsiteX74" fmla="*/ 2058551 w 2101414"/>
                <a:gd name="connsiteY74" fmla="*/ 2006692 h 3259230"/>
                <a:gd name="connsiteX75" fmla="*/ 2044264 w 2101414"/>
                <a:gd name="connsiteY75" fmla="*/ 2035267 h 3259230"/>
                <a:gd name="connsiteX76" fmla="*/ 2029976 w 2101414"/>
                <a:gd name="connsiteY76" fmla="*/ 2044792 h 3259230"/>
                <a:gd name="connsiteX77" fmla="*/ 2020451 w 2101414"/>
                <a:gd name="connsiteY77" fmla="*/ 2059080 h 3259230"/>
                <a:gd name="connsiteX78" fmla="*/ 2006164 w 2101414"/>
                <a:gd name="connsiteY78" fmla="*/ 2063842 h 3259230"/>
                <a:gd name="connsiteX79" fmla="*/ 1944251 w 2101414"/>
                <a:gd name="connsiteY79" fmla="*/ 2078130 h 3259230"/>
                <a:gd name="connsiteX80" fmla="*/ 1929964 w 2101414"/>
                <a:gd name="connsiteY80" fmla="*/ 2092417 h 3259230"/>
                <a:gd name="connsiteX81" fmla="*/ 1915676 w 2101414"/>
                <a:gd name="connsiteY81" fmla="*/ 2101942 h 3259230"/>
                <a:gd name="connsiteX82" fmla="*/ 1896626 w 2101414"/>
                <a:gd name="connsiteY82" fmla="*/ 2130517 h 3259230"/>
                <a:gd name="connsiteX83" fmla="*/ 1868051 w 2101414"/>
                <a:gd name="connsiteY83" fmla="*/ 2173380 h 3259230"/>
                <a:gd name="connsiteX84" fmla="*/ 1849001 w 2101414"/>
                <a:gd name="connsiteY84" fmla="*/ 2201955 h 3259230"/>
                <a:gd name="connsiteX85" fmla="*/ 1839476 w 2101414"/>
                <a:gd name="connsiteY85" fmla="*/ 2216242 h 3259230"/>
                <a:gd name="connsiteX86" fmla="*/ 1810901 w 2101414"/>
                <a:gd name="connsiteY86" fmla="*/ 2273392 h 3259230"/>
                <a:gd name="connsiteX87" fmla="*/ 1801376 w 2101414"/>
                <a:gd name="connsiteY87" fmla="*/ 2287680 h 3259230"/>
                <a:gd name="connsiteX88" fmla="*/ 1791851 w 2101414"/>
                <a:gd name="connsiteY88" fmla="*/ 2316255 h 3259230"/>
                <a:gd name="connsiteX89" fmla="*/ 1787089 w 2101414"/>
                <a:gd name="connsiteY89" fmla="*/ 2330542 h 3259230"/>
                <a:gd name="connsiteX90" fmla="*/ 1796614 w 2101414"/>
                <a:gd name="connsiteY90" fmla="*/ 2363880 h 3259230"/>
                <a:gd name="connsiteX91" fmla="*/ 1806139 w 2101414"/>
                <a:gd name="connsiteY91" fmla="*/ 2392455 h 3259230"/>
                <a:gd name="connsiteX92" fmla="*/ 1810901 w 2101414"/>
                <a:gd name="connsiteY92" fmla="*/ 2406742 h 3259230"/>
                <a:gd name="connsiteX93" fmla="*/ 1820426 w 2101414"/>
                <a:gd name="connsiteY93" fmla="*/ 2449605 h 3259230"/>
                <a:gd name="connsiteX94" fmla="*/ 1829951 w 2101414"/>
                <a:gd name="connsiteY94" fmla="*/ 2463892 h 3259230"/>
                <a:gd name="connsiteX95" fmla="*/ 1839476 w 2101414"/>
                <a:gd name="connsiteY95" fmla="*/ 2492467 h 3259230"/>
                <a:gd name="connsiteX96" fmla="*/ 1863289 w 2101414"/>
                <a:gd name="connsiteY96" fmla="*/ 2535330 h 3259230"/>
                <a:gd name="connsiteX97" fmla="*/ 1858526 w 2101414"/>
                <a:gd name="connsiteY97" fmla="*/ 2678205 h 3259230"/>
                <a:gd name="connsiteX98" fmla="*/ 1858526 w 2101414"/>
                <a:gd name="connsiteY98" fmla="*/ 2721067 h 3259230"/>
                <a:gd name="connsiteX99" fmla="*/ 1858526 w 2101414"/>
                <a:gd name="connsiteY99" fmla="*/ 3025867 h 3259230"/>
                <a:gd name="connsiteX100" fmla="*/ 1853764 w 2101414"/>
                <a:gd name="connsiteY100" fmla="*/ 3059205 h 3259230"/>
                <a:gd name="connsiteX101" fmla="*/ 1844239 w 2101414"/>
                <a:gd name="connsiteY101" fmla="*/ 3125880 h 3259230"/>
                <a:gd name="connsiteX102" fmla="*/ 1839476 w 2101414"/>
                <a:gd name="connsiteY102" fmla="*/ 3140167 h 3259230"/>
                <a:gd name="connsiteX103" fmla="*/ 1820426 w 2101414"/>
                <a:gd name="connsiteY103" fmla="*/ 3168742 h 3259230"/>
                <a:gd name="connsiteX104" fmla="*/ 1815664 w 2101414"/>
                <a:gd name="connsiteY104" fmla="*/ 3183030 h 3259230"/>
                <a:gd name="connsiteX105" fmla="*/ 1772801 w 2101414"/>
                <a:gd name="connsiteY105" fmla="*/ 3202080 h 3259230"/>
                <a:gd name="connsiteX106" fmla="*/ 1729939 w 2101414"/>
                <a:gd name="connsiteY106" fmla="*/ 3225892 h 3259230"/>
                <a:gd name="connsiteX107" fmla="*/ 1715651 w 2101414"/>
                <a:gd name="connsiteY107" fmla="*/ 3235417 h 3259230"/>
                <a:gd name="connsiteX108" fmla="*/ 1677551 w 2101414"/>
                <a:gd name="connsiteY108" fmla="*/ 3244942 h 3259230"/>
                <a:gd name="connsiteX109" fmla="*/ 1582301 w 2101414"/>
                <a:gd name="connsiteY109" fmla="*/ 3254467 h 3259230"/>
                <a:gd name="connsiteX110" fmla="*/ 1563251 w 2101414"/>
                <a:gd name="connsiteY110" fmla="*/ 3259230 h 3259230"/>
                <a:gd name="connsiteX111" fmla="*/ 1501339 w 2101414"/>
                <a:gd name="connsiteY111" fmla="*/ 3254467 h 3259230"/>
                <a:gd name="connsiteX112" fmla="*/ 1468001 w 2101414"/>
                <a:gd name="connsiteY112" fmla="*/ 3244942 h 3259230"/>
                <a:gd name="connsiteX113" fmla="*/ 1434664 w 2101414"/>
                <a:gd name="connsiteY113" fmla="*/ 3240180 h 3259230"/>
                <a:gd name="connsiteX114" fmla="*/ 1420376 w 2101414"/>
                <a:gd name="connsiteY114" fmla="*/ 3235417 h 3259230"/>
                <a:gd name="connsiteX115" fmla="*/ 1367989 w 2101414"/>
                <a:gd name="connsiteY115" fmla="*/ 3225892 h 3259230"/>
                <a:gd name="connsiteX116" fmla="*/ 1348939 w 2101414"/>
                <a:gd name="connsiteY116" fmla="*/ 3221130 h 3259230"/>
                <a:gd name="connsiteX117" fmla="*/ 1320364 w 2101414"/>
                <a:gd name="connsiteY117" fmla="*/ 3211605 h 3259230"/>
                <a:gd name="connsiteX118" fmla="*/ 1291789 w 2101414"/>
                <a:gd name="connsiteY118" fmla="*/ 3197317 h 3259230"/>
                <a:gd name="connsiteX119" fmla="*/ 1263214 w 2101414"/>
                <a:gd name="connsiteY119" fmla="*/ 3183030 h 3259230"/>
                <a:gd name="connsiteX120" fmla="*/ 1248926 w 2101414"/>
                <a:gd name="connsiteY120" fmla="*/ 3173505 h 3259230"/>
                <a:gd name="connsiteX121" fmla="*/ 1239401 w 2101414"/>
                <a:gd name="connsiteY121" fmla="*/ 3144930 h 3259230"/>
                <a:gd name="connsiteX122" fmla="*/ 1239401 w 2101414"/>
                <a:gd name="connsiteY122" fmla="*/ 3002055 h 3259230"/>
                <a:gd name="connsiteX123" fmla="*/ 1229876 w 2101414"/>
                <a:gd name="connsiteY123" fmla="*/ 2968717 h 3259230"/>
                <a:gd name="connsiteX124" fmla="*/ 1234639 w 2101414"/>
                <a:gd name="connsiteY124" fmla="*/ 2911567 h 3259230"/>
                <a:gd name="connsiteX125" fmla="*/ 1244164 w 2101414"/>
                <a:gd name="connsiteY125" fmla="*/ 2868705 h 3259230"/>
                <a:gd name="connsiteX126" fmla="*/ 1239401 w 2101414"/>
                <a:gd name="connsiteY126" fmla="*/ 2792505 h 3259230"/>
                <a:gd name="connsiteX127" fmla="*/ 1244164 w 2101414"/>
                <a:gd name="connsiteY127" fmla="*/ 2730592 h 3259230"/>
                <a:gd name="connsiteX128" fmla="*/ 1244164 w 2101414"/>
                <a:gd name="connsiteY128" fmla="*/ 2659155 h 3259230"/>
                <a:gd name="connsiteX129" fmla="*/ 1234639 w 2101414"/>
                <a:gd name="connsiteY129" fmla="*/ 2592480 h 3259230"/>
                <a:gd name="connsiteX130" fmla="*/ 1229876 w 2101414"/>
                <a:gd name="connsiteY130" fmla="*/ 2578192 h 3259230"/>
                <a:gd name="connsiteX131" fmla="*/ 1234639 w 2101414"/>
                <a:gd name="connsiteY131" fmla="*/ 2521042 h 3259230"/>
                <a:gd name="connsiteX132" fmla="*/ 1239401 w 2101414"/>
                <a:gd name="connsiteY132" fmla="*/ 2506755 h 3259230"/>
                <a:gd name="connsiteX133" fmla="*/ 1253689 w 2101414"/>
                <a:gd name="connsiteY133" fmla="*/ 2459130 h 3259230"/>
                <a:gd name="connsiteX134" fmla="*/ 1258451 w 2101414"/>
                <a:gd name="connsiteY134" fmla="*/ 2444842 h 3259230"/>
                <a:gd name="connsiteX135" fmla="*/ 1277501 w 2101414"/>
                <a:gd name="connsiteY135" fmla="*/ 2416267 h 3259230"/>
                <a:gd name="connsiteX136" fmla="*/ 1291789 w 2101414"/>
                <a:gd name="connsiteY136" fmla="*/ 2368642 h 3259230"/>
                <a:gd name="connsiteX137" fmla="*/ 1296551 w 2101414"/>
                <a:gd name="connsiteY137" fmla="*/ 2354355 h 3259230"/>
                <a:gd name="connsiteX138" fmla="*/ 1282264 w 2101414"/>
                <a:gd name="connsiteY138" fmla="*/ 2297205 h 3259230"/>
                <a:gd name="connsiteX139" fmla="*/ 1272739 w 2101414"/>
                <a:gd name="connsiteY139" fmla="*/ 2282917 h 3259230"/>
                <a:gd name="connsiteX140" fmla="*/ 1263214 w 2101414"/>
                <a:gd name="connsiteY140" fmla="*/ 2240055 h 3259230"/>
                <a:gd name="connsiteX141" fmla="*/ 1258451 w 2101414"/>
                <a:gd name="connsiteY141" fmla="*/ 2197192 h 3259230"/>
                <a:gd name="connsiteX142" fmla="*/ 1248926 w 2101414"/>
                <a:gd name="connsiteY142" fmla="*/ 2163855 h 3259230"/>
                <a:gd name="connsiteX143" fmla="*/ 1253689 w 2101414"/>
                <a:gd name="connsiteY143" fmla="*/ 2059080 h 3259230"/>
                <a:gd name="connsiteX144" fmla="*/ 1263214 w 2101414"/>
                <a:gd name="connsiteY144" fmla="*/ 2011455 h 3259230"/>
                <a:gd name="connsiteX145" fmla="*/ 1258451 w 2101414"/>
                <a:gd name="connsiteY145" fmla="*/ 1959067 h 3259230"/>
                <a:gd name="connsiteX146" fmla="*/ 1215589 w 2101414"/>
                <a:gd name="connsiteY146" fmla="*/ 1935255 h 3259230"/>
                <a:gd name="connsiteX147" fmla="*/ 1201301 w 2101414"/>
                <a:gd name="connsiteY147" fmla="*/ 1940017 h 3259230"/>
                <a:gd name="connsiteX148" fmla="*/ 1163201 w 2101414"/>
                <a:gd name="connsiteY148" fmla="*/ 1930492 h 3259230"/>
                <a:gd name="connsiteX149" fmla="*/ 1148914 w 2101414"/>
                <a:gd name="connsiteY149" fmla="*/ 1920967 h 3259230"/>
                <a:gd name="connsiteX150" fmla="*/ 1120339 w 2101414"/>
                <a:gd name="connsiteY150" fmla="*/ 1911442 h 3259230"/>
                <a:gd name="connsiteX151" fmla="*/ 1106051 w 2101414"/>
                <a:gd name="connsiteY151" fmla="*/ 1906680 h 3259230"/>
                <a:gd name="connsiteX152" fmla="*/ 1039376 w 2101414"/>
                <a:gd name="connsiteY152" fmla="*/ 1916205 h 3259230"/>
                <a:gd name="connsiteX153" fmla="*/ 1006039 w 2101414"/>
                <a:gd name="connsiteY153" fmla="*/ 1911442 h 3259230"/>
                <a:gd name="connsiteX154" fmla="*/ 944126 w 2101414"/>
                <a:gd name="connsiteY154" fmla="*/ 1920967 h 3259230"/>
                <a:gd name="connsiteX155" fmla="*/ 882214 w 2101414"/>
                <a:gd name="connsiteY155" fmla="*/ 1916205 h 3259230"/>
                <a:gd name="connsiteX156" fmla="*/ 867926 w 2101414"/>
                <a:gd name="connsiteY156" fmla="*/ 1911442 h 3259230"/>
                <a:gd name="connsiteX157" fmla="*/ 853639 w 2101414"/>
                <a:gd name="connsiteY157" fmla="*/ 1901917 h 3259230"/>
                <a:gd name="connsiteX158" fmla="*/ 834589 w 2101414"/>
                <a:gd name="connsiteY158" fmla="*/ 1897155 h 3259230"/>
                <a:gd name="connsiteX159" fmla="*/ 806014 w 2101414"/>
                <a:gd name="connsiteY159" fmla="*/ 1901917 h 3259230"/>
                <a:gd name="connsiteX160" fmla="*/ 777439 w 2101414"/>
                <a:gd name="connsiteY160" fmla="*/ 1887630 h 3259230"/>
                <a:gd name="connsiteX161" fmla="*/ 706001 w 2101414"/>
                <a:gd name="connsiteY161" fmla="*/ 1892392 h 3259230"/>
                <a:gd name="connsiteX162" fmla="*/ 663139 w 2101414"/>
                <a:gd name="connsiteY162" fmla="*/ 1868580 h 3259230"/>
                <a:gd name="connsiteX163" fmla="*/ 596464 w 2101414"/>
                <a:gd name="connsiteY163" fmla="*/ 1849530 h 3259230"/>
                <a:gd name="connsiteX164" fmla="*/ 558364 w 2101414"/>
                <a:gd name="connsiteY164" fmla="*/ 1844767 h 3259230"/>
                <a:gd name="connsiteX165" fmla="*/ 515501 w 2101414"/>
                <a:gd name="connsiteY165" fmla="*/ 1849530 h 3259230"/>
                <a:gd name="connsiteX166" fmla="*/ 415489 w 2101414"/>
                <a:gd name="connsiteY166" fmla="*/ 1840005 h 3259230"/>
                <a:gd name="connsiteX167" fmla="*/ 344051 w 2101414"/>
                <a:gd name="connsiteY167" fmla="*/ 1830480 h 3259230"/>
                <a:gd name="connsiteX168" fmla="*/ 244039 w 2101414"/>
                <a:gd name="connsiteY168" fmla="*/ 1840005 h 3259230"/>
                <a:gd name="connsiteX169" fmla="*/ 196414 w 2101414"/>
                <a:gd name="connsiteY169" fmla="*/ 1849530 h 3259230"/>
                <a:gd name="connsiteX170" fmla="*/ 158314 w 2101414"/>
                <a:gd name="connsiteY170" fmla="*/ 1859055 h 3259230"/>
                <a:gd name="connsiteX171" fmla="*/ 129739 w 2101414"/>
                <a:gd name="connsiteY171" fmla="*/ 1868580 h 3259230"/>
                <a:gd name="connsiteX172" fmla="*/ 101164 w 2101414"/>
                <a:gd name="connsiteY172" fmla="*/ 1873342 h 3259230"/>
                <a:gd name="connsiteX173" fmla="*/ 72589 w 2101414"/>
                <a:gd name="connsiteY173" fmla="*/ 1863817 h 3259230"/>
                <a:gd name="connsiteX174" fmla="*/ 58301 w 2101414"/>
                <a:gd name="connsiteY174" fmla="*/ 1859055 h 3259230"/>
                <a:gd name="connsiteX175" fmla="*/ 29726 w 2101414"/>
                <a:gd name="connsiteY175" fmla="*/ 1840005 h 3259230"/>
                <a:gd name="connsiteX176" fmla="*/ 10676 w 2101414"/>
                <a:gd name="connsiteY176" fmla="*/ 1811430 h 3259230"/>
                <a:gd name="connsiteX177" fmla="*/ 1151 w 2101414"/>
                <a:gd name="connsiteY177" fmla="*/ 1773330 h 3259230"/>
                <a:gd name="connsiteX178" fmla="*/ 38931 w 2101414"/>
                <a:gd name="connsiteY178" fmla="*/ 1744755 h 3259230"/>
                <a:gd name="connsiteX179" fmla="*/ 31900 w 2101414"/>
                <a:gd name="connsiteY179" fmla="*/ 1716180 h 3259230"/>
                <a:gd name="connsiteX180" fmla="*/ 34297 w 2101414"/>
                <a:gd name="connsiteY180" fmla="*/ 1701892 h 3259230"/>
                <a:gd name="connsiteX181" fmla="*/ 39251 w 2101414"/>
                <a:gd name="connsiteY181" fmla="*/ 1649505 h 3259230"/>
                <a:gd name="connsiteX182" fmla="*/ 67826 w 2101414"/>
                <a:gd name="connsiteY182" fmla="*/ 1630455 h 3259230"/>
                <a:gd name="connsiteX183" fmla="*/ 86876 w 2101414"/>
                <a:gd name="connsiteY183" fmla="*/ 1616167 h 3259230"/>
                <a:gd name="connsiteX184" fmla="*/ 120214 w 2101414"/>
                <a:gd name="connsiteY184" fmla="*/ 1606642 h 3259230"/>
                <a:gd name="connsiteX185" fmla="*/ 163076 w 2101414"/>
                <a:gd name="connsiteY185" fmla="*/ 1597117 h 3259230"/>
                <a:gd name="connsiteX186" fmla="*/ 234514 w 2101414"/>
                <a:gd name="connsiteY186" fmla="*/ 1611405 h 3259230"/>
                <a:gd name="connsiteX187" fmla="*/ 248801 w 2101414"/>
                <a:gd name="connsiteY187" fmla="*/ 1620930 h 3259230"/>
                <a:gd name="connsiteX188" fmla="*/ 277376 w 2101414"/>
                <a:gd name="connsiteY188" fmla="*/ 1630455 h 3259230"/>
                <a:gd name="connsiteX189" fmla="*/ 453589 w 2101414"/>
                <a:gd name="connsiteY189" fmla="*/ 1620930 h 3259230"/>
                <a:gd name="connsiteX190" fmla="*/ 486926 w 2101414"/>
                <a:gd name="connsiteY190" fmla="*/ 1611405 h 3259230"/>
                <a:gd name="connsiteX191" fmla="*/ 505976 w 2101414"/>
                <a:gd name="connsiteY191" fmla="*/ 1606642 h 3259230"/>
                <a:gd name="connsiteX192" fmla="*/ 586939 w 2101414"/>
                <a:gd name="connsiteY192" fmla="*/ 1592355 h 3259230"/>
                <a:gd name="connsiteX193" fmla="*/ 648851 w 2101414"/>
                <a:gd name="connsiteY193" fmla="*/ 1582830 h 3259230"/>
                <a:gd name="connsiteX194" fmla="*/ 867926 w 2101414"/>
                <a:gd name="connsiteY194" fmla="*/ 1573305 h 3259230"/>
                <a:gd name="connsiteX195" fmla="*/ 896501 w 2101414"/>
                <a:gd name="connsiteY195" fmla="*/ 1559017 h 3259230"/>
                <a:gd name="connsiteX196" fmla="*/ 934601 w 2101414"/>
                <a:gd name="connsiteY196" fmla="*/ 1549492 h 3259230"/>
                <a:gd name="connsiteX197" fmla="*/ 1001276 w 2101414"/>
                <a:gd name="connsiteY197" fmla="*/ 1554255 h 3259230"/>
                <a:gd name="connsiteX198" fmla="*/ 1025089 w 2101414"/>
                <a:gd name="connsiteY198" fmla="*/ 1559017 h 3259230"/>
                <a:gd name="connsiteX199" fmla="*/ 1077476 w 2101414"/>
                <a:gd name="connsiteY199" fmla="*/ 1563780 h 3259230"/>
                <a:gd name="connsiteX200" fmla="*/ 1115576 w 2101414"/>
                <a:gd name="connsiteY200" fmla="*/ 1554255 h 3259230"/>
                <a:gd name="connsiteX201" fmla="*/ 1167964 w 2101414"/>
                <a:gd name="connsiteY201" fmla="*/ 1539967 h 3259230"/>
                <a:gd name="connsiteX202" fmla="*/ 1234639 w 2101414"/>
                <a:gd name="connsiteY202" fmla="*/ 1535205 h 3259230"/>
                <a:gd name="connsiteX203" fmla="*/ 1282264 w 2101414"/>
                <a:gd name="connsiteY203" fmla="*/ 1530442 h 3259230"/>
                <a:gd name="connsiteX204" fmla="*/ 1296551 w 2101414"/>
                <a:gd name="connsiteY204" fmla="*/ 1525680 h 3259230"/>
                <a:gd name="connsiteX205" fmla="*/ 1301314 w 2101414"/>
                <a:gd name="connsiteY205" fmla="*/ 1511392 h 3259230"/>
                <a:gd name="connsiteX206" fmla="*/ 1310839 w 2101414"/>
                <a:gd name="connsiteY206" fmla="*/ 1497105 h 3259230"/>
                <a:gd name="connsiteX207" fmla="*/ 1339414 w 2101414"/>
                <a:gd name="connsiteY207" fmla="*/ 1473292 h 3259230"/>
                <a:gd name="connsiteX208" fmla="*/ 1348939 w 2101414"/>
                <a:gd name="connsiteY208" fmla="*/ 1459005 h 3259230"/>
                <a:gd name="connsiteX209" fmla="*/ 1377514 w 2101414"/>
                <a:gd name="connsiteY209" fmla="*/ 1439955 h 3259230"/>
                <a:gd name="connsiteX210" fmla="*/ 1406089 w 2101414"/>
                <a:gd name="connsiteY210" fmla="*/ 1430430 h 3259230"/>
                <a:gd name="connsiteX211" fmla="*/ 1434664 w 2101414"/>
                <a:gd name="connsiteY211" fmla="*/ 1406617 h 3259230"/>
                <a:gd name="connsiteX212" fmla="*/ 1444189 w 2101414"/>
                <a:gd name="connsiteY212" fmla="*/ 1378042 h 3259230"/>
                <a:gd name="connsiteX213" fmla="*/ 1425139 w 2101414"/>
                <a:gd name="connsiteY213" fmla="*/ 1325655 h 3259230"/>
                <a:gd name="connsiteX214" fmla="*/ 1396564 w 2101414"/>
                <a:gd name="connsiteY214" fmla="*/ 1301842 h 3259230"/>
                <a:gd name="connsiteX215" fmla="*/ 1387039 w 2101414"/>
                <a:gd name="connsiteY215" fmla="*/ 1287555 h 3259230"/>
                <a:gd name="connsiteX216" fmla="*/ 1372751 w 2101414"/>
                <a:gd name="connsiteY216" fmla="*/ 1268505 h 3259230"/>
                <a:gd name="connsiteX217" fmla="*/ 1353701 w 2101414"/>
                <a:gd name="connsiteY217" fmla="*/ 1239930 h 3259230"/>
                <a:gd name="connsiteX218" fmla="*/ 1339414 w 2101414"/>
                <a:gd name="connsiteY218" fmla="*/ 1230405 h 3259230"/>
                <a:gd name="connsiteX219" fmla="*/ 1325126 w 2101414"/>
                <a:gd name="connsiteY219" fmla="*/ 1201830 h 3259230"/>
                <a:gd name="connsiteX220" fmla="*/ 1315601 w 2101414"/>
                <a:gd name="connsiteY220" fmla="*/ 1173255 h 3259230"/>
                <a:gd name="connsiteX221" fmla="*/ 1310839 w 2101414"/>
                <a:gd name="connsiteY221" fmla="*/ 1158967 h 3259230"/>
                <a:gd name="connsiteX222" fmla="*/ 1306076 w 2101414"/>
                <a:gd name="connsiteY222" fmla="*/ 1144680 h 3259230"/>
                <a:gd name="connsiteX223" fmla="*/ 1296551 w 2101414"/>
                <a:gd name="connsiteY223" fmla="*/ 1111342 h 3259230"/>
                <a:gd name="connsiteX224" fmla="*/ 1282264 w 2101414"/>
                <a:gd name="connsiteY224" fmla="*/ 1101817 h 3259230"/>
                <a:gd name="connsiteX225" fmla="*/ 1258451 w 2101414"/>
                <a:gd name="connsiteY225" fmla="*/ 1106580 h 3259230"/>
                <a:gd name="connsiteX226" fmla="*/ 1182251 w 2101414"/>
                <a:gd name="connsiteY226" fmla="*/ 1097055 h 3259230"/>
                <a:gd name="connsiteX227" fmla="*/ 1172726 w 2101414"/>
                <a:gd name="connsiteY227" fmla="*/ 1068480 h 3259230"/>
                <a:gd name="connsiteX228" fmla="*/ 1177489 w 2101414"/>
                <a:gd name="connsiteY228" fmla="*/ 1006567 h 3259230"/>
                <a:gd name="connsiteX229" fmla="*/ 1187014 w 2101414"/>
                <a:gd name="connsiteY229" fmla="*/ 992280 h 3259230"/>
                <a:gd name="connsiteX230" fmla="*/ 1215589 w 2101414"/>
                <a:gd name="connsiteY230" fmla="*/ 968467 h 3259230"/>
                <a:gd name="connsiteX231" fmla="*/ 1229876 w 2101414"/>
                <a:gd name="connsiteY231" fmla="*/ 963705 h 3259230"/>
                <a:gd name="connsiteX232" fmla="*/ 1239401 w 2101414"/>
                <a:gd name="connsiteY232" fmla="*/ 949417 h 3259230"/>
                <a:gd name="connsiteX233" fmla="*/ 1267976 w 2101414"/>
                <a:gd name="connsiteY233" fmla="*/ 930367 h 3259230"/>
                <a:gd name="connsiteX234" fmla="*/ 1277501 w 2101414"/>
                <a:gd name="connsiteY234" fmla="*/ 901792 h 3259230"/>
                <a:gd name="connsiteX235" fmla="*/ 1282264 w 2101414"/>
                <a:gd name="connsiteY235" fmla="*/ 887505 h 3259230"/>
                <a:gd name="connsiteX236" fmla="*/ 1291789 w 2101414"/>
                <a:gd name="connsiteY236" fmla="*/ 873217 h 3259230"/>
                <a:gd name="connsiteX237" fmla="*/ 1287026 w 2101414"/>
                <a:gd name="connsiteY237" fmla="*/ 811305 h 3259230"/>
                <a:gd name="connsiteX238" fmla="*/ 1282264 w 2101414"/>
                <a:gd name="connsiteY238" fmla="*/ 797017 h 3259230"/>
                <a:gd name="connsiteX239" fmla="*/ 1267976 w 2101414"/>
                <a:gd name="connsiteY239" fmla="*/ 787492 h 3259230"/>
                <a:gd name="connsiteX240" fmla="*/ 1258451 w 2101414"/>
                <a:gd name="connsiteY240" fmla="*/ 758917 h 3259230"/>
                <a:gd name="connsiteX241" fmla="*/ 1253689 w 2101414"/>
                <a:gd name="connsiteY241" fmla="*/ 744630 h 3259230"/>
                <a:gd name="connsiteX242" fmla="*/ 1248926 w 2101414"/>
                <a:gd name="connsiteY242" fmla="*/ 725580 h 3259230"/>
                <a:gd name="connsiteX243" fmla="*/ 1244164 w 2101414"/>
                <a:gd name="connsiteY243" fmla="*/ 687480 h 3259230"/>
                <a:gd name="connsiteX244" fmla="*/ 1239401 w 2101414"/>
                <a:gd name="connsiteY244" fmla="*/ 673192 h 3259230"/>
                <a:gd name="connsiteX245" fmla="*/ 1229876 w 2101414"/>
                <a:gd name="connsiteY245" fmla="*/ 630330 h 3259230"/>
                <a:gd name="connsiteX246" fmla="*/ 1234639 w 2101414"/>
                <a:gd name="connsiteY246" fmla="*/ 596992 h 3259230"/>
                <a:gd name="connsiteX247" fmla="*/ 1239401 w 2101414"/>
                <a:gd name="connsiteY247" fmla="*/ 582705 h 3259230"/>
                <a:gd name="connsiteX248" fmla="*/ 1258451 w 2101414"/>
                <a:gd name="connsiteY248" fmla="*/ 577942 h 3259230"/>
                <a:gd name="connsiteX249" fmla="*/ 1282264 w 2101414"/>
                <a:gd name="connsiteY249" fmla="*/ 554130 h 3259230"/>
                <a:gd name="connsiteX250" fmla="*/ 1310839 w 2101414"/>
                <a:gd name="connsiteY250" fmla="*/ 525555 h 3259230"/>
                <a:gd name="connsiteX251" fmla="*/ 1315601 w 2101414"/>
                <a:gd name="connsiteY251" fmla="*/ 511267 h 3259230"/>
                <a:gd name="connsiteX252" fmla="*/ 1325126 w 2101414"/>
                <a:gd name="connsiteY252" fmla="*/ 496980 h 3259230"/>
                <a:gd name="connsiteX253" fmla="*/ 1329889 w 2101414"/>
                <a:gd name="connsiteY253" fmla="*/ 477930 h 3259230"/>
                <a:gd name="connsiteX254" fmla="*/ 1353701 w 2101414"/>
                <a:gd name="connsiteY254" fmla="*/ 411255 h 3259230"/>
                <a:gd name="connsiteX255" fmla="*/ 1363226 w 2101414"/>
                <a:gd name="connsiteY255" fmla="*/ 311242 h 3259230"/>
                <a:gd name="connsiteX256" fmla="*/ 1372751 w 2101414"/>
                <a:gd name="connsiteY256" fmla="*/ 268380 h 3259230"/>
                <a:gd name="connsiteX257" fmla="*/ 1377514 w 2101414"/>
                <a:gd name="connsiteY257" fmla="*/ 235042 h 3259230"/>
                <a:gd name="connsiteX258" fmla="*/ 1387039 w 2101414"/>
                <a:gd name="connsiteY258" fmla="*/ 206467 h 3259230"/>
                <a:gd name="connsiteX259" fmla="*/ 1391801 w 2101414"/>
                <a:gd name="connsiteY259" fmla="*/ 187417 h 3259230"/>
                <a:gd name="connsiteX260" fmla="*/ 1401326 w 2101414"/>
                <a:gd name="connsiteY260" fmla="*/ 92167 h 3259230"/>
                <a:gd name="connsiteX261" fmla="*/ 1425139 w 2101414"/>
                <a:gd name="connsiteY261" fmla="*/ 44542 h 3259230"/>
                <a:gd name="connsiteX262" fmla="*/ 1453714 w 2101414"/>
                <a:gd name="connsiteY262" fmla="*/ 20730 h 3259230"/>
                <a:gd name="connsiteX263" fmla="*/ 1482289 w 2101414"/>
                <a:gd name="connsiteY263" fmla="*/ 11205 h 3259230"/>
                <a:gd name="connsiteX264" fmla="*/ 1496576 w 2101414"/>
                <a:gd name="connsiteY264" fmla="*/ 6442 h 3259230"/>
                <a:gd name="connsiteX265" fmla="*/ 1510865 w 2101414"/>
                <a:gd name="connsiteY265" fmla="*/ 1680 h 3259230"/>
                <a:gd name="connsiteX266" fmla="*/ 1574821 w 2101414"/>
                <a:gd name="connsiteY266" fmla="*/ 1679 h 3259230"/>
                <a:gd name="connsiteX0" fmla="*/ 1564387 w 2090980"/>
                <a:gd name="connsiteY0" fmla="*/ 1679 h 3259230"/>
                <a:gd name="connsiteX1" fmla="*/ 1624255 w 2090980"/>
                <a:gd name="connsiteY1" fmla="*/ 42161 h 3259230"/>
                <a:gd name="connsiteX2" fmla="*/ 1638542 w 2090980"/>
                <a:gd name="connsiteY2" fmla="*/ 111217 h 3259230"/>
                <a:gd name="connsiteX3" fmla="*/ 1648067 w 2090980"/>
                <a:gd name="connsiteY3" fmla="*/ 154080 h 3259230"/>
                <a:gd name="connsiteX4" fmla="*/ 1657592 w 2090980"/>
                <a:gd name="connsiteY4" fmla="*/ 215992 h 3259230"/>
                <a:gd name="connsiteX5" fmla="*/ 1667117 w 2090980"/>
                <a:gd name="connsiteY5" fmla="*/ 249330 h 3259230"/>
                <a:gd name="connsiteX6" fmla="*/ 1681405 w 2090980"/>
                <a:gd name="connsiteY6" fmla="*/ 325530 h 3259230"/>
                <a:gd name="connsiteX7" fmla="*/ 1690930 w 2090980"/>
                <a:gd name="connsiteY7" fmla="*/ 354105 h 3259230"/>
                <a:gd name="connsiteX8" fmla="*/ 1695692 w 2090980"/>
                <a:gd name="connsiteY8" fmla="*/ 368392 h 3259230"/>
                <a:gd name="connsiteX9" fmla="*/ 1705217 w 2090980"/>
                <a:gd name="connsiteY9" fmla="*/ 382680 h 3259230"/>
                <a:gd name="connsiteX10" fmla="*/ 1714742 w 2090980"/>
                <a:gd name="connsiteY10" fmla="*/ 411255 h 3259230"/>
                <a:gd name="connsiteX11" fmla="*/ 1733792 w 2090980"/>
                <a:gd name="connsiteY11" fmla="*/ 439830 h 3259230"/>
                <a:gd name="connsiteX12" fmla="*/ 1738555 w 2090980"/>
                <a:gd name="connsiteY12" fmla="*/ 454117 h 3259230"/>
                <a:gd name="connsiteX13" fmla="*/ 1762367 w 2090980"/>
                <a:gd name="connsiteY13" fmla="*/ 482692 h 3259230"/>
                <a:gd name="connsiteX14" fmla="*/ 1776655 w 2090980"/>
                <a:gd name="connsiteY14" fmla="*/ 487455 h 3259230"/>
                <a:gd name="connsiteX15" fmla="*/ 1786180 w 2090980"/>
                <a:gd name="connsiteY15" fmla="*/ 501742 h 3259230"/>
                <a:gd name="connsiteX16" fmla="*/ 1814755 w 2090980"/>
                <a:gd name="connsiteY16" fmla="*/ 520792 h 3259230"/>
                <a:gd name="connsiteX17" fmla="*/ 1843330 w 2090980"/>
                <a:gd name="connsiteY17" fmla="*/ 563655 h 3259230"/>
                <a:gd name="connsiteX18" fmla="*/ 1852855 w 2090980"/>
                <a:gd name="connsiteY18" fmla="*/ 577942 h 3259230"/>
                <a:gd name="connsiteX19" fmla="*/ 1848092 w 2090980"/>
                <a:gd name="connsiteY19" fmla="*/ 611280 h 3259230"/>
                <a:gd name="connsiteX20" fmla="*/ 1838567 w 2090980"/>
                <a:gd name="connsiteY20" fmla="*/ 673192 h 3259230"/>
                <a:gd name="connsiteX21" fmla="*/ 1829042 w 2090980"/>
                <a:gd name="connsiteY21" fmla="*/ 701767 h 3259230"/>
                <a:gd name="connsiteX22" fmla="*/ 1819517 w 2090980"/>
                <a:gd name="connsiteY22" fmla="*/ 716055 h 3259230"/>
                <a:gd name="connsiteX23" fmla="*/ 1814755 w 2090980"/>
                <a:gd name="connsiteY23" fmla="*/ 735105 h 3259230"/>
                <a:gd name="connsiteX24" fmla="*/ 1809992 w 2090980"/>
                <a:gd name="connsiteY24" fmla="*/ 749392 h 3259230"/>
                <a:gd name="connsiteX25" fmla="*/ 1814755 w 2090980"/>
                <a:gd name="connsiteY25" fmla="*/ 777967 h 3259230"/>
                <a:gd name="connsiteX26" fmla="*/ 1824280 w 2090980"/>
                <a:gd name="connsiteY26" fmla="*/ 806542 h 3259230"/>
                <a:gd name="connsiteX27" fmla="*/ 1829042 w 2090980"/>
                <a:gd name="connsiteY27" fmla="*/ 820830 h 3259230"/>
                <a:gd name="connsiteX28" fmla="*/ 1838567 w 2090980"/>
                <a:gd name="connsiteY28" fmla="*/ 835117 h 3259230"/>
                <a:gd name="connsiteX29" fmla="*/ 1843330 w 2090980"/>
                <a:gd name="connsiteY29" fmla="*/ 854167 h 3259230"/>
                <a:gd name="connsiteX30" fmla="*/ 1852855 w 2090980"/>
                <a:gd name="connsiteY30" fmla="*/ 954180 h 3259230"/>
                <a:gd name="connsiteX31" fmla="*/ 1857617 w 2090980"/>
                <a:gd name="connsiteY31" fmla="*/ 992280 h 3259230"/>
                <a:gd name="connsiteX32" fmla="*/ 1852855 w 2090980"/>
                <a:gd name="connsiteY32" fmla="*/ 1016092 h 3259230"/>
                <a:gd name="connsiteX33" fmla="*/ 1838567 w 2090980"/>
                <a:gd name="connsiteY33" fmla="*/ 1087530 h 3259230"/>
                <a:gd name="connsiteX34" fmla="*/ 1829042 w 2090980"/>
                <a:gd name="connsiteY34" fmla="*/ 1116105 h 3259230"/>
                <a:gd name="connsiteX35" fmla="*/ 1819517 w 2090980"/>
                <a:gd name="connsiteY35" fmla="*/ 1144680 h 3259230"/>
                <a:gd name="connsiteX36" fmla="*/ 1805230 w 2090980"/>
                <a:gd name="connsiteY36" fmla="*/ 1187542 h 3259230"/>
                <a:gd name="connsiteX37" fmla="*/ 1800467 w 2090980"/>
                <a:gd name="connsiteY37" fmla="*/ 1201830 h 3259230"/>
                <a:gd name="connsiteX38" fmla="*/ 1767130 w 2090980"/>
                <a:gd name="connsiteY38" fmla="*/ 1244692 h 3259230"/>
                <a:gd name="connsiteX39" fmla="*/ 1757605 w 2090980"/>
                <a:gd name="connsiteY39" fmla="*/ 1258980 h 3259230"/>
                <a:gd name="connsiteX40" fmla="*/ 1729030 w 2090980"/>
                <a:gd name="connsiteY40" fmla="*/ 1278030 h 3259230"/>
                <a:gd name="connsiteX41" fmla="*/ 1719505 w 2090980"/>
                <a:gd name="connsiteY41" fmla="*/ 1292317 h 3259230"/>
                <a:gd name="connsiteX42" fmla="*/ 1690930 w 2090980"/>
                <a:gd name="connsiteY42" fmla="*/ 1311367 h 3259230"/>
                <a:gd name="connsiteX43" fmla="*/ 1681405 w 2090980"/>
                <a:gd name="connsiteY43" fmla="*/ 1325655 h 3259230"/>
                <a:gd name="connsiteX44" fmla="*/ 1667117 w 2090980"/>
                <a:gd name="connsiteY44" fmla="*/ 1335180 h 3259230"/>
                <a:gd name="connsiteX45" fmla="*/ 1657592 w 2090980"/>
                <a:gd name="connsiteY45" fmla="*/ 1378042 h 3259230"/>
                <a:gd name="connsiteX46" fmla="*/ 1671880 w 2090980"/>
                <a:gd name="connsiteY46" fmla="*/ 1406617 h 3259230"/>
                <a:gd name="connsiteX47" fmla="*/ 1686167 w 2090980"/>
                <a:gd name="connsiteY47" fmla="*/ 1416142 h 3259230"/>
                <a:gd name="connsiteX48" fmla="*/ 1724267 w 2090980"/>
                <a:gd name="connsiteY48" fmla="*/ 1439955 h 3259230"/>
                <a:gd name="connsiteX49" fmla="*/ 1738555 w 2090980"/>
                <a:gd name="connsiteY49" fmla="*/ 1444717 h 3259230"/>
                <a:gd name="connsiteX50" fmla="*/ 1748080 w 2090980"/>
                <a:gd name="connsiteY50" fmla="*/ 1459005 h 3259230"/>
                <a:gd name="connsiteX51" fmla="*/ 1781417 w 2090980"/>
                <a:gd name="connsiteY51" fmla="*/ 1497105 h 3259230"/>
                <a:gd name="connsiteX52" fmla="*/ 1800467 w 2090980"/>
                <a:gd name="connsiteY52" fmla="*/ 1539967 h 3259230"/>
                <a:gd name="connsiteX53" fmla="*/ 1814755 w 2090980"/>
                <a:gd name="connsiteY53" fmla="*/ 1544730 h 3259230"/>
                <a:gd name="connsiteX54" fmla="*/ 1819517 w 2090980"/>
                <a:gd name="connsiteY54" fmla="*/ 1559017 h 3259230"/>
                <a:gd name="connsiteX55" fmla="*/ 1848092 w 2090980"/>
                <a:gd name="connsiteY55" fmla="*/ 1578067 h 3259230"/>
                <a:gd name="connsiteX56" fmla="*/ 1867142 w 2090980"/>
                <a:gd name="connsiteY56" fmla="*/ 1620930 h 3259230"/>
                <a:gd name="connsiteX57" fmla="*/ 1881430 w 2090980"/>
                <a:gd name="connsiteY57" fmla="*/ 1630455 h 3259230"/>
                <a:gd name="connsiteX58" fmla="*/ 1929055 w 2090980"/>
                <a:gd name="connsiteY58" fmla="*/ 1644742 h 3259230"/>
                <a:gd name="connsiteX59" fmla="*/ 1943342 w 2090980"/>
                <a:gd name="connsiteY59" fmla="*/ 1649505 h 3259230"/>
                <a:gd name="connsiteX60" fmla="*/ 1971917 w 2090980"/>
                <a:gd name="connsiteY60" fmla="*/ 1663792 h 3259230"/>
                <a:gd name="connsiteX61" fmla="*/ 2014780 w 2090980"/>
                <a:gd name="connsiteY61" fmla="*/ 1692367 h 3259230"/>
                <a:gd name="connsiteX62" fmla="*/ 2029067 w 2090980"/>
                <a:gd name="connsiteY62" fmla="*/ 1701892 h 3259230"/>
                <a:gd name="connsiteX63" fmla="*/ 2038592 w 2090980"/>
                <a:gd name="connsiteY63" fmla="*/ 1716180 h 3259230"/>
                <a:gd name="connsiteX64" fmla="*/ 2052880 w 2090980"/>
                <a:gd name="connsiteY64" fmla="*/ 1725705 h 3259230"/>
                <a:gd name="connsiteX65" fmla="*/ 2062405 w 2090980"/>
                <a:gd name="connsiteY65" fmla="*/ 1754280 h 3259230"/>
                <a:gd name="connsiteX66" fmla="*/ 2067167 w 2090980"/>
                <a:gd name="connsiteY66" fmla="*/ 1768567 h 3259230"/>
                <a:gd name="connsiteX67" fmla="*/ 2071930 w 2090980"/>
                <a:gd name="connsiteY67" fmla="*/ 1782855 h 3259230"/>
                <a:gd name="connsiteX68" fmla="*/ 2076692 w 2090980"/>
                <a:gd name="connsiteY68" fmla="*/ 1806667 h 3259230"/>
                <a:gd name="connsiteX69" fmla="*/ 2081455 w 2090980"/>
                <a:gd name="connsiteY69" fmla="*/ 1820955 h 3259230"/>
                <a:gd name="connsiteX70" fmla="*/ 2090980 w 2090980"/>
                <a:gd name="connsiteY70" fmla="*/ 1859055 h 3259230"/>
                <a:gd name="connsiteX71" fmla="*/ 2081455 w 2090980"/>
                <a:gd name="connsiteY71" fmla="*/ 1935255 h 3259230"/>
                <a:gd name="connsiteX72" fmla="*/ 2071930 w 2090980"/>
                <a:gd name="connsiteY72" fmla="*/ 1963830 h 3259230"/>
                <a:gd name="connsiteX73" fmla="*/ 2067167 w 2090980"/>
                <a:gd name="connsiteY73" fmla="*/ 1978117 h 3259230"/>
                <a:gd name="connsiteX74" fmla="*/ 2048117 w 2090980"/>
                <a:gd name="connsiteY74" fmla="*/ 2006692 h 3259230"/>
                <a:gd name="connsiteX75" fmla="*/ 2033830 w 2090980"/>
                <a:gd name="connsiteY75" fmla="*/ 2035267 h 3259230"/>
                <a:gd name="connsiteX76" fmla="*/ 2019542 w 2090980"/>
                <a:gd name="connsiteY76" fmla="*/ 2044792 h 3259230"/>
                <a:gd name="connsiteX77" fmla="*/ 2010017 w 2090980"/>
                <a:gd name="connsiteY77" fmla="*/ 2059080 h 3259230"/>
                <a:gd name="connsiteX78" fmla="*/ 1995730 w 2090980"/>
                <a:gd name="connsiteY78" fmla="*/ 2063842 h 3259230"/>
                <a:gd name="connsiteX79" fmla="*/ 1933817 w 2090980"/>
                <a:gd name="connsiteY79" fmla="*/ 2078130 h 3259230"/>
                <a:gd name="connsiteX80" fmla="*/ 1919530 w 2090980"/>
                <a:gd name="connsiteY80" fmla="*/ 2092417 h 3259230"/>
                <a:gd name="connsiteX81" fmla="*/ 1905242 w 2090980"/>
                <a:gd name="connsiteY81" fmla="*/ 2101942 h 3259230"/>
                <a:gd name="connsiteX82" fmla="*/ 1886192 w 2090980"/>
                <a:gd name="connsiteY82" fmla="*/ 2130517 h 3259230"/>
                <a:gd name="connsiteX83" fmla="*/ 1857617 w 2090980"/>
                <a:gd name="connsiteY83" fmla="*/ 2173380 h 3259230"/>
                <a:gd name="connsiteX84" fmla="*/ 1838567 w 2090980"/>
                <a:gd name="connsiteY84" fmla="*/ 2201955 h 3259230"/>
                <a:gd name="connsiteX85" fmla="*/ 1829042 w 2090980"/>
                <a:gd name="connsiteY85" fmla="*/ 2216242 h 3259230"/>
                <a:gd name="connsiteX86" fmla="*/ 1800467 w 2090980"/>
                <a:gd name="connsiteY86" fmla="*/ 2273392 h 3259230"/>
                <a:gd name="connsiteX87" fmla="*/ 1790942 w 2090980"/>
                <a:gd name="connsiteY87" fmla="*/ 2287680 h 3259230"/>
                <a:gd name="connsiteX88" fmla="*/ 1781417 w 2090980"/>
                <a:gd name="connsiteY88" fmla="*/ 2316255 h 3259230"/>
                <a:gd name="connsiteX89" fmla="*/ 1776655 w 2090980"/>
                <a:gd name="connsiteY89" fmla="*/ 2330542 h 3259230"/>
                <a:gd name="connsiteX90" fmla="*/ 1786180 w 2090980"/>
                <a:gd name="connsiteY90" fmla="*/ 2363880 h 3259230"/>
                <a:gd name="connsiteX91" fmla="*/ 1795705 w 2090980"/>
                <a:gd name="connsiteY91" fmla="*/ 2392455 h 3259230"/>
                <a:gd name="connsiteX92" fmla="*/ 1800467 w 2090980"/>
                <a:gd name="connsiteY92" fmla="*/ 2406742 h 3259230"/>
                <a:gd name="connsiteX93" fmla="*/ 1809992 w 2090980"/>
                <a:gd name="connsiteY93" fmla="*/ 2449605 h 3259230"/>
                <a:gd name="connsiteX94" fmla="*/ 1819517 w 2090980"/>
                <a:gd name="connsiteY94" fmla="*/ 2463892 h 3259230"/>
                <a:gd name="connsiteX95" fmla="*/ 1829042 w 2090980"/>
                <a:gd name="connsiteY95" fmla="*/ 2492467 h 3259230"/>
                <a:gd name="connsiteX96" fmla="*/ 1852855 w 2090980"/>
                <a:gd name="connsiteY96" fmla="*/ 2535330 h 3259230"/>
                <a:gd name="connsiteX97" fmla="*/ 1848092 w 2090980"/>
                <a:gd name="connsiteY97" fmla="*/ 2678205 h 3259230"/>
                <a:gd name="connsiteX98" fmla="*/ 1848092 w 2090980"/>
                <a:gd name="connsiteY98" fmla="*/ 2721067 h 3259230"/>
                <a:gd name="connsiteX99" fmla="*/ 1848092 w 2090980"/>
                <a:gd name="connsiteY99" fmla="*/ 3025867 h 3259230"/>
                <a:gd name="connsiteX100" fmla="*/ 1843330 w 2090980"/>
                <a:gd name="connsiteY100" fmla="*/ 3059205 h 3259230"/>
                <a:gd name="connsiteX101" fmla="*/ 1833805 w 2090980"/>
                <a:gd name="connsiteY101" fmla="*/ 3125880 h 3259230"/>
                <a:gd name="connsiteX102" fmla="*/ 1829042 w 2090980"/>
                <a:gd name="connsiteY102" fmla="*/ 3140167 h 3259230"/>
                <a:gd name="connsiteX103" fmla="*/ 1809992 w 2090980"/>
                <a:gd name="connsiteY103" fmla="*/ 3168742 h 3259230"/>
                <a:gd name="connsiteX104" fmla="*/ 1805230 w 2090980"/>
                <a:gd name="connsiteY104" fmla="*/ 3183030 h 3259230"/>
                <a:gd name="connsiteX105" fmla="*/ 1762367 w 2090980"/>
                <a:gd name="connsiteY105" fmla="*/ 3202080 h 3259230"/>
                <a:gd name="connsiteX106" fmla="*/ 1719505 w 2090980"/>
                <a:gd name="connsiteY106" fmla="*/ 3225892 h 3259230"/>
                <a:gd name="connsiteX107" fmla="*/ 1705217 w 2090980"/>
                <a:gd name="connsiteY107" fmla="*/ 3235417 h 3259230"/>
                <a:gd name="connsiteX108" fmla="*/ 1667117 w 2090980"/>
                <a:gd name="connsiteY108" fmla="*/ 3244942 h 3259230"/>
                <a:gd name="connsiteX109" fmla="*/ 1571867 w 2090980"/>
                <a:gd name="connsiteY109" fmla="*/ 3254467 h 3259230"/>
                <a:gd name="connsiteX110" fmla="*/ 1552817 w 2090980"/>
                <a:gd name="connsiteY110" fmla="*/ 3259230 h 3259230"/>
                <a:gd name="connsiteX111" fmla="*/ 1490905 w 2090980"/>
                <a:gd name="connsiteY111" fmla="*/ 3254467 h 3259230"/>
                <a:gd name="connsiteX112" fmla="*/ 1457567 w 2090980"/>
                <a:gd name="connsiteY112" fmla="*/ 3244942 h 3259230"/>
                <a:gd name="connsiteX113" fmla="*/ 1424230 w 2090980"/>
                <a:gd name="connsiteY113" fmla="*/ 3240180 h 3259230"/>
                <a:gd name="connsiteX114" fmla="*/ 1409942 w 2090980"/>
                <a:gd name="connsiteY114" fmla="*/ 3235417 h 3259230"/>
                <a:gd name="connsiteX115" fmla="*/ 1357555 w 2090980"/>
                <a:gd name="connsiteY115" fmla="*/ 3225892 h 3259230"/>
                <a:gd name="connsiteX116" fmla="*/ 1338505 w 2090980"/>
                <a:gd name="connsiteY116" fmla="*/ 3221130 h 3259230"/>
                <a:gd name="connsiteX117" fmla="*/ 1309930 w 2090980"/>
                <a:gd name="connsiteY117" fmla="*/ 3211605 h 3259230"/>
                <a:gd name="connsiteX118" fmla="*/ 1281355 w 2090980"/>
                <a:gd name="connsiteY118" fmla="*/ 3197317 h 3259230"/>
                <a:gd name="connsiteX119" fmla="*/ 1252780 w 2090980"/>
                <a:gd name="connsiteY119" fmla="*/ 3183030 h 3259230"/>
                <a:gd name="connsiteX120" fmla="*/ 1238492 w 2090980"/>
                <a:gd name="connsiteY120" fmla="*/ 3173505 h 3259230"/>
                <a:gd name="connsiteX121" fmla="*/ 1228967 w 2090980"/>
                <a:gd name="connsiteY121" fmla="*/ 3144930 h 3259230"/>
                <a:gd name="connsiteX122" fmla="*/ 1228967 w 2090980"/>
                <a:gd name="connsiteY122" fmla="*/ 3002055 h 3259230"/>
                <a:gd name="connsiteX123" fmla="*/ 1219442 w 2090980"/>
                <a:gd name="connsiteY123" fmla="*/ 2968717 h 3259230"/>
                <a:gd name="connsiteX124" fmla="*/ 1224205 w 2090980"/>
                <a:gd name="connsiteY124" fmla="*/ 2911567 h 3259230"/>
                <a:gd name="connsiteX125" fmla="*/ 1233730 w 2090980"/>
                <a:gd name="connsiteY125" fmla="*/ 2868705 h 3259230"/>
                <a:gd name="connsiteX126" fmla="*/ 1228967 w 2090980"/>
                <a:gd name="connsiteY126" fmla="*/ 2792505 h 3259230"/>
                <a:gd name="connsiteX127" fmla="*/ 1233730 w 2090980"/>
                <a:gd name="connsiteY127" fmla="*/ 2730592 h 3259230"/>
                <a:gd name="connsiteX128" fmla="*/ 1233730 w 2090980"/>
                <a:gd name="connsiteY128" fmla="*/ 2659155 h 3259230"/>
                <a:gd name="connsiteX129" fmla="*/ 1224205 w 2090980"/>
                <a:gd name="connsiteY129" fmla="*/ 2592480 h 3259230"/>
                <a:gd name="connsiteX130" fmla="*/ 1219442 w 2090980"/>
                <a:gd name="connsiteY130" fmla="*/ 2578192 h 3259230"/>
                <a:gd name="connsiteX131" fmla="*/ 1224205 w 2090980"/>
                <a:gd name="connsiteY131" fmla="*/ 2521042 h 3259230"/>
                <a:gd name="connsiteX132" fmla="*/ 1228967 w 2090980"/>
                <a:gd name="connsiteY132" fmla="*/ 2506755 h 3259230"/>
                <a:gd name="connsiteX133" fmla="*/ 1243255 w 2090980"/>
                <a:gd name="connsiteY133" fmla="*/ 2459130 h 3259230"/>
                <a:gd name="connsiteX134" fmla="*/ 1248017 w 2090980"/>
                <a:gd name="connsiteY134" fmla="*/ 2444842 h 3259230"/>
                <a:gd name="connsiteX135" fmla="*/ 1267067 w 2090980"/>
                <a:gd name="connsiteY135" fmla="*/ 2416267 h 3259230"/>
                <a:gd name="connsiteX136" fmla="*/ 1281355 w 2090980"/>
                <a:gd name="connsiteY136" fmla="*/ 2368642 h 3259230"/>
                <a:gd name="connsiteX137" fmla="*/ 1286117 w 2090980"/>
                <a:gd name="connsiteY137" fmla="*/ 2354355 h 3259230"/>
                <a:gd name="connsiteX138" fmla="*/ 1271830 w 2090980"/>
                <a:gd name="connsiteY138" fmla="*/ 2297205 h 3259230"/>
                <a:gd name="connsiteX139" fmla="*/ 1262305 w 2090980"/>
                <a:gd name="connsiteY139" fmla="*/ 2282917 h 3259230"/>
                <a:gd name="connsiteX140" fmla="*/ 1252780 w 2090980"/>
                <a:gd name="connsiteY140" fmla="*/ 2240055 h 3259230"/>
                <a:gd name="connsiteX141" fmla="*/ 1248017 w 2090980"/>
                <a:gd name="connsiteY141" fmla="*/ 2197192 h 3259230"/>
                <a:gd name="connsiteX142" fmla="*/ 1238492 w 2090980"/>
                <a:gd name="connsiteY142" fmla="*/ 2163855 h 3259230"/>
                <a:gd name="connsiteX143" fmla="*/ 1243255 w 2090980"/>
                <a:gd name="connsiteY143" fmla="*/ 2059080 h 3259230"/>
                <a:gd name="connsiteX144" fmla="*/ 1252780 w 2090980"/>
                <a:gd name="connsiteY144" fmla="*/ 2011455 h 3259230"/>
                <a:gd name="connsiteX145" fmla="*/ 1248017 w 2090980"/>
                <a:gd name="connsiteY145" fmla="*/ 1959067 h 3259230"/>
                <a:gd name="connsiteX146" fmla="*/ 1205155 w 2090980"/>
                <a:gd name="connsiteY146" fmla="*/ 1935255 h 3259230"/>
                <a:gd name="connsiteX147" fmla="*/ 1190867 w 2090980"/>
                <a:gd name="connsiteY147" fmla="*/ 1940017 h 3259230"/>
                <a:gd name="connsiteX148" fmla="*/ 1152767 w 2090980"/>
                <a:gd name="connsiteY148" fmla="*/ 1930492 h 3259230"/>
                <a:gd name="connsiteX149" fmla="*/ 1138480 w 2090980"/>
                <a:gd name="connsiteY149" fmla="*/ 1920967 h 3259230"/>
                <a:gd name="connsiteX150" fmla="*/ 1109905 w 2090980"/>
                <a:gd name="connsiteY150" fmla="*/ 1911442 h 3259230"/>
                <a:gd name="connsiteX151" fmla="*/ 1095617 w 2090980"/>
                <a:gd name="connsiteY151" fmla="*/ 1906680 h 3259230"/>
                <a:gd name="connsiteX152" fmla="*/ 1028942 w 2090980"/>
                <a:gd name="connsiteY152" fmla="*/ 1916205 h 3259230"/>
                <a:gd name="connsiteX153" fmla="*/ 995605 w 2090980"/>
                <a:gd name="connsiteY153" fmla="*/ 1911442 h 3259230"/>
                <a:gd name="connsiteX154" fmla="*/ 933692 w 2090980"/>
                <a:gd name="connsiteY154" fmla="*/ 1920967 h 3259230"/>
                <a:gd name="connsiteX155" fmla="*/ 871780 w 2090980"/>
                <a:gd name="connsiteY155" fmla="*/ 1916205 h 3259230"/>
                <a:gd name="connsiteX156" fmla="*/ 857492 w 2090980"/>
                <a:gd name="connsiteY156" fmla="*/ 1911442 h 3259230"/>
                <a:gd name="connsiteX157" fmla="*/ 843205 w 2090980"/>
                <a:gd name="connsiteY157" fmla="*/ 1901917 h 3259230"/>
                <a:gd name="connsiteX158" fmla="*/ 824155 w 2090980"/>
                <a:gd name="connsiteY158" fmla="*/ 1897155 h 3259230"/>
                <a:gd name="connsiteX159" fmla="*/ 795580 w 2090980"/>
                <a:gd name="connsiteY159" fmla="*/ 1901917 h 3259230"/>
                <a:gd name="connsiteX160" fmla="*/ 767005 w 2090980"/>
                <a:gd name="connsiteY160" fmla="*/ 1887630 h 3259230"/>
                <a:gd name="connsiteX161" fmla="*/ 695567 w 2090980"/>
                <a:gd name="connsiteY161" fmla="*/ 1892392 h 3259230"/>
                <a:gd name="connsiteX162" fmla="*/ 652705 w 2090980"/>
                <a:gd name="connsiteY162" fmla="*/ 1868580 h 3259230"/>
                <a:gd name="connsiteX163" fmla="*/ 586030 w 2090980"/>
                <a:gd name="connsiteY163" fmla="*/ 1849530 h 3259230"/>
                <a:gd name="connsiteX164" fmla="*/ 547930 w 2090980"/>
                <a:gd name="connsiteY164" fmla="*/ 1844767 h 3259230"/>
                <a:gd name="connsiteX165" fmla="*/ 505067 w 2090980"/>
                <a:gd name="connsiteY165" fmla="*/ 1849530 h 3259230"/>
                <a:gd name="connsiteX166" fmla="*/ 405055 w 2090980"/>
                <a:gd name="connsiteY166" fmla="*/ 1840005 h 3259230"/>
                <a:gd name="connsiteX167" fmla="*/ 333617 w 2090980"/>
                <a:gd name="connsiteY167" fmla="*/ 1830480 h 3259230"/>
                <a:gd name="connsiteX168" fmla="*/ 233605 w 2090980"/>
                <a:gd name="connsiteY168" fmla="*/ 1840005 h 3259230"/>
                <a:gd name="connsiteX169" fmla="*/ 185980 w 2090980"/>
                <a:gd name="connsiteY169" fmla="*/ 1849530 h 3259230"/>
                <a:gd name="connsiteX170" fmla="*/ 147880 w 2090980"/>
                <a:gd name="connsiteY170" fmla="*/ 1859055 h 3259230"/>
                <a:gd name="connsiteX171" fmla="*/ 119305 w 2090980"/>
                <a:gd name="connsiteY171" fmla="*/ 1868580 h 3259230"/>
                <a:gd name="connsiteX172" fmla="*/ 90730 w 2090980"/>
                <a:gd name="connsiteY172" fmla="*/ 1873342 h 3259230"/>
                <a:gd name="connsiteX173" fmla="*/ 62155 w 2090980"/>
                <a:gd name="connsiteY173" fmla="*/ 1863817 h 3259230"/>
                <a:gd name="connsiteX174" fmla="*/ 47867 w 2090980"/>
                <a:gd name="connsiteY174" fmla="*/ 1859055 h 3259230"/>
                <a:gd name="connsiteX175" fmla="*/ 19292 w 2090980"/>
                <a:gd name="connsiteY175" fmla="*/ 1840005 h 3259230"/>
                <a:gd name="connsiteX176" fmla="*/ 242 w 2090980"/>
                <a:gd name="connsiteY176" fmla="*/ 1811430 h 3259230"/>
                <a:gd name="connsiteX177" fmla="*/ 30927 w 2090980"/>
                <a:gd name="connsiteY177" fmla="*/ 1773330 h 3259230"/>
                <a:gd name="connsiteX178" fmla="*/ 28497 w 2090980"/>
                <a:gd name="connsiteY178" fmla="*/ 1744755 h 3259230"/>
                <a:gd name="connsiteX179" fmla="*/ 21466 w 2090980"/>
                <a:gd name="connsiteY179" fmla="*/ 1716180 h 3259230"/>
                <a:gd name="connsiteX180" fmla="*/ 23863 w 2090980"/>
                <a:gd name="connsiteY180" fmla="*/ 1701892 h 3259230"/>
                <a:gd name="connsiteX181" fmla="*/ 28817 w 2090980"/>
                <a:gd name="connsiteY181" fmla="*/ 1649505 h 3259230"/>
                <a:gd name="connsiteX182" fmla="*/ 57392 w 2090980"/>
                <a:gd name="connsiteY182" fmla="*/ 1630455 h 3259230"/>
                <a:gd name="connsiteX183" fmla="*/ 76442 w 2090980"/>
                <a:gd name="connsiteY183" fmla="*/ 1616167 h 3259230"/>
                <a:gd name="connsiteX184" fmla="*/ 109780 w 2090980"/>
                <a:gd name="connsiteY184" fmla="*/ 1606642 h 3259230"/>
                <a:gd name="connsiteX185" fmla="*/ 152642 w 2090980"/>
                <a:gd name="connsiteY185" fmla="*/ 1597117 h 3259230"/>
                <a:gd name="connsiteX186" fmla="*/ 224080 w 2090980"/>
                <a:gd name="connsiteY186" fmla="*/ 1611405 h 3259230"/>
                <a:gd name="connsiteX187" fmla="*/ 238367 w 2090980"/>
                <a:gd name="connsiteY187" fmla="*/ 1620930 h 3259230"/>
                <a:gd name="connsiteX188" fmla="*/ 266942 w 2090980"/>
                <a:gd name="connsiteY188" fmla="*/ 1630455 h 3259230"/>
                <a:gd name="connsiteX189" fmla="*/ 443155 w 2090980"/>
                <a:gd name="connsiteY189" fmla="*/ 1620930 h 3259230"/>
                <a:gd name="connsiteX190" fmla="*/ 476492 w 2090980"/>
                <a:gd name="connsiteY190" fmla="*/ 1611405 h 3259230"/>
                <a:gd name="connsiteX191" fmla="*/ 495542 w 2090980"/>
                <a:gd name="connsiteY191" fmla="*/ 1606642 h 3259230"/>
                <a:gd name="connsiteX192" fmla="*/ 576505 w 2090980"/>
                <a:gd name="connsiteY192" fmla="*/ 1592355 h 3259230"/>
                <a:gd name="connsiteX193" fmla="*/ 638417 w 2090980"/>
                <a:gd name="connsiteY193" fmla="*/ 1582830 h 3259230"/>
                <a:gd name="connsiteX194" fmla="*/ 857492 w 2090980"/>
                <a:gd name="connsiteY194" fmla="*/ 1573305 h 3259230"/>
                <a:gd name="connsiteX195" fmla="*/ 886067 w 2090980"/>
                <a:gd name="connsiteY195" fmla="*/ 1559017 h 3259230"/>
                <a:gd name="connsiteX196" fmla="*/ 924167 w 2090980"/>
                <a:gd name="connsiteY196" fmla="*/ 1549492 h 3259230"/>
                <a:gd name="connsiteX197" fmla="*/ 990842 w 2090980"/>
                <a:gd name="connsiteY197" fmla="*/ 1554255 h 3259230"/>
                <a:gd name="connsiteX198" fmla="*/ 1014655 w 2090980"/>
                <a:gd name="connsiteY198" fmla="*/ 1559017 h 3259230"/>
                <a:gd name="connsiteX199" fmla="*/ 1067042 w 2090980"/>
                <a:gd name="connsiteY199" fmla="*/ 1563780 h 3259230"/>
                <a:gd name="connsiteX200" fmla="*/ 1105142 w 2090980"/>
                <a:gd name="connsiteY200" fmla="*/ 1554255 h 3259230"/>
                <a:gd name="connsiteX201" fmla="*/ 1157530 w 2090980"/>
                <a:gd name="connsiteY201" fmla="*/ 1539967 h 3259230"/>
                <a:gd name="connsiteX202" fmla="*/ 1224205 w 2090980"/>
                <a:gd name="connsiteY202" fmla="*/ 1535205 h 3259230"/>
                <a:gd name="connsiteX203" fmla="*/ 1271830 w 2090980"/>
                <a:gd name="connsiteY203" fmla="*/ 1530442 h 3259230"/>
                <a:gd name="connsiteX204" fmla="*/ 1286117 w 2090980"/>
                <a:gd name="connsiteY204" fmla="*/ 1525680 h 3259230"/>
                <a:gd name="connsiteX205" fmla="*/ 1290880 w 2090980"/>
                <a:gd name="connsiteY205" fmla="*/ 1511392 h 3259230"/>
                <a:gd name="connsiteX206" fmla="*/ 1300405 w 2090980"/>
                <a:gd name="connsiteY206" fmla="*/ 1497105 h 3259230"/>
                <a:gd name="connsiteX207" fmla="*/ 1328980 w 2090980"/>
                <a:gd name="connsiteY207" fmla="*/ 1473292 h 3259230"/>
                <a:gd name="connsiteX208" fmla="*/ 1338505 w 2090980"/>
                <a:gd name="connsiteY208" fmla="*/ 1459005 h 3259230"/>
                <a:gd name="connsiteX209" fmla="*/ 1367080 w 2090980"/>
                <a:gd name="connsiteY209" fmla="*/ 1439955 h 3259230"/>
                <a:gd name="connsiteX210" fmla="*/ 1395655 w 2090980"/>
                <a:gd name="connsiteY210" fmla="*/ 1430430 h 3259230"/>
                <a:gd name="connsiteX211" fmla="*/ 1424230 w 2090980"/>
                <a:gd name="connsiteY211" fmla="*/ 1406617 h 3259230"/>
                <a:gd name="connsiteX212" fmla="*/ 1433755 w 2090980"/>
                <a:gd name="connsiteY212" fmla="*/ 1378042 h 3259230"/>
                <a:gd name="connsiteX213" fmla="*/ 1414705 w 2090980"/>
                <a:gd name="connsiteY213" fmla="*/ 1325655 h 3259230"/>
                <a:gd name="connsiteX214" fmla="*/ 1386130 w 2090980"/>
                <a:gd name="connsiteY214" fmla="*/ 1301842 h 3259230"/>
                <a:gd name="connsiteX215" fmla="*/ 1376605 w 2090980"/>
                <a:gd name="connsiteY215" fmla="*/ 1287555 h 3259230"/>
                <a:gd name="connsiteX216" fmla="*/ 1362317 w 2090980"/>
                <a:gd name="connsiteY216" fmla="*/ 1268505 h 3259230"/>
                <a:gd name="connsiteX217" fmla="*/ 1343267 w 2090980"/>
                <a:gd name="connsiteY217" fmla="*/ 1239930 h 3259230"/>
                <a:gd name="connsiteX218" fmla="*/ 1328980 w 2090980"/>
                <a:gd name="connsiteY218" fmla="*/ 1230405 h 3259230"/>
                <a:gd name="connsiteX219" fmla="*/ 1314692 w 2090980"/>
                <a:gd name="connsiteY219" fmla="*/ 1201830 h 3259230"/>
                <a:gd name="connsiteX220" fmla="*/ 1305167 w 2090980"/>
                <a:gd name="connsiteY220" fmla="*/ 1173255 h 3259230"/>
                <a:gd name="connsiteX221" fmla="*/ 1300405 w 2090980"/>
                <a:gd name="connsiteY221" fmla="*/ 1158967 h 3259230"/>
                <a:gd name="connsiteX222" fmla="*/ 1295642 w 2090980"/>
                <a:gd name="connsiteY222" fmla="*/ 1144680 h 3259230"/>
                <a:gd name="connsiteX223" fmla="*/ 1286117 w 2090980"/>
                <a:gd name="connsiteY223" fmla="*/ 1111342 h 3259230"/>
                <a:gd name="connsiteX224" fmla="*/ 1271830 w 2090980"/>
                <a:gd name="connsiteY224" fmla="*/ 1101817 h 3259230"/>
                <a:gd name="connsiteX225" fmla="*/ 1248017 w 2090980"/>
                <a:gd name="connsiteY225" fmla="*/ 1106580 h 3259230"/>
                <a:gd name="connsiteX226" fmla="*/ 1171817 w 2090980"/>
                <a:gd name="connsiteY226" fmla="*/ 1097055 h 3259230"/>
                <a:gd name="connsiteX227" fmla="*/ 1162292 w 2090980"/>
                <a:gd name="connsiteY227" fmla="*/ 1068480 h 3259230"/>
                <a:gd name="connsiteX228" fmla="*/ 1167055 w 2090980"/>
                <a:gd name="connsiteY228" fmla="*/ 1006567 h 3259230"/>
                <a:gd name="connsiteX229" fmla="*/ 1176580 w 2090980"/>
                <a:gd name="connsiteY229" fmla="*/ 992280 h 3259230"/>
                <a:gd name="connsiteX230" fmla="*/ 1205155 w 2090980"/>
                <a:gd name="connsiteY230" fmla="*/ 968467 h 3259230"/>
                <a:gd name="connsiteX231" fmla="*/ 1219442 w 2090980"/>
                <a:gd name="connsiteY231" fmla="*/ 963705 h 3259230"/>
                <a:gd name="connsiteX232" fmla="*/ 1228967 w 2090980"/>
                <a:gd name="connsiteY232" fmla="*/ 949417 h 3259230"/>
                <a:gd name="connsiteX233" fmla="*/ 1257542 w 2090980"/>
                <a:gd name="connsiteY233" fmla="*/ 930367 h 3259230"/>
                <a:gd name="connsiteX234" fmla="*/ 1267067 w 2090980"/>
                <a:gd name="connsiteY234" fmla="*/ 901792 h 3259230"/>
                <a:gd name="connsiteX235" fmla="*/ 1271830 w 2090980"/>
                <a:gd name="connsiteY235" fmla="*/ 887505 h 3259230"/>
                <a:gd name="connsiteX236" fmla="*/ 1281355 w 2090980"/>
                <a:gd name="connsiteY236" fmla="*/ 873217 h 3259230"/>
                <a:gd name="connsiteX237" fmla="*/ 1276592 w 2090980"/>
                <a:gd name="connsiteY237" fmla="*/ 811305 h 3259230"/>
                <a:gd name="connsiteX238" fmla="*/ 1271830 w 2090980"/>
                <a:gd name="connsiteY238" fmla="*/ 797017 h 3259230"/>
                <a:gd name="connsiteX239" fmla="*/ 1257542 w 2090980"/>
                <a:gd name="connsiteY239" fmla="*/ 787492 h 3259230"/>
                <a:gd name="connsiteX240" fmla="*/ 1248017 w 2090980"/>
                <a:gd name="connsiteY240" fmla="*/ 758917 h 3259230"/>
                <a:gd name="connsiteX241" fmla="*/ 1243255 w 2090980"/>
                <a:gd name="connsiteY241" fmla="*/ 744630 h 3259230"/>
                <a:gd name="connsiteX242" fmla="*/ 1238492 w 2090980"/>
                <a:gd name="connsiteY242" fmla="*/ 725580 h 3259230"/>
                <a:gd name="connsiteX243" fmla="*/ 1233730 w 2090980"/>
                <a:gd name="connsiteY243" fmla="*/ 687480 h 3259230"/>
                <a:gd name="connsiteX244" fmla="*/ 1228967 w 2090980"/>
                <a:gd name="connsiteY244" fmla="*/ 673192 h 3259230"/>
                <a:gd name="connsiteX245" fmla="*/ 1219442 w 2090980"/>
                <a:gd name="connsiteY245" fmla="*/ 630330 h 3259230"/>
                <a:gd name="connsiteX246" fmla="*/ 1224205 w 2090980"/>
                <a:gd name="connsiteY246" fmla="*/ 596992 h 3259230"/>
                <a:gd name="connsiteX247" fmla="*/ 1228967 w 2090980"/>
                <a:gd name="connsiteY247" fmla="*/ 582705 h 3259230"/>
                <a:gd name="connsiteX248" fmla="*/ 1248017 w 2090980"/>
                <a:gd name="connsiteY248" fmla="*/ 577942 h 3259230"/>
                <a:gd name="connsiteX249" fmla="*/ 1271830 w 2090980"/>
                <a:gd name="connsiteY249" fmla="*/ 554130 h 3259230"/>
                <a:gd name="connsiteX250" fmla="*/ 1300405 w 2090980"/>
                <a:gd name="connsiteY250" fmla="*/ 525555 h 3259230"/>
                <a:gd name="connsiteX251" fmla="*/ 1305167 w 2090980"/>
                <a:gd name="connsiteY251" fmla="*/ 511267 h 3259230"/>
                <a:gd name="connsiteX252" fmla="*/ 1314692 w 2090980"/>
                <a:gd name="connsiteY252" fmla="*/ 496980 h 3259230"/>
                <a:gd name="connsiteX253" fmla="*/ 1319455 w 2090980"/>
                <a:gd name="connsiteY253" fmla="*/ 477930 h 3259230"/>
                <a:gd name="connsiteX254" fmla="*/ 1343267 w 2090980"/>
                <a:gd name="connsiteY254" fmla="*/ 411255 h 3259230"/>
                <a:gd name="connsiteX255" fmla="*/ 1352792 w 2090980"/>
                <a:gd name="connsiteY255" fmla="*/ 311242 h 3259230"/>
                <a:gd name="connsiteX256" fmla="*/ 1362317 w 2090980"/>
                <a:gd name="connsiteY256" fmla="*/ 268380 h 3259230"/>
                <a:gd name="connsiteX257" fmla="*/ 1367080 w 2090980"/>
                <a:gd name="connsiteY257" fmla="*/ 235042 h 3259230"/>
                <a:gd name="connsiteX258" fmla="*/ 1376605 w 2090980"/>
                <a:gd name="connsiteY258" fmla="*/ 206467 h 3259230"/>
                <a:gd name="connsiteX259" fmla="*/ 1381367 w 2090980"/>
                <a:gd name="connsiteY259" fmla="*/ 187417 h 3259230"/>
                <a:gd name="connsiteX260" fmla="*/ 1390892 w 2090980"/>
                <a:gd name="connsiteY260" fmla="*/ 92167 h 3259230"/>
                <a:gd name="connsiteX261" fmla="*/ 1414705 w 2090980"/>
                <a:gd name="connsiteY261" fmla="*/ 44542 h 3259230"/>
                <a:gd name="connsiteX262" fmla="*/ 1443280 w 2090980"/>
                <a:gd name="connsiteY262" fmla="*/ 20730 h 3259230"/>
                <a:gd name="connsiteX263" fmla="*/ 1471855 w 2090980"/>
                <a:gd name="connsiteY263" fmla="*/ 11205 h 3259230"/>
                <a:gd name="connsiteX264" fmla="*/ 1486142 w 2090980"/>
                <a:gd name="connsiteY264" fmla="*/ 6442 h 3259230"/>
                <a:gd name="connsiteX265" fmla="*/ 1500431 w 2090980"/>
                <a:gd name="connsiteY265" fmla="*/ 1680 h 3259230"/>
                <a:gd name="connsiteX266" fmla="*/ 1564387 w 2090980"/>
                <a:gd name="connsiteY266" fmla="*/ 1679 h 3259230"/>
                <a:gd name="connsiteX0" fmla="*/ 1564387 w 2090980"/>
                <a:gd name="connsiteY0" fmla="*/ 1679 h 3259230"/>
                <a:gd name="connsiteX1" fmla="*/ 1624255 w 2090980"/>
                <a:gd name="connsiteY1" fmla="*/ 42161 h 3259230"/>
                <a:gd name="connsiteX2" fmla="*/ 1638542 w 2090980"/>
                <a:gd name="connsiteY2" fmla="*/ 111217 h 3259230"/>
                <a:gd name="connsiteX3" fmla="*/ 1648067 w 2090980"/>
                <a:gd name="connsiteY3" fmla="*/ 154080 h 3259230"/>
                <a:gd name="connsiteX4" fmla="*/ 1657592 w 2090980"/>
                <a:gd name="connsiteY4" fmla="*/ 215992 h 3259230"/>
                <a:gd name="connsiteX5" fmla="*/ 1667117 w 2090980"/>
                <a:gd name="connsiteY5" fmla="*/ 249330 h 3259230"/>
                <a:gd name="connsiteX6" fmla="*/ 1681405 w 2090980"/>
                <a:gd name="connsiteY6" fmla="*/ 325530 h 3259230"/>
                <a:gd name="connsiteX7" fmla="*/ 1690930 w 2090980"/>
                <a:gd name="connsiteY7" fmla="*/ 354105 h 3259230"/>
                <a:gd name="connsiteX8" fmla="*/ 1695692 w 2090980"/>
                <a:gd name="connsiteY8" fmla="*/ 368392 h 3259230"/>
                <a:gd name="connsiteX9" fmla="*/ 1705217 w 2090980"/>
                <a:gd name="connsiteY9" fmla="*/ 382680 h 3259230"/>
                <a:gd name="connsiteX10" fmla="*/ 1714742 w 2090980"/>
                <a:gd name="connsiteY10" fmla="*/ 411255 h 3259230"/>
                <a:gd name="connsiteX11" fmla="*/ 1733792 w 2090980"/>
                <a:gd name="connsiteY11" fmla="*/ 439830 h 3259230"/>
                <a:gd name="connsiteX12" fmla="*/ 1738555 w 2090980"/>
                <a:gd name="connsiteY12" fmla="*/ 454117 h 3259230"/>
                <a:gd name="connsiteX13" fmla="*/ 1762367 w 2090980"/>
                <a:gd name="connsiteY13" fmla="*/ 482692 h 3259230"/>
                <a:gd name="connsiteX14" fmla="*/ 1776655 w 2090980"/>
                <a:gd name="connsiteY14" fmla="*/ 487455 h 3259230"/>
                <a:gd name="connsiteX15" fmla="*/ 1786180 w 2090980"/>
                <a:gd name="connsiteY15" fmla="*/ 501742 h 3259230"/>
                <a:gd name="connsiteX16" fmla="*/ 1814755 w 2090980"/>
                <a:gd name="connsiteY16" fmla="*/ 520792 h 3259230"/>
                <a:gd name="connsiteX17" fmla="*/ 1843330 w 2090980"/>
                <a:gd name="connsiteY17" fmla="*/ 563655 h 3259230"/>
                <a:gd name="connsiteX18" fmla="*/ 1852855 w 2090980"/>
                <a:gd name="connsiteY18" fmla="*/ 577942 h 3259230"/>
                <a:gd name="connsiteX19" fmla="*/ 1848092 w 2090980"/>
                <a:gd name="connsiteY19" fmla="*/ 611280 h 3259230"/>
                <a:gd name="connsiteX20" fmla="*/ 1838567 w 2090980"/>
                <a:gd name="connsiteY20" fmla="*/ 673192 h 3259230"/>
                <a:gd name="connsiteX21" fmla="*/ 1829042 w 2090980"/>
                <a:gd name="connsiteY21" fmla="*/ 701767 h 3259230"/>
                <a:gd name="connsiteX22" fmla="*/ 1819517 w 2090980"/>
                <a:gd name="connsiteY22" fmla="*/ 716055 h 3259230"/>
                <a:gd name="connsiteX23" fmla="*/ 1814755 w 2090980"/>
                <a:gd name="connsiteY23" fmla="*/ 735105 h 3259230"/>
                <a:gd name="connsiteX24" fmla="*/ 1809992 w 2090980"/>
                <a:gd name="connsiteY24" fmla="*/ 749392 h 3259230"/>
                <a:gd name="connsiteX25" fmla="*/ 1814755 w 2090980"/>
                <a:gd name="connsiteY25" fmla="*/ 777967 h 3259230"/>
                <a:gd name="connsiteX26" fmla="*/ 1824280 w 2090980"/>
                <a:gd name="connsiteY26" fmla="*/ 806542 h 3259230"/>
                <a:gd name="connsiteX27" fmla="*/ 1829042 w 2090980"/>
                <a:gd name="connsiteY27" fmla="*/ 820830 h 3259230"/>
                <a:gd name="connsiteX28" fmla="*/ 1838567 w 2090980"/>
                <a:gd name="connsiteY28" fmla="*/ 835117 h 3259230"/>
                <a:gd name="connsiteX29" fmla="*/ 1843330 w 2090980"/>
                <a:gd name="connsiteY29" fmla="*/ 854167 h 3259230"/>
                <a:gd name="connsiteX30" fmla="*/ 1852855 w 2090980"/>
                <a:gd name="connsiteY30" fmla="*/ 954180 h 3259230"/>
                <a:gd name="connsiteX31" fmla="*/ 1857617 w 2090980"/>
                <a:gd name="connsiteY31" fmla="*/ 992280 h 3259230"/>
                <a:gd name="connsiteX32" fmla="*/ 1852855 w 2090980"/>
                <a:gd name="connsiteY32" fmla="*/ 1016092 h 3259230"/>
                <a:gd name="connsiteX33" fmla="*/ 1838567 w 2090980"/>
                <a:gd name="connsiteY33" fmla="*/ 1087530 h 3259230"/>
                <a:gd name="connsiteX34" fmla="*/ 1829042 w 2090980"/>
                <a:gd name="connsiteY34" fmla="*/ 1116105 h 3259230"/>
                <a:gd name="connsiteX35" fmla="*/ 1819517 w 2090980"/>
                <a:gd name="connsiteY35" fmla="*/ 1144680 h 3259230"/>
                <a:gd name="connsiteX36" fmla="*/ 1805230 w 2090980"/>
                <a:gd name="connsiteY36" fmla="*/ 1187542 h 3259230"/>
                <a:gd name="connsiteX37" fmla="*/ 1800467 w 2090980"/>
                <a:gd name="connsiteY37" fmla="*/ 1201830 h 3259230"/>
                <a:gd name="connsiteX38" fmla="*/ 1767130 w 2090980"/>
                <a:gd name="connsiteY38" fmla="*/ 1244692 h 3259230"/>
                <a:gd name="connsiteX39" fmla="*/ 1757605 w 2090980"/>
                <a:gd name="connsiteY39" fmla="*/ 1258980 h 3259230"/>
                <a:gd name="connsiteX40" fmla="*/ 1729030 w 2090980"/>
                <a:gd name="connsiteY40" fmla="*/ 1278030 h 3259230"/>
                <a:gd name="connsiteX41" fmla="*/ 1719505 w 2090980"/>
                <a:gd name="connsiteY41" fmla="*/ 1292317 h 3259230"/>
                <a:gd name="connsiteX42" fmla="*/ 1690930 w 2090980"/>
                <a:gd name="connsiteY42" fmla="*/ 1311367 h 3259230"/>
                <a:gd name="connsiteX43" fmla="*/ 1681405 w 2090980"/>
                <a:gd name="connsiteY43" fmla="*/ 1325655 h 3259230"/>
                <a:gd name="connsiteX44" fmla="*/ 1667117 w 2090980"/>
                <a:gd name="connsiteY44" fmla="*/ 1335180 h 3259230"/>
                <a:gd name="connsiteX45" fmla="*/ 1657592 w 2090980"/>
                <a:gd name="connsiteY45" fmla="*/ 1378042 h 3259230"/>
                <a:gd name="connsiteX46" fmla="*/ 1671880 w 2090980"/>
                <a:gd name="connsiteY46" fmla="*/ 1406617 h 3259230"/>
                <a:gd name="connsiteX47" fmla="*/ 1686167 w 2090980"/>
                <a:gd name="connsiteY47" fmla="*/ 1416142 h 3259230"/>
                <a:gd name="connsiteX48" fmla="*/ 1724267 w 2090980"/>
                <a:gd name="connsiteY48" fmla="*/ 1439955 h 3259230"/>
                <a:gd name="connsiteX49" fmla="*/ 1738555 w 2090980"/>
                <a:gd name="connsiteY49" fmla="*/ 1444717 h 3259230"/>
                <a:gd name="connsiteX50" fmla="*/ 1748080 w 2090980"/>
                <a:gd name="connsiteY50" fmla="*/ 1459005 h 3259230"/>
                <a:gd name="connsiteX51" fmla="*/ 1781417 w 2090980"/>
                <a:gd name="connsiteY51" fmla="*/ 1497105 h 3259230"/>
                <a:gd name="connsiteX52" fmla="*/ 1800467 w 2090980"/>
                <a:gd name="connsiteY52" fmla="*/ 1539967 h 3259230"/>
                <a:gd name="connsiteX53" fmla="*/ 1814755 w 2090980"/>
                <a:gd name="connsiteY53" fmla="*/ 1544730 h 3259230"/>
                <a:gd name="connsiteX54" fmla="*/ 1819517 w 2090980"/>
                <a:gd name="connsiteY54" fmla="*/ 1559017 h 3259230"/>
                <a:gd name="connsiteX55" fmla="*/ 1848092 w 2090980"/>
                <a:gd name="connsiteY55" fmla="*/ 1578067 h 3259230"/>
                <a:gd name="connsiteX56" fmla="*/ 1867142 w 2090980"/>
                <a:gd name="connsiteY56" fmla="*/ 1620930 h 3259230"/>
                <a:gd name="connsiteX57" fmla="*/ 1881430 w 2090980"/>
                <a:gd name="connsiteY57" fmla="*/ 1630455 h 3259230"/>
                <a:gd name="connsiteX58" fmla="*/ 1929055 w 2090980"/>
                <a:gd name="connsiteY58" fmla="*/ 1644742 h 3259230"/>
                <a:gd name="connsiteX59" fmla="*/ 1943342 w 2090980"/>
                <a:gd name="connsiteY59" fmla="*/ 1649505 h 3259230"/>
                <a:gd name="connsiteX60" fmla="*/ 1971917 w 2090980"/>
                <a:gd name="connsiteY60" fmla="*/ 1663792 h 3259230"/>
                <a:gd name="connsiteX61" fmla="*/ 2014780 w 2090980"/>
                <a:gd name="connsiteY61" fmla="*/ 1692367 h 3259230"/>
                <a:gd name="connsiteX62" fmla="*/ 2029067 w 2090980"/>
                <a:gd name="connsiteY62" fmla="*/ 1701892 h 3259230"/>
                <a:gd name="connsiteX63" fmla="*/ 2038592 w 2090980"/>
                <a:gd name="connsiteY63" fmla="*/ 1716180 h 3259230"/>
                <a:gd name="connsiteX64" fmla="*/ 2052880 w 2090980"/>
                <a:gd name="connsiteY64" fmla="*/ 1725705 h 3259230"/>
                <a:gd name="connsiteX65" fmla="*/ 2062405 w 2090980"/>
                <a:gd name="connsiteY65" fmla="*/ 1754280 h 3259230"/>
                <a:gd name="connsiteX66" fmla="*/ 2067167 w 2090980"/>
                <a:gd name="connsiteY66" fmla="*/ 1768567 h 3259230"/>
                <a:gd name="connsiteX67" fmla="*/ 2071930 w 2090980"/>
                <a:gd name="connsiteY67" fmla="*/ 1782855 h 3259230"/>
                <a:gd name="connsiteX68" fmla="*/ 2076692 w 2090980"/>
                <a:gd name="connsiteY68" fmla="*/ 1806667 h 3259230"/>
                <a:gd name="connsiteX69" fmla="*/ 2081455 w 2090980"/>
                <a:gd name="connsiteY69" fmla="*/ 1820955 h 3259230"/>
                <a:gd name="connsiteX70" fmla="*/ 2090980 w 2090980"/>
                <a:gd name="connsiteY70" fmla="*/ 1859055 h 3259230"/>
                <a:gd name="connsiteX71" fmla="*/ 2081455 w 2090980"/>
                <a:gd name="connsiteY71" fmla="*/ 1935255 h 3259230"/>
                <a:gd name="connsiteX72" fmla="*/ 2071930 w 2090980"/>
                <a:gd name="connsiteY72" fmla="*/ 1963830 h 3259230"/>
                <a:gd name="connsiteX73" fmla="*/ 2067167 w 2090980"/>
                <a:gd name="connsiteY73" fmla="*/ 1978117 h 3259230"/>
                <a:gd name="connsiteX74" fmla="*/ 2048117 w 2090980"/>
                <a:gd name="connsiteY74" fmla="*/ 2006692 h 3259230"/>
                <a:gd name="connsiteX75" fmla="*/ 2033830 w 2090980"/>
                <a:gd name="connsiteY75" fmla="*/ 2035267 h 3259230"/>
                <a:gd name="connsiteX76" fmla="*/ 2019542 w 2090980"/>
                <a:gd name="connsiteY76" fmla="*/ 2044792 h 3259230"/>
                <a:gd name="connsiteX77" fmla="*/ 2010017 w 2090980"/>
                <a:gd name="connsiteY77" fmla="*/ 2059080 h 3259230"/>
                <a:gd name="connsiteX78" fmla="*/ 1995730 w 2090980"/>
                <a:gd name="connsiteY78" fmla="*/ 2063842 h 3259230"/>
                <a:gd name="connsiteX79" fmla="*/ 1933817 w 2090980"/>
                <a:gd name="connsiteY79" fmla="*/ 2078130 h 3259230"/>
                <a:gd name="connsiteX80" fmla="*/ 1919530 w 2090980"/>
                <a:gd name="connsiteY80" fmla="*/ 2092417 h 3259230"/>
                <a:gd name="connsiteX81" fmla="*/ 1905242 w 2090980"/>
                <a:gd name="connsiteY81" fmla="*/ 2101942 h 3259230"/>
                <a:gd name="connsiteX82" fmla="*/ 1886192 w 2090980"/>
                <a:gd name="connsiteY82" fmla="*/ 2130517 h 3259230"/>
                <a:gd name="connsiteX83" fmla="*/ 1857617 w 2090980"/>
                <a:gd name="connsiteY83" fmla="*/ 2173380 h 3259230"/>
                <a:gd name="connsiteX84" fmla="*/ 1838567 w 2090980"/>
                <a:gd name="connsiteY84" fmla="*/ 2201955 h 3259230"/>
                <a:gd name="connsiteX85" fmla="*/ 1829042 w 2090980"/>
                <a:gd name="connsiteY85" fmla="*/ 2216242 h 3259230"/>
                <a:gd name="connsiteX86" fmla="*/ 1800467 w 2090980"/>
                <a:gd name="connsiteY86" fmla="*/ 2273392 h 3259230"/>
                <a:gd name="connsiteX87" fmla="*/ 1790942 w 2090980"/>
                <a:gd name="connsiteY87" fmla="*/ 2287680 h 3259230"/>
                <a:gd name="connsiteX88" fmla="*/ 1781417 w 2090980"/>
                <a:gd name="connsiteY88" fmla="*/ 2316255 h 3259230"/>
                <a:gd name="connsiteX89" fmla="*/ 1776655 w 2090980"/>
                <a:gd name="connsiteY89" fmla="*/ 2330542 h 3259230"/>
                <a:gd name="connsiteX90" fmla="*/ 1786180 w 2090980"/>
                <a:gd name="connsiteY90" fmla="*/ 2363880 h 3259230"/>
                <a:gd name="connsiteX91" fmla="*/ 1795705 w 2090980"/>
                <a:gd name="connsiteY91" fmla="*/ 2392455 h 3259230"/>
                <a:gd name="connsiteX92" fmla="*/ 1800467 w 2090980"/>
                <a:gd name="connsiteY92" fmla="*/ 2406742 h 3259230"/>
                <a:gd name="connsiteX93" fmla="*/ 1809992 w 2090980"/>
                <a:gd name="connsiteY93" fmla="*/ 2449605 h 3259230"/>
                <a:gd name="connsiteX94" fmla="*/ 1819517 w 2090980"/>
                <a:gd name="connsiteY94" fmla="*/ 2463892 h 3259230"/>
                <a:gd name="connsiteX95" fmla="*/ 1829042 w 2090980"/>
                <a:gd name="connsiteY95" fmla="*/ 2492467 h 3259230"/>
                <a:gd name="connsiteX96" fmla="*/ 1852855 w 2090980"/>
                <a:gd name="connsiteY96" fmla="*/ 2535330 h 3259230"/>
                <a:gd name="connsiteX97" fmla="*/ 1848092 w 2090980"/>
                <a:gd name="connsiteY97" fmla="*/ 2678205 h 3259230"/>
                <a:gd name="connsiteX98" fmla="*/ 1848092 w 2090980"/>
                <a:gd name="connsiteY98" fmla="*/ 2721067 h 3259230"/>
                <a:gd name="connsiteX99" fmla="*/ 1848092 w 2090980"/>
                <a:gd name="connsiteY99" fmla="*/ 3025867 h 3259230"/>
                <a:gd name="connsiteX100" fmla="*/ 1843330 w 2090980"/>
                <a:gd name="connsiteY100" fmla="*/ 3059205 h 3259230"/>
                <a:gd name="connsiteX101" fmla="*/ 1833805 w 2090980"/>
                <a:gd name="connsiteY101" fmla="*/ 3125880 h 3259230"/>
                <a:gd name="connsiteX102" fmla="*/ 1829042 w 2090980"/>
                <a:gd name="connsiteY102" fmla="*/ 3140167 h 3259230"/>
                <a:gd name="connsiteX103" fmla="*/ 1809992 w 2090980"/>
                <a:gd name="connsiteY103" fmla="*/ 3168742 h 3259230"/>
                <a:gd name="connsiteX104" fmla="*/ 1805230 w 2090980"/>
                <a:gd name="connsiteY104" fmla="*/ 3183030 h 3259230"/>
                <a:gd name="connsiteX105" fmla="*/ 1762367 w 2090980"/>
                <a:gd name="connsiteY105" fmla="*/ 3202080 h 3259230"/>
                <a:gd name="connsiteX106" fmla="*/ 1719505 w 2090980"/>
                <a:gd name="connsiteY106" fmla="*/ 3225892 h 3259230"/>
                <a:gd name="connsiteX107" fmla="*/ 1705217 w 2090980"/>
                <a:gd name="connsiteY107" fmla="*/ 3235417 h 3259230"/>
                <a:gd name="connsiteX108" fmla="*/ 1667117 w 2090980"/>
                <a:gd name="connsiteY108" fmla="*/ 3244942 h 3259230"/>
                <a:gd name="connsiteX109" fmla="*/ 1571867 w 2090980"/>
                <a:gd name="connsiteY109" fmla="*/ 3254467 h 3259230"/>
                <a:gd name="connsiteX110" fmla="*/ 1552817 w 2090980"/>
                <a:gd name="connsiteY110" fmla="*/ 3259230 h 3259230"/>
                <a:gd name="connsiteX111" fmla="*/ 1490905 w 2090980"/>
                <a:gd name="connsiteY111" fmla="*/ 3254467 h 3259230"/>
                <a:gd name="connsiteX112" fmla="*/ 1457567 w 2090980"/>
                <a:gd name="connsiteY112" fmla="*/ 3244942 h 3259230"/>
                <a:gd name="connsiteX113" fmla="*/ 1424230 w 2090980"/>
                <a:gd name="connsiteY113" fmla="*/ 3240180 h 3259230"/>
                <a:gd name="connsiteX114" fmla="*/ 1409942 w 2090980"/>
                <a:gd name="connsiteY114" fmla="*/ 3235417 h 3259230"/>
                <a:gd name="connsiteX115" fmla="*/ 1357555 w 2090980"/>
                <a:gd name="connsiteY115" fmla="*/ 3225892 h 3259230"/>
                <a:gd name="connsiteX116" fmla="*/ 1338505 w 2090980"/>
                <a:gd name="connsiteY116" fmla="*/ 3221130 h 3259230"/>
                <a:gd name="connsiteX117" fmla="*/ 1309930 w 2090980"/>
                <a:gd name="connsiteY117" fmla="*/ 3211605 h 3259230"/>
                <a:gd name="connsiteX118" fmla="*/ 1281355 w 2090980"/>
                <a:gd name="connsiteY118" fmla="*/ 3197317 h 3259230"/>
                <a:gd name="connsiteX119" fmla="*/ 1252780 w 2090980"/>
                <a:gd name="connsiteY119" fmla="*/ 3183030 h 3259230"/>
                <a:gd name="connsiteX120" fmla="*/ 1238492 w 2090980"/>
                <a:gd name="connsiteY120" fmla="*/ 3173505 h 3259230"/>
                <a:gd name="connsiteX121" fmla="*/ 1228967 w 2090980"/>
                <a:gd name="connsiteY121" fmla="*/ 3144930 h 3259230"/>
                <a:gd name="connsiteX122" fmla="*/ 1228967 w 2090980"/>
                <a:gd name="connsiteY122" fmla="*/ 3002055 h 3259230"/>
                <a:gd name="connsiteX123" fmla="*/ 1219442 w 2090980"/>
                <a:gd name="connsiteY123" fmla="*/ 2968717 h 3259230"/>
                <a:gd name="connsiteX124" fmla="*/ 1224205 w 2090980"/>
                <a:gd name="connsiteY124" fmla="*/ 2911567 h 3259230"/>
                <a:gd name="connsiteX125" fmla="*/ 1233730 w 2090980"/>
                <a:gd name="connsiteY125" fmla="*/ 2868705 h 3259230"/>
                <a:gd name="connsiteX126" fmla="*/ 1228967 w 2090980"/>
                <a:gd name="connsiteY126" fmla="*/ 2792505 h 3259230"/>
                <a:gd name="connsiteX127" fmla="*/ 1233730 w 2090980"/>
                <a:gd name="connsiteY127" fmla="*/ 2730592 h 3259230"/>
                <a:gd name="connsiteX128" fmla="*/ 1233730 w 2090980"/>
                <a:gd name="connsiteY128" fmla="*/ 2659155 h 3259230"/>
                <a:gd name="connsiteX129" fmla="*/ 1224205 w 2090980"/>
                <a:gd name="connsiteY129" fmla="*/ 2592480 h 3259230"/>
                <a:gd name="connsiteX130" fmla="*/ 1219442 w 2090980"/>
                <a:gd name="connsiteY130" fmla="*/ 2578192 h 3259230"/>
                <a:gd name="connsiteX131" fmla="*/ 1224205 w 2090980"/>
                <a:gd name="connsiteY131" fmla="*/ 2521042 h 3259230"/>
                <a:gd name="connsiteX132" fmla="*/ 1228967 w 2090980"/>
                <a:gd name="connsiteY132" fmla="*/ 2506755 h 3259230"/>
                <a:gd name="connsiteX133" fmla="*/ 1243255 w 2090980"/>
                <a:gd name="connsiteY133" fmla="*/ 2459130 h 3259230"/>
                <a:gd name="connsiteX134" fmla="*/ 1248017 w 2090980"/>
                <a:gd name="connsiteY134" fmla="*/ 2444842 h 3259230"/>
                <a:gd name="connsiteX135" fmla="*/ 1267067 w 2090980"/>
                <a:gd name="connsiteY135" fmla="*/ 2416267 h 3259230"/>
                <a:gd name="connsiteX136" fmla="*/ 1281355 w 2090980"/>
                <a:gd name="connsiteY136" fmla="*/ 2368642 h 3259230"/>
                <a:gd name="connsiteX137" fmla="*/ 1286117 w 2090980"/>
                <a:gd name="connsiteY137" fmla="*/ 2354355 h 3259230"/>
                <a:gd name="connsiteX138" fmla="*/ 1271830 w 2090980"/>
                <a:gd name="connsiteY138" fmla="*/ 2297205 h 3259230"/>
                <a:gd name="connsiteX139" fmla="*/ 1262305 w 2090980"/>
                <a:gd name="connsiteY139" fmla="*/ 2282917 h 3259230"/>
                <a:gd name="connsiteX140" fmla="*/ 1252780 w 2090980"/>
                <a:gd name="connsiteY140" fmla="*/ 2240055 h 3259230"/>
                <a:gd name="connsiteX141" fmla="*/ 1248017 w 2090980"/>
                <a:gd name="connsiteY141" fmla="*/ 2197192 h 3259230"/>
                <a:gd name="connsiteX142" fmla="*/ 1238492 w 2090980"/>
                <a:gd name="connsiteY142" fmla="*/ 2163855 h 3259230"/>
                <a:gd name="connsiteX143" fmla="*/ 1243255 w 2090980"/>
                <a:gd name="connsiteY143" fmla="*/ 2059080 h 3259230"/>
                <a:gd name="connsiteX144" fmla="*/ 1252780 w 2090980"/>
                <a:gd name="connsiteY144" fmla="*/ 2011455 h 3259230"/>
                <a:gd name="connsiteX145" fmla="*/ 1248017 w 2090980"/>
                <a:gd name="connsiteY145" fmla="*/ 1959067 h 3259230"/>
                <a:gd name="connsiteX146" fmla="*/ 1205155 w 2090980"/>
                <a:gd name="connsiteY146" fmla="*/ 1935255 h 3259230"/>
                <a:gd name="connsiteX147" fmla="*/ 1190867 w 2090980"/>
                <a:gd name="connsiteY147" fmla="*/ 1940017 h 3259230"/>
                <a:gd name="connsiteX148" fmla="*/ 1152767 w 2090980"/>
                <a:gd name="connsiteY148" fmla="*/ 1930492 h 3259230"/>
                <a:gd name="connsiteX149" fmla="*/ 1138480 w 2090980"/>
                <a:gd name="connsiteY149" fmla="*/ 1920967 h 3259230"/>
                <a:gd name="connsiteX150" fmla="*/ 1109905 w 2090980"/>
                <a:gd name="connsiteY150" fmla="*/ 1911442 h 3259230"/>
                <a:gd name="connsiteX151" fmla="*/ 1095617 w 2090980"/>
                <a:gd name="connsiteY151" fmla="*/ 1906680 h 3259230"/>
                <a:gd name="connsiteX152" fmla="*/ 1028942 w 2090980"/>
                <a:gd name="connsiteY152" fmla="*/ 1916205 h 3259230"/>
                <a:gd name="connsiteX153" fmla="*/ 995605 w 2090980"/>
                <a:gd name="connsiteY153" fmla="*/ 1911442 h 3259230"/>
                <a:gd name="connsiteX154" fmla="*/ 933692 w 2090980"/>
                <a:gd name="connsiteY154" fmla="*/ 1920967 h 3259230"/>
                <a:gd name="connsiteX155" fmla="*/ 871780 w 2090980"/>
                <a:gd name="connsiteY155" fmla="*/ 1916205 h 3259230"/>
                <a:gd name="connsiteX156" fmla="*/ 857492 w 2090980"/>
                <a:gd name="connsiteY156" fmla="*/ 1911442 h 3259230"/>
                <a:gd name="connsiteX157" fmla="*/ 843205 w 2090980"/>
                <a:gd name="connsiteY157" fmla="*/ 1901917 h 3259230"/>
                <a:gd name="connsiteX158" fmla="*/ 824155 w 2090980"/>
                <a:gd name="connsiteY158" fmla="*/ 1897155 h 3259230"/>
                <a:gd name="connsiteX159" fmla="*/ 795580 w 2090980"/>
                <a:gd name="connsiteY159" fmla="*/ 1901917 h 3259230"/>
                <a:gd name="connsiteX160" fmla="*/ 767005 w 2090980"/>
                <a:gd name="connsiteY160" fmla="*/ 1887630 h 3259230"/>
                <a:gd name="connsiteX161" fmla="*/ 695567 w 2090980"/>
                <a:gd name="connsiteY161" fmla="*/ 1892392 h 3259230"/>
                <a:gd name="connsiteX162" fmla="*/ 652705 w 2090980"/>
                <a:gd name="connsiteY162" fmla="*/ 1868580 h 3259230"/>
                <a:gd name="connsiteX163" fmla="*/ 586030 w 2090980"/>
                <a:gd name="connsiteY163" fmla="*/ 1849530 h 3259230"/>
                <a:gd name="connsiteX164" fmla="*/ 547930 w 2090980"/>
                <a:gd name="connsiteY164" fmla="*/ 1844767 h 3259230"/>
                <a:gd name="connsiteX165" fmla="*/ 505067 w 2090980"/>
                <a:gd name="connsiteY165" fmla="*/ 1849530 h 3259230"/>
                <a:gd name="connsiteX166" fmla="*/ 405055 w 2090980"/>
                <a:gd name="connsiteY166" fmla="*/ 1840005 h 3259230"/>
                <a:gd name="connsiteX167" fmla="*/ 333617 w 2090980"/>
                <a:gd name="connsiteY167" fmla="*/ 1830480 h 3259230"/>
                <a:gd name="connsiteX168" fmla="*/ 233605 w 2090980"/>
                <a:gd name="connsiteY168" fmla="*/ 1840005 h 3259230"/>
                <a:gd name="connsiteX169" fmla="*/ 185980 w 2090980"/>
                <a:gd name="connsiteY169" fmla="*/ 1849530 h 3259230"/>
                <a:gd name="connsiteX170" fmla="*/ 147880 w 2090980"/>
                <a:gd name="connsiteY170" fmla="*/ 1859055 h 3259230"/>
                <a:gd name="connsiteX171" fmla="*/ 119305 w 2090980"/>
                <a:gd name="connsiteY171" fmla="*/ 1868580 h 3259230"/>
                <a:gd name="connsiteX172" fmla="*/ 90730 w 2090980"/>
                <a:gd name="connsiteY172" fmla="*/ 1873342 h 3259230"/>
                <a:gd name="connsiteX173" fmla="*/ 62155 w 2090980"/>
                <a:gd name="connsiteY173" fmla="*/ 1863817 h 3259230"/>
                <a:gd name="connsiteX174" fmla="*/ 47867 w 2090980"/>
                <a:gd name="connsiteY174" fmla="*/ 1859055 h 3259230"/>
                <a:gd name="connsiteX175" fmla="*/ 19292 w 2090980"/>
                <a:gd name="connsiteY175" fmla="*/ 1840005 h 3259230"/>
                <a:gd name="connsiteX176" fmla="*/ 242 w 2090980"/>
                <a:gd name="connsiteY176" fmla="*/ 1811430 h 3259230"/>
                <a:gd name="connsiteX177" fmla="*/ 30927 w 2090980"/>
                <a:gd name="connsiteY177" fmla="*/ 1773330 h 3259230"/>
                <a:gd name="connsiteX178" fmla="*/ 28497 w 2090980"/>
                <a:gd name="connsiteY178" fmla="*/ 1744755 h 3259230"/>
                <a:gd name="connsiteX179" fmla="*/ 21466 w 2090980"/>
                <a:gd name="connsiteY179" fmla="*/ 1716180 h 3259230"/>
                <a:gd name="connsiteX180" fmla="*/ 23863 w 2090980"/>
                <a:gd name="connsiteY180" fmla="*/ 1701892 h 3259230"/>
                <a:gd name="connsiteX181" fmla="*/ 28817 w 2090980"/>
                <a:gd name="connsiteY181" fmla="*/ 1649505 h 3259230"/>
                <a:gd name="connsiteX182" fmla="*/ 57392 w 2090980"/>
                <a:gd name="connsiteY182" fmla="*/ 1630455 h 3259230"/>
                <a:gd name="connsiteX183" fmla="*/ 76442 w 2090980"/>
                <a:gd name="connsiteY183" fmla="*/ 1616167 h 3259230"/>
                <a:gd name="connsiteX184" fmla="*/ 109780 w 2090980"/>
                <a:gd name="connsiteY184" fmla="*/ 1606642 h 3259230"/>
                <a:gd name="connsiteX185" fmla="*/ 152642 w 2090980"/>
                <a:gd name="connsiteY185" fmla="*/ 1597117 h 3259230"/>
                <a:gd name="connsiteX186" fmla="*/ 224080 w 2090980"/>
                <a:gd name="connsiteY186" fmla="*/ 1611405 h 3259230"/>
                <a:gd name="connsiteX187" fmla="*/ 238367 w 2090980"/>
                <a:gd name="connsiteY187" fmla="*/ 1620930 h 3259230"/>
                <a:gd name="connsiteX188" fmla="*/ 266942 w 2090980"/>
                <a:gd name="connsiteY188" fmla="*/ 1630455 h 3259230"/>
                <a:gd name="connsiteX189" fmla="*/ 443155 w 2090980"/>
                <a:gd name="connsiteY189" fmla="*/ 1620930 h 3259230"/>
                <a:gd name="connsiteX190" fmla="*/ 476492 w 2090980"/>
                <a:gd name="connsiteY190" fmla="*/ 1611405 h 3259230"/>
                <a:gd name="connsiteX191" fmla="*/ 495542 w 2090980"/>
                <a:gd name="connsiteY191" fmla="*/ 1606642 h 3259230"/>
                <a:gd name="connsiteX192" fmla="*/ 576505 w 2090980"/>
                <a:gd name="connsiteY192" fmla="*/ 1592355 h 3259230"/>
                <a:gd name="connsiteX193" fmla="*/ 638417 w 2090980"/>
                <a:gd name="connsiteY193" fmla="*/ 1582830 h 3259230"/>
                <a:gd name="connsiteX194" fmla="*/ 857492 w 2090980"/>
                <a:gd name="connsiteY194" fmla="*/ 1573305 h 3259230"/>
                <a:gd name="connsiteX195" fmla="*/ 886067 w 2090980"/>
                <a:gd name="connsiteY195" fmla="*/ 1559017 h 3259230"/>
                <a:gd name="connsiteX196" fmla="*/ 924167 w 2090980"/>
                <a:gd name="connsiteY196" fmla="*/ 1549492 h 3259230"/>
                <a:gd name="connsiteX197" fmla="*/ 990842 w 2090980"/>
                <a:gd name="connsiteY197" fmla="*/ 1554255 h 3259230"/>
                <a:gd name="connsiteX198" fmla="*/ 1014655 w 2090980"/>
                <a:gd name="connsiteY198" fmla="*/ 1559017 h 3259230"/>
                <a:gd name="connsiteX199" fmla="*/ 1067042 w 2090980"/>
                <a:gd name="connsiteY199" fmla="*/ 1563780 h 3259230"/>
                <a:gd name="connsiteX200" fmla="*/ 1105142 w 2090980"/>
                <a:gd name="connsiteY200" fmla="*/ 1554255 h 3259230"/>
                <a:gd name="connsiteX201" fmla="*/ 1157530 w 2090980"/>
                <a:gd name="connsiteY201" fmla="*/ 1539967 h 3259230"/>
                <a:gd name="connsiteX202" fmla="*/ 1224205 w 2090980"/>
                <a:gd name="connsiteY202" fmla="*/ 1535205 h 3259230"/>
                <a:gd name="connsiteX203" fmla="*/ 1271830 w 2090980"/>
                <a:gd name="connsiteY203" fmla="*/ 1530442 h 3259230"/>
                <a:gd name="connsiteX204" fmla="*/ 1286117 w 2090980"/>
                <a:gd name="connsiteY204" fmla="*/ 1525680 h 3259230"/>
                <a:gd name="connsiteX205" fmla="*/ 1290880 w 2090980"/>
                <a:gd name="connsiteY205" fmla="*/ 1511392 h 3259230"/>
                <a:gd name="connsiteX206" fmla="*/ 1300405 w 2090980"/>
                <a:gd name="connsiteY206" fmla="*/ 1497105 h 3259230"/>
                <a:gd name="connsiteX207" fmla="*/ 1328980 w 2090980"/>
                <a:gd name="connsiteY207" fmla="*/ 1473292 h 3259230"/>
                <a:gd name="connsiteX208" fmla="*/ 1338505 w 2090980"/>
                <a:gd name="connsiteY208" fmla="*/ 1459005 h 3259230"/>
                <a:gd name="connsiteX209" fmla="*/ 1367080 w 2090980"/>
                <a:gd name="connsiteY209" fmla="*/ 1439955 h 3259230"/>
                <a:gd name="connsiteX210" fmla="*/ 1395655 w 2090980"/>
                <a:gd name="connsiteY210" fmla="*/ 1430430 h 3259230"/>
                <a:gd name="connsiteX211" fmla="*/ 1424230 w 2090980"/>
                <a:gd name="connsiteY211" fmla="*/ 1406617 h 3259230"/>
                <a:gd name="connsiteX212" fmla="*/ 1433755 w 2090980"/>
                <a:gd name="connsiteY212" fmla="*/ 1378042 h 3259230"/>
                <a:gd name="connsiteX213" fmla="*/ 1414705 w 2090980"/>
                <a:gd name="connsiteY213" fmla="*/ 1325655 h 3259230"/>
                <a:gd name="connsiteX214" fmla="*/ 1386130 w 2090980"/>
                <a:gd name="connsiteY214" fmla="*/ 1301842 h 3259230"/>
                <a:gd name="connsiteX215" fmla="*/ 1376605 w 2090980"/>
                <a:gd name="connsiteY215" fmla="*/ 1287555 h 3259230"/>
                <a:gd name="connsiteX216" fmla="*/ 1362317 w 2090980"/>
                <a:gd name="connsiteY216" fmla="*/ 1268505 h 3259230"/>
                <a:gd name="connsiteX217" fmla="*/ 1343267 w 2090980"/>
                <a:gd name="connsiteY217" fmla="*/ 1239930 h 3259230"/>
                <a:gd name="connsiteX218" fmla="*/ 1328980 w 2090980"/>
                <a:gd name="connsiteY218" fmla="*/ 1230405 h 3259230"/>
                <a:gd name="connsiteX219" fmla="*/ 1314692 w 2090980"/>
                <a:gd name="connsiteY219" fmla="*/ 1201830 h 3259230"/>
                <a:gd name="connsiteX220" fmla="*/ 1305167 w 2090980"/>
                <a:gd name="connsiteY220" fmla="*/ 1173255 h 3259230"/>
                <a:gd name="connsiteX221" fmla="*/ 1300405 w 2090980"/>
                <a:gd name="connsiteY221" fmla="*/ 1158967 h 3259230"/>
                <a:gd name="connsiteX222" fmla="*/ 1295642 w 2090980"/>
                <a:gd name="connsiteY222" fmla="*/ 1144680 h 3259230"/>
                <a:gd name="connsiteX223" fmla="*/ 1286117 w 2090980"/>
                <a:gd name="connsiteY223" fmla="*/ 1111342 h 3259230"/>
                <a:gd name="connsiteX224" fmla="*/ 1271830 w 2090980"/>
                <a:gd name="connsiteY224" fmla="*/ 1101817 h 3259230"/>
                <a:gd name="connsiteX225" fmla="*/ 1248017 w 2090980"/>
                <a:gd name="connsiteY225" fmla="*/ 1106580 h 3259230"/>
                <a:gd name="connsiteX226" fmla="*/ 1171817 w 2090980"/>
                <a:gd name="connsiteY226" fmla="*/ 1097055 h 3259230"/>
                <a:gd name="connsiteX227" fmla="*/ 1162292 w 2090980"/>
                <a:gd name="connsiteY227" fmla="*/ 1068480 h 3259230"/>
                <a:gd name="connsiteX228" fmla="*/ 1167055 w 2090980"/>
                <a:gd name="connsiteY228" fmla="*/ 1006567 h 3259230"/>
                <a:gd name="connsiteX229" fmla="*/ 1176580 w 2090980"/>
                <a:gd name="connsiteY229" fmla="*/ 992280 h 3259230"/>
                <a:gd name="connsiteX230" fmla="*/ 1205155 w 2090980"/>
                <a:gd name="connsiteY230" fmla="*/ 968467 h 3259230"/>
                <a:gd name="connsiteX231" fmla="*/ 1219442 w 2090980"/>
                <a:gd name="connsiteY231" fmla="*/ 963705 h 3259230"/>
                <a:gd name="connsiteX232" fmla="*/ 1228967 w 2090980"/>
                <a:gd name="connsiteY232" fmla="*/ 949417 h 3259230"/>
                <a:gd name="connsiteX233" fmla="*/ 1257542 w 2090980"/>
                <a:gd name="connsiteY233" fmla="*/ 930367 h 3259230"/>
                <a:gd name="connsiteX234" fmla="*/ 1267067 w 2090980"/>
                <a:gd name="connsiteY234" fmla="*/ 901792 h 3259230"/>
                <a:gd name="connsiteX235" fmla="*/ 1271830 w 2090980"/>
                <a:gd name="connsiteY235" fmla="*/ 887505 h 3259230"/>
                <a:gd name="connsiteX236" fmla="*/ 1281355 w 2090980"/>
                <a:gd name="connsiteY236" fmla="*/ 873217 h 3259230"/>
                <a:gd name="connsiteX237" fmla="*/ 1276592 w 2090980"/>
                <a:gd name="connsiteY237" fmla="*/ 811305 h 3259230"/>
                <a:gd name="connsiteX238" fmla="*/ 1271830 w 2090980"/>
                <a:gd name="connsiteY238" fmla="*/ 797017 h 3259230"/>
                <a:gd name="connsiteX239" fmla="*/ 1257542 w 2090980"/>
                <a:gd name="connsiteY239" fmla="*/ 787492 h 3259230"/>
                <a:gd name="connsiteX240" fmla="*/ 1248017 w 2090980"/>
                <a:gd name="connsiteY240" fmla="*/ 758917 h 3259230"/>
                <a:gd name="connsiteX241" fmla="*/ 1243255 w 2090980"/>
                <a:gd name="connsiteY241" fmla="*/ 744630 h 3259230"/>
                <a:gd name="connsiteX242" fmla="*/ 1238492 w 2090980"/>
                <a:gd name="connsiteY242" fmla="*/ 725580 h 3259230"/>
                <a:gd name="connsiteX243" fmla="*/ 1233730 w 2090980"/>
                <a:gd name="connsiteY243" fmla="*/ 687480 h 3259230"/>
                <a:gd name="connsiteX244" fmla="*/ 1228967 w 2090980"/>
                <a:gd name="connsiteY244" fmla="*/ 673192 h 3259230"/>
                <a:gd name="connsiteX245" fmla="*/ 1219442 w 2090980"/>
                <a:gd name="connsiteY245" fmla="*/ 630330 h 3259230"/>
                <a:gd name="connsiteX246" fmla="*/ 1224205 w 2090980"/>
                <a:gd name="connsiteY246" fmla="*/ 596992 h 3259230"/>
                <a:gd name="connsiteX247" fmla="*/ 1228967 w 2090980"/>
                <a:gd name="connsiteY247" fmla="*/ 582705 h 3259230"/>
                <a:gd name="connsiteX248" fmla="*/ 1248017 w 2090980"/>
                <a:gd name="connsiteY248" fmla="*/ 577942 h 3259230"/>
                <a:gd name="connsiteX249" fmla="*/ 1271830 w 2090980"/>
                <a:gd name="connsiteY249" fmla="*/ 554130 h 3259230"/>
                <a:gd name="connsiteX250" fmla="*/ 1300405 w 2090980"/>
                <a:gd name="connsiteY250" fmla="*/ 525555 h 3259230"/>
                <a:gd name="connsiteX251" fmla="*/ 1305167 w 2090980"/>
                <a:gd name="connsiteY251" fmla="*/ 511267 h 3259230"/>
                <a:gd name="connsiteX252" fmla="*/ 1314692 w 2090980"/>
                <a:gd name="connsiteY252" fmla="*/ 496980 h 3259230"/>
                <a:gd name="connsiteX253" fmla="*/ 1319455 w 2090980"/>
                <a:gd name="connsiteY253" fmla="*/ 477930 h 3259230"/>
                <a:gd name="connsiteX254" fmla="*/ 1343267 w 2090980"/>
                <a:gd name="connsiteY254" fmla="*/ 411255 h 3259230"/>
                <a:gd name="connsiteX255" fmla="*/ 1352792 w 2090980"/>
                <a:gd name="connsiteY255" fmla="*/ 311242 h 3259230"/>
                <a:gd name="connsiteX256" fmla="*/ 1362317 w 2090980"/>
                <a:gd name="connsiteY256" fmla="*/ 268380 h 3259230"/>
                <a:gd name="connsiteX257" fmla="*/ 1367080 w 2090980"/>
                <a:gd name="connsiteY257" fmla="*/ 235042 h 3259230"/>
                <a:gd name="connsiteX258" fmla="*/ 1376605 w 2090980"/>
                <a:gd name="connsiteY258" fmla="*/ 206467 h 3259230"/>
                <a:gd name="connsiteX259" fmla="*/ 1381367 w 2090980"/>
                <a:gd name="connsiteY259" fmla="*/ 187417 h 3259230"/>
                <a:gd name="connsiteX260" fmla="*/ 1390892 w 2090980"/>
                <a:gd name="connsiteY260" fmla="*/ 92167 h 3259230"/>
                <a:gd name="connsiteX261" fmla="*/ 1414705 w 2090980"/>
                <a:gd name="connsiteY261" fmla="*/ 44542 h 3259230"/>
                <a:gd name="connsiteX262" fmla="*/ 1443280 w 2090980"/>
                <a:gd name="connsiteY262" fmla="*/ 20730 h 3259230"/>
                <a:gd name="connsiteX263" fmla="*/ 1471855 w 2090980"/>
                <a:gd name="connsiteY263" fmla="*/ 11205 h 3259230"/>
                <a:gd name="connsiteX264" fmla="*/ 1486142 w 2090980"/>
                <a:gd name="connsiteY264" fmla="*/ 6442 h 3259230"/>
                <a:gd name="connsiteX265" fmla="*/ 1500431 w 2090980"/>
                <a:gd name="connsiteY265" fmla="*/ 1680 h 3259230"/>
                <a:gd name="connsiteX266" fmla="*/ 1564387 w 2090980"/>
                <a:gd name="connsiteY266" fmla="*/ 1679 h 3259230"/>
                <a:gd name="connsiteX0" fmla="*/ 1675352 w 2201945"/>
                <a:gd name="connsiteY0" fmla="*/ 1679 h 3259230"/>
                <a:gd name="connsiteX1" fmla="*/ 1735220 w 2201945"/>
                <a:gd name="connsiteY1" fmla="*/ 42161 h 3259230"/>
                <a:gd name="connsiteX2" fmla="*/ 1749507 w 2201945"/>
                <a:gd name="connsiteY2" fmla="*/ 111217 h 3259230"/>
                <a:gd name="connsiteX3" fmla="*/ 1759032 w 2201945"/>
                <a:gd name="connsiteY3" fmla="*/ 154080 h 3259230"/>
                <a:gd name="connsiteX4" fmla="*/ 1768557 w 2201945"/>
                <a:gd name="connsiteY4" fmla="*/ 215992 h 3259230"/>
                <a:gd name="connsiteX5" fmla="*/ 1778082 w 2201945"/>
                <a:gd name="connsiteY5" fmla="*/ 249330 h 3259230"/>
                <a:gd name="connsiteX6" fmla="*/ 1792370 w 2201945"/>
                <a:gd name="connsiteY6" fmla="*/ 325530 h 3259230"/>
                <a:gd name="connsiteX7" fmla="*/ 1801895 w 2201945"/>
                <a:gd name="connsiteY7" fmla="*/ 354105 h 3259230"/>
                <a:gd name="connsiteX8" fmla="*/ 1806657 w 2201945"/>
                <a:gd name="connsiteY8" fmla="*/ 368392 h 3259230"/>
                <a:gd name="connsiteX9" fmla="*/ 1816182 w 2201945"/>
                <a:gd name="connsiteY9" fmla="*/ 382680 h 3259230"/>
                <a:gd name="connsiteX10" fmla="*/ 1825707 w 2201945"/>
                <a:gd name="connsiteY10" fmla="*/ 411255 h 3259230"/>
                <a:gd name="connsiteX11" fmla="*/ 1844757 w 2201945"/>
                <a:gd name="connsiteY11" fmla="*/ 439830 h 3259230"/>
                <a:gd name="connsiteX12" fmla="*/ 1849520 w 2201945"/>
                <a:gd name="connsiteY12" fmla="*/ 454117 h 3259230"/>
                <a:gd name="connsiteX13" fmla="*/ 1873332 w 2201945"/>
                <a:gd name="connsiteY13" fmla="*/ 482692 h 3259230"/>
                <a:gd name="connsiteX14" fmla="*/ 1887620 w 2201945"/>
                <a:gd name="connsiteY14" fmla="*/ 487455 h 3259230"/>
                <a:gd name="connsiteX15" fmla="*/ 1897145 w 2201945"/>
                <a:gd name="connsiteY15" fmla="*/ 501742 h 3259230"/>
                <a:gd name="connsiteX16" fmla="*/ 1925720 w 2201945"/>
                <a:gd name="connsiteY16" fmla="*/ 520792 h 3259230"/>
                <a:gd name="connsiteX17" fmla="*/ 1954295 w 2201945"/>
                <a:gd name="connsiteY17" fmla="*/ 563655 h 3259230"/>
                <a:gd name="connsiteX18" fmla="*/ 1963820 w 2201945"/>
                <a:gd name="connsiteY18" fmla="*/ 577942 h 3259230"/>
                <a:gd name="connsiteX19" fmla="*/ 1959057 w 2201945"/>
                <a:gd name="connsiteY19" fmla="*/ 611280 h 3259230"/>
                <a:gd name="connsiteX20" fmla="*/ 1949532 w 2201945"/>
                <a:gd name="connsiteY20" fmla="*/ 673192 h 3259230"/>
                <a:gd name="connsiteX21" fmla="*/ 1940007 w 2201945"/>
                <a:gd name="connsiteY21" fmla="*/ 701767 h 3259230"/>
                <a:gd name="connsiteX22" fmla="*/ 1930482 w 2201945"/>
                <a:gd name="connsiteY22" fmla="*/ 716055 h 3259230"/>
                <a:gd name="connsiteX23" fmla="*/ 1925720 w 2201945"/>
                <a:gd name="connsiteY23" fmla="*/ 735105 h 3259230"/>
                <a:gd name="connsiteX24" fmla="*/ 1920957 w 2201945"/>
                <a:gd name="connsiteY24" fmla="*/ 749392 h 3259230"/>
                <a:gd name="connsiteX25" fmla="*/ 1925720 w 2201945"/>
                <a:gd name="connsiteY25" fmla="*/ 777967 h 3259230"/>
                <a:gd name="connsiteX26" fmla="*/ 1935245 w 2201945"/>
                <a:gd name="connsiteY26" fmla="*/ 806542 h 3259230"/>
                <a:gd name="connsiteX27" fmla="*/ 1940007 w 2201945"/>
                <a:gd name="connsiteY27" fmla="*/ 820830 h 3259230"/>
                <a:gd name="connsiteX28" fmla="*/ 1949532 w 2201945"/>
                <a:gd name="connsiteY28" fmla="*/ 835117 h 3259230"/>
                <a:gd name="connsiteX29" fmla="*/ 1954295 w 2201945"/>
                <a:gd name="connsiteY29" fmla="*/ 854167 h 3259230"/>
                <a:gd name="connsiteX30" fmla="*/ 1963820 w 2201945"/>
                <a:gd name="connsiteY30" fmla="*/ 954180 h 3259230"/>
                <a:gd name="connsiteX31" fmla="*/ 1968582 w 2201945"/>
                <a:gd name="connsiteY31" fmla="*/ 992280 h 3259230"/>
                <a:gd name="connsiteX32" fmla="*/ 1963820 w 2201945"/>
                <a:gd name="connsiteY32" fmla="*/ 1016092 h 3259230"/>
                <a:gd name="connsiteX33" fmla="*/ 1949532 w 2201945"/>
                <a:gd name="connsiteY33" fmla="*/ 1087530 h 3259230"/>
                <a:gd name="connsiteX34" fmla="*/ 1940007 w 2201945"/>
                <a:gd name="connsiteY34" fmla="*/ 1116105 h 3259230"/>
                <a:gd name="connsiteX35" fmla="*/ 1930482 w 2201945"/>
                <a:gd name="connsiteY35" fmla="*/ 1144680 h 3259230"/>
                <a:gd name="connsiteX36" fmla="*/ 1916195 w 2201945"/>
                <a:gd name="connsiteY36" fmla="*/ 1187542 h 3259230"/>
                <a:gd name="connsiteX37" fmla="*/ 1911432 w 2201945"/>
                <a:gd name="connsiteY37" fmla="*/ 1201830 h 3259230"/>
                <a:gd name="connsiteX38" fmla="*/ 1878095 w 2201945"/>
                <a:gd name="connsiteY38" fmla="*/ 1244692 h 3259230"/>
                <a:gd name="connsiteX39" fmla="*/ 1868570 w 2201945"/>
                <a:gd name="connsiteY39" fmla="*/ 1258980 h 3259230"/>
                <a:gd name="connsiteX40" fmla="*/ 1839995 w 2201945"/>
                <a:gd name="connsiteY40" fmla="*/ 1278030 h 3259230"/>
                <a:gd name="connsiteX41" fmla="*/ 1830470 w 2201945"/>
                <a:gd name="connsiteY41" fmla="*/ 1292317 h 3259230"/>
                <a:gd name="connsiteX42" fmla="*/ 1801895 w 2201945"/>
                <a:gd name="connsiteY42" fmla="*/ 1311367 h 3259230"/>
                <a:gd name="connsiteX43" fmla="*/ 1792370 w 2201945"/>
                <a:gd name="connsiteY43" fmla="*/ 1325655 h 3259230"/>
                <a:gd name="connsiteX44" fmla="*/ 1778082 w 2201945"/>
                <a:gd name="connsiteY44" fmla="*/ 1335180 h 3259230"/>
                <a:gd name="connsiteX45" fmla="*/ 1768557 w 2201945"/>
                <a:gd name="connsiteY45" fmla="*/ 1378042 h 3259230"/>
                <a:gd name="connsiteX46" fmla="*/ 1782845 w 2201945"/>
                <a:gd name="connsiteY46" fmla="*/ 1406617 h 3259230"/>
                <a:gd name="connsiteX47" fmla="*/ 1797132 w 2201945"/>
                <a:gd name="connsiteY47" fmla="*/ 1416142 h 3259230"/>
                <a:gd name="connsiteX48" fmla="*/ 1835232 w 2201945"/>
                <a:gd name="connsiteY48" fmla="*/ 1439955 h 3259230"/>
                <a:gd name="connsiteX49" fmla="*/ 1849520 w 2201945"/>
                <a:gd name="connsiteY49" fmla="*/ 1444717 h 3259230"/>
                <a:gd name="connsiteX50" fmla="*/ 1859045 w 2201945"/>
                <a:gd name="connsiteY50" fmla="*/ 1459005 h 3259230"/>
                <a:gd name="connsiteX51" fmla="*/ 1892382 w 2201945"/>
                <a:gd name="connsiteY51" fmla="*/ 1497105 h 3259230"/>
                <a:gd name="connsiteX52" fmla="*/ 1911432 w 2201945"/>
                <a:gd name="connsiteY52" fmla="*/ 1539967 h 3259230"/>
                <a:gd name="connsiteX53" fmla="*/ 1925720 w 2201945"/>
                <a:gd name="connsiteY53" fmla="*/ 1544730 h 3259230"/>
                <a:gd name="connsiteX54" fmla="*/ 1930482 w 2201945"/>
                <a:gd name="connsiteY54" fmla="*/ 1559017 h 3259230"/>
                <a:gd name="connsiteX55" fmla="*/ 1959057 w 2201945"/>
                <a:gd name="connsiteY55" fmla="*/ 1578067 h 3259230"/>
                <a:gd name="connsiteX56" fmla="*/ 1978107 w 2201945"/>
                <a:gd name="connsiteY56" fmla="*/ 1620930 h 3259230"/>
                <a:gd name="connsiteX57" fmla="*/ 1992395 w 2201945"/>
                <a:gd name="connsiteY57" fmla="*/ 1630455 h 3259230"/>
                <a:gd name="connsiteX58" fmla="*/ 2040020 w 2201945"/>
                <a:gd name="connsiteY58" fmla="*/ 1644742 h 3259230"/>
                <a:gd name="connsiteX59" fmla="*/ 2054307 w 2201945"/>
                <a:gd name="connsiteY59" fmla="*/ 1649505 h 3259230"/>
                <a:gd name="connsiteX60" fmla="*/ 2082882 w 2201945"/>
                <a:gd name="connsiteY60" fmla="*/ 1663792 h 3259230"/>
                <a:gd name="connsiteX61" fmla="*/ 2125745 w 2201945"/>
                <a:gd name="connsiteY61" fmla="*/ 1692367 h 3259230"/>
                <a:gd name="connsiteX62" fmla="*/ 2140032 w 2201945"/>
                <a:gd name="connsiteY62" fmla="*/ 1701892 h 3259230"/>
                <a:gd name="connsiteX63" fmla="*/ 2149557 w 2201945"/>
                <a:gd name="connsiteY63" fmla="*/ 1716180 h 3259230"/>
                <a:gd name="connsiteX64" fmla="*/ 2163845 w 2201945"/>
                <a:gd name="connsiteY64" fmla="*/ 1725705 h 3259230"/>
                <a:gd name="connsiteX65" fmla="*/ 2173370 w 2201945"/>
                <a:gd name="connsiteY65" fmla="*/ 1754280 h 3259230"/>
                <a:gd name="connsiteX66" fmla="*/ 2178132 w 2201945"/>
                <a:gd name="connsiteY66" fmla="*/ 1768567 h 3259230"/>
                <a:gd name="connsiteX67" fmla="*/ 2182895 w 2201945"/>
                <a:gd name="connsiteY67" fmla="*/ 1782855 h 3259230"/>
                <a:gd name="connsiteX68" fmla="*/ 2187657 w 2201945"/>
                <a:gd name="connsiteY68" fmla="*/ 1806667 h 3259230"/>
                <a:gd name="connsiteX69" fmla="*/ 2192420 w 2201945"/>
                <a:gd name="connsiteY69" fmla="*/ 1820955 h 3259230"/>
                <a:gd name="connsiteX70" fmla="*/ 2201945 w 2201945"/>
                <a:gd name="connsiteY70" fmla="*/ 1859055 h 3259230"/>
                <a:gd name="connsiteX71" fmla="*/ 2192420 w 2201945"/>
                <a:gd name="connsiteY71" fmla="*/ 1935255 h 3259230"/>
                <a:gd name="connsiteX72" fmla="*/ 2182895 w 2201945"/>
                <a:gd name="connsiteY72" fmla="*/ 1963830 h 3259230"/>
                <a:gd name="connsiteX73" fmla="*/ 2178132 w 2201945"/>
                <a:gd name="connsiteY73" fmla="*/ 1978117 h 3259230"/>
                <a:gd name="connsiteX74" fmla="*/ 2159082 w 2201945"/>
                <a:gd name="connsiteY74" fmla="*/ 2006692 h 3259230"/>
                <a:gd name="connsiteX75" fmla="*/ 2144795 w 2201945"/>
                <a:gd name="connsiteY75" fmla="*/ 2035267 h 3259230"/>
                <a:gd name="connsiteX76" fmla="*/ 2130507 w 2201945"/>
                <a:gd name="connsiteY76" fmla="*/ 2044792 h 3259230"/>
                <a:gd name="connsiteX77" fmla="*/ 2120982 w 2201945"/>
                <a:gd name="connsiteY77" fmla="*/ 2059080 h 3259230"/>
                <a:gd name="connsiteX78" fmla="*/ 2106695 w 2201945"/>
                <a:gd name="connsiteY78" fmla="*/ 2063842 h 3259230"/>
                <a:gd name="connsiteX79" fmla="*/ 2044782 w 2201945"/>
                <a:gd name="connsiteY79" fmla="*/ 2078130 h 3259230"/>
                <a:gd name="connsiteX80" fmla="*/ 2030495 w 2201945"/>
                <a:gd name="connsiteY80" fmla="*/ 2092417 h 3259230"/>
                <a:gd name="connsiteX81" fmla="*/ 2016207 w 2201945"/>
                <a:gd name="connsiteY81" fmla="*/ 2101942 h 3259230"/>
                <a:gd name="connsiteX82" fmla="*/ 1997157 w 2201945"/>
                <a:gd name="connsiteY82" fmla="*/ 2130517 h 3259230"/>
                <a:gd name="connsiteX83" fmla="*/ 1968582 w 2201945"/>
                <a:gd name="connsiteY83" fmla="*/ 2173380 h 3259230"/>
                <a:gd name="connsiteX84" fmla="*/ 1949532 w 2201945"/>
                <a:gd name="connsiteY84" fmla="*/ 2201955 h 3259230"/>
                <a:gd name="connsiteX85" fmla="*/ 1940007 w 2201945"/>
                <a:gd name="connsiteY85" fmla="*/ 2216242 h 3259230"/>
                <a:gd name="connsiteX86" fmla="*/ 1911432 w 2201945"/>
                <a:gd name="connsiteY86" fmla="*/ 2273392 h 3259230"/>
                <a:gd name="connsiteX87" fmla="*/ 1901907 w 2201945"/>
                <a:gd name="connsiteY87" fmla="*/ 2287680 h 3259230"/>
                <a:gd name="connsiteX88" fmla="*/ 1892382 w 2201945"/>
                <a:gd name="connsiteY88" fmla="*/ 2316255 h 3259230"/>
                <a:gd name="connsiteX89" fmla="*/ 1887620 w 2201945"/>
                <a:gd name="connsiteY89" fmla="*/ 2330542 h 3259230"/>
                <a:gd name="connsiteX90" fmla="*/ 1897145 w 2201945"/>
                <a:gd name="connsiteY90" fmla="*/ 2363880 h 3259230"/>
                <a:gd name="connsiteX91" fmla="*/ 1906670 w 2201945"/>
                <a:gd name="connsiteY91" fmla="*/ 2392455 h 3259230"/>
                <a:gd name="connsiteX92" fmla="*/ 1911432 w 2201945"/>
                <a:gd name="connsiteY92" fmla="*/ 2406742 h 3259230"/>
                <a:gd name="connsiteX93" fmla="*/ 1920957 w 2201945"/>
                <a:gd name="connsiteY93" fmla="*/ 2449605 h 3259230"/>
                <a:gd name="connsiteX94" fmla="*/ 1930482 w 2201945"/>
                <a:gd name="connsiteY94" fmla="*/ 2463892 h 3259230"/>
                <a:gd name="connsiteX95" fmla="*/ 1940007 w 2201945"/>
                <a:gd name="connsiteY95" fmla="*/ 2492467 h 3259230"/>
                <a:gd name="connsiteX96" fmla="*/ 1963820 w 2201945"/>
                <a:gd name="connsiteY96" fmla="*/ 2535330 h 3259230"/>
                <a:gd name="connsiteX97" fmla="*/ 1959057 w 2201945"/>
                <a:gd name="connsiteY97" fmla="*/ 2678205 h 3259230"/>
                <a:gd name="connsiteX98" fmla="*/ 1959057 w 2201945"/>
                <a:gd name="connsiteY98" fmla="*/ 2721067 h 3259230"/>
                <a:gd name="connsiteX99" fmla="*/ 1959057 w 2201945"/>
                <a:gd name="connsiteY99" fmla="*/ 3025867 h 3259230"/>
                <a:gd name="connsiteX100" fmla="*/ 1954295 w 2201945"/>
                <a:gd name="connsiteY100" fmla="*/ 3059205 h 3259230"/>
                <a:gd name="connsiteX101" fmla="*/ 1944770 w 2201945"/>
                <a:gd name="connsiteY101" fmla="*/ 3125880 h 3259230"/>
                <a:gd name="connsiteX102" fmla="*/ 1940007 w 2201945"/>
                <a:gd name="connsiteY102" fmla="*/ 3140167 h 3259230"/>
                <a:gd name="connsiteX103" fmla="*/ 1920957 w 2201945"/>
                <a:gd name="connsiteY103" fmla="*/ 3168742 h 3259230"/>
                <a:gd name="connsiteX104" fmla="*/ 1916195 w 2201945"/>
                <a:gd name="connsiteY104" fmla="*/ 3183030 h 3259230"/>
                <a:gd name="connsiteX105" fmla="*/ 1873332 w 2201945"/>
                <a:gd name="connsiteY105" fmla="*/ 3202080 h 3259230"/>
                <a:gd name="connsiteX106" fmla="*/ 1830470 w 2201945"/>
                <a:gd name="connsiteY106" fmla="*/ 3225892 h 3259230"/>
                <a:gd name="connsiteX107" fmla="*/ 1816182 w 2201945"/>
                <a:gd name="connsiteY107" fmla="*/ 3235417 h 3259230"/>
                <a:gd name="connsiteX108" fmla="*/ 1778082 w 2201945"/>
                <a:gd name="connsiteY108" fmla="*/ 3244942 h 3259230"/>
                <a:gd name="connsiteX109" fmla="*/ 1682832 w 2201945"/>
                <a:gd name="connsiteY109" fmla="*/ 3254467 h 3259230"/>
                <a:gd name="connsiteX110" fmla="*/ 1663782 w 2201945"/>
                <a:gd name="connsiteY110" fmla="*/ 3259230 h 3259230"/>
                <a:gd name="connsiteX111" fmla="*/ 1601870 w 2201945"/>
                <a:gd name="connsiteY111" fmla="*/ 3254467 h 3259230"/>
                <a:gd name="connsiteX112" fmla="*/ 1568532 w 2201945"/>
                <a:gd name="connsiteY112" fmla="*/ 3244942 h 3259230"/>
                <a:gd name="connsiteX113" fmla="*/ 1535195 w 2201945"/>
                <a:gd name="connsiteY113" fmla="*/ 3240180 h 3259230"/>
                <a:gd name="connsiteX114" fmla="*/ 1520907 w 2201945"/>
                <a:gd name="connsiteY114" fmla="*/ 3235417 h 3259230"/>
                <a:gd name="connsiteX115" fmla="*/ 1468520 w 2201945"/>
                <a:gd name="connsiteY115" fmla="*/ 3225892 h 3259230"/>
                <a:gd name="connsiteX116" fmla="*/ 1449470 w 2201945"/>
                <a:gd name="connsiteY116" fmla="*/ 3221130 h 3259230"/>
                <a:gd name="connsiteX117" fmla="*/ 1420895 w 2201945"/>
                <a:gd name="connsiteY117" fmla="*/ 3211605 h 3259230"/>
                <a:gd name="connsiteX118" fmla="*/ 1392320 w 2201945"/>
                <a:gd name="connsiteY118" fmla="*/ 3197317 h 3259230"/>
                <a:gd name="connsiteX119" fmla="*/ 1363745 w 2201945"/>
                <a:gd name="connsiteY119" fmla="*/ 3183030 h 3259230"/>
                <a:gd name="connsiteX120" fmla="*/ 1349457 w 2201945"/>
                <a:gd name="connsiteY120" fmla="*/ 3173505 h 3259230"/>
                <a:gd name="connsiteX121" fmla="*/ 1339932 w 2201945"/>
                <a:gd name="connsiteY121" fmla="*/ 3144930 h 3259230"/>
                <a:gd name="connsiteX122" fmla="*/ 1339932 w 2201945"/>
                <a:gd name="connsiteY122" fmla="*/ 3002055 h 3259230"/>
                <a:gd name="connsiteX123" fmla="*/ 1330407 w 2201945"/>
                <a:gd name="connsiteY123" fmla="*/ 2968717 h 3259230"/>
                <a:gd name="connsiteX124" fmla="*/ 1335170 w 2201945"/>
                <a:gd name="connsiteY124" fmla="*/ 2911567 h 3259230"/>
                <a:gd name="connsiteX125" fmla="*/ 1344695 w 2201945"/>
                <a:gd name="connsiteY125" fmla="*/ 2868705 h 3259230"/>
                <a:gd name="connsiteX126" fmla="*/ 1339932 w 2201945"/>
                <a:gd name="connsiteY126" fmla="*/ 2792505 h 3259230"/>
                <a:gd name="connsiteX127" fmla="*/ 1344695 w 2201945"/>
                <a:gd name="connsiteY127" fmla="*/ 2730592 h 3259230"/>
                <a:gd name="connsiteX128" fmla="*/ 1344695 w 2201945"/>
                <a:gd name="connsiteY128" fmla="*/ 2659155 h 3259230"/>
                <a:gd name="connsiteX129" fmla="*/ 1335170 w 2201945"/>
                <a:gd name="connsiteY129" fmla="*/ 2592480 h 3259230"/>
                <a:gd name="connsiteX130" fmla="*/ 1330407 w 2201945"/>
                <a:gd name="connsiteY130" fmla="*/ 2578192 h 3259230"/>
                <a:gd name="connsiteX131" fmla="*/ 1335170 w 2201945"/>
                <a:gd name="connsiteY131" fmla="*/ 2521042 h 3259230"/>
                <a:gd name="connsiteX132" fmla="*/ 1339932 w 2201945"/>
                <a:gd name="connsiteY132" fmla="*/ 2506755 h 3259230"/>
                <a:gd name="connsiteX133" fmla="*/ 1354220 w 2201945"/>
                <a:gd name="connsiteY133" fmla="*/ 2459130 h 3259230"/>
                <a:gd name="connsiteX134" fmla="*/ 1358982 w 2201945"/>
                <a:gd name="connsiteY134" fmla="*/ 2444842 h 3259230"/>
                <a:gd name="connsiteX135" fmla="*/ 1378032 w 2201945"/>
                <a:gd name="connsiteY135" fmla="*/ 2416267 h 3259230"/>
                <a:gd name="connsiteX136" fmla="*/ 1392320 w 2201945"/>
                <a:gd name="connsiteY136" fmla="*/ 2368642 h 3259230"/>
                <a:gd name="connsiteX137" fmla="*/ 1397082 w 2201945"/>
                <a:gd name="connsiteY137" fmla="*/ 2354355 h 3259230"/>
                <a:gd name="connsiteX138" fmla="*/ 1382795 w 2201945"/>
                <a:gd name="connsiteY138" fmla="*/ 2297205 h 3259230"/>
                <a:gd name="connsiteX139" fmla="*/ 1373270 w 2201945"/>
                <a:gd name="connsiteY139" fmla="*/ 2282917 h 3259230"/>
                <a:gd name="connsiteX140" fmla="*/ 1363745 w 2201945"/>
                <a:gd name="connsiteY140" fmla="*/ 2240055 h 3259230"/>
                <a:gd name="connsiteX141" fmla="*/ 1358982 w 2201945"/>
                <a:gd name="connsiteY141" fmla="*/ 2197192 h 3259230"/>
                <a:gd name="connsiteX142" fmla="*/ 1349457 w 2201945"/>
                <a:gd name="connsiteY142" fmla="*/ 2163855 h 3259230"/>
                <a:gd name="connsiteX143" fmla="*/ 1354220 w 2201945"/>
                <a:gd name="connsiteY143" fmla="*/ 2059080 h 3259230"/>
                <a:gd name="connsiteX144" fmla="*/ 1363745 w 2201945"/>
                <a:gd name="connsiteY144" fmla="*/ 2011455 h 3259230"/>
                <a:gd name="connsiteX145" fmla="*/ 1358982 w 2201945"/>
                <a:gd name="connsiteY145" fmla="*/ 1959067 h 3259230"/>
                <a:gd name="connsiteX146" fmla="*/ 1316120 w 2201945"/>
                <a:gd name="connsiteY146" fmla="*/ 1935255 h 3259230"/>
                <a:gd name="connsiteX147" fmla="*/ 1301832 w 2201945"/>
                <a:gd name="connsiteY147" fmla="*/ 1940017 h 3259230"/>
                <a:gd name="connsiteX148" fmla="*/ 1263732 w 2201945"/>
                <a:gd name="connsiteY148" fmla="*/ 1930492 h 3259230"/>
                <a:gd name="connsiteX149" fmla="*/ 1249445 w 2201945"/>
                <a:gd name="connsiteY149" fmla="*/ 1920967 h 3259230"/>
                <a:gd name="connsiteX150" fmla="*/ 1220870 w 2201945"/>
                <a:gd name="connsiteY150" fmla="*/ 1911442 h 3259230"/>
                <a:gd name="connsiteX151" fmla="*/ 1206582 w 2201945"/>
                <a:gd name="connsiteY151" fmla="*/ 1906680 h 3259230"/>
                <a:gd name="connsiteX152" fmla="*/ 1139907 w 2201945"/>
                <a:gd name="connsiteY152" fmla="*/ 1916205 h 3259230"/>
                <a:gd name="connsiteX153" fmla="*/ 1106570 w 2201945"/>
                <a:gd name="connsiteY153" fmla="*/ 1911442 h 3259230"/>
                <a:gd name="connsiteX154" fmla="*/ 1044657 w 2201945"/>
                <a:gd name="connsiteY154" fmla="*/ 1920967 h 3259230"/>
                <a:gd name="connsiteX155" fmla="*/ 982745 w 2201945"/>
                <a:gd name="connsiteY155" fmla="*/ 1916205 h 3259230"/>
                <a:gd name="connsiteX156" fmla="*/ 968457 w 2201945"/>
                <a:gd name="connsiteY156" fmla="*/ 1911442 h 3259230"/>
                <a:gd name="connsiteX157" fmla="*/ 954170 w 2201945"/>
                <a:gd name="connsiteY157" fmla="*/ 1901917 h 3259230"/>
                <a:gd name="connsiteX158" fmla="*/ 935120 w 2201945"/>
                <a:gd name="connsiteY158" fmla="*/ 1897155 h 3259230"/>
                <a:gd name="connsiteX159" fmla="*/ 906545 w 2201945"/>
                <a:gd name="connsiteY159" fmla="*/ 1901917 h 3259230"/>
                <a:gd name="connsiteX160" fmla="*/ 877970 w 2201945"/>
                <a:gd name="connsiteY160" fmla="*/ 1887630 h 3259230"/>
                <a:gd name="connsiteX161" fmla="*/ 806532 w 2201945"/>
                <a:gd name="connsiteY161" fmla="*/ 1892392 h 3259230"/>
                <a:gd name="connsiteX162" fmla="*/ 763670 w 2201945"/>
                <a:gd name="connsiteY162" fmla="*/ 1868580 h 3259230"/>
                <a:gd name="connsiteX163" fmla="*/ 696995 w 2201945"/>
                <a:gd name="connsiteY163" fmla="*/ 1849530 h 3259230"/>
                <a:gd name="connsiteX164" fmla="*/ 658895 w 2201945"/>
                <a:gd name="connsiteY164" fmla="*/ 1844767 h 3259230"/>
                <a:gd name="connsiteX165" fmla="*/ 616032 w 2201945"/>
                <a:gd name="connsiteY165" fmla="*/ 1849530 h 3259230"/>
                <a:gd name="connsiteX166" fmla="*/ 516020 w 2201945"/>
                <a:gd name="connsiteY166" fmla="*/ 1840005 h 3259230"/>
                <a:gd name="connsiteX167" fmla="*/ 444582 w 2201945"/>
                <a:gd name="connsiteY167" fmla="*/ 1830480 h 3259230"/>
                <a:gd name="connsiteX168" fmla="*/ 344570 w 2201945"/>
                <a:gd name="connsiteY168" fmla="*/ 1840005 h 3259230"/>
                <a:gd name="connsiteX169" fmla="*/ 296945 w 2201945"/>
                <a:gd name="connsiteY169" fmla="*/ 1849530 h 3259230"/>
                <a:gd name="connsiteX170" fmla="*/ 258845 w 2201945"/>
                <a:gd name="connsiteY170" fmla="*/ 1859055 h 3259230"/>
                <a:gd name="connsiteX171" fmla="*/ 230270 w 2201945"/>
                <a:gd name="connsiteY171" fmla="*/ 1868580 h 3259230"/>
                <a:gd name="connsiteX172" fmla="*/ 201695 w 2201945"/>
                <a:gd name="connsiteY172" fmla="*/ 1873342 h 3259230"/>
                <a:gd name="connsiteX173" fmla="*/ 173120 w 2201945"/>
                <a:gd name="connsiteY173" fmla="*/ 1863817 h 3259230"/>
                <a:gd name="connsiteX174" fmla="*/ 158832 w 2201945"/>
                <a:gd name="connsiteY174" fmla="*/ 1859055 h 3259230"/>
                <a:gd name="connsiteX175" fmla="*/ 130257 w 2201945"/>
                <a:gd name="connsiteY175" fmla="*/ 1840005 h 3259230"/>
                <a:gd name="connsiteX176" fmla="*/ 111207 w 2201945"/>
                <a:gd name="connsiteY176" fmla="*/ 1811430 h 3259230"/>
                <a:gd name="connsiteX177" fmla="*/ 141892 w 2201945"/>
                <a:gd name="connsiteY177" fmla="*/ 1773330 h 3259230"/>
                <a:gd name="connsiteX178" fmla="*/ 139462 w 2201945"/>
                <a:gd name="connsiteY178" fmla="*/ 1744755 h 3259230"/>
                <a:gd name="connsiteX179" fmla="*/ 132431 w 2201945"/>
                <a:gd name="connsiteY179" fmla="*/ 1716180 h 3259230"/>
                <a:gd name="connsiteX180" fmla="*/ 10 w 2201945"/>
                <a:gd name="connsiteY180" fmla="*/ 1623311 h 3259230"/>
                <a:gd name="connsiteX181" fmla="*/ 139782 w 2201945"/>
                <a:gd name="connsiteY181" fmla="*/ 1649505 h 3259230"/>
                <a:gd name="connsiteX182" fmla="*/ 168357 w 2201945"/>
                <a:gd name="connsiteY182" fmla="*/ 1630455 h 3259230"/>
                <a:gd name="connsiteX183" fmla="*/ 187407 w 2201945"/>
                <a:gd name="connsiteY183" fmla="*/ 1616167 h 3259230"/>
                <a:gd name="connsiteX184" fmla="*/ 220745 w 2201945"/>
                <a:gd name="connsiteY184" fmla="*/ 1606642 h 3259230"/>
                <a:gd name="connsiteX185" fmla="*/ 263607 w 2201945"/>
                <a:gd name="connsiteY185" fmla="*/ 1597117 h 3259230"/>
                <a:gd name="connsiteX186" fmla="*/ 335045 w 2201945"/>
                <a:gd name="connsiteY186" fmla="*/ 1611405 h 3259230"/>
                <a:gd name="connsiteX187" fmla="*/ 349332 w 2201945"/>
                <a:gd name="connsiteY187" fmla="*/ 1620930 h 3259230"/>
                <a:gd name="connsiteX188" fmla="*/ 377907 w 2201945"/>
                <a:gd name="connsiteY188" fmla="*/ 1630455 h 3259230"/>
                <a:gd name="connsiteX189" fmla="*/ 554120 w 2201945"/>
                <a:gd name="connsiteY189" fmla="*/ 1620930 h 3259230"/>
                <a:gd name="connsiteX190" fmla="*/ 587457 w 2201945"/>
                <a:gd name="connsiteY190" fmla="*/ 1611405 h 3259230"/>
                <a:gd name="connsiteX191" fmla="*/ 606507 w 2201945"/>
                <a:gd name="connsiteY191" fmla="*/ 1606642 h 3259230"/>
                <a:gd name="connsiteX192" fmla="*/ 687470 w 2201945"/>
                <a:gd name="connsiteY192" fmla="*/ 1592355 h 3259230"/>
                <a:gd name="connsiteX193" fmla="*/ 749382 w 2201945"/>
                <a:gd name="connsiteY193" fmla="*/ 1582830 h 3259230"/>
                <a:gd name="connsiteX194" fmla="*/ 968457 w 2201945"/>
                <a:gd name="connsiteY194" fmla="*/ 1573305 h 3259230"/>
                <a:gd name="connsiteX195" fmla="*/ 997032 w 2201945"/>
                <a:gd name="connsiteY195" fmla="*/ 1559017 h 3259230"/>
                <a:gd name="connsiteX196" fmla="*/ 1035132 w 2201945"/>
                <a:gd name="connsiteY196" fmla="*/ 1549492 h 3259230"/>
                <a:gd name="connsiteX197" fmla="*/ 1101807 w 2201945"/>
                <a:gd name="connsiteY197" fmla="*/ 1554255 h 3259230"/>
                <a:gd name="connsiteX198" fmla="*/ 1125620 w 2201945"/>
                <a:gd name="connsiteY198" fmla="*/ 1559017 h 3259230"/>
                <a:gd name="connsiteX199" fmla="*/ 1178007 w 2201945"/>
                <a:gd name="connsiteY199" fmla="*/ 1563780 h 3259230"/>
                <a:gd name="connsiteX200" fmla="*/ 1216107 w 2201945"/>
                <a:gd name="connsiteY200" fmla="*/ 1554255 h 3259230"/>
                <a:gd name="connsiteX201" fmla="*/ 1268495 w 2201945"/>
                <a:gd name="connsiteY201" fmla="*/ 1539967 h 3259230"/>
                <a:gd name="connsiteX202" fmla="*/ 1335170 w 2201945"/>
                <a:gd name="connsiteY202" fmla="*/ 1535205 h 3259230"/>
                <a:gd name="connsiteX203" fmla="*/ 1382795 w 2201945"/>
                <a:gd name="connsiteY203" fmla="*/ 1530442 h 3259230"/>
                <a:gd name="connsiteX204" fmla="*/ 1397082 w 2201945"/>
                <a:gd name="connsiteY204" fmla="*/ 1525680 h 3259230"/>
                <a:gd name="connsiteX205" fmla="*/ 1401845 w 2201945"/>
                <a:gd name="connsiteY205" fmla="*/ 1511392 h 3259230"/>
                <a:gd name="connsiteX206" fmla="*/ 1411370 w 2201945"/>
                <a:gd name="connsiteY206" fmla="*/ 1497105 h 3259230"/>
                <a:gd name="connsiteX207" fmla="*/ 1439945 w 2201945"/>
                <a:gd name="connsiteY207" fmla="*/ 1473292 h 3259230"/>
                <a:gd name="connsiteX208" fmla="*/ 1449470 w 2201945"/>
                <a:gd name="connsiteY208" fmla="*/ 1459005 h 3259230"/>
                <a:gd name="connsiteX209" fmla="*/ 1478045 w 2201945"/>
                <a:gd name="connsiteY209" fmla="*/ 1439955 h 3259230"/>
                <a:gd name="connsiteX210" fmla="*/ 1506620 w 2201945"/>
                <a:gd name="connsiteY210" fmla="*/ 1430430 h 3259230"/>
                <a:gd name="connsiteX211" fmla="*/ 1535195 w 2201945"/>
                <a:gd name="connsiteY211" fmla="*/ 1406617 h 3259230"/>
                <a:gd name="connsiteX212" fmla="*/ 1544720 w 2201945"/>
                <a:gd name="connsiteY212" fmla="*/ 1378042 h 3259230"/>
                <a:gd name="connsiteX213" fmla="*/ 1525670 w 2201945"/>
                <a:gd name="connsiteY213" fmla="*/ 1325655 h 3259230"/>
                <a:gd name="connsiteX214" fmla="*/ 1497095 w 2201945"/>
                <a:gd name="connsiteY214" fmla="*/ 1301842 h 3259230"/>
                <a:gd name="connsiteX215" fmla="*/ 1487570 w 2201945"/>
                <a:gd name="connsiteY215" fmla="*/ 1287555 h 3259230"/>
                <a:gd name="connsiteX216" fmla="*/ 1473282 w 2201945"/>
                <a:gd name="connsiteY216" fmla="*/ 1268505 h 3259230"/>
                <a:gd name="connsiteX217" fmla="*/ 1454232 w 2201945"/>
                <a:gd name="connsiteY217" fmla="*/ 1239930 h 3259230"/>
                <a:gd name="connsiteX218" fmla="*/ 1439945 w 2201945"/>
                <a:gd name="connsiteY218" fmla="*/ 1230405 h 3259230"/>
                <a:gd name="connsiteX219" fmla="*/ 1425657 w 2201945"/>
                <a:gd name="connsiteY219" fmla="*/ 1201830 h 3259230"/>
                <a:gd name="connsiteX220" fmla="*/ 1416132 w 2201945"/>
                <a:gd name="connsiteY220" fmla="*/ 1173255 h 3259230"/>
                <a:gd name="connsiteX221" fmla="*/ 1411370 w 2201945"/>
                <a:gd name="connsiteY221" fmla="*/ 1158967 h 3259230"/>
                <a:gd name="connsiteX222" fmla="*/ 1406607 w 2201945"/>
                <a:gd name="connsiteY222" fmla="*/ 1144680 h 3259230"/>
                <a:gd name="connsiteX223" fmla="*/ 1397082 w 2201945"/>
                <a:gd name="connsiteY223" fmla="*/ 1111342 h 3259230"/>
                <a:gd name="connsiteX224" fmla="*/ 1382795 w 2201945"/>
                <a:gd name="connsiteY224" fmla="*/ 1101817 h 3259230"/>
                <a:gd name="connsiteX225" fmla="*/ 1358982 w 2201945"/>
                <a:gd name="connsiteY225" fmla="*/ 1106580 h 3259230"/>
                <a:gd name="connsiteX226" fmla="*/ 1282782 w 2201945"/>
                <a:gd name="connsiteY226" fmla="*/ 1097055 h 3259230"/>
                <a:gd name="connsiteX227" fmla="*/ 1273257 w 2201945"/>
                <a:gd name="connsiteY227" fmla="*/ 1068480 h 3259230"/>
                <a:gd name="connsiteX228" fmla="*/ 1278020 w 2201945"/>
                <a:gd name="connsiteY228" fmla="*/ 1006567 h 3259230"/>
                <a:gd name="connsiteX229" fmla="*/ 1287545 w 2201945"/>
                <a:gd name="connsiteY229" fmla="*/ 992280 h 3259230"/>
                <a:gd name="connsiteX230" fmla="*/ 1316120 w 2201945"/>
                <a:gd name="connsiteY230" fmla="*/ 968467 h 3259230"/>
                <a:gd name="connsiteX231" fmla="*/ 1330407 w 2201945"/>
                <a:gd name="connsiteY231" fmla="*/ 963705 h 3259230"/>
                <a:gd name="connsiteX232" fmla="*/ 1339932 w 2201945"/>
                <a:gd name="connsiteY232" fmla="*/ 949417 h 3259230"/>
                <a:gd name="connsiteX233" fmla="*/ 1368507 w 2201945"/>
                <a:gd name="connsiteY233" fmla="*/ 930367 h 3259230"/>
                <a:gd name="connsiteX234" fmla="*/ 1378032 w 2201945"/>
                <a:gd name="connsiteY234" fmla="*/ 901792 h 3259230"/>
                <a:gd name="connsiteX235" fmla="*/ 1382795 w 2201945"/>
                <a:gd name="connsiteY235" fmla="*/ 887505 h 3259230"/>
                <a:gd name="connsiteX236" fmla="*/ 1392320 w 2201945"/>
                <a:gd name="connsiteY236" fmla="*/ 873217 h 3259230"/>
                <a:gd name="connsiteX237" fmla="*/ 1387557 w 2201945"/>
                <a:gd name="connsiteY237" fmla="*/ 811305 h 3259230"/>
                <a:gd name="connsiteX238" fmla="*/ 1382795 w 2201945"/>
                <a:gd name="connsiteY238" fmla="*/ 797017 h 3259230"/>
                <a:gd name="connsiteX239" fmla="*/ 1368507 w 2201945"/>
                <a:gd name="connsiteY239" fmla="*/ 787492 h 3259230"/>
                <a:gd name="connsiteX240" fmla="*/ 1358982 w 2201945"/>
                <a:gd name="connsiteY240" fmla="*/ 758917 h 3259230"/>
                <a:gd name="connsiteX241" fmla="*/ 1354220 w 2201945"/>
                <a:gd name="connsiteY241" fmla="*/ 744630 h 3259230"/>
                <a:gd name="connsiteX242" fmla="*/ 1349457 w 2201945"/>
                <a:gd name="connsiteY242" fmla="*/ 725580 h 3259230"/>
                <a:gd name="connsiteX243" fmla="*/ 1344695 w 2201945"/>
                <a:gd name="connsiteY243" fmla="*/ 687480 h 3259230"/>
                <a:gd name="connsiteX244" fmla="*/ 1339932 w 2201945"/>
                <a:gd name="connsiteY244" fmla="*/ 673192 h 3259230"/>
                <a:gd name="connsiteX245" fmla="*/ 1330407 w 2201945"/>
                <a:gd name="connsiteY245" fmla="*/ 630330 h 3259230"/>
                <a:gd name="connsiteX246" fmla="*/ 1335170 w 2201945"/>
                <a:gd name="connsiteY246" fmla="*/ 596992 h 3259230"/>
                <a:gd name="connsiteX247" fmla="*/ 1339932 w 2201945"/>
                <a:gd name="connsiteY247" fmla="*/ 582705 h 3259230"/>
                <a:gd name="connsiteX248" fmla="*/ 1358982 w 2201945"/>
                <a:gd name="connsiteY248" fmla="*/ 577942 h 3259230"/>
                <a:gd name="connsiteX249" fmla="*/ 1382795 w 2201945"/>
                <a:gd name="connsiteY249" fmla="*/ 554130 h 3259230"/>
                <a:gd name="connsiteX250" fmla="*/ 1411370 w 2201945"/>
                <a:gd name="connsiteY250" fmla="*/ 525555 h 3259230"/>
                <a:gd name="connsiteX251" fmla="*/ 1416132 w 2201945"/>
                <a:gd name="connsiteY251" fmla="*/ 511267 h 3259230"/>
                <a:gd name="connsiteX252" fmla="*/ 1425657 w 2201945"/>
                <a:gd name="connsiteY252" fmla="*/ 496980 h 3259230"/>
                <a:gd name="connsiteX253" fmla="*/ 1430420 w 2201945"/>
                <a:gd name="connsiteY253" fmla="*/ 477930 h 3259230"/>
                <a:gd name="connsiteX254" fmla="*/ 1454232 w 2201945"/>
                <a:gd name="connsiteY254" fmla="*/ 411255 h 3259230"/>
                <a:gd name="connsiteX255" fmla="*/ 1463757 w 2201945"/>
                <a:gd name="connsiteY255" fmla="*/ 311242 h 3259230"/>
                <a:gd name="connsiteX256" fmla="*/ 1473282 w 2201945"/>
                <a:gd name="connsiteY256" fmla="*/ 268380 h 3259230"/>
                <a:gd name="connsiteX257" fmla="*/ 1478045 w 2201945"/>
                <a:gd name="connsiteY257" fmla="*/ 235042 h 3259230"/>
                <a:gd name="connsiteX258" fmla="*/ 1487570 w 2201945"/>
                <a:gd name="connsiteY258" fmla="*/ 206467 h 3259230"/>
                <a:gd name="connsiteX259" fmla="*/ 1492332 w 2201945"/>
                <a:gd name="connsiteY259" fmla="*/ 187417 h 3259230"/>
                <a:gd name="connsiteX260" fmla="*/ 1501857 w 2201945"/>
                <a:gd name="connsiteY260" fmla="*/ 92167 h 3259230"/>
                <a:gd name="connsiteX261" fmla="*/ 1525670 w 2201945"/>
                <a:gd name="connsiteY261" fmla="*/ 44542 h 3259230"/>
                <a:gd name="connsiteX262" fmla="*/ 1554245 w 2201945"/>
                <a:gd name="connsiteY262" fmla="*/ 20730 h 3259230"/>
                <a:gd name="connsiteX263" fmla="*/ 1582820 w 2201945"/>
                <a:gd name="connsiteY263" fmla="*/ 11205 h 3259230"/>
                <a:gd name="connsiteX264" fmla="*/ 1597107 w 2201945"/>
                <a:gd name="connsiteY264" fmla="*/ 6442 h 3259230"/>
                <a:gd name="connsiteX265" fmla="*/ 1611396 w 2201945"/>
                <a:gd name="connsiteY265" fmla="*/ 1680 h 3259230"/>
                <a:gd name="connsiteX266" fmla="*/ 1675352 w 2201945"/>
                <a:gd name="connsiteY266" fmla="*/ 1679 h 3259230"/>
                <a:gd name="connsiteX0" fmla="*/ 1564387 w 2090980"/>
                <a:gd name="connsiteY0" fmla="*/ 1679 h 3259230"/>
                <a:gd name="connsiteX1" fmla="*/ 1624255 w 2090980"/>
                <a:gd name="connsiteY1" fmla="*/ 42161 h 3259230"/>
                <a:gd name="connsiteX2" fmla="*/ 1638542 w 2090980"/>
                <a:gd name="connsiteY2" fmla="*/ 111217 h 3259230"/>
                <a:gd name="connsiteX3" fmla="*/ 1648067 w 2090980"/>
                <a:gd name="connsiteY3" fmla="*/ 154080 h 3259230"/>
                <a:gd name="connsiteX4" fmla="*/ 1657592 w 2090980"/>
                <a:gd name="connsiteY4" fmla="*/ 215992 h 3259230"/>
                <a:gd name="connsiteX5" fmla="*/ 1667117 w 2090980"/>
                <a:gd name="connsiteY5" fmla="*/ 249330 h 3259230"/>
                <a:gd name="connsiteX6" fmla="*/ 1681405 w 2090980"/>
                <a:gd name="connsiteY6" fmla="*/ 325530 h 3259230"/>
                <a:gd name="connsiteX7" fmla="*/ 1690930 w 2090980"/>
                <a:gd name="connsiteY7" fmla="*/ 354105 h 3259230"/>
                <a:gd name="connsiteX8" fmla="*/ 1695692 w 2090980"/>
                <a:gd name="connsiteY8" fmla="*/ 368392 h 3259230"/>
                <a:gd name="connsiteX9" fmla="*/ 1705217 w 2090980"/>
                <a:gd name="connsiteY9" fmla="*/ 382680 h 3259230"/>
                <a:gd name="connsiteX10" fmla="*/ 1714742 w 2090980"/>
                <a:gd name="connsiteY10" fmla="*/ 411255 h 3259230"/>
                <a:gd name="connsiteX11" fmla="*/ 1733792 w 2090980"/>
                <a:gd name="connsiteY11" fmla="*/ 439830 h 3259230"/>
                <a:gd name="connsiteX12" fmla="*/ 1738555 w 2090980"/>
                <a:gd name="connsiteY12" fmla="*/ 454117 h 3259230"/>
                <a:gd name="connsiteX13" fmla="*/ 1762367 w 2090980"/>
                <a:gd name="connsiteY13" fmla="*/ 482692 h 3259230"/>
                <a:gd name="connsiteX14" fmla="*/ 1776655 w 2090980"/>
                <a:gd name="connsiteY14" fmla="*/ 487455 h 3259230"/>
                <a:gd name="connsiteX15" fmla="*/ 1786180 w 2090980"/>
                <a:gd name="connsiteY15" fmla="*/ 501742 h 3259230"/>
                <a:gd name="connsiteX16" fmla="*/ 1814755 w 2090980"/>
                <a:gd name="connsiteY16" fmla="*/ 520792 h 3259230"/>
                <a:gd name="connsiteX17" fmla="*/ 1843330 w 2090980"/>
                <a:gd name="connsiteY17" fmla="*/ 563655 h 3259230"/>
                <a:gd name="connsiteX18" fmla="*/ 1852855 w 2090980"/>
                <a:gd name="connsiteY18" fmla="*/ 577942 h 3259230"/>
                <a:gd name="connsiteX19" fmla="*/ 1848092 w 2090980"/>
                <a:gd name="connsiteY19" fmla="*/ 611280 h 3259230"/>
                <a:gd name="connsiteX20" fmla="*/ 1838567 w 2090980"/>
                <a:gd name="connsiteY20" fmla="*/ 673192 h 3259230"/>
                <a:gd name="connsiteX21" fmla="*/ 1829042 w 2090980"/>
                <a:gd name="connsiteY21" fmla="*/ 701767 h 3259230"/>
                <a:gd name="connsiteX22" fmla="*/ 1819517 w 2090980"/>
                <a:gd name="connsiteY22" fmla="*/ 716055 h 3259230"/>
                <a:gd name="connsiteX23" fmla="*/ 1814755 w 2090980"/>
                <a:gd name="connsiteY23" fmla="*/ 735105 h 3259230"/>
                <a:gd name="connsiteX24" fmla="*/ 1809992 w 2090980"/>
                <a:gd name="connsiteY24" fmla="*/ 749392 h 3259230"/>
                <a:gd name="connsiteX25" fmla="*/ 1814755 w 2090980"/>
                <a:gd name="connsiteY25" fmla="*/ 777967 h 3259230"/>
                <a:gd name="connsiteX26" fmla="*/ 1824280 w 2090980"/>
                <a:gd name="connsiteY26" fmla="*/ 806542 h 3259230"/>
                <a:gd name="connsiteX27" fmla="*/ 1829042 w 2090980"/>
                <a:gd name="connsiteY27" fmla="*/ 820830 h 3259230"/>
                <a:gd name="connsiteX28" fmla="*/ 1838567 w 2090980"/>
                <a:gd name="connsiteY28" fmla="*/ 835117 h 3259230"/>
                <a:gd name="connsiteX29" fmla="*/ 1843330 w 2090980"/>
                <a:gd name="connsiteY29" fmla="*/ 854167 h 3259230"/>
                <a:gd name="connsiteX30" fmla="*/ 1852855 w 2090980"/>
                <a:gd name="connsiteY30" fmla="*/ 954180 h 3259230"/>
                <a:gd name="connsiteX31" fmla="*/ 1857617 w 2090980"/>
                <a:gd name="connsiteY31" fmla="*/ 992280 h 3259230"/>
                <a:gd name="connsiteX32" fmla="*/ 1852855 w 2090980"/>
                <a:gd name="connsiteY32" fmla="*/ 1016092 h 3259230"/>
                <a:gd name="connsiteX33" fmla="*/ 1838567 w 2090980"/>
                <a:gd name="connsiteY33" fmla="*/ 1087530 h 3259230"/>
                <a:gd name="connsiteX34" fmla="*/ 1829042 w 2090980"/>
                <a:gd name="connsiteY34" fmla="*/ 1116105 h 3259230"/>
                <a:gd name="connsiteX35" fmla="*/ 1819517 w 2090980"/>
                <a:gd name="connsiteY35" fmla="*/ 1144680 h 3259230"/>
                <a:gd name="connsiteX36" fmla="*/ 1805230 w 2090980"/>
                <a:gd name="connsiteY36" fmla="*/ 1187542 h 3259230"/>
                <a:gd name="connsiteX37" fmla="*/ 1800467 w 2090980"/>
                <a:gd name="connsiteY37" fmla="*/ 1201830 h 3259230"/>
                <a:gd name="connsiteX38" fmla="*/ 1767130 w 2090980"/>
                <a:gd name="connsiteY38" fmla="*/ 1244692 h 3259230"/>
                <a:gd name="connsiteX39" fmla="*/ 1757605 w 2090980"/>
                <a:gd name="connsiteY39" fmla="*/ 1258980 h 3259230"/>
                <a:gd name="connsiteX40" fmla="*/ 1729030 w 2090980"/>
                <a:gd name="connsiteY40" fmla="*/ 1278030 h 3259230"/>
                <a:gd name="connsiteX41" fmla="*/ 1719505 w 2090980"/>
                <a:gd name="connsiteY41" fmla="*/ 1292317 h 3259230"/>
                <a:gd name="connsiteX42" fmla="*/ 1690930 w 2090980"/>
                <a:gd name="connsiteY42" fmla="*/ 1311367 h 3259230"/>
                <a:gd name="connsiteX43" fmla="*/ 1681405 w 2090980"/>
                <a:gd name="connsiteY43" fmla="*/ 1325655 h 3259230"/>
                <a:gd name="connsiteX44" fmla="*/ 1667117 w 2090980"/>
                <a:gd name="connsiteY44" fmla="*/ 1335180 h 3259230"/>
                <a:gd name="connsiteX45" fmla="*/ 1657592 w 2090980"/>
                <a:gd name="connsiteY45" fmla="*/ 1378042 h 3259230"/>
                <a:gd name="connsiteX46" fmla="*/ 1671880 w 2090980"/>
                <a:gd name="connsiteY46" fmla="*/ 1406617 h 3259230"/>
                <a:gd name="connsiteX47" fmla="*/ 1686167 w 2090980"/>
                <a:gd name="connsiteY47" fmla="*/ 1416142 h 3259230"/>
                <a:gd name="connsiteX48" fmla="*/ 1724267 w 2090980"/>
                <a:gd name="connsiteY48" fmla="*/ 1439955 h 3259230"/>
                <a:gd name="connsiteX49" fmla="*/ 1738555 w 2090980"/>
                <a:gd name="connsiteY49" fmla="*/ 1444717 h 3259230"/>
                <a:gd name="connsiteX50" fmla="*/ 1748080 w 2090980"/>
                <a:gd name="connsiteY50" fmla="*/ 1459005 h 3259230"/>
                <a:gd name="connsiteX51" fmla="*/ 1781417 w 2090980"/>
                <a:gd name="connsiteY51" fmla="*/ 1497105 h 3259230"/>
                <a:gd name="connsiteX52" fmla="*/ 1800467 w 2090980"/>
                <a:gd name="connsiteY52" fmla="*/ 1539967 h 3259230"/>
                <a:gd name="connsiteX53" fmla="*/ 1814755 w 2090980"/>
                <a:gd name="connsiteY53" fmla="*/ 1544730 h 3259230"/>
                <a:gd name="connsiteX54" fmla="*/ 1819517 w 2090980"/>
                <a:gd name="connsiteY54" fmla="*/ 1559017 h 3259230"/>
                <a:gd name="connsiteX55" fmla="*/ 1848092 w 2090980"/>
                <a:gd name="connsiteY55" fmla="*/ 1578067 h 3259230"/>
                <a:gd name="connsiteX56" fmla="*/ 1867142 w 2090980"/>
                <a:gd name="connsiteY56" fmla="*/ 1620930 h 3259230"/>
                <a:gd name="connsiteX57" fmla="*/ 1881430 w 2090980"/>
                <a:gd name="connsiteY57" fmla="*/ 1630455 h 3259230"/>
                <a:gd name="connsiteX58" fmla="*/ 1929055 w 2090980"/>
                <a:gd name="connsiteY58" fmla="*/ 1644742 h 3259230"/>
                <a:gd name="connsiteX59" fmla="*/ 1943342 w 2090980"/>
                <a:gd name="connsiteY59" fmla="*/ 1649505 h 3259230"/>
                <a:gd name="connsiteX60" fmla="*/ 1971917 w 2090980"/>
                <a:gd name="connsiteY60" fmla="*/ 1663792 h 3259230"/>
                <a:gd name="connsiteX61" fmla="*/ 2014780 w 2090980"/>
                <a:gd name="connsiteY61" fmla="*/ 1692367 h 3259230"/>
                <a:gd name="connsiteX62" fmla="*/ 2029067 w 2090980"/>
                <a:gd name="connsiteY62" fmla="*/ 1701892 h 3259230"/>
                <a:gd name="connsiteX63" fmla="*/ 2038592 w 2090980"/>
                <a:gd name="connsiteY63" fmla="*/ 1716180 h 3259230"/>
                <a:gd name="connsiteX64" fmla="*/ 2052880 w 2090980"/>
                <a:gd name="connsiteY64" fmla="*/ 1725705 h 3259230"/>
                <a:gd name="connsiteX65" fmla="*/ 2062405 w 2090980"/>
                <a:gd name="connsiteY65" fmla="*/ 1754280 h 3259230"/>
                <a:gd name="connsiteX66" fmla="*/ 2067167 w 2090980"/>
                <a:gd name="connsiteY66" fmla="*/ 1768567 h 3259230"/>
                <a:gd name="connsiteX67" fmla="*/ 2071930 w 2090980"/>
                <a:gd name="connsiteY67" fmla="*/ 1782855 h 3259230"/>
                <a:gd name="connsiteX68" fmla="*/ 2076692 w 2090980"/>
                <a:gd name="connsiteY68" fmla="*/ 1806667 h 3259230"/>
                <a:gd name="connsiteX69" fmla="*/ 2081455 w 2090980"/>
                <a:gd name="connsiteY69" fmla="*/ 1820955 h 3259230"/>
                <a:gd name="connsiteX70" fmla="*/ 2090980 w 2090980"/>
                <a:gd name="connsiteY70" fmla="*/ 1859055 h 3259230"/>
                <a:gd name="connsiteX71" fmla="*/ 2081455 w 2090980"/>
                <a:gd name="connsiteY71" fmla="*/ 1935255 h 3259230"/>
                <a:gd name="connsiteX72" fmla="*/ 2071930 w 2090980"/>
                <a:gd name="connsiteY72" fmla="*/ 1963830 h 3259230"/>
                <a:gd name="connsiteX73" fmla="*/ 2067167 w 2090980"/>
                <a:gd name="connsiteY73" fmla="*/ 1978117 h 3259230"/>
                <a:gd name="connsiteX74" fmla="*/ 2048117 w 2090980"/>
                <a:gd name="connsiteY74" fmla="*/ 2006692 h 3259230"/>
                <a:gd name="connsiteX75" fmla="*/ 2033830 w 2090980"/>
                <a:gd name="connsiteY75" fmla="*/ 2035267 h 3259230"/>
                <a:gd name="connsiteX76" fmla="*/ 2019542 w 2090980"/>
                <a:gd name="connsiteY76" fmla="*/ 2044792 h 3259230"/>
                <a:gd name="connsiteX77" fmla="*/ 2010017 w 2090980"/>
                <a:gd name="connsiteY77" fmla="*/ 2059080 h 3259230"/>
                <a:gd name="connsiteX78" fmla="*/ 1995730 w 2090980"/>
                <a:gd name="connsiteY78" fmla="*/ 2063842 h 3259230"/>
                <a:gd name="connsiteX79" fmla="*/ 1933817 w 2090980"/>
                <a:gd name="connsiteY79" fmla="*/ 2078130 h 3259230"/>
                <a:gd name="connsiteX80" fmla="*/ 1919530 w 2090980"/>
                <a:gd name="connsiteY80" fmla="*/ 2092417 h 3259230"/>
                <a:gd name="connsiteX81" fmla="*/ 1905242 w 2090980"/>
                <a:gd name="connsiteY81" fmla="*/ 2101942 h 3259230"/>
                <a:gd name="connsiteX82" fmla="*/ 1886192 w 2090980"/>
                <a:gd name="connsiteY82" fmla="*/ 2130517 h 3259230"/>
                <a:gd name="connsiteX83" fmla="*/ 1857617 w 2090980"/>
                <a:gd name="connsiteY83" fmla="*/ 2173380 h 3259230"/>
                <a:gd name="connsiteX84" fmla="*/ 1838567 w 2090980"/>
                <a:gd name="connsiteY84" fmla="*/ 2201955 h 3259230"/>
                <a:gd name="connsiteX85" fmla="*/ 1829042 w 2090980"/>
                <a:gd name="connsiteY85" fmla="*/ 2216242 h 3259230"/>
                <a:gd name="connsiteX86" fmla="*/ 1800467 w 2090980"/>
                <a:gd name="connsiteY86" fmla="*/ 2273392 h 3259230"/>
                <a:gd name="connsiteX87" fmla="*/ 1790942 w 2090980"/>
                <a:gd name="connsiteY87" fmla="*/ 2287680 h 3259230"/>
                <a:gd name="connsiteX88" fmla="*/ 1781417 w 2090980"/>
                <a:gd name="connsiteY88" fmla="*/ 2316255 h 3259230"/>
                <a:gd name="connsiteX89" fmla="*/ 1776655 w 2090980"/>
                <a:gd name="connsiteY89" fmla="*/ 2330542 h 3259230"/>
                <a:gd name="connsiteX90" fmla="*/ 1786180 w 2090980"/>
                <a:gd name="connsiteY90" fmla="*/ 2363880 h 3259230"/>
                <a:gd name="connsiteX91" fmla="*/ 1795705 w 2090980"/>
                <a:gd name="connsiteY91" fmla="*/ 2392455 h 3259230"/>
                <a:gd name="connsiteX92" fmla="*/ 1800467 w 2090980"/>
                <a:gd name="connsiteY92" fmla="*/ 2406742 h 3259230"/>
                <a:gd name="connsiteX93" fmla="*/ 1809992 w 2090980"/>
                <a:gd name="connsiteY93" fmla="*/ 2449605 h 3259230"/>
                <a:gd name="connsiteX94" fmla="*/ 1819517 w 2090980"/>
                <a:gd name="connsiteY94" fmla="*/ 2463892 h 3259230"/>
                <a:gd name="connsiteX95" fmla="*/ 1829042 w 2090980"/>
                <a:gd name="connsiteY95" fmla="*/ 2492467 h 3259230"/>
                <a:gd name="connsiteX96" fmla="*/ 1852855 w 2090980"/>
                <a:gd name="connsiteY96" fmla="*/ 2535330 h 3259230"/>
                <a:gd name="connsiteX97" fmla="*/ 1848092 w 2090980"/>
                <a:gd name="connsiteY97" fmla="*/ 2678205 h 3259230"/>
                <a:gd name="connsiteX98" fmla="*/ 1848092 w 2090980"/>
                <a:gd name="connsiteY98" fmla="*/ 2721067 h 3259230"/>
                <a:gd name="connsiteX99" fmla="*/ 1848092 w 2090980"/>
                <a:gd name="connsiteY99" fmla="*/ 3025867 h 3259230"/>
                <a:gd name="connsiteX100" fmla="*/ 1843330 w 2090980"/>
                <a:gd name="connsiteY100" fmla="*/ 3059205 h 3259230"/>
                <a:gd name="connsiteX101" fmla="*/ 1833805 w 2090980"/>
                <a:gd name="connsiteY101" fmla="*/ 3125880 h 3259230"/>
                <a:gd name="connsiteX102" fmla="*/ 1829042 w 2090980"/>
                <a:gd name="connsiteY102" fmla="*/ 3140167 h 3259230"/>
                <a:gd name="connsiteX103" fmla="*/ 1809992 w 2090980"/>
                <a:gd name="connsiteY103" fmla="*/ 3168742 h 3259230"/>
                <a:gd name="connsiteX104" fmla="*/ 1805230 w 2090980"/>
                <a:gd name="connsiteY104" fmla="*/ 3183030 h 3259230"/>
                <a:gd name="connsiteX105" fmla="*/ 1762367 w 2090980"/>
                <a:gd name="connsiteY105" fmla="*/ 3202080 h 3259230"/>
                <a:gd name="connsiteX106" fmla="*/ 1719505 w 2090980"/>
                <a:gd name="connsiteY106" fmla="*/ 3225892 h 3259230"/>
                <a:gd name="connsiteX107" fmla="*/ 1705217 w 2090980"/>
                <a:gd name="connsiteY107" fmla="*/ 3235417 h 3259230"/>
                <a:gd name="connsiteX108" fmla="*/ 1667117 w 2090980"/>
                <a:gd name="connsiteY108" fmla="*/ 3244942 h 3259230"/>
                <a:gd name="connsiteX109" fmla="*/ 1571867 w 2090980"/>
                <a:gd name="connsiteY109" fmla="*/ 3254467 h 3259230"/>
                <a:gd name="connsiteX110" fmla="*/ 1552817 w 2090980"/>
                <a:gd name="connsiteY110" fmla="*/ 3259230 h 3259230"/>
                <a:gd name="connsiteX111" fmla="*/ 1490905 w 2090980"/>
                <a:gd name="connsiteY111" fmla="*/ 3254467 h 3259230"/>
                <a:gd name="connsiteX112" fmla="*/ 1457567 w 2090980"/>
                <a:gd name="connsiteY112" fmla="*/ 3244942 h 3259230"/>
                <a:gd name="connsiteX113" fmla="*/ 1424230 w 2090980"/>
                <a:gd name="connsiteY113" fmla="*/ 3240180 h 3259230"/>
                <a:gd name="connsiteX114" fmla="*/ 1409942 w 2090980"/>
                <a:gd name="connsiteY114" fmla="*/ 3235417 h 3259230"/>
                <a:gd name="connsiteX115" fmla="*/ 1357555 w 2090980"/>
                <a:gd name="connsiteY115" fmla="*/ 3225892 h 3259230"/>
                <a:gd name="connsiteX116" fmla="*/ 1338505 w 2090980"/>
                <a:gd name="connsiteY116" fmla="*/ 3221130 h 3259230"/>
                <a:gd name="connsiteX117" fmla="*/ 1309930 w 2090980"/>
                <a:gd name="connsiteY117" fmla="*/ 3211605 h 3259230"/>
                <a:gd name="connsiteX118" fmla="*/ 1281355 w 2090980"/>
                <a:gd name="connsiteY118" fmla="*/ 3197317 h 3259230"/>
                <a:gd name="connsiteX119" fmla="*/ 1252780 w 2090980"/>
                <a:gd name="connsiteY119" fmla="*/ 3183030 h 3259230"/>
                <a:gd name="connsiteX120" fmla="*/ 1238492 w 2090980"/>
                <a:gd name="connsiteY120" fmla="*/ 3173505 h 3259230"/>
                <a:gd name="connsiteX121" fmla="*/ 1228967 w 2090980"/>
                <a:gd name="connsiteY121" fmla="*/ 3144930 h 3259230"/>
                <a:gd name="connsiteX122" fmla="*/ 1228967 w 2090980"/>
                <a:gd name="connsiteY122" fmla="*/ 3002055 h 3259230"/>
                <a:gd name="connsiteX123" fmla="*/ 1219442 w 2090980"/>
                <a:gd name="connsiteY123" fmla="*/ 2968717 h 3259230"/>
                <a:gd name="connsiteX124" fmla="*/ 1224205 w 2090980"/>
                <a:gd name="connsiteY124" fmla="*/ 2911567 h 3259230"/>
                <a:gd name="connsiteX125" fmla="*/ 1233730 w 2090980"/>
                <a:gd name="connsiteY125" fmla="*/ 2868705 h 3259230"/>
                <a:gd name="connsiteX126" fmla="*/ 1228967 w 2090980"/>
                <a:gd name="connsiteY126" fmla="*/ 2792505 h 3259230"/>
                <a:gd name="connsiteX127" fmla="*/ 1233730 w 2090980"/>
                <a:gd name="connsiteY127" fmla="*/ 2730592 h 3259230"/>
                <a:gd name="connsiteX128" fmla="*/ 1233730 w 2090980"/>
                <a:gd name="connsiteY128" fmla="*/ 2659155 h 3259230"/>
                <a:gd name="connsiteX129" fmla="*/ 1224205 w 2090980"/>
                <a:gd name="connsiteY129" fmla="*/ 2592480 h 3259230"/>
                <a:gd name="connsiteX130" fmla="*/ 1219442 w 2090980"/>
                <a:gd name="connsiteY130" fmla="*/ 2578192 h 3259230"/>
                <a:gd name="connsiteX131" fmla="*/ 1224205 w 2090980"/>
                <a:gd name="connsiteY131" fmla="*/ 2521042 h 3259230"/>
                <a:gd name="connsiteX132" fmla="*/ 1228967 w 2090980"/>
                <a:gd name="connsiteY132" fmla="*/ 2506755 h 3259230"/>
                <a:gd name="connsiteX133" fmla="*/ 1243255 w 2090980"/>
                <a:gd name="connsiteY133" fmla="*/ 2459130 h 3259230"/>
                <a:gd name="connsiteX134" fmla="*/ 1248017 w 2090980"/>
                <a:gd name="connsiteY134" fmla="*/ 2444842 h 3259230"/>
                <a:gd name="connsiteX135" fmla="*/ 1267067 w 2090980"/>
                <a:gd name="connsiteY135" fmla="*/ 2416267 h 3259230"/>
                <a:gd name="connsiteX136" fmla="*/ 1281355 w 2090980"/>
                <a:gd name="connsiteY136" fmla="*/ 2368642 h 3259230"/>
                <a:gd name="connsiteX137" fmla="*/ 1286117 w 2090980"/>
                <a:gd name="connsiteY137" fmla="*/ 2354355 h 3259230"/>
                <a:gd name="connsiteX138" fmla="*/ 1271830 w 2090980"/>
                <a:gd name="connsiteY138" fmla="*/ 2297205 h 3259230"/>
                <a:gd name="connsiteX139" fmla="*/ 1262305 w 2090980"/>
                <a:gd name="connsiteY139" fmla="*/ 2282917 h 3259230"/>
                <a:gd name="connsiteX140" fmla="*/ 1252780 w 2090980"/>
                <a:gd name="connsiteY140" fmla="*/ 2240055 h 3259230"/>
                <a:gd name="connsiteX141" fmla="*/ 1248017 w 2090980"/>
                <a:gd name="connsiteY141" fmla="*/ 2197192 h 3259230"/>
                <a:gd name="connsiteX142" fmla="*/ 1238492 w 2090980"/>
                <a:gd name="connsiteY142" fmla="*/ 2163855 h 3259230"/>
                <a:gd name="connsiteX143" fmla="*/ 1243255 w 2090980"/>
                <a:gd name="connsiteY143" fmla="*/ 2059080 h 3259230"/>
                <a:gd name="connsiteX144" fmla="*/ 1252780 w 2090980"/>
                <a:gd name="connsiteY144" fmla="*/ 2011455 h 3259230"/>
                <a:gd name="connsiteX145" fmla="*/ 1248017 w 2090980"/>
                <a:gd name="connsiteY145" fmla="*/ 1959067 h 3259230"/>
                <a:gd name="connsiteX146" fmla="*/ 1205155 w 2090980"/>
                <a:gd name="connsiteY146" fmla="*/ 1935255 h 3259230"/>
                <a:gd name="connsiteX147" fmla="*/ 1190867 w 2090980"/>
                <a:gd name="connsiteY147" fmla="*/ 1940017 h 3259230"/>
                <a:gd name="connsiteX148" fmla="*/ 1152767 w 2090980"/>
                <a:gd name="connsiteY148" fmla="*/ 1930492 h 3259230"/>
                <a:gd name="connsiteX149" fmla="*/ 1138480 w 2090980"/>
                <a:gd name="connsiteY149" fmla="*/ 1920967 h 3259230"/>
                <a:gd name="connsiteX150" fmla="*/ 1109905 w 2090980"/>
                <a:gd name="connsiteY150" fmla="*/ 1911442 h 3259230"/>
                <a:gd name="connsiteX151" fmla="*/ 1095617 w 2090980"/>
                <a:gd name="connsiteY151" fmla="*/ 1906680 h 3259230"/>
                <a:gd name="connsiteX152" fmla="*/ 1028942 w 2090980"/>
                <a:gd name="connsiteY152" fmla="*/ 1916205 h 3259230"/>
                <a:gd name="connsiteX153" fmla="*/ 995605 w 2090980"/>
                <a:gd name="connsiteY153" fmla="*/ 1911442 h 3259230"/>
                <a:gd name="connsiteX154" fmla="*/ 933692 w 2090980"/>
                <a:gd name="connsiteY154" fmla="*/ 1920967 h 3259230"/>
                <a:gd name="connsiteX155" fmla="*/ 871780 w 2090980"/>
                <a:gd name="connsiteY155" fmla="*/ 1916205 h 3259230"/>
                <a:gd name="connsiteX156" fmla="*/ 857492 w 2090980"/>
                <a:gd name="connsiteY156" fmla="*/ 1911442 h 3259230"/>
                <a:gd name="connsiteX157" fmla="*/ 843205 w 2090980"/>
                <a:gd name="connsiteY157" fmla="*/ 1901917 h 3259230"/>
                <a:gd name="connsiteX158" fmla="*/ 824155 w 2090980"/>
                <a:gd name="connsiteY158" fmla="*/ 1897155 h 3259230"/>
                <a:gd name="connsiteX159" fmla="*/ 795580 w 2090980"/>
                <a:gd name="connsiteY159" fmla="*/ 1901917 h 3259230"/>
                <a:gd name="connsiteX160" fmla="*/ 767005 w 2090980"/>
                <a:gd name="connsiteY160" fmla="*/ 1887630 h 3259230"/>
                <a:gd name="connsiteX161" fmla="*/ 695567 w 2090980"/>
                <a:gd name="connsiteY161" fmla="*/ 1892392 h 3259230"/>
                <a:gd name="connsiteX162" fmla="*/ 652705 w 2090980"/>
                <a:gd name="connsiteY162" fmla="*/ 1868580 h 3259230"/>
                <a:gd name="connsiteX163" fmla="*/ 586030 w 2090980"/>
                <a:gd name="connsiteY163" fmla="*/ 1849530 h 3259230"/>
                <a:gd name="connsiteX164" fmla="*/ 547930 w 2090980"/>
                <a:gd name="connsiteY164" fmla="*/ 1844767 h 3259230"/>
                <a:gd name="connsiteX165" fmla="*/ 505067 w 2090980"/>
                <a:gd name="connsiteY165" fmla="*/ 1849530 h 3259230"/>
                <a:gd name="connsiteX166" fmla="*/ 405055 w 2090980"/>
                <a:gd name="connsiteY166" fmla="*/ 1840005 h 3259230"/>
                <a:gd name="connsiteX167" fmla="*/ 333617 w 2090980"/>
                <a:gd name="connsiteY167" fmla="*/ 1830480 h 3259230"/>
                <a:gd name="connsiteX168" fmla="*/ 233605 w 2090980"/>
                <a:gd name="connsiteY168" fmla="*/ 1840005 h 3259230"/>
                <a:gd name="connsiteX169" fmla="*/ 185980 w 2090980"/>
                <a:gd name="connsiteY169" fmla="*/ 1849530 h 3259230"/>
                <a:gd name="connsiteX170" fmla="*/ 147880 w 2090980"/>
                <a:gd name="connsiteY170" fmla="*/ 1859055 h 3259230"/>
                <a:gd name="connsiteX171" fmla="*/ 119305 w 2090980"/>
                <a:gd name="connsiteY171" fmla="*/ 1868580 h 3259230"/>
                <a:gd name="connsiteX172" fmla="*/ 90730 w 2090980"/>
                <a:gd name="connsiteY172" fmla="*/ 1873342 h 3259230"/>
                <a:gd name="connsiteX173" fmla="*/ 62155 w 2090980"/>
                <a:gd name="connsiteY173" fmla="*/ 1863817 h 3259230"/>
                <a:gd name="connsiteX174" fmla="*/ 47867 w 2090980"/>
                <a:gd name="connsiteY174" fmla="*/ 1859055 h 3259230"/>
                <a:gd name="connsiteX175" fmla="*/ 19292 w 2090980"/>
                <a:gd name="connsiteY175" fmla="*/ 1840005 h 3259230"/>
                <a:gd name="connsiteX176" fmla="*/ 242 w 2090980"/>
                <a:gd name="connsiteY176" fmla="*/ 1811430 h 3259230"/>
                <a:gd name="connsiteX177" fmla="*/ 30927 w 2090980"/>
                <a:gd name="connsiteY177" fmla="*/ 1773330 h 3259230"/>
                <a:gd name="connsiteX178" fmla="*/ 28497 w 2090980"/>
                <a:gd name="connsiteY178" fmla="*/ 1744755 h 3259230"/>
                <a:gd name="connsiteX179" fmla="*/ 21466 w 2090980"/>
                <a:gd name="connsiteY179" fmla="*/ 1716180 h 3259230"/>
                <a:gd name="connsiteX180" fmla="*/ 16768 w 2090980"/>
                <a:gd name="connsiteY180" fmla="*/ 1678079 h 3259230"/>
                <a:gd name="connsiteX181" fmla="*/ 28817 w 2090980"/>
                <a:gd name="connsiteY181" fmla="*/ 1649505 h 3259230"/>
                <a:gd name="connsiteX182" fmla="*/ 57392 w 2090980"/>
                <a:gd name="connsiteY182" fmla="*/ 1630455 h 3259230"/>
                <a:gd name="connsiteX183" fmla="*/ 76442 w 2090980"/>
                <a:gd name="connsiteY183" fmla="*/ 1616167 h 3259230"/>
                <a:gd name="connsiteX184" fmla="*/ 109780 w 2090980"/>
                <a:gd name="connsiteY184" fmla="*/ 1606642 h 3259230"/>
                <a:gd name="connsiteX185" fmla="*/ 152642 w 2090980"/>
                <a:gd name="connsiteY185" fmla="*/ 1597117 h 3259230"/>
                <a:gd name="connsiteX186" fmla="*/ 224080 w 2090980"/>
                <a:gd name="connsiteY186" fmla="*/ 1611405 h 3259230"/>
                <a:gd name="connsiteX187" fmla="*/ 238367 w 2090980"/>
                <a:gd name="connsiteY187" fmla="*/ 1620930 h 3259230"/>
                <a:gd name="connsiteX188" fmla="*/ 266942 w 2090980"/>
                <a:gd name="connsiteY188" fmla="*/ 1630455 h 3259230"/>
                <a:gd name="connsiteX189" fmla="*/ 443155 w 2090980"/>
                <a:gd name="connsiteY189" fmla="*/ 1620930 h 3259230"/>
                <a:gd name="connsiteX190" fmla="*/ 476492 w 2090980"/>
                <a:gd name="connsiteY190" fmla="*/ 1611405 h 3259230"/>
                <a:gd name="connsiteX191" fmla="*/ 495542 w 2090980"/>
                <a:gd name="connsiteY191" fmla="*/ 1606642 h 3259230"/>
                <a:gd name="connsiteX192" fmla="*/ 576505 w 2090980"/>
                <a:gd name="connsiteY192" fmla="*/ 1592355 h 3259230"/>
                <a:gd name="connsiteX193" fmla="*/ 638417 w 2090980"/>
                <a:gd name="connsiteY193" fmla="*/ 1582830 h 3259230"/>
                <a:gd name="connsiteX194" fmla="*/ 857492 w 2090980"/>
                <a:gd name="connsiteY194" fmla="*/ 1573305 h 3259230"/>
                <a:gd name="connsiteX195" fmla="*/ 886067 w 2090980"/>
                <a:gd name="connsiteY195" fmla="*/ 1559017 h 3259230"/>
                <a:gd name="connsiteX196" fmla="*/ 924167 w 2090980"/>
                <a:gd name="connsiteY196" fmla="*/ 1549492 h 3259230"/>
                <a:gd name="connsiteX197" fmla="*/ 990842 w 2090980"/>
                <a:gd name="connsiteY197" fmla="*/ 1554255 h 3259230"/>
                <a:gd name="connsiteX198" fmla="*/ 1014655 w 2090980"/>
                <a:gd name="connsiteY198" fmla="*/ 1559017 h 3259230"/>
                <a:gd name="connsiteX199" fmla="*/ 1067042 w 2090980"/>
                <a:gd name="connsiteY199" fmla="*/ 1563780 h 3259230"/>
                <a:gd name="connsiteX200" fmla="*/ 1105142 w 2090980"/>
                <a:gd name="connsiteY200" fmla="*/ 1554255 h 3259230"/>
                <a:gd name="connsiteX201" fmla="*/ 1157530 w 2090980"/>
                <a:gd name="connsiteY201" fmla="*/ 1539967 h 3259230"/>
                <a:gd name="connsiteX202" fmla="*/ 1224205 w 2090980"/>
                <a:gd name="connsiteY202" fmla="*/ 1535205 h 3259230"/>
                <a:gd name="connsiteX203" fmla="*/ 1271830 w 2090980"/>
                <a:gd name="connsiteY203" fmla="*/ 1530442 h 3259230"/>
                <a:gd name="connsiteX204" fmla="*/ 1286117 w 2090980"/>
                <a:gd name="connsiteY204" fmla="*/ 1525680 h 3259230"/>
                <a:gd name="connsiteX205" fmla="*/ 1290880 w 2090980"/>
                <a:gd name="connsiteY205" fmla="*/ 1511392 h 3259230"/>
                <a:gd name="connsiteX206" fmla="*/ 1300405 w 2090980"/>
                <a:gd name="connsiteY206" fmla="*/ 1497105 h 3259230"/>
                <a:gd name="connsiteX207" fmla="*/ 1328980 w 2090980"/>
                <a:gd name="connsiteY207" fmla="*/ 1473292 h 3259230"/>
                <a:gd name="connsiteX208" fmla="*/ 1338505 w 2090980"/>
                <a:gd name="connsiteY208" fmla="*/ 1459005 h 3259230"/>
                <a:gd name="connsiteX209" fmla="*/ 1367080 w 2090980"/>
                <a:gd name="connsiteY209" fmla="*/ 1439955 h 3259230"/>
                <a:gd name="connsiteX210" fmla="*/ 1395655 w 2090980"/>
                <a:gd name="connsiteY210" fmla="*/ 1430430 h 3259230"/>
                <a:gd name="connsiteX211" fmla="*/ 1424230 w 2090980"/>
                <a:gd name="connsiteY211" fmla="*/ 1406617 h 3259230"/>
                <a:gd name="connsiteX212" fmla="*/ 1433755 w 2090980"/>
                <a:gd name="connsiteY212" fmla="*/ 1378042 h 3259230"/>
                <a:gd name="connsiteX213" fmla="*/ 1414705 w 2090980"/>
                <a:gd name="connsiteY213" fmla="*/ 1325655 h 3259230"/>
                <a:gd name="connsiteX214" fmla="*/ 1386130 w 2090980"/>
                <a:gd name="connsiteY214" fmla="*/ 1301842 h 3259230"/>
                <a:gd name="connsiteX215" fmla="*/ 1376605 w 2090980"/>
                <a:gd name="connsiteY215" fmla="*/ 1287555 h 3259230"/>
                <a:gd name="connsiteX216" fmla="*/ 1362317 w 2090980"/>
                <a:gd name="connsiteY216" fmla="*/ 1268505 h 3259230"/>
                <a:gd name="connsiteX217" fmla="*/ 1343267 w 2090980"/>
                <a:gd name="connsiteY217" fmla="*/ 1239930 h 3259230"/>
                <a:gd name="connsiteX218" fmla="*/ 1328980 w 2090980"/>
                <a:gd name="connsiteY218" fmla="*/ 1230405 h 3259230"/>
                <a:gd name="connsiteX219" fmla="*/ 1314692 w 2090980"/>
                <a:gd name="connsiteY219" fmla="*/ 1201830 h 3259230"/>
                <a:gd name="connsiteX220" fmla="*/ 1305167 w 2090980"/>
                <a:gd name="connsiteY220" fmla="*/ 1173255 h 3259230"/>
                <a:gd name="connsiteX221" fmla="*/ 1300405 w 2090980"/>
                <a:gd name="connsiteY221" fmla="*/ 1158967 h 3259230"/>
                <a:gd name="connsiteX222" fmla="*/ 1295642 w 2090980"/>
                <a:gd name="connsiteY222" fmla="*/ 1144680 h 3259230"/>
                <a:gd name="connsiteX223" fmla="*/ 1286117 w 2090980"/>
                <a:gd name="connsiteY223" fmla="*/ 1111342 h 3259230"/>
                <a:gd name="connsiteX224" fmla="*/ 1271830 w 2090980"/>
                <a:gd name="connsiteY224" fmla="*/ 1101817 h 3259230"/>
                <a:gd name="connsiteX225" fmla="*/ 1248017 w 2090980"/>
                <a:gd name="connsiteY225" fmla="*/ 1106580 h 3259230"/>
                <a:gd name="connsiteX226" fmla="*/ 1171817 w 2090980"/>
                <a:gd name="connsiteY226" fmla="*/ 1097055 h 3259230"/>
                <a:gd name="connsiteX227" fmla="*/ 1162292 w 2090980"/>
                <a:gd name="connsiteY227" fmla="*/ 1068480 h 3259230"/>
                <a:gd name="connsiteX228" fmla="*/ 1167055 w 2090980"/>
                <a:gd name="connsiteY228" fmla="*/ 1006567 h 3259230"/>
                <a:gd name="connsiteX229" fmla="*/ 1176580 w 2090980"/>
                <a:gd name="connsiteY229" fmla="*/ 992280 h 3259230"/>
                <a:gd name="connsiteX230" fmla="*/ 1205155 w 2090980"/>
                <a:gd name="connsiteY230" fmla="*/ 968467 h 3259230"/>
                <a:gd name="connsiteX231" fmla="*/ 1219442 w 2090980"/>
                <a:gd name="connsiteY231" fmla="*/ 963705 h 3259230"/>
                <a:gd name="connsiteX232" fmla="*/ 1228967 w 2090980"/>
                <a:gd name="connsiteY232" fmla="*/ 949417 h 3259230"/>
                <a:gd name="connsiteX233" fmla="*/ 1257542 w 2090980"/>
                <a:gd name="connsiteY233" fmla="*/ 930367 h 3259230"/>
                <a:gd name="connsiteX234" fmla="*/ 1267067 w 2090980"/>
                <a:gd name="connsiteY234" fmla="*/ 901792 h 3259230"/>
                <a:gd name="connsiteX235" fmla="*/ 1271830 w 2090980"/>
                <a:gd name="connsiteY235" fmla="*/ 887505 h 3259230"/>
                <a:gd name="connsiteX236" fmla="*/ 1281355 w 2090980"/>
                <a:gd name="connsiteY236" fmla="*/ 873217 h 3259230"/>
                <a:gd name="connsiteX237" fmla="*/ 1276592 w 2090980"/>
                <a:gd name="connsiteY237" fmla="*/ 811305 h 3259230"/>
                <a:gd name="connsiteX238" fmla="*/ 1271830 w 2090980"/>
                <a:gd name="connsiteY238" fmla="*/ 797017 h 3259230"/>
                <a:gd name="connsiteX239" fmla="*/ 1257542 w 2090980"/>
                <a:gd name="connsiteY239" fmla="*/ 787492 h 3259230"/>
                <a:gd name="connsiteX240" fmla="*/ 1248017 w 2090980"/>
                <a:gd name="connsiteY240" fmla="*/ 758917 h 3259230"/>
                <a:gd name="connsiteX241" fmla="*/ 1243255 w 2090980"/>
                <a:gd name="connsiteY241" fmla="*/ 744630 h 3259230"/>
                <a:gd name="connsiteX242" fmla="*/ 1238492 w 2090980"/>
                <a:gd name="connsiteY242" fmla="*/ 725580 h 3259230"/>
                <a:gd name="connsiteX243" fmla="*/ 1233730 w 2090980"/>
                <a:gd name="connsiteY243" fmla="*/ 687480 h 3259230"/>
                <a:gd name="connsiteX244" fmla="*/ 1228967 w 2090980"/>
                <a:gd name="connsiteY244" fmla="*/ 673192 h 3259230"/>
                <a:gd name="connsiteX245" fmla="*/ 1219442 w 2090980"/>
                <a:gd name="connsiteY245" fmla="*/ 630330 h 3259230"/>
                <a:gd name="connsiteX246" fmla="*/ 1224205 w 2090980"/>
                <a:gd name="connsiteY246" fmla="*/ 596992 h 3259230"/>
                <a:gd name="connsiteX247" fmla="*/ 1228967 w 2090980"/>
                <a:gd name="connsiteY247" fmla="*/ 582705 h 3259230"/>
                <a:gd name="connsiteX248" fmla="*/ 1248017 w 2090980"/>
                <a:gd name="connsiteY248" fmla="*/ 577942 h 3259230"/>
                <a:gd name="connsiteX249" fmla="*/ 1271830 w 2090980"/>
                <a:gd name="connsiteY249" fmla="*/ 554130 h 3259230"/>
                <a:gd name="connsiteX250" fmla="*/ 1300405 w 2090980"/>
                <a:gd name="connsiteY250" fmla="*/ 525555 h 3259230"/>
                <a:gd name="connsiteX251" fmla="*/ 1305167 w 2090980"/>
                <a:gd name="connsiteY251" fmla="*/ 511267 h 3259230"/>
                <a:gd name="connsiteX252" fmla="*/ 1314692 w 2090980"/>
                <a:gd name="connsiteY252" fmla="*/ 496980 h 3259230"/>
                <a:gd name="connsiteX253" fmla="*/ 1319455 w 2090980"/>
                <a:gd name="connsiteY253" fmla="*/ 477930 h 3259230"/>
                <a:gd name="connsiteX254" fmla="*/ 1343267 w 2090980"/>
                <a:gd name="connsiteY254" fmla="*/ 411255 h 3259230"/>
                <a:gd name="connsiteX255" fmla="*/ 1352792 w 2090980"/>
                <a:gd name="connsiteY255" fmla="*/ 311242 h 3259230"/>
                <a:gd name="connsiteX256" fmla="*/ 1362317 w 2090980"/>
                <a:gd name="connsiteY256" fmla="*/ 268380 h 3259230"/>
                <a:gd name="connsiteX257" fmla="*/ 1367080 w 2090980"/>
                <a:gd name="connsiteY257" fmla="*/ 235042 h 3259230"/>
                <a:gd name="connsiteX258" fmla="*/ 1376605 w 2090980"/>
                <a:gd name="connsiteY258" fmla="*/ 206467 h 3259230"/>
                <a:gd name="connsiteX259" fmla="*/ 1381367 w 2090980"/>
                <a:gd name="connsiteY259" fmla="*/ 187417 h 3259230"/>
                <a:gd name="connsiteX260" fmla="*/ 1390892 w 2090980"/>
                <a:gd name="connsiteY260" fmla="*/ 92167 h 3259230"/>
                <a:gd name="connsiteX261" fmla="*/ 1414705 w 2090980"/>
                <a:gd name="connsiteY261" fmla="*/ 44542 h 3259230"/>
                <a:gd name="connsiteX262" fmla="*/ 1443280 w 2090980"/>
                <a:gd name="connsiteY262" fmla="*/ 20730 h 3259230"/>
                <a:gd name="connsiteX263" fmla="*/ 1471855 w 2090980"/>
                <a:gd name="connsiteY263" fmla="*/ 11205 h 3259230"/>
                <a:gd name="connsiteX264" fmla="*/ 1486142 w 2090980"/>
                <a:gd name="connsiteY264" fmla="*/ 6442 h 3259230"/>
                <a:gd name="connsiteX265" fmla="*/ 1500431 w 2090980"/>
                <a:gd name="connsiteY265" fmla="*/ 1680 h 3259230"/>
                <a:gd name="connsiteX266" fmla="*/ 1564387 w 2090980"/>
                <a:gd name="connsiteY266" fmla="*/ 1679 h 3259230"/>
                <a:gd name="connsiteX0" fmla="*/ 1684860 w 2211453"/>
                <a:gd name="connsiteY0" fmla="*/ 1679 h 3259230"/>
                <a:gd name="connsiteX1" fmla="*/ 1744728 w 2211453"/>
                <a:gd name="connsiteY1" fmla="*/ 42161 h 3259230"/>
                <a:gd name="connsiteX2" fmla="*/ 1759015 w 2211453"/>
                <a:gd name="connsiteY2" fmla="*/ 111217 h 3259230"/>
                <a:gd name="connsiteX3" fmla="*/ 1768540 w 2211453"/>
                <a:gd name="connsiteY3" fmla="*/ 154080 h 3259230"/>
                <a:gd name="connsiteX4" fmla="*/ 1778065 w 2211453"/>
                <a:gd name="connsiteY4" fmla="*/ 215992 h 3259230"/>
                <a:gd name="connsiteX5" fmla="*/ 1787590 w 2211453"/>
                <a:gd name="connsiteY5" fmla="*/ 249330 h 3259230"/>
                <a:gd name="connsiteX6" fmla="*/ 1801878 w 2211453"/>
                <a:gd name="connsiteY6" fmla="*/ 325530 h 3259230"/>
                <a:gd name="connsiteX7" fmla="*/ 1811403 w 2211453"/>
                <a:gd name="connsiteY7" fmla="*/ 354105 h 3259230"/>
                <a:gd name="connsiteX8" fmla="*/ 1816165 w 2211453"/>
                <a:gd name="connsiteY8" fmla="*/ 368392 h 3259230"/>
                <a:gd name="connsiteX9" fmla="*/ 1825690 w 2211453"/>
                <a:gd name="connsiteY9" fmla="*/ 382680 h 3259230"/>
                <a:gd name="connsiteX10" fmla="*/ 1835215 w 2211453"/>
                <a:gd name="connsiteY10" fmla="*/ 411255 h 3259230"/>
                <a:gd name="connsiteX11" fmla="*/ 1854265 w 2211453"/>
                <a:gd name="connsiteY11" fmla="*/ 439830 h 3259230"/>
                <a:gd name="connsiteX12" fmla="*/ 1859028 w 2211453"/>
                <a:gd name="connsiteY12" fmla="*/ 454117 h 3259230"/>
                <a:gd name="connsiteX13" fmla="*/ 1882840 w 2211453"/>
                <a:gd name="connsiteY13" fmla="*/ 482692 h 3259230"/>
                <a:gd name="connsiteX14" fmla="*/ 1897128 w 2211453"/>
                <a:gd name="connsiteY14" fmla="*/ 487455 h 3259230"/>
                <a:gd name="connsiteX15" fmla="*/ 1906653 w 2211453"/>
                <a:gd name="connsiteY15" fmla="*/ 501742 h 3259230"/>
                <a:gd name="connsiteX16" fmla="*/ 1935228 w 2211453"/>
                <a:gd name="connsiteY16" fmla="*/ 520792 h 3259230"/>
                <a:gd name="connsiteX17" fmla="*/ 1963803 w 2211453"/>
                <a:gd name="connsiteY17" fmla="*/ 563655 h 3259230"/>
                <a:gd name="connsiteX18" fmla="*/ 1973328 w 2211453"/>
                <a:gd name="connsiteY18" fmla="*/ 577942 h 3259230"/>
                <a:gd name="connsiteX19" fmla="*/ 1968565 w 2211453"/>
                <a:gd name="connsiteY19" fmla="*/ 611280 h 3259230"/>
                <a:gd name="connsiteX20" fmla="*/ 1959040 w 2211453"/>
                <a:gd name="connsiteY20" fmla="*/ 673192 h 3259230"/>
                <a:gd name="connsiteX21" fmla="*/ 1949515 w 2211453"/>
                <a:gd name="connsiteY21" fmla="*/ 701767 h 3259230"/>
                <a:gd name="connsiteX22" fmla="*/ 1939990 w 2211453"/>
                <a:gd name="connsiteY22" fmla="*/ 716055 h 3259230"/>
                <a:gd name="connsiteX23" fmla="*/ 1935228 w 2211453"/>
                <a:gd name="connsiteY23" fmla="*/ 735105 h 3259230"/>
                <a:gd name="connsiteX24" fmla="*/ 1930465 w 2211453"/>
                <a:gd name="connsiteY24" fmla="*/ 749392 h 3259230"/>
                <a:gd name="connsiteX25" fmla="*/ 1935228 w 2211453"/>
                <a:gd name="connsiteY25" fmla="*/ 777967 h 3259230"/>
                <a:gd name="connsiteX26" fmla="*/ 1944753 w 2211453"/>
                <a:gd name="connsiteY26" fmla="*/ 806542 h 3259230"/>
                <a:gd name="connsiteX27" fmla="*/ 1949515 w 2211453"/>
                <a:gd name="connsiteY27" fmla="*/ 820830 h 3259230"/>
                <a:gd name="connsiteX28" fmla="*/ 1959040 w 2211453"/>
                <a:gd name="connsiteY28" fmla="*/ 835117 h 3259230"/>
                <a:gd name="connsiteX29" fmla="*/ 1963803 w 2211453"/>
                <a:gd name="connsiteY29" fmla="*/ 854167 h 3259230"/>
                <a:gd name="connsiteX30" fmla="*/ 1973328 w 2211453"/>
                <a:gd name="connsiteY30" fmla="*/ 954180 h 3259230"/>
                <a:gd name="connsiteX31" fmla="*/ 1978090 w 2211453"/>
                <a:gd name="connsiteY31" fmla="*/ 992280 h 3259230"/>
                <a:gd name="connsiteX32" fmla="*/ 1973328 w 2211453"/>
                <a:gd name="connsiteY32" fmla="*/ 1016092 h 3259230"/>
                <a:gd name="connsiteX33" fmla="*/ 1959040 w 2211453"/>
                <a:gd name="connsiteY33" fmla="*/ 1087530 h 3259230"/>
                <a:gd name="connsiteX34" fmla="*/ 1949515 w 2211453"/>
                <a:gd name="connsiteY34" fmla="*/ 1116105 h 3259230"/>
                <a:gd name="connsiteX35" fmla="*/ 1939990 w 2211453"/>
                <a:gd name="connsiteY35" fmla="*/ 1144680 h 3259230"/>
                <a:gd name="connsiteX36" fmla="*/ 1925703 w 2211453"/>
                <a:gd name="connsiteY36" fmla="*/ 1187542 h 3259230"/>
                <a:gd name="connsiteX37" fmla="*/ 1920940 w 2211453"/>
                <a:gd name="connsiteY37" fmla="*/ 1201830 h 3259230"/>
                <a:gd name="connsiteX38" fmla="*/ 1887603 w 2211453"/>
                <a:gd name="connsiteY38" fmla="*/ 1244692 h 3259230"/>
                <a:gd name="connsiteX39" fmla="*/ 1878078 w 2211453"/>
                <a:gd name="connsiteY39" fmla="*/ 1258980 h 3259230"/>
                <a:gd name="connsiteX40" fmla="*/ 1849503 w 2211453"/>
                <a:gd name="connsiteY40" fmla="*/ 1278030 h 3259230"/>
                <a:gd name="connsiteX41" fmla="*/ 1839978 w 2211453"/>
                <a:gd name="connsiteY41" fmla="*/ 1292317 h 3259230"/>
                <a:gd name="connsiteX42" fmla="*/ 1811403 w 2211453"/>
                <a:gd name="connsiteY42" fmla="*/ 1311367 h 3259230"/>
                <a:gd name="connsiteX43" fmla="*/ 1801878 w 2211453"/>
                <a:gd name="connsiteY43" fmla="*/ 1325655 h 3259230"/>
                <a:gd name="connsiteX44" fmla="*/ 1787590 w 2211453"/>
                <a:gd name="connsiteY44" fmla="*/ 1335180 h 3259230"/>
                <a:gd name="connsiteX45" fmla="*/ 1778065 w 2211453"/>
                <a:gd name="connsiteY45" fmla="*/ 1378042 h 3259230"/>
                <a:gd name="connsiteX46" fmla="*/ 1792353 w 2211453"/>
                <a:gd name="connsiteY46" fmla="*/ 1406617 h 3259230"/>
                <a:gd name="connsiteX47" fmla="*/ 1806640 w 2211453"/>
                <a:gd name="connsiteY47" fmla="*/ 1416142 h 3259230"/>
                <a:gd name="connsiteX48" fmla="*/ 1844740 w 2211453"/>
                <a:gd name="connsiteY48" fmla="*/ 1439955 h 3259230"/>
                <a:gd name="connsiteX49" fmla="*/ 1859028 w 2211453"/>
                <a:gd name="connsiteY49" fmla="*/ 1444717 h 3259230"/>
                <a:gd name="connsiteX50" fmla="*/ 1868553 w 2211453"/>
                <a:gd name="connsiteY50" fmla="*/ 1459005 h 3259230"/>
                <a:gd name="connsiteX51" fmla="*/ 1901890 w 2211453"/>
                <a:gd name="connsiteY51" fmla="*/ 1497105 h 3259230"/>
                <a:gd name="connsiteX52" fmla="*/ 1920940 w 2211453"/>
                <a:gd name="connsiteY52" fmla="*/ 1539967 h 3259230"/>
                <a:gd name="connsiteX53" fmla="*/ 1935228 w 2211453"/>
                <a:gd name="connsiteY53" fmla="*/ 1544730 h 3259230"/>
                <a:gd name="connsiteX54" fmla="*/ 1939990 w 2211453"/>
                <a:gd name="connsiteY54" fmla="*/ 1559017 h 3259230"/>
                <a:gd name="connsiteX55" fmla="*/ 1968565 w 2211453"/>
                <a:gd name="connsiteY55" fmla="*/ 1578067 h 3259230"/>
                <a:gd name="connsiteX56" fmla="*/ 1987615 w 2211453"/>
                <a:gd name="connsiteY56" fmla="*/ 1620930 h 3259230"/>
                <a:gd name="connsiteX57" fmla="*/ 2001903 w 2211453"/>
                <a:gd name="connsiteY57" fmla="*/ 1630455 h 3259230"/>
                <a:gd name="connsiteX58" fmla="*/ 2049528 w 2211453"/>
                <a:gd name="connsiteY58" fmla="*/ 1644742 h 3259230"/>
                <a:gd name="connsiteX59" fmla="*/ 2063815 w 2211453"/>
                <a:gd name="connsiteY59" fmla="*/ 1649505 h 3259230"/>
                <a:gd name="connsiteX60" fmla="*/ 2092390 w 2211453"/>
                <a:gd name="connsiteY60" fmla="*/ 1663792 h 3259230"/>
                <a:gd name="connsiteX61" fmla="*/ 2135253 w 2211453"/>
                <a:gd name="connsiteY61" fmla="*/ 1692367 h 3259230"/>
                <a:gd name="connsiteX62" fmla="*/ 2149540 w 2211453"/>
                <a:gd name="connsiteY62" fmla="*/ 1701892 h 3259230"/>
                <a:gd name="connsiteX63" fmla="*/ 2159065 w 2211453"/>
                <a:gd name="connsiteY63" fmla="*/ 1716180 h 3259230"/>
                <a:gd name="connsiteX64" fmla="*/ 2173353 w 2211453"/>
                <a:gd name="connsiteY64" fmla="*/ 1725705 h 3259230"/>
                <a:gd name="connsiteX65" fmla="*/ 2182878 w 2211453"/>
                <a:gd name="connsiteY65" fmla="*/ 1754280 h 3259230"/>
                <a:gd name="connsiteX66" fmla="*/ 2187640 w 2211453"/>
                <a:gd name="connsiteY66" fmla="*/ 1768567 h 3259230"/>
                <a:gd name="connsiteX67" fmla="*/ 2192403 w 2211453"/>
                <a:gd name="connsiteY67" fmla="*/ 1782855 h 3259230"/>
                <a:gd name="connsiteX68" fmla="*/ 2197165 w 2211453"/>
                <a:gd name="connsiteY68" fmla="*/ 1806667 h 3259230"/>
                <a:gd name="connsiteX69" fmla="*/ 2201928 w 2211453"/>
                <a:gd name="connsiteY69" fmla="*/ 1820955 h 3259230"/>
                <a:gd name="connsiteX70" fmla="*/ 2211453 w 2211453"/>
                <a:gd name="connsiteY70" fmla="*/ 1859055 h 3259230"/>
                <a:gd name="connsiteX71" fmla="*/ 2201928 w 2211453"/>
                <a:gd name="connsiteY71" fmla="*/ 1935255 h 3259230"/>
                <a:gd name="connsiteX72" fmla="*/ 2192403 w 2211453"/>
                <a:gd name="connsiteY72" fmla="*/ 1963830 h 3259230"/>
                <a:gd name="connsiteX73" fmla="*/ 2187640 w 2211453"/>
                <a:gd name="connsiteY73" fmla="*/ 1978117 h 3259230"/>
                <a:gd name="connsiteX74" fmla="*/ 2168590 w 2211453"/>
                <a:gd name="connsiteY74" fmla="*/ 2006692 h 3259230"/>
                <a:gd name="connsiteX75" fmla="*/ 2154303 w 2211453"/>
                <a:gd name="connsiteY75" fmla="*/ 2035267 h 3259230"/>
                <a:gd name="connsiteX76" fmla="*/ 2140015 w 2211453"/>
                <a:gd name="connsiteY76" fmla="*/ 2044792 h 3259230"/>
                <a:gd name="connsiteX77" fmla="*/ 2130490 w 2211453"/>
                <a:gd name="connsiteY77" fmla="*/ 2059080 h 3259230"/>
                <a:gd name="connsiteX78" fmla="*/ 2116203 w 2211453"/>
                <a:gd name="connsiteY78" fmla="*/ 2063842 h 3259230"/>
                <a:gd name="connsiteX79" fmla="*/ 2054290 w 2211453"/>
                <a:gd name="connsiteY79" fmla="*/ 2078130 h 3259230"/>
                <a:gd name="connsiteX80" fmla="*/ 2040003 w 2211453"/>
                <a:gd name="connsiteY80" fmla="*/ 2092417 h 3259230"/>
                <a:gd name="connsiteX81" fmla="*/ 2025715 w 2211453"/>
                <a:gd name="connsiteY81" fmla="*/ 2101942 h 3259230"/>
                <a:gd name="connsiteX82" fmla="*/ 2006665 w 2211453"/>
                <a:gd name="connsiteY82" fmla="*/ 2130517 h 3259230"/>
                <a:gd name="connsiteX83" fmla="*/ 1978090 w 2211453"/>
                <a:gd name="connsiteY83" fmla="*/ 2173380 h 3259230"/>
                <a:gd name="connsiteX84" fmla="*/ 1959040 w 2211453"/>
                <a:gd name="connsiteY84" fmla="*/ 2201955 h 3259230"/>
                <a:gd name="connsiteX85" fmla="*/ 1949515 w 2211453"/>
                <a:gd name="connsiteY85" fmla="*/ 2216242 h 3259230"/>
                <a:gd name="connsiteX86" fmla="*/ 1920940 w 2211453"/>
                <a:gd name="connsiteY86" fmla="*/ 2273392 h 3259230"/>
                <a:gd name="connsiteX87" fmla="*/ 1911415 w 2211453"/>
                <a:gd name="connsiteY87" fmla="*/ 2287680 h 3259230"/>
                <a:gd name="connsiteX88" fmla="*/ 1901890 w 2211453"/>
                <a:gd name="connsiteY88" fmla="*/ 2316255 h 3259230"/>
                <a:gd name="connsiteX89" fmla="*/ 1897128 w 2211453"/>
                <a:gd name="connsiteY89" fmla="*/ 2330542 h 3259230"/>
                <a:gd name="connsiteX90" fmla="*/ 1906653 w 2211453"/>
                <a:gd name="connsiteY90" fmla="*/ 2363880 h 3259230"/>
                <a:gd name="connsiteX91" fmla="*/ 1916178 w 2211453"/>
                <a:gd name="connsiteY91" fmla="*/ 2392455 h 3259230"/>
                <a:gd name="connsiteX92" fmla="*/ 1920940 w 2211453"/>
                <a:gd name="connsiteY92" fmla="*/ 2406742 h 3259230"/>
                <a:gd name="connsiteX93" fmla="*/ 1930465 w 2211453"/>
                <a:gd name="connsiteY93" fmla="*/ 2449605 h 3259230"/>
                <a:gd name="connsiteX94" fmla="*/ 1939990 w 2211453"/>
                <a:gd name="connsiteY94" fmla="*/ 2463892 h 3259230"/>
                <a:gd name="connsiteX95" fmla="*/ 1949515 w 2211453"/>
                <a:gd name="connsiteY95" fmla="*/ 2492467 h 3259230"/>
                <a:gd name="connsiteX96" fmla="*/ 1973328 w 2211453"/>
                <a:gd name="connsiteY96" fmla="*/ 2535330 h 3259230"/>
                <a:gd name="connsiteX97" fmla="*/ 1968565 w 2211453"/>
                <a:gd name="connsiteY97" fmla="*/ 2678205 h 3259230"/>
                <a:gd name="connsiteX98" fmla="*/ 1968565 w 2211453"/>
                <a:gd name="connsiteY98" fmla="*/ 2721067 h 3259230"/>
                <a:gd name="connsiteX99" fmla="*/ 1968565 w 2211453"/>
                <a:gd name="connsiteY99" fmla="*/ 3025867 h 3259230"/>
                <a:gd name="connsiteX100" fmla="*/ 1963803 w 2211453"/>
                <a:gd name="connsiteY100" fmla="*/ 3059205 h 3259230"/>
                <a:gd name="connsiteX101" fmla="*/ 1954278 w 2211453"/>
                <a:gd name="connsiteY101" fmla="*/ 3125880 h 3259230"/>
                <a:gd name="connsiteX102" fmla="*/ 1949515 w 2211453"/>
                <a:gd name="connsiteY102" fmla="*/ 3140167 h 3259230"/>
                <a:gd name="connsiteX103" fmla="*/ 1930465 w 2211453"/>
                <a:gd name="connsiteY103" fmla="*/ 3168742 h 3259230"/>
                <a:gd name="connsiteX104" fmla="*/ 1925703 w 2211453"/>
                <a:gd name="connsiteY104" fmla="*/ 3183030 h 3259230"/>
                <a:gd name="connsiteX105" fmla="*/ 1882840 w 2211453"/>
                <a:gd name="connsiteY105" fmla="*/ 3202080 h 3259230"/>
                <a:gd name="connsiteX106" fmla="*/ 1839978 w 2211453"/>
                <a:gd name="connsiteY106" fmla="*/ 3225892 h 3259230"/>
                <a:gd name="connsiteX107" fmla="*/ 1825690 w 2211453"/>
                <a:gd name="connsiteY107" fmla="*/ 3235417 h 3259230"/>
                <a:gd name="connsiteX108" fmla="*/ 1787590 w 2211453"/>
                <a:gd name="connsiteY108" fmla="*/ 3244942 h 3259230"/>
                <a:gd name="connsiteX109" fmla="*/ 1692340 w 2211453"/>
                <a:gd name="connsiteY109" fmla="*/ 3254467 h 3259230"/>
                <a:gd name="connsiteX110" fmla="*/ 1673290 w 2211453"/>
                <a:gd name="connsiteY110" fmla="*/ 3259230 h 3259230"/>
                <a:gd name="connsiteX111" fmla="*/ 1611378 w 2211453"/>
                <a:gd name="connsiteY111" fmla="*/ 3254467 h 3259230"/>
                <a:gd name="connsiteX112" fmla="*/ 1578040 w 2211453"/>
                <a:gd name="connsiteY112" fmla="*/ 3244942 h 3259230"/>
                <a:gd name="connsiteX113" fmla="*/ 1544703 w 2211453"/>
                <a:gd name="connsiteY113" fmla="*/ 3240180 h 3259230"/>
                <a:gd name="connsiteX114" fmla="*/ 1530415 w 2211453"/>
                <a:gd name="connsiteY114" fmla="*/ 3235417 h 3259230"/>
                <a:gd name="connsiteX115" fmla="*/ 1478028 w 2211453"/>
                <a:gd name="connsiteY115" fmla="*/ 3225892 h 3259230"/>
                <a:gd name="connsiteX116" fmla="*/ 1458978 w 2211453"/>
                <a:gd name="connsiteY116" fmla="*/ 3221130 h 3259230"/>
                <a:gd name="connsiteX117" fmla="*/ 1430403 w 2211453"/>
                <a:gd name="connsiteY117" fmla="*/ 3211605 h 3259230"/>
                <a:gd name="connsiteX118" fmla="*/ 1401828 w 2211453"/>
                <a:gd name="connsiteY118" fmla="*/ 3197317 h 3259230"/>
                <a:gd name="connsiteX119" fmla="*/ 1373253 w 2211453"/>
                <a:gd name="connsiteY119" fmla="*/ 3183030 h 3259230"/>
                <a:gd name="connsiteX120" fmla="*/ 1358965 w 2211453"/>
                <a:gd name="connsiteY120" fmla="*/ 3173505 h 3259230"/>
                <a:gd name="connsiteX121" fmla="*/ 1349440 w 2211453"/>
                <a:gd name="connsiteY121" fmla="*/ 3144930 h 3259230"/>
                <a:gd name="connsiteX122" fmla="*/ 1349440 w 2211453"/>
                <a:gd name="connsiteY122" fmla="*/ 3002055 h 3259230"/>
                <a:gd name="connsiteX123" fmla="*/ 1339915 w 2211453"/>
                <a:gd name="connsiteY123" fmla="*/ 2968717 h 3259230"/>
                <a:gd name="connsiteX124" fmla="*/ 1344678 w 2211453"/>
                <a:gd name="connsiteY124" fmla="*/ 2911567 h 3259230"/>
                <a:gd name="connsiteX125" fmla="*/ 1354203 w 2211453"/>
                <a:gd name="connsiteY125" fmla="*/ 2868705 h 3259230"/>
                <a:gd name="connsiteX126" fmla="*/ 1349440 w 2211453"/>
                <a:gd name="connsiteY126" fmla="*/ 2792505 h 3259230"/>
                <a:gd name="connsiteX127" fmla="*/ 1354203 w 2211453"/>
                <a:gd name="connsiteY127" fmla="*/ 2730592 h 3259230"/>
                <a:gd name="connsiteX128" fmla="*/ 1354203 w 2211453"/>
                <a:gd name="connsiteY128" fmla="*/ 2659155 h 3259230"/>
                <a:gd name="connsiteX129" fmla="*/ 1344678 w 2211453"/>
                <a:gd name="connsiteY129" fmla="*/ 2592480 h 3259230"/>
                <a:gd name="connsiteX130" fmla="*/ 1339915 w 2211453"/>
                <a:gd name="connsiteY130" fmla="*/ 2578192 h 3259230"/>
                <a:gd name="connsiteX131" fmla="*/ 1344678 w 2211453"/>
                <a:gd name="connsiteY131" fmla="*/ 2521042 h 3259230"/>
                <a:gd name="connsiteX132" fmla="*/ 1349440 w 2211453"/>
                <a:gd name="connsiteY132" fmla="*/ 2506755 h 3259230"/>
                <a:gd name="connsiteX133" fmla="*/ 1363728 w 2211453"/>
                <a:gd name="connsiteY133" fmla="*/ 2459130 h 3259230"/>
                <a:gd name="connsiteX134" fmla="*/ 1368490 w 2211453"/>
                <a:gd name="connsiteY134" fmla="*/ 2444842 h 3259230"/>
                <a:gd name="connsiteX135" fmla="*/ 1387540 w 2211453"/>
                <a:gd name="connsiteY135" fmla="*/ 2416267 h 3259230"/>
                <a:gd name="connsiteX136" fmla="*/ 1401828 w 2211453"/>
                <a:gd name="connsiteY136" fmla="*/ 2368642 h 3259230"/>
                <a:gd name="connsiteX137" fmla="*/ 1406590 w 2211453"/>
                <a:gd name="connsiteY137" fmla="*/ 2354355 h 3259230"/>
                <a:gd name="connsiteX138" fmla="*/ 1392303 w 2211453"/>
                <a:gd name="connsiteY138" fmla="*/ 2297205 h 3259230"/>
                <a:gd name="connsiteX139" fmla="*/ 1382778 w 2211453"/>
                <a:gd name="connsiteY139" fmla="*/ 2282917 h 3259230"/>
                <a:gd name="connsiteX140" fmla="*/ 1373253 w 2211453"/>
                <a:gd name="connsiteY140" fmla="*/ 2240055 h 3259230"/>
                <a:gd name="connsiteX141" fmla="*/ 1368490 w 2211453"/>
                <a:gd name="connsiteY141" fmla="*/ 2197192 h 3259230"/>
                <a:gd name="connsiteX142" fmla="*/ 1358965 w 2211453"/>
                <a:gd name="connsiteY142" fmla="*/ 2163855 h 3259230"/>
                <a:gd name="connsiteX143" fmla="*/ 1363728 w 2211453"/>
                <a:gd name="connsiteY143" fmla="*/ 2059080 h 3259230"/>
                <a:gd name="connsiteX144" fmla="*/ 1373253 w 2211453"/>
                <a:gd name="connsiteY144" fmla="*/ 2011455 h 3259230"/>
                <a:gd name="connsiteX145" fmla="*/ 1368490 w 2211453"/>
                <a:gd name="connsiteY145" fmla="*/ 1959067 h 3259230"/>
                <a:gd name="connsiteX146" fmla="*/ 1325628 w 2211453"/>
                <a:gd name="connsiteY146" fmla="*/ 1935255 h 3259230"/>
                <a:gd name="connsiteX147" fmla="*/ 1311340 w 2211453"/>
                <a:gd name="connsiteY147" fmla="*/ 1940017 h 3259230"/>
                <a:gd name="connsiteX148" fmla="*/ 1273240 w 2211453"/>
                <a:gd name="connsiteY148" fmla="*/ 1930492 h 3259230"/>
                <a:gd name="connsiteX149" fmla="*/ 1258953 w 2211453"/>
                <a:gd name="connsiteY149" fmla="*/ 1920967 h 3259230"/>
                <a:gd name="connsiteX150" fmla="*/ 1230378 w 2211453"/>
                <a:gd name="connsiteY150" fmla="*/ 1911442 h 3259230"/>
                <a:gd name="connsiteX151" fmla="*/ 1216090 w 2211453"/>
                <a:gd name="connsiteY151" fmla="*/ 1906680 h 3259230"/>
                <a:gd name="connsiteX152" fmla="*/ 1149415 w 2211453"/>
                <a:gd name="connsiteY152" fmla="*/ 1916205 h 3259230"/>
                <a:gd name="connsiteX153" fmla="*/ 1116078 w 2211453"/>
                <a:gd name="connsiteY153" fmla="*/ 1911442 h 3259230"/>
                <a:gd name="connsiteX154" fmla="*/ 1054165 w 2211453"/>
                <a:gd name="connsiteY154" fmla="*/ 1920967 h 3259230"/>
                <a:gd name="connsiteX155" fmla="*/ 992253 w 2211453"/>
                <a:gd name="connsiteY155" fmla="*/ 1916205 h 3259230"/>
                <a:gd name="connsiteX156" fmla="*/ 977965 w 2211453"/>
                <a:gd name="connsiteY156" fmla="*/ 1911442 h 3259230"/>
                <a:gd name="connsiteX157" fmla="*/ 963678 w 2211453"/>
                <a:gd name="connsiteY157" fmla="*/ 1901917 h 3259230"/>
                <a:gd name="connsiteX158" fmla="*/ 944628 w 2211453"/>
                <a:gd name="connsiteY158" fmla="*/ 1897155 h 3259230"/>
                <a:gd name="connsiteX159" fmla="*/ 916053 w 2211453"/>
                <a:gd name="connsiteY159" fmla="*/ 1901917 h 3259230"/>
                <a:gd name="connsiteX160" fmla="*/ 887478 w 2211453"/>
                <a:gd name="connsiteY160" fmla="*/ 1887630 h 3259230"/>
                <a:gd name="connsiteX161" fmla="*/ 816040 w 2211453"/>
                <a:gd name="connsiteY161" fmla="*/ 1892392 h 3259230"/>
                <a:gd name="connsiteX162" fmla="*/ 773178 w 2211453"/>
                <a:gd name="connsiteY162" fmla="*/ 1868580 h 3259230"/>
                <a:gd name="connsiteX163" fmla="*/ 706503 w 2211453"/>
                <a:gd name="connsiteY163" fmla="*/ 1849530 h 3259230"/>
                <a:gd name="connsiteX164" fmla="*/ 668403 w 2211453"/>
                <a:gd name="connsiteY164" fmla="*/ 1844767 h 3259230"/>
                <a:gd name="connsiteX165" fmla="*/ 625540 w 2211453"/>
                <a:gd name="connsiteY165" fmla="*/ 1849530 h 3259230"/>
                <a:gd name="connsiteX166" fmla="*/ 525528 w 2211453"/>
                <a:gd name="connsiteY166" fmla="*/ 1840005 h 3259230"/>
                <a:gd name="connsiteX167" fmla="*/ 454090 w 2211453"/>
                <a:gd name="connsiteY167" fmla="*/ 1830480 h 3259230"/>
                <a:gd name="connsiteX168" fmla="*/ 354078 w 2211453"/>
                <a:gd name="connsiteY168" fmla="*/ 1840005 h 3259230"/>
                <a:gd name="connsiteX169" fmla="*/ 306453 w 2211453"/>
                <a:gd name="connsiteY169" fmla="*/ 1849530 h 3259230"/>
                <a:gd name="connsiteX170" fmla="*/ 268353 w 2211453"/>
                <a:gd name="connsiteY170" fmla="*/ 1859055 h 3259230"/>
                <a:gd name="connsiteX171" fmla="*/ 239778 w 2211453"/>
                <a:gd name="connsiteY171" fmla="*/ 1868580 h 3259230"/>
                <a:gd name="connsiteX172" fmla="*/ 211203 w 2211453"/>
                <a:gd name="connsiteY172" fmla="*/ 1873342 h 3259230"/>
                <a:gd name="connsiteX173" fmla="*/ 182628 w 2211453"/>
                <a:gd name="connsiteY173" fmla="*/ 1863817 h 3259230"/>
                <a:gd name="connsiteX174" fmla="*/ 168340 w 2211453"/>
                <a:gd name="connsiteY174" fmla="*/ 1859055 h 3259230"/>
                <a:gd name="connsiteX175" fmla="*/ 139765 w 2211453"/>
                <a:gd name="connsiteY175" fmla="*/ 1840005 h 3259230"/>
                <a:gd name="connsiteX176" fmla="*/ 120715 w 2211453"/>
                <a:gd name="connsiteY176" fmla="*/ 1811430 h 3259230"/>
                <a:gd name="connsiteX177" fmla="*/ 151400 w 2211453"/>
                <a:gd name="connsiteY177" fmla="*/ 1773330 h 3259230"/>
                <a:gd name="connsiteX178" fmla="*/ 148970 w 2211453"/>
                <a:gd name="connsiteY178" fmla="*/ 1744755 h 3259230"/>
                <a:gd name="connsiteX179" fmla="*/ 24 w 2211453"/>
                <a:gd name="connsiteY179" fmla="*/ 1716180 h 3259230"/>
                <a:gd name="connsiteX180" fmla="*/ 137241 w 2211453"/>
                <a:gd name="connsiteY180" fmla="*/ 1678079 h 3259230"/>
                <a:gd name="connsiteX181" fmla="*/ 149290 w 2211453"/>
                <a:gd name="connsiteY181" fmla="*/ 1649505 h 3259230"/>
                <a:gd name="connsiteX182" fmla="*/ 177865 w 2211453"/>
                <a:gd name="connsiteY182" fmla="*/ 1630455 h 3259230"/>
                <a:gd name="connsiteX183" fmla="*/ 196915 w 2211453"/>
                <a:gd name="connsiteY183" fmla="*/ 1616167 h 3259230"/>
                <a:gd name="connsiteX184" fmla="*/ 230253 w 2211453"/>
                <a:gd name="connsiteY184" fmla="*/ 1606642 h 3259230"/>
                <a:gd name="connsiteX185" fmla="*/ 273115 w 2211453"/>
                <a:gd name="connsiteY185" fmla="*/ 1597117 h 3259230"/>
                <a:gd name="connsiteX186" fmla="*/ 344553 w 2211453"/>
                <a:gd name="connsiteY186" fmla="*/ 1611405 h 3259230"/>
                <a:gd name="connsiteX187" fmla="*/ 358840 w 2211453"/>
                <a:gd name="connsiteY187" fmla="*/ 1620930 h 3259230"/>
                <a:gd name="connsiteX188" fmla="*/ 387415 w 2211453"/>
                <a:gd name="connsiteY188" fmla="*/ 1630455 h 3259230"/>
                <a:gd name="connsiteX189" fmla="*/ 563628 w 2211453"/>
                <a:gd name="connsiteY189" fmla="*/ 1620930 h 3259230"/>
                <a:gd name="connsiteX190" fmla="*/ 596965 w 2211453"/>
                <a:gd name="connsiteY190" fmla="*/ 1611405 h 3259230"/>
                <a:gd name="connsiteX191" fmla="*/ 616015 w 2211453"/>
                <a:gd name="connsiteY191" fmla="*/ 1606642 h 3259230"/>
                <a:gd name="connsiteX192" fmla="*/ 696978 w 2211453"/>
                <a:gd name="connsiteY192" fmla="*/ 1592355 h 3259230"/>
                <a:gd name="connsiteX193" fmla="*/ 758890 w 2211453"/>
                <a:gd name="connsiteY193" fmla="*/ 1582830 h 3259230"/>
                <a:gd name="connsiteX194" fmla="*/ 977965 w 2211453"/>
                <a:gd name="connsiteY194" fmla="*/ 1573305 h 3259230"/>
                <a:gd name="connsiteX195" fmla="*/ 1006540 w 2211453"/>
                <a:gd name="connsiteY195" fmla="*/ 1559017 h 3259230"/>
                <a:gd name="connsiteX196" fmla="*/ 1044640 w 2211453"/>
                <a:gd name="connsiteY196" fmla="*/ 1549492 h 3259230"/>
                <a:gd name="connsiteX197" fmla="*/ 1111315 w 2211453"/>
                <a:gd name="connsiteY197" fmla="*/ 1554255 h 3259230"/>
                <a:gd name="connsiteX198" fmla="*/ 1135128 w 2211453"/>
                <a:gd name="connsiteY198" fmla="*/ 1559017 h 3259230"/>
                <a:gd name="connsiteX199" fmla="*/ 1187515 w 2211453"/>
                <a:gd name="connsiteY199" fmla="*/ 1563780 h 3259230"/>
                <a:gd name="connsiteX200" fmla="*/ 1225615 w 2211453"/>
                <a:gd name="connsiteY200" fmla="*/ 1554255 h 3259230"/>
                <a:gd name="connsiteX201" fmla="*/ 1278003 w 2211453"/>
                <a:gd name="connsiteY201" fmla="*/ 1539967 h 3259230"/>
                <a:gd name="connsiteX202" fmla="*/ 1344678 w 2211453"/>
                <a:gd name="connsiteY202" fmla="*/ 1535205 h 3259230"/>
                <a:gd name="connsiteX203" fmla="*/ 1392303 w 2211453"/>
                <a:gd name="connsiteY203" fmla="*/ 1530442 h 3259230"/>
                <a:gd name="connsiteX204" fmla="*/ 1406590 w 2211453"/>
                <a:gd name="connsiteY204" fmla="*/ 1525680 h 3259230"/>
                <a:gd name="connsiteX205" fmla="*/ 1411353 w 2211453"/>
                <a:gd name="connsiteY205" fmla="*/ 1511392 h 3259230"/>
                <a:gd name="connsiteX206" fmla="*/ 1420878 w 2211453"/>
                <a:gd name="connsiteY206" fmla="*/ 1497105 h 3259230"/>
                <a:gd name="connsiteX207" fmla="*/ 1449453 w 2211453"/>
                <a:gd name="connsiteY207" fmla="*/ 1473292 h 3259230"/>
                <a:gd name="connsiteX208" fmla="*/ 1458978 w 2211453"/>
                <a:gd name="connsiteY208" fmla="*/ 1459005 h 3259230"/>
                <a:gd name="connsiteX209" fmla="*/ 1487553 w 2211453"/>
                <a:gd name="connsiteY209" fmla="*/ 1439955 h 3259230"/>
                <a:gd name="connsiteX210" fmla="*/ 1516128 w 2211453"/>
                <a:gd name="connsiteY210" fmla="*/ 1430430 h 3259230"/>
                <a:gd name="connsiteX211" fmla="*/ 1544703 w 2211453"/>
                <a:gd name="connsiteY211" fmla="*/ 1406617 h 3259230"/>
                <a:gd name="connsiteX212" fmla="*/ 1554228 w 2211453"/>
                <a:gd name="connsiteY212" fmla="*/ 1378042 h 3259230"/>
                <a:gd name="connsiteX213" fmla="*/ 1535178 w 2211453"/>
                <a:gd name="connsiteY213" fmla="*/ 1325655 h 3259230"/>
                <a:gd name="connsiteX214" fmla="*/ 1506603 w 2211453"/>
                <a:gd name="connsiteY214" fmla="*/ 1301842 h 3259230"/>
                <a:gd name="connsiteX215" fmla="*/ 1497078 w 2211453"/>
                <a:gd name="connsiteY215" fmla="*/ 1287555 h 3259230"/>
                <a:gd name="connsiteX216" fmla="*/ 1482790 w 2211453"/>
                <a:gd name="connsiteY216" fmla="*/ 1268505 h 3259230"/>
                <a:gd name="connsiteX217" fmla="*/ 1463740 w 2211453"/>
                <a:gd name="connsiteY217" fmla="*/ 1239930 h 3259230"/>
                <a:gd name="connsiteX218" fmla="*/ 1449453 w 2211453"/>
                <a:gd name="connsiteY218" fmla="*/ 1230405 h 3259230"/>
                <a:gd name="connsiteX219" fmla="*/ 1435165 w 2211453"/>
                <a:gd name="connsiteY219" fmla="*/ 1201830 h 3259230"/>
                <a:gd name="connsiteX220" fmla="*/ 1425640 w 2211453"/>
                <a:gd name="connsiteY220" fmla="*/ 1173255 h 3259230"/>
                <a:gd name="connsiteX221" fmla="*/ 1420878 w 2211453"/>
                <a:gd name="connsiteY221" fmla="*/ 1158967 h 3259230"/>
                <a:gd name="connsiteX222" fmla="*/ 1416115 w 2211453"/>
                <a:gd name="connsiteY222" fmla="*/ 1144680 h 3259230"/>
                <a:gd name="connsiteX223" fmla="*/ 1406590 w 2211453"/>
                <a:gd name="connsiteY223" fmla="*/ 1111342 h 3259230"/>
                <a:gd name="connsiteX224" fmla="*/ 1392303 w 2211453"/>
                <a:gd name="connsiteY224" fmla="*/ 1101817 h 3259230"/>
                <a:gd name="connsiteX225" fmla="*/ 1368490 w 2211453"/>
                <a:gd name="connsiteY225" fmla="*/ 1106580 h 3259230"/>
                <a:gd name="connsiteX226" fmla="*/ 1292290 w 2211453"/>
                <a:gd name="connsiteY226" fmla="*/ 1097055 h 3259230"/>
                <a:gd name="connsiteX227" fmla="*/ 1282765 w 2211453"/>
                <a:gd name="connsiteY227" fmla="*/ 1068480 h 3259230"/>
                <a:gd name="connsiteX228" fmla="*/ 1287528 w 2211453"/>
                <a:gd name="connsiteY228" fmla="*/ 1006567 h 3259230"/>
                <a:gd name="connsiteX229" fmla="*/ 1297053 w 2211453"/>
                <a:gd name="connsiteY229" fmla="*/ 992280 h 3259230"/>
                <a:gd name="connsiteX230" fmla="*/ 1325628 w 2211453"/>
                <a:gd name="connsiteY230" fmla="*/ 968467 h 3259230"/>
                <a:gd name="connsiteX231" fmla="*/ 1339915 w 2211453"/>
                <a:gd name="connsiteY231" fmla="*/ 963705 h 3259230"/>
                <a:gd name="connsiteX232" fmla="*/ 1349440 w 2211453"/>
                <a:gd name="connsiteY232" fmla="*/ 949417 h 3259230"/>
                <a:gd name="connsiteX233" fmla="*/ 1378015 w 2211453"/>
                <a:gd name="connsiteY233" fmla="*/ 930367 h 3259230"/>
                <a:gd name="connsiteX234" fmla="*/ 1387540 w 2211453"/>
                <a:gd name="connsiteY234" fmla="*/ 901792 h 3259230"/>
                <a:gd name="connsiteX235" fmla="*/ 1392303 w 2211453"/>
                <a:gd name="connsiteY235" fmla="*/ 887505 h 3259230"/>
                <a:gd name="connsiteX236" fmla="*/ 1401828 w 2211453"/>
                <a:gd name="connsiteY236" fmla="*/ 873217 h 3259230"/>
                <a:gd name="connsiteX237" fmla="*/ 1397065 w 2211453"/>
                <a:gd name="connsiteY237" fmla="*/ 811305 h 3259230"/>
                <a:gd name="connsiteX238" fmla="*/ 1392303 w 2211453"/>
                <a:gd name="connsiteY238" fmla="*/ 797017 h 3259230"/>
                <a:gd name="connsiteX239" fmla="*/ 1378015 w 2211453"/>
                <a:gd name="connsiteY239" fmla="*/ 787492 h 3259230"/>
                <a:gd name="connsiteX240" fmla="*/ 1368490 w 2211453"/>
                <a:gd name="connsiteY240" fmla="*/ 758917 h 3259230"/>
                <a:gd name="connsiteX241" fmla="*/ 1363728 w 2211453"/>
                <a:gd name="connsiteY241" fmla="*/ 744630 h 3259230"/>
                <a:gd name="connsiteX242" fmla="*/ 1358965 w 2211453"/>
                <a:gd name="connsiteY242" fmla="*/ 725580 h 3259230"/>
                <a:gd name="connsiteX243" fmla="*/ 1354203 w 2211453"/>
                <a:gd name="connsiteY243" fmla="*/ 687480 h 3259230"/>
                <a:gd name="connsiteX244" fmla="*/ 1349440 w 2211453"/>
                <a:gd name="connsiteY244" fmla="*/ 673192 h 3259230"/>
                <a:gd name="connsiteX245" fmla="*/ 1339915 w 2211453"/>
                <a:gd name="connsiteY245" fmla="*/ 630330 h 3259230"/>
                <a:gd name="connsiteX246" fmla="*/ 1344678 w 2211453"/>
                <a:gd name="connsiteY246" fmla="*/ 596992 h 3259230"/>
                <a:gd name="connsiteX247" fmla="*/ 1349440 w 2211453"/>
                <a:gd name="connsiteY247" fmla="*/ 582705 h 3259230"/>
                <a:gd name="connsiteX248" fmla="*/ 1368490 w 2211453"/>
                <a:gd name="connsiteY248" fmla="*/ 577942 h 3259230"/>
                <a:gd name="connsiteX249" fmla="*/ 1392303 w 2211453"/>
                <a:gd name="connsiteY249" fmla="*/ 554130 h 3259230"/>
                <a:gd name="connsiteX250" fmla="*/ 1420878 w 2211453"/>
                <a:gd name="connsiteY250" fmla="*/ 525555 h 3259230"/>
                <a:gd name="connsiteX251" fmla="*/ 1425640 w 2211453"/>
                <a:gd name="connsiteY251" fmla="*/ 511267 h 3259230"/>
                <a:gd name="connsiteX252" fmla="*/ 1435165 w 2211453"/>
                <a:gd name="connsiteY252" fmla="*/ 496980 h 3259230"/>
                <a:gd name="connsiteX253" fmla="*/ 1439928 w 2211453"/>
                <a:gd name="connsiteY253" fmla="*/ 477930 h 3259230"/>
                <a:gd name="connsiteX254" fmla="*/ 1463740 w 2211453"/>
                <a:gd name="connsiteY254" fmla="*/ 411255 h 3259230"/>
                <a:gd name="connsiteX255" fmla="*/ 1473265 w 2211453"/>
                <a:gd name="connsiteY255" fmla="*/ 311242 h 3259230"/>
                <a:gd name="connsiteX256" fmla="*/ 1482790 w 2211453"/>
                <a:gd name="connsiteY256" fmla="*/ 268380 h 3259230"/>
                <a:gd name="connsiteX257" fmla="*/ 1487553 w 2211453"/>
                <a:gd name="connsiteY257" fmla="*/ 235042 h 3259230"/>
                <a:gd name="connsiteX258" fmla="*/ 1497078 w 2211453"/>
                <a:gd name="connsiteY258" fmla="*/ 206467 h 3259230"/>
                <a:gd name="connsiteX259" fmla="*/ 1501840 w 2211453"/>
                <a:gd name="connsiteY259" fmla="*/ 187417 h 3259230"/>
                <a:gd name="connsiteX260" fmla="*/ 1511365 w 2211453"/>
                <a:gd name="connsiteY260" fmla="*/ 92167 h 3259230"/>
                <a:gd name="connsiteX261" fmla="*/ 1535178 w 2211453"/>
                <a:gd name="connsiteY261" fmla="*/ 44542 h 3259230"/>
                <a:gd name="connsiteX262" fmla="*/ 1563753 w 2211453"/>
                <a:gd name="connsiteY262" fmla="*/ 20730 h 3259230"/>
                <a:gd name="connsiteX263" fmla="*/ 1592328 w 2211453"/>
                <a:gd name="connsiteY263" fmla="*/ 11205 h 3259230"/>
                <a:gd name="connsiteX264" fmla="*/ 1606615 w 2211453"/>
                <a:gd name="connsiteY264" fmla="*/ 6442 h 3259230"/>
                <a:gd name="connsiteX265" fmla="*/ 1620904 w 2211453"/>
                <a:gd name="connsiteY265" fmla="*/ 1680 h 3259230"/>
                <a:gd name="connsiteX266" fmla="*/ 1684860 w 2211453"/>
                <a:gd name="connsiteY266" fmla="*/ 1679 h 3259230"/>
                <a:gd name="connsiteX0" fmla="*/ 1564387 w 2090980"/>
                <a:gd name="connsiteY0" fmla="*/ 1679 h 3259230"/>
                <a:gd name="connsiteX1" fmla="*/ 1624255 w 2090980"/>
                <a:gd name="connsiteY1" fmla="*/ 42161 h 3259230"/>
                <a:gd name="connsiteX2" fmla="*/ 1638542 w 2090980"/>
                <a:gd name="connsiteY2" fmla="*/ 111217 h 3259230"/>
                <a:gd name="connsiteX3" fmla="*/ 1648067 w 2090980"/>
                <a:gd name="connsiteY3" fmla="*/ 154080 h 3259230"/>
                <a:gd name="connsiteX4" fmla="*/ 1657592 w 2090980"/>
                <a:gd name="connsiteY4" fmla="*/ 215992 h 3259230"/>
                <a:gd name="connsiteX5" fmla="*/ 1667117 w 2090980"/>
                <a:gd name="connsiteY5" fmla="*/ 249330 h 3259230"/>
                <a:gd name="connsiteX6" fmla="*/ 1681405 w 2090980"/>
                <a:gd name="connsiteY6" fmla="*/ 325530 h 3259230"/>
                <a:gd name="connsiteX7" fmla="*/ 1690930 w 2090980"/>
                <a:gd name="connsiteY7" fmla="*/ 354105 h 3259230"/>
                <a:gd name="connsiteX8" fmla="*/ 1695692 w 2090980"/>
                <a:gd name="connsiteY8" fmla="*/ 368392 h 3259230"/>
                <a:gd name="connsiteX9" fmla="*/ 1705217 w 2090980"/>
                <a:gd name="connsiteY9" fmla="*/ 382680 h 3259230"/>
                <a:gd name="connsiteX10" fmla="*/ 1714742 w 2090980"/>
                <a:gd name="connsiteY10" fmla="*/ 411255 h 3259230"/>
                <a:gd name="connsiteX11" fmla="*/ 1733792 w 2090980"/>
                <a:gd name="connsiteY11" fmla="*/ 439830 h 3259230"/>
                <a:gd name="connsiteX12" fmla="*/ 1738555 w 2090980"/>
                <a:gd name="connsiteY12" fmla="*/ 454117 h 3259230"/>
                <a:gd name="connsiteX13" fmla="*/ 1762367 w 2090980"/>
                <a:gd name="connsiteY13" fmla="*/ 482692 h 3259230"/>
                <a:gd name="connsiteX14" fmla="*/ 1776655 w 2090980"/>
                <a:gd name="connsiteY14" fmla="*/ 487455 h 3259230"/>
                <a:gd name="connsiteX15" fmla="*/ 1786180 w 2090980"/>
                <a:gd name="connsiteY15" fmla="*/ 501742 h 3259230"/>
                <a:gd name="connsiteX16" fmla="*/ 1814755 w 2090980"/>
                <a:gd name="connsiteY16" fmla="*/ 520792 h 3259230"/>
                <a:gd name="connsiteX17" fmla="*/ 1843330 w 2090980"/>
                <a:gd name="connsiteY17" fmla="*/ 563655 h 3259230"/>
                <a:gd name="connsiteX18" fmla="*/ 1852855 w 2090980"/>
                <a:gd name="connsiteY18" fmla="*/ 577942 h 3259230"/>
                <a:gd name="connsiteX19" fmla="*/ 1848092 w 2090980"/>
                <a:gd name="connsiteY19" fmla="*/ 611280 h 3259230"/>
                <a:gd name="connsiteX20" fmla="*/ 1838567 w 2090980"/>
                <a:gd name="connsiteY20" fmla="*/ 673192 h 3259230"/>
                <a:gd name="connsiteX21" fmla="*/ 1829042 w 2090980"/>
                <a:gd name="connsiteY21" fmla="*/ 701767 h 3259230"/>
                <a:gd name="connsiteX22" fmla="*/ 1819517 w 2090980"/>
                <a:gd name="connsiteY22" fmla="*/ 716055 h 3259230"/>
                <a:gd name="connsiteX23" fmla="*/ 1814755 w 2090980"/>
                <a:gd name="connsiteY23" fmla="*/ 735105 h 3259230"/>
                <a:gd name="connsiteX24" fmla="*/ 1809992 w 2090980"/>
                <a:gd name="connsiteY24" fmla="*/ 749392 h 3259230"/>
                <a:gd name="connsiteX25" fmla="*/ 1814755 w 2090980"/>
                <a:gd name="connsiteY25" fmla="*/ 777967 h 3259230"/>
                <a:gd name="connsiteX26" fmla="*/ 1824280 w 2090980"/>
                <a:gd name="connsiteY26" fmla="*/ 806542 h 3259230"/>
                <a:gd name="connsiteX27" fmla="*/ 1829042 w 2090980"/>
                <a:gd name="connsiteY27" fmla="*/ 820830 h 3259230"/>
                <a:gd name="connsiteX28" fmla="*/ 1838567 w 2090980"/>
                <a:gd name="connsiteY28" fmla="*/ 835117 h 3259230"/>
                <a:gd name="connsiteX29" fmla="*/ 1843330 w 2090980"/>
                <a:gd name="connsiteY29" fmla="*/ 854167 h 3259230"/>
                <a:gd name="connsiteX30" fmla="*/ 1852855 w 2090980"/>
                <a:gd name="connsiteY30" fmla="*/ 954180 h 3259230"/>
                <a:gd name="connsiteX31" fmla="*/ 1857617 w 2090980"/>
                <a:gd name="connsiteY31" fmla="*/ 992280 h 3259230"/>
                <a:gd name="connsiteX32" fmla="*/ 1852855 w 2090980"/>
                <a:gd name="connsiteY32" fmla="*/ 1016092 h 3259230"/>
                <a:gd name="connsiteX33" fmla="*/ 1838567 w 2090980"/>
                <a:gd name="connsiteY33" fmla="*/ 1087530 h 3259230"/>
                <a:gd name="connsiteX34" fmla="*/ 1829042 w 2090980"/>
                <a:gd name="connsiteY34" fmla="*/ 1116105 h 3259230"/>
                <a:gd name="connsiteX35" fmla="*/ 1819517 w 2090980"/>
                <a:gd name="connsiteY35" fmla="*/ 1144680 h 3259230"/>
                <a:gd name="connsiteX36" fmla="*/ 1805230 w 2090980"/>
                <a:gd name="connsiteY36" fmla="*/ 1187542 h 3259230"/>
                <a:gd name="connsiteX37" fmla="*/ 1800467 w 2090980"/>
                <a:gd name="connsiteY37" fmla="*/ 1201830 h 3259230"/>
                <a:gd name="connsiteX38" fmla="*/ 1767130 w 2090980"/>
                <a:gd name="connsiteY38" fmla="*/ 1244692 h 3259230"/>
                <a:gd name="connsiteX39" fmla="*/ 1757605 w 2090980"/>
                <a:gd name="connsiteY39" fmla="*/ 1258980 h 3259230"/>
                <a:gd name="connsiteX40" fmla="*/ 1729030 w 2090980"/>
                <a:gd name="connsiteY40" fmla="*/ 1278030 h 3259230"/>
                <a:gd name="connsiteX41" fmla="*/ 1719505 w 2090980"/>
                <a:gd name="connsiteY41" fmla="*/ 1292317 h 3259230"/>
                <a:gd name="connsiteX42" fmla="*/ 1690930 w 2090980"/>
                <a:gd name="connsiteY42" fmla="*/ 1311367 h 3259230"/>
                <a:gd name="connsiteX43" fmla="*/ 1681405 w 2090980"/>
                <a:gd name="connsiteY43" fmla="*/ 1325655 h 3259230"/>
                <a:gd name="connsiteX44" fmla="*/ 1667117 w 2090980"/>
                <a:gd name="connsiteY44" fmla="*/ 1335180 h 3259230"/>
                <a:gd name="connsiteX45" fmla="*/ 1657592 w 2090980"/>
                <a:gd name="connsiteY45" fmla="*/ 1378042 h 3259230"/>
                <a:gd name="connsiteX46" fmla="*/ 1671880 w 2090980"/>
                <a:gd name="connsiteY46" fmla="*/ 1406617 h 3259230"/>
                <a:gd name="connsiteX47" fmla="*/ 1686167 w 2090980"/>
                <a:gd name="connsiteY47" fmla="*/ 1416142 h 3259230"/>
                <a:gd name="connsiteX48" fmla="*/ 1724267 w 2090980"/>
                <a:gd name="connsiteY48" fmla="*/ 1439955 h 3259230"/>
                <a:gd name="connsiteX49" fmla="*/ 1738555 w 2090980"/>
                <a:gd name="connsiteY49" fmla="*/ 1444717 h 3259230"/>
                <a:gd name="connsiteX50" fmla="*/ 1748080 w 2090980"/>
                <a:gd name="connsiteY50" fmla="*/ 1459005 h 3259230"/>
                <a:gd name="connsiteX51" fmla="*/ 1781417 w 2090980"/>
                <a:gd name="connsiteY51" fmla="*/ 1497105 h 3259230"/>
                <a:gd name="connsiteX52" fmla="*/ 1800467 w 2090980"/>
                <a:gd name="connsiteY52" fmla="*/ 1539967 h 3259230"/>
                <a:gd name="connsiteX53" fmla="*/ 1814755 w 2090980"/>
                <a:gd name="connsiteY53" fmla="*/ 1544730 h 3259230"/>
                <a:gd name="connsiteX54" fmla="*/ 1819517 w 2090980"/>
                <a:gd name="connsiteY54" fmla="*/ 1559017 h 3259230"/>
                <a:gd name="connsiteX55" fmla="*/ 1848092 w 2090980"/>
                <a:gd name="connsiteY55" fmla="*/ 1578067 h 3259230"/>
                <a:gd name="connsiteX56" fmla="*/ 1867142 w 2090980"/>
                <a:gd name="connsiteY56" fmla="*/ 1620930 h 3259230"/>
                <a:gd name="connsiteX57" fmla="*/ 1881430 w 2090980"/>
                <a:gd name="connsiteY57" fmla="*/ 1630455 h 3259230"/>
                <a:gd name="connsiteX58" fmla="*/ 1929055 w 2090980"/>
                <a:gd name="connsiteY58" fmla="*/ 1644742 h 3259230"/>
                <a:gd name="connsiteX59" fmla="*/ 1943342 w 2090980"/>
                <a:gd name="connsiteY59" fmla="*/ 1649505 h 3259230"/>
                <a:gd name="connsiteX60" fmla="*/ 1971917 w 2090980"/>
                <a:gd name="connsiteY60" fmla="*/ 1663792 h 3259230"/>
                <a:gd name="connsiteX61" fmla="*/ 2014780 w 2090980"/>
                <a:gd name="connsiteY61" fmla="*/ 1692367 h 3259230"/>
                <a:gd name="connsiteX62" fmla="*/ 2029067 w 2090980"/>
                <a:gd name="connsiteY62" fmla="*/ 1701892 h 3259230"/>
                <a:gd name="connsiteX63" fmla="*/ 2038592 w 2090980"/>
                <a:gd name="connsiteY63" fmla="*/ 1716180 h 3259230"/>
                <a:gd name="connsiteX64" fmla="*/ 2052880 w 2090980"/>
                <a:gd name="connsiteY64" fmla="*/ 1725705 h 3259230"/>
                <a:gd name="connsiteX65" fmla="*/ 2062405 w 2090980"/>
                <a:gd name="connsiteY65" fmla="*/ 1754280 h 3259230"/>
                <a:gd name="connsiteX66" fmla="*/ 2067167 w 2090980"/>
                <a:gd name="connsiteY66" fmla="*/ 1768567 h 3259230"/>
                <a:gd name="connsiteX67" fmla="*/ 2071930 w 2090980"/>
                <a:gd name="connsiteY67" fmla="*/ 1782855 h 3259230"/>
                <a:gd name="connsiteX68" fmla="*/ 2076692 w 2090980"/>
                <a:gd name="connsiteY68" fmla="*/ 1806667 h 3259230"/>
                <a:gd name="connsiteX69" fmla="*/ 2081455 w 2090980"/>
                <a:gd name="connsiteY69" fmla="*/ 1820955 h 3259230"/>
                <a:gd name="connsiteX70" fmla="*/ 2090980 w 2090980"/>
                <a:gd name="connsiteY70" fmla="*/ 1859055 h 3259230"/>
                <a:gd name="connsiteX71" fmla="*/ 2081455 w 2090980"/>
                <a:gd name="connsiteY71" fmla="*/ 1935255 h 3259230"/>
                <a:gd name="connsiteX72" fmla="*/ 2071930 w 2090980"/>
                <a:gd name="connsiteY72" fmla="*/ 1963830 h 3259230"/>
                <a:gd name="connsiteX73" fmla="*/ 2067167 w 2090980"/>
                <a:gd name="connsiteY73" fmla="*/ 1978117 h 3259230"/>
                <a:gd name="connsiteX74" fmla="*/ 2048117 w 2090980"/>
                <a:gd name="connsiteY74" fmla="*/ 2006692 h 3259230"/>
                <a:gd name="connsiteX75" fmla="*/ 2033830 w 2090980"/>
                <a:gd name="connsiteY75" fmla="*/ 2035267 h 3259230"/>
                <a:gd name="connsiteX76" fmla="*/ 2019542 w 2090980"/>
                <a:gd name="connsiteY76" fmla="*/ 2044792 h 3259230"/>
                <a:gd name="connsiteX77" fmla="*/ 2010017 w 2090980"/>
                <a:gd name="connsiteY77" fmla="*/ 2059080 h 3259230"/>
                <a:gd name="connsiteX78" fmla="*/ 1995730 w 2090980"/>
                <a:gd name="connsiteY78" fmla="*/ 2063842 h 3259230"/>
                <a:gd name="connsiteX79" fmla="*/ 1933817 w 2090980"/>
                <a:gd name="connsiteY79" fmla="*/ 2078130 h 3259230"/>
                <a:gd name="connsiteX80" fmla="*/ 1919530 w 2090980"/>
                <a:gd name="connsiteY80" fmla="*/ 2092417 h 3259230"/>
                <a:gd name="connsiteX81" fmla="*/ 1905242 w 2090980"/>
                <a:gd name="connsiteY81" fmla="*/ 2101942 h 3259230"/>
                <a:gd name="connsiteX82" fmla="*/ 1886192 w 2090980"/>
                <a:gd name="connsiteY82" fmla="*/ 2130517 h 3259230"/>
                <a:gd name="connsiteX83" fmla="*/ 1857617 w 2090980"/>
                <a:gd name="connsiteY83" fmla="*/ 2173380 h 3259230"/>
                <a:gd name="connsiteX84" fmla="*/ 1838567 w 2090980"/>
                <a:gd name="connsiteY84" fmla="*/ 2201955 h 3259230"/>
                <a:gd name="connsiteX85" fmla="*/ 1829042 w 2090980"/>
                <a:gd name="connsiteY85" fmla="*/ 2216242 h 3259230"/>
                <a:gd name="connsiteX86" fmla="*/ 1800467 w 2090980"/>
                <a:gd name="connsiteY86" fmla="*/ 2273392 h 3259230"/>
                <a:gd name="connsiteX87" fmla="*/ 1790942 w 2090980"/>
                <a:gd name="connsiteY87" fmla="*/ 2287680 h 3259230"/>
                <a:gd name="connsiteX88" fmla="*/ 1781417 w 2090980"/>
                <a:gd name="connsiteY88" fmla="*/ 2316255 h 3259230"/>
                <a:gd name="connsiteX89" fmla="*/ 1776655 w 2090980"/>
                <a:gd name="connsiteY89" fmla="*/ 2330542 h 3259230"/>
                <a:gd name="connsiteX90" fmla="*/ 1786180 w 2090980"/>
                <a:gd name="connsiteY90" fmla="*/ 2363880 h 3259230"/>
                <a:gd name="connsiteX91" fmla="*/ 1795705 w 2090980"/>
                <a:gd name="connsiteY91" fmla="*/ 2392455 h 3259230"/>
                <a:gd name="connsiteX92" fmla="*/ 1800467 w 2090980"/>
                <a:gd name="connsiteY92" fmla="*/ 2406742 h 3259230"/>
                <a:gd name="connsiteX93" fmla="*/ 1809992 w 2090980"/>
                <a:gd name="connsiteY93" fmla="*/ 2449605 h 3259230"/>
                <a:gd name="connsiteX94" fmla="*/ 1819517 w 2090980"/>
                <a:gd name="connsiteY94" fmla="*/ 2463892 h 3259230"/>
                <a:gd name="connsiteX95" fmla="*/ 1829042 w 2090980"/>
                <a:gd name="connsiteY95" fmla="*/ 2492467 h 3259230"/>
                <a:gd name="connsiteX96" fmla="*/ 1852855 w 2090980"/>
                <a:gd name="connsiteY96" fmla="*/ 2535330 h 3259230"/>
                <a:gd name="connsiteX97" fmla="*/ 1848092 w 2090980"/>
                <a:gd name="connsiteY97" fmla="*/ 2678205 h 3259230"/>
                <a:gd name="connsiteX98" fmla="*/ 1848092 w 2090980"/>
                <a:gd name="connsiteY98" fmla="*/ 2721067 h 3259230"/>
                <a:gd name="connsiteX99" fmla="*/ 1848092 w 2090980"/>
                <a:gd name="connsiteY99" fmla="*/ 3025867 h 3259230"/>
                <a:gd name="connsiteX100" fmla="*/ 1843330 w 2090980"/>
                <a:gd name="connsiteY100" fmla="*/ 3059205 h 3259230"/>
                <a:gd name="connsiteX101" fmla="*/ 1833805 w 2090980"/>
                <a:gd name="connsiteY101" fmla="*/ 3125880 h 3259230"/>
                <a:gd name="connsiteX102" fmla="*/ 1829042 w 2090980"/>
                <a:gd name="connsiteY102" fmla="*/ 3140167 h 3259230"/>
                <a:gd name="connsiteX103" fmla="*/ 1809992 w 2090980"/>
                <a:gd name="connsiteY103" fmla="*/ 3168742 h 3259230"/>
                <a:gd name="connsiteX104" fmla="*/ 1805230 w 2090980"/>
                <a:gd name="connsiteY104" fmla="*/ 3183030 h 3259230"/>
                <a:gd name="connsiteX105" fmla="*/ 1762367 w 2090980"/>
                <a:gd name="connsiteY105" fmla="*/ 3202080 h 3259230"/>
                <a:gd name="connsiteX106" fmla="*/ 1719505 w 2090980"/>
                <a:gd name="connsiteY106" fmla="*/ 3225892 h 3259230"/>
                <a:gd name="connsiteX107" fmla="*/ 1705217 w 2090980"/>
                <a:gd name="connsiteY107" fmla="*/ 3235417 h 3259230"/>
                <a:gd name="connsiteX108" fmla="*/ 1667117 w 2090980"/>
                <a:gd name="connsiteY108" fmla="*/ 3244942 h 3259230"/>
                <a:gd name="connsiteX109" fmla="*/ 1571867 w 2090980"/>
                <a:gd name="connsiteY109" fmla="*/ 3254467 h 3259230"/>
                <a:gd name="connsiteX110" fmla="*/ 1552817 w 2090980"/>
                <a:gd name="connsiteY110" fmla="*/ 3259230 h 3259230"/>
                <a:gd name="connsiteX111" fmla="*/ 1490905 w 2090980"/>
                <a:gd name="connsiteY111" fmla="*/ 3254467 h 3259230"/>
                <a:gd name="connsiteX112" fmla="*/ 1457567 w 2090980"/>
                <a:gd name="connsiteY112" fmla="*/ 3244942 h 3259230"/>
                <a:gd name="connsiteX113" fmla="*/ 1424230 w 2090980"/>
                <a:gd name="connsiteY113" fmla="*/ 3240180 h 3259230"/>
                <a:gd name="connsiteX114" fmla="*/ 1409942 w 2090980"/>
                <a:gd name="connsiteY114" fmla="*/ 3235417 h 3259230"/>
                <a:gd name="connsiteX115" fmla="*/ 1357555 w 2090980"/>
                <a:gd name="connsiteY115" fmla="*/ 3225892 h 3259230"/>
                <a:gd name="connsiteX116" fmla="*/ 1338505 w 2090980"/>
                <a:gd name="connsiteY116" fmla="*/ 3221130 h 3259230"/>
                <a:gd name="connsiteX117" fmla="*/ 1309930 w 2090980"/>
                <a:gd name="connsiteY117" fmla="*/ 3211605 h 3259230"/>
                <a:gd name="connsiteX118" fmla="*/ 1281355 w 2090980"/>
                <a:gd name="connsiteY118" fmla="*/ 3197317 h 3259230"/>
                <a:gd name="connsiteX119" fmla="*/ 1252780 w 2090980"/>
                <a:gd name="connsiteY119" fmla="*/ 3183030 h 3259230"/>
                <a:gd name="connsiteX120" fmla="*/ 1238492 w 2090980"/>
                <a:gd name="connsiteY120" fmla="*/ 3173505 h 3259230"/>
                <a:gd name="connsiteX121" fmla="*/ 1228967 w 2090980"/>
                <a:gd name="connsiteY121" fmla="*/ 3144930 h 3259230"/>
                <a:gd name="connsiteX122" fmla="*/ 1228967 w 2090980"/>
                <a:gd name="connsiteY122" fmla="*/ 3002055 h 3259230"/>
                <a:gd name="connsiteX123" fmla="*/ 1219442 w 2090980"/>
                <a:gd name="connsiteY123" fmla="*/ 2968717 h 3259230"/>
                <a:gd name="connsiteX124" fmla="*/ 1224205 w 2090980"/>
                <a:gd name="connsiteY124" fmla="*/ 2911567 h 3259230"/>
                <a:gd name="connsiteX125" fmla="*/ 1233730 w 2090980"/>
                <a:gd name="connsiteY125" fmla="*/ 2868705 h 3259230"/>
                <a:gd name="connsiteX126" fmla="*/ 1228967 w 2090980"/>
                <a:gd name="connsiteY126" fmla="*/ 2792505 h 3259230"/>
                <a:gd name="connsiteX127" fmla="*/ 1233730 w 2090980"/>
                <a:gd name="connsiteY127" fmla="*/ 2730592 h 3259230"/>
                <a:gd name="connsiteX128" fmla="*/ 1233730 w 2090980"/>
                <a:gd name="connsiteY128" fmla="*/ 2659155 h 3259230"/>
                <a:gd name="connsiteX129" fmla="*/ 1224205 w 2090980"/>
                <a:gd name="connsiteY129" fmla="*/ 2592480 h 3259230"/>
                <a:gd name="connsiteX130" fmla="*/ 1219442 w 2090980"/>
                <a:gd name="connsiteY130" fmla="*/ 2578192 h 3259230"/>
                <a:gd name="connsiteX131" fmla="*/ 1224205 w 2090980"/>
                <a:gd name="connsiteY131" fmla="*/ 2521042 h 3259230"/>
                <a:gd name="connsiteX132" fmla="*/ 1228967 w 2090980"/>
                <a:gd name="connsiteY132" fmla="*/ 2506755 h 3259230"/>
                <a:gd name="connsiteX133" fmla="*/ 1243255 w 2090980"/>
                <a:gd name="connsiteY133" fmla="*/ 2459130 h 3259230"/>
                <a:gd name="connsiteX134" fmla="*/ 1248017 w 2090980"/>
                <a:gd name="connsiteY134" fmla="*/ 2444842 h 3259230"/>
                <a:gd name="connsiteX135" fmla="*/ 1267067 w 2090980"/>
                <a:gd name="connsiteY135" fmla="*/ 2416267 h 3259230"/>
                <a:gd name="connsiteX136" fmla="*/ 1281355 w 2090980"/>
                <a:gd name="connsiteY136" fmla="*/ 2368642 h 3259230"/>
                <a:gd name="connsiteX137" fmla="*/ 1286117 w 2090980"/>
                <a:gd name="connsiteY137" fmla="*/ 2354355 h 3259230"/>
                <a:gd name="connsiteX138" fmla="*/ 1271830 w 2090980"/>
                <a:gd name="connsiteY138" fmla="*/ 2297205 h 3259230"/>
                <a:gd name="connsiteX139" fmla="*/ 1262305 w 2090980"/>
                <a:gd name="connsiteY139" fmla="*/ 2282917 h 3259230"/>
                <a:gd name="connsiteX140" fmla="*/ 1252780 w 2090980"/>
                <a:gd name="connsiteY140" fmla="*/ 2240055 h 3259230"/>
                <a:gd name="connsiteX141" fmla="*/ 1248017 w 2090980"/>
                <a:gd name="connsiteY141" fmla="*/ 2197192 h 3259230"/>
                <a:gd name="connsiteX142" fmla="*/ 1238492 w 2090980"/>
                <a:gd name="connsiteY142" fmla="*/ 2163855 h 3259230"/>
                <a:gd name="connsiteX143" fmla="*/ 1243255 w 2090980"/>
                <a:gd name="connsiteY143" fmla="*/ 2059080 h 3259230"/>
                <a:gd name="connsiteX144" fmla="*/ 1252780 w 2090980"/>
                <a:gd name="connsiteY144" fmla="*/ 2011455 h 3259230"/>
                <a:gd name="connsiteX145" fmla="*/ 1248017 w 2090980"/>
                <a:gd name="connsiteY145" fmla="*/ 1959067 h 3259230"/>
                <a:gd name="connsiteX146" fmla="*/ 1205155 w 2090980"/>
                <a:gd name="connsiteY146" fmla="*/ 1935255 h 3259230"/>
                <a:gd name="connsiteX147" fmla="*/ 1190867 w 2090980"/>
                <a:gd name="connsiteY147" fmla="*/ 1940017 h 3259230"/>
                <a:gd name="connsiteX148" fmla="*/ 1152767 w 2090980"/>
                <a:gd name="connsiteY148" fmla="*/ 1930492 h 3259230"/>
                <a:gd name="connsiteX149" fmla="*/ 1138480 w 2090980"/>
                <a:gd name="connsiteY149" fmla="*/ 1920967 h 3259230"/>
                <a:gd name="connsiteX150" fmla="*/ 1109905 w 2090980"/>
                <a:gd name="connsiteY150" fmla="*/ 1911442 h 3259230"/>
                <a:gd name="connsiteX151" fmla="*/ 1095617 w 2090980"/>
                <a:gd name="connsiteY151" fmla="*/ 1906680 h 3259230"/>
                <a:gd name="connsiteX152" fmla="*/ 1028942 w 2090980"/>
                <a:gd name="connsiteY152" fmla="*/ 1916205 h 3259230"/>
                <a:gd name="connsiteX153" fmla="*/ 995605 w 2090980"/>
                <a:gd name="connsiteY153" fmla="*/ 1911442 h 3259230"/>
                <a:gd name="connsiteX154" fmla="*/ 933692 w 2090980"/>
                <a:gd name="connsiteY154" fmla="*/ 1920967 h 3259230"/>
                <a:gd name="connsiteX155" fmla="*/ 871780 w 2090980"/>
                <a:gd name="connsiteY155" fmla="*/ 1916205 h 3259230"/>
                <a:gd name="connsiteX156" fmla="*/ 857492 w 2090980"/>
                <a:gd name="connsiteY156" fmla="*/ 1911442 h 3259230"/>
                <a:gd name="connsiteX157" fmla="*/ 843205 w 2090980"/>
                <a:gd name="connsiteY157" fmla="*/ 1901917 h 3259230"/>
                <a:gd name="connsiteX158" fmla="*/ 824155 w 2090980"/>
                <a:gd name="connsiteY158" fmla="*/ 1897155 h 3259230"/>
                <a:gd name="connsiteX159" fmla="*/ 795580 w 2090980"/>
                <a:gd name="connsiteY159" fmla="*/ 1901917 h 3259230"/>
                <a:gd name="connsiteX160" fmla="*/ 767005 w 2090980"/>
                <a:gd name="connsiteY160" fmla="*/ 1887630 h 3259230"/>
                <a:gd name="connsiteX161" fmla="*/ 695567 w 2090980"/>
                <a:gd name="connsiteY161" fmla="*/ 1892392 h 3259230"/>
                <a:gd name="connsiteX162" fmla="*/ 652705 w 2090980"/>
                <a:gd name="connsiteY162" fmla="*/ 1868580 h 3259230"/>
                <a:gd name="connsiteX163" fmla="*/ 586030 w 2090980"/>
                <a:gd name="connsiteY163" fmla="*/ 1849530 h 3259230"/>
                <a:gd name="connsiteX164" fmla="*/ 547930 w 2090980"/>
                <a:gd name="connsiteY164" fmla="*/ 1844767 h 3259230"/>
                <a:gd name="connsiteX165" fmla="*/ 505067 w 2090980"/>
                <a:gd name="connsiteY165" fmla="*/ 1849530 h 3259230"/>
                <a:gd name="connsiteX166" fmla="*/ 405055 w 2090980"/>
                <a:gd name="connsiteY166" fmla="*/ 1840005 h 3259230"/>
                <a:gd name="connsiteX167" fmla="*/ 333617 w 2090980"/>
                <a:gd name="connsiteY167" fmla="*/ 1830480 h 3259230"/>
                <a:gd name="connsiteX168" fmla="*/ 233605 w 2090980"/>
                <a:gd name="connsiteY168" fmla="*/ 1840005 h 3259230"/>
                <a:gd name="connsiteX169" fmla="*/ 185980 w 2090980"/>
                <a:gd name="connsiteY169" fmla="*/ 1849530 h 3259230"/>
                <a:gd name="connsiteX170" fmla="*/ 147880 w 2090980"/>
                <a:gd name="connsiteY170" fmla="*/ 1859055 h 3259230"/>
                <a:gd name="connsiteX171" fmla="*/ 119305 w 2090980"/>
                <a:gd name="connsiteY171" fmla="*/ 1868580 h 3259230"/>
                <a:gd name="connsiteX172" fmla="*/ 90730 w 2090980"/>
                <a:gd name="connsiteY172" fmla="*/ 1873342 h 3259230"/>
                <a:gd name="connsiteX173" fmla="*/ 62155 w 2090980"/>
                <a:gd name="connsiteY173" fmla="*/ 1863817 h 3259230"/>
                <a:gd name="connsiteX174" fmla="*/ 47867 w 2090980"/>
                <a:gd name="connsiteY174" fmla="*/ 1859055 h 3259230"/>
                <a:gd name="connsiteX175" fmla="*/ 19292 w 2090980"/>
                <a:gd name="connsiteY175" fmla="*/ 1840005 h 3259230"/>
                <a:gd name="connsiteX176" fmla="*/ 242 w 2090980"/>
                <a:gd name="connsiteY176" fmla="*/ 1811430 h 3259230"/>
                <a:gd name="connsiteX177" fmla="*/ 30927 w 2090980"/>
                <a:gd name="connsiteY177" fmla="*/ 1773330 h 3259230"/>
                <a:gd name="connsiteX178" fmla="*/ 28497 w 2090980"/>
                <a:gd name="connsiteY178" fmla="*/ 1744755 h 3259230"/>
                <a:gd name="connsiteX179" fmla="*/ 9638 w 2090980"/>
                <a:gd name="connsiteY179" fmla="*/ 1716180 h 3259230"/>
                <a:gd name="connsiteX180" fmla="*/ 16768 w 2090980"/>
                <a:gd name="connsiteY180" fmla="*/ 1678079 h 3259230"/>
                <a:gd name="connsiteX181" fmla="*/ 28817 w 2090980"/>
                <a:gd name="connsiteY181" fmla="*/ 1649505 h 3259230"/>
                <a:gd name="connsiteX182" fmla="*/ 57392 w 2090980"/>
                <a:gd name="connsiteY182" fmla="*/ 1630455 h 3259230"/>
                <a:gd name="connsiteX183" fmla="*/ 76442 w 2090980"/>
                <a:gd name="connsiteY183" fmla="*/ 1616167 h 3259230"/>
                <a:gd name="connsiteX184" fmla="*/ 109780 w 2090980"/>
                <a:gd name="connsiteY184" fmla="*/ 1606642 h 3259230"/>
                <a:gd name="connsiteX185" fmla="*/ 152642 w 2090980"/>
                <a:gd name="connsiteY185" fmla="*/ 1597117 h 3259230"/>
                <a:gd name="connsiteX186" fmla="*/ 224080 w 2090980"/>
                <a:gd name="connsiteY186" fmla="*/ 1611405 h 3259230"/>
                <a:gd name="connsiteX187" fmla="*/ 238367 w 2090980"/>
                <a:gd name="connsiteY187" fmla="*/ 1620930 h 3259230"/>
                <a:gd name="connsiteX188" fmla="*/ 266942 w 2090980"/>
                <a:gd name="connsiteY188" fmla="*/ 1630455 h 3259230"/>
                <a:gd name="connsiteX189" fmla="*/ 443155 w 2090980"/>
                <a:gd name="connsiteY189" fmla="*/ 1620930 h 3259230"/>
                <a:gd name="connsiteX190" fmla="*/ 476492 w 2090980"/>
                <a:gd name="connsiteY190" fmla="*/ 1611405 h 3259230"/>
                <a:gd name="connsiteX191" fmla="*/ 495542 w 2090980"/>
                <a:gd name="connsiteY191" fmla="*/ 1606642 h 3259230"/>
                <a:gd name="connsiteX192" fmla="*/ 576505 w 2090980"/>
                <a:gd name="connsiteY192" fmla="*/ 1592355 h 3259230"/>
                <a:gd name="connsiteX193" fmla="*/ 638417 w 2090980"/>
                <a:gd name="connsiteY193" fmla="*/ 1582830 h 3259230"/>
                <a:gd name="connsiteX194" fmla="*/ 857492 w 2090980"/>
                <a:gd name="connsiteY194" fmla="*/ 1573305 h 3259230"/>
                <a:gd name="connsiteX195" fmla="*/ 886067 w 2090980"/>
                <a:gd name="connsiteY195" fmla="*/ 1559017 h 3259230"/>
                <a:gd name="connsiteX196" fmla="*/ 924167 w 2090980"/>
                <a:gd name="connsiteY196" fmla="*/ 1549492 h 3259230"/>
                <a:gd name="connsiteX197" fmla="*/ 990842 w 2090980"/>
                <a:gd name="connsiteY197" fmla="*/ 1554255 h 3259230"/>
                <a:gd name="connsiteX198" fmla="*/ 1014655 w 2090980"/>
                <a:gd name="connsiteY198" fmla="*/ 1559017 h 3259230"/>
                <a:gd name="connsiteX199" fmla="*/ 1067042 w 2090980"/>
                <a:gd name="connsiteY199" fmla="*/ 1563780 h 3259230"/>
                <a:gd name="connsiteX200" fmla="*/ 1105142 w 2090980"/>
                <a:gd name="connsiteY200" fmla="*/ 1554255 h 3259230"/>
                <a:gd name="connsiteX201" fmla="*/ 1157530 w 2090980"/>
                <a:gd name="connsiteY201" fmla="*/ 1539967 h 3259230"/>
                <a:gd name="connsiteX202" fmla="*/ 1224205 w 2090980"/>
                <a:gd name="connsiteY202" fmla="*/ 1535205 h 3259230"/>
                <a:gd name="connsiteX203" fmla="*/ 1271830 w 2090980"/>
                <a:gd name="connsiteY203" fmla="*/ 1530442 h 3259230"/>
                <a:gd name="connsiteX204" fmla="*/ 1286117 w 2090980"/>
                <a:gd name="connsiteY204" fmla="*/ 1525680 h 3259230"/>
                <a:gd name="connsiteX205" fmla="*/ 1290880 w 2090980"/>
                <a:gd name="connsiteY205" fmla="*/ 1511392 h 3259230"/>
                <a:gd name="connsiteX206" fmla="*/ 1300405 w 2090980"/>
                <a:gd name="connsiteY206" fmla="*/ 1497105 h 3259230"/>
                <a:gd name="connsiteX207" fmla="*/ 1328980 w 2090980"/>
                <a:gd name="connsiteY207" fmla="*/ 1473292 h 3259230"/>
                <a:gd name="connsiteX208" fmla="*/ 1338505 w 2090980"/>
                <a:gd name="connsiteY208" fmla="*/ 1459005 h 3259230"/>
                <a:gd name="connsiteX209" fmla="*/ 1367080 w 2090980"/>
                <a:gd name="connsiteY209" fmla="*/ 1439955 h 3259230"/>
                <a:gd name="connsiteX210" fmla="*/ 1395655 w 2090980"/>
                <a:gd name="connsiteY210" fmla="*/ 1430430 h 3259230"/>
                <a:gd name="connsiteX211" fmla="*/ 1424230 w 2090980"/>
                <a:gd name="connsiteY211" fmla="*/ 1406617 h 3259230"/>
                <a:gd name="connsiteX212" fmla="*/ 1433755 w 2090980"/>
                <a:gd name="connsiteY212" fmla="*/ 1378042 h 3259230"/>
                <a:gd name="connsiteX213" fmla="*/ 1414705 w 2090980"/>
                <a:gd name="connsiteY213" fmla="*/ 1325655 h 3259230"/>
                <a:gd name="connsiteX214" fmla="*/ 1386130 w 2090980"/>
                <a:gd name="connsiteY214" fmla="*/ 1301842 h 3259230"/>
                <a:gd name="connsiteX215" fmla="*/ 1376605 w 2090980"/>
                <a:gd name="connsiteY215" fmla="*/ 1287555 h 3259230"/>
                <a:gd name="connsiteX216" fmla="*/ 1362317 w 2090980"/>
                <a:gd name="connsiteY216" fmla="*/ 1268505 h 3259230"/>
                <a:gd name="connsiteX217" fmla="*/ 1343267 w 2090980"/>
                <a:gd name="connsiteY217" fmla="*/ 1239930 h 3259230"/>
                <a:gd name="connsiteX218" fmla="*/ 1328980 w 2090980"/>
                <a:gd name="connsiteY218" fmla="*/ 1230405 h 3259230"/>
                <a:gd name="connsiteX219" fmla="*/ 1314692 w 2090980"/>
                <a:gd name="connsiteY219" fmla="*/ 1201830 h 3259230"/>
                <a:gd name="connsiteX220" fmla="*/ 1305167 w 2090980"/>
                <a:gd name="connsiteY220" fmla="*/ 1173255 h 3259230"/>
                <a:gd name="connsiteX221" fmla="*/ 1300405 w 2090980"/>
                <a:gd name="connsiteY221" fmla="*/ 1158967 h 3259230"/>
                <a:gd name="connsiteX222" fmla="*/ 1295642 w 2090980"/>
                <a:gd name="connsiteY222" fmla="*/ 1144680 h 3259230"/>
                <a:gd name="connsiteX223" fmla="*/ 1286117 w 2090980"/>
                <a:gd name="connsiteY223" fmla="*/ 1111342 h 3259230"/>
                <a:gd name="connsiteX224" fmla="*/ 1271830 w 2090980"/>
                <a:gd name="connsiteY224" fmla="*/ 1101817 h 3259230"/>
                <a:gd name="connsiteX225" fmla="*/ 1248017 w 2090980"/>
                <a:gd name="connsiteY225" fmla="*/ 1106580 h 3259230"/>
                <a:gd name="connsiteX226" fmla="*/ 1171817 w 2090980"/>
                <a:gd name="connsiteY226" fmla="*/ 1097055 h 3259230"/>
                <a:gd name="connsiteX227" fmla="*/ 1162292 w 2090980"/>
                <a:gd name="connsiteY227" fmla="*/ 1068480 h 3259230"/>
                <a:gd name="connsiteX228" fmla="*/ 1167055 w 2090980"/>
                <a:gd name="connsiteY228" fmla="*/ 1006567 h 3259230"/>
                <a:gd name="connsiteX229" fmla="*/ 1176580 w 2090980"/>
                <a:gd name="connsiteY229" fmla="*/ 992280 h 3259230"/>
                <a:gd name="connsiteX230" fmla="*/ 1205155 w 2090980"/>
                <a:gd name="connsiteY230" fmla="*/ 968467 h 3259230"/>
                <a:gd name="connsiteX231" fmla="*/ 1219442 w 2090980"/>
                <a:gd name="connsiteY231" fmla="*/ 963705 h 3259230"/>
                <a:gd name="connsiteX232" fmla="*/ 1228967 w 2090980"/>
                <a:gd name="connsiteY232" fmla="*/ 949417 h 3259230"/>
                <a:gd name="connsiteX233" fmla="*/ 1257542 w 2090980"/>
                <a:gd name="connsiteY233" fmla="*/ 930367 h 3259230"/>
                <a:gd name="connsiteX234" fmla="*/ 1267067 w 2090980"/>
                <a:gd name="connsiteY234" fmla="*/ 901792 h 3259230"/>
                <a:gd name="connsiteX235" fmla="*/ 1271830 w 2090980"/>
                <a:gd name="connsiteY235" fmla="*/ 887505 h 3259230"/>
                <a:gd name="connsiteX236" fmla="*/ 1281355 w 2090980"/>
                <a:gd name="connsiteY236" fmla="*/ 873217 h 3259230"/>
                <a:gd name="connsiteX237" fmla="*/ 1276592 w 2090980"/>
                <a:gd name="connsiteY237" fmla="*/ 811305 h 3259230"/>
                <a:gd name="connsiteX238" fmla="*/ 1271830 w 2090980"/>
                <a:gd name="connsiteY238" fmla="*/ 797017 h 3259230"/>
                <a:gd name="connsiteX239" fmla="*/ 1257542 w 2090980"/>
                <a:gd name="connsiteY239" fmla="*/ 787492 h 3259230"/>
                <a:gd name="connsiteX240" fmla="*/ 1248017 w 2090980"/>
                <a:gd name="connsiteY240" fmla="*/ 758917 h 3259230"/>
                <a:gd name="connsiteX241" fmla="*/ 1243255 w 2090980"/>
                <a:gd name="connsiteY241" fmla="*/ 744630 h 3259230"/>
                <a:gd name="connsiteX242" fmla="*/ 1238492 w 2090980"/>
                <a:gd name="connsiteY242" fmla="*/ 725580 h 3259230"/>
                <a:gd name="connsiteX243" fmla="*/ 1233730 w 2090980"/>
                <a:gd name="connsiteY243" fmla="*/ 687480 h 3259230"/>
                <a:gd name="connsiteX244" fmla="*/ 1228967 w 2090980"/>
                <a:gd name="connsiteY244" fmla="*/ 673192 h 3259230"/>
                <a:gd name="connsiteX245" fmla="*/ 1219442 w 2090980"/>
                <a:gd name="connsiteY245" fmla="*/ 630330 h 3259230"/>
                <a:gd name="connsiteX246" fmla="*/ 1224205 w 2090980"/>
                <a:gd name="connsiteY246" fmla="*/ 596992 h 3259230"/>
                <a:gd name="connsiteX247" fmla="*/ 1228967 w 2090980"/>
                <a:gd name="connsiteY247" fmla="*/ 582705 h 3259230"/>
                <a:gd name="connsiteX248" fmla="*/ 1248017 w 2090980"/>
                <a:gd name="connsiteY248" fmla="*/ 577942 h 3259230"/>
                <a:gd name="connsiteX249" fmla="*/ 1271830 w 2090980"/>
                <a:gd name="connsiteY249" fmla="*/ 554130 h 3259230"/>
                <a:gd name="connsiteX250" fmla="*/ 1300405 w 2090980"/>
                <a:gd name="connsiteY250" fmla="*/ 525555 h 3259230"/>
                <a:gd name="connsiteX251" fmla="*/ 1305167 w 2090980"/>
                <a:gd name="connsiteY251" fmla="*/ 511267 h 3259230"/>
                <a:gd name="connsiteX252" fmla="*/ 1314692 w 2090980"/>
                <a:gd name="connsiteY252" fmla="*/ 496980 h 3259230"/>
                <a:gd name="connsiteX253" fmla="*/ 1319455 w 2090980"/>
                <a:gd name="connsiteY253" fmla="*/ 477930 h 3259230"/>
                <a:gd name="connsiteX254" fmla="*/ 1343267 w 2090980"/>
                <a:gd name="connsiteY254" fmla="*/ 411255 h 3259230"/>
                <a:gd name="connsiteX255" fmla="*/ 1352792 w 2090980"/>
                <a:gd name="connsiteY255" fmla="*/ 311242 h 3259230"/>
                <a:gd name="connsiteX256" fmla="*/ 1362317 w 2090980"/>
                <a:gd name="connsiteY256" fmla="*/ 268380 h 3259230"/>
                <a:gd name="connsiteX257" fmla="*/ 1367080 w 2090980"/>
                <a:gd name="connsiteY257" fmla="*/ 235042 h 3259230"/>
                <a:gd name="connsiteX258" fmla="*/ 1376605 w 2090980"/>
                <a:gd name="connsiteY258" fmla="*/ 206467 h 3259230"/>
                <a:gd name="connsiteX259" fmla="*/ 1381367 w 2090980"/>
                <a:gd name="connsiteY259" fmla="*/ 187417 h 3259230"/>
                <a:gd name="connsiteX260" fmla="*/ 1390892 w 2090980"/>
                <a:gd name="connsiteY260" fmla="*/ 92167 h 3259230"/>
                <a:gd name="connsiteX261" fmla="*/ 1414705 w 2090980"/>
                <a:gd name="connsiteY261" fmla="*/ 44542 h 3259230"/>
                <a:gd name="connsiteX262" fmla="*/ 1443280 w 2090980"/>
                <a:gd name="connsiteY262" fmla="*/ 20730 h 3259230"/>
                <a:gd name="connsiteX263" fmla="*/ 1471855 w 2090980"/>
                <a:gd name="connsiteY263" fmla="*/ 11205 h 3259230"/>
                <a:gd name="connsiteX264" fmla="*/ 1486142 w 2090980"/>
                <a:gd name="connsiteY264" fmla="*/ 6442 h 3259230"/>
                <a:gd name="connsiteX265" fmla="*/ 1500431 w 2090980"/>
                <a:gd name="connsiteY265" fmla="*/ 1680 h 3259230"/>
                <a:gd name="connsiteX266" fmla="*/ 1564387 w 2090980"/>
                <a:gd name="connsiteY266" fmla="*/ 1679 h 3259230"/>
                <a:gd name="connsiteX0" fmla="*/ 1670802 w 2197395"/>
                <a:gd name="connsiteY0" fmla="*/ 1679 h 3259230"/>
                <a:gd name="connsiteX1" fmla="*/ 1730670 w 2197395"/>
                <a:gd name="connsiteY1" fmla="*/ 42161 h 3259230"/>
                <a:gd name="connsiteX2" fmla="*/ 1744957 w 2197395"/>
                <a:gd name="connsiteY2" fmla="*/ 111217 h 3259230"/>
                <a:gd name="connsiteX3" fmla="*/ 1754482 w 2197395"/>
                <a:gd name="connsiteY3" fmla="*/ 154080 h 3259230"/>
                <a:gd name="connsiteX4" fmla="*/ 1764007 w 2197395"/>
                <a:gd name="connsiteY4" fmla="*/ 215992 h 3259230"/>
                <a:gd name="connsiteX5" fmla="*/ 1773532 w 2197395"/>
                <a:gd name="connsiteY5" fmla="*/ 249330 h 3259230"/>
                <a:gd name="connsiteX6" fmla="*/ 1787820 w 2197395"/>
                <a:gd name="connsiteY6" fmla="*/ 325530 h 3259230"/>
                <a:gd name="connsiteX7" fmla="*/ 1797345 w 2197395"/>
                <a:gd name="connsiteY7" fmla="*/ 354105 h 3259230"/>
                <a:gd name="connsiteX8" fmla="*/ 1802107 w 2197395"/>
                <a:gd name="connsiteY8" fmla="*/ 368392 h 3259230"/>
                <a:gd name="connsiteX9" fmla="*/ 1811632 w 2197395"/>
                <a:gd name="connsiteY9" fmla="*/ 382680 h 3259230"/>
                <a:gd name="connsiteX10" fmla="*/ 1821157 w 2197395"/>
                <a:gd name="connsiteY10" fmla="*/ 411255 h 3259230"/>
                <a:gd name="connsiteX11" fmla="*/ 1840207 w 2197395"/>
                <a:gd name="connsiteY11" fmla="*/ 439830 h 3259230"/>
                <a:gd name="connsiteX12" fmla="*/ 1844970 w 2197395"/>
                <a:gd name="connsiteY12" fmla="*/ 454117 h 3259230"/>
                <a:gd name="connsiteX13" fmla="*/ 1868782 w 2197395"/>
                <a:gd name="connsiteY13" fmla="*/ 482692 h 3259230"/>
                <a:gd name="connsiteX14" fmla="*/ 1883070 w 2197395"/>
                <a:gd name="connsiteY14" fmla="*/ 487455 h 3259230"/>
                <a:gd name="connsiteX15" fmla="*/ 1892595 w 2197395"/>
                <a:gd name="connsiteY15" fmla="*/ 501742 h 3259230"/>
                <a:gd name="connsiteX16" fmla="*/ 1921170 w 2197395"/>
                <a:gd name="connsiteY16" fmla="*/ 520792 h 3259230"/>
                <a:gd name="connsiteX17" fmla="*/ 1949745 w 2197395"/>
                <a:gd name="connsiteY17" fmla="*/ 563655 h 3259230"/>
                <a:gd name="connsiteX18" fmla="*/ 1959270 w 2197395"/>
                <a:gd name="connsiteY18" fmla="*/ 577942 h 3259230"/>
                <a:gd name="connsiteX19" fmla="*/ 1954507 w 2197395"/>
                <a:gd name="connsiteY19" fmla="*/ 611280 h 3259230"/>
                <a:gd name="connsiteX20" fmla="*/ 1944982 w 2197395"/>
                <a:gd name="connsiteY20" fmla="*/ 673192 h 3259230"/>
                <a:gd name="connsiteX21" fmla="*/ 1935457 w 2197395"/>
                <a:gd name="connsiteY21" fmla="*/ 701767 h 3259230"/>
                <a:gd name="connsiteX22" fmla="*/ 1925932 w 2197395"/>
                <a:gd name="connsiteY22" fmla="*/ 716055 h 3259230"/>
                <a:gd name="connsiteX23" fmla="*/ 1921170 w 2197395"/>
                <a:gd name="connsiteY23" fmla="*/ 735105 h 3259230"/>
                <a:gd name="connsiteX24" fmla="*/ 1916407 w 2197395"/>
                <a:gd name="connsiteY24" fmla="*/ 749392 h 3259230"/>
                <a:gd name="connsiteX25" fmla="*/ 1921170 w 2197395"/>
                <a:gd name="connsiteY25" fmla="*/ 777967 h 3259230"/>
                <a:gd name="connsiteX26" fmla="*/ 1930695 w 2197395"/>
                <a:gd name="connsiteY26" fmla="*/ 806542 h 3259230"/>
                <a:gd name="connsiteX27" fmla="*/ 1935457 w 2197395"/>
                <a:gd name="connsiteY27" fmla="*/ 820830 h 3259230"/>
                <a:gd name="connsiteX28" fmla="*/ 1944982 w 2197395"/>
                <a:gd name="connsiteY28" fmla="*/ 835117 h 3259230"/>
                <a:gd name="connsiteX29" fmla="*/ 1949745 w 2197395"/>
                <a:gd name="connsiteY29" fmla="*/ 854167 h 3259230"/>
                <a:gd name="connsiteX30" fmla="*/ 1959270 w 2197395"/>
                <a:gd name="connsiteY30" fmla="*/ 954180 h 3259230"/>
                <a:gd name="connsiteX31" fmla="*/ 1964032 w 2197395"/>
                <a:gd name="connsiteY31" fmla="*/ 992280 h 3259230"/>
                <a:gd name="connsiteX32" fmla="*/ 1959270 w 2197395"/>
                <a:gd name="connsiteY32" fmla="*/ 1016092 h 3259230"/>
                <a:gd name="connsiteX33" fmla="*/ 1944982 w 2197395"/>
                <a:gd name="connsiteY33" fmla="*/ 1087530 h 3259230"/>
                <a:gd name="connsiteX34" fmla="*/ 1935457 w 2197395"/>
                <a:gd name="connsiteY34" fmla="*/ 1116105 h 3259230"/>
                <a:gd name="connsiteX35" fmla="*/ 1925932 w 2197395"/>
                <a:gd name="connsiteY35" fmla="*/ 1144680 h 3259230"/>
                <a:gd name="connsiteX36" fmla="*/ 1911645 w 2197395"/>
                <a:gd name="connsiteY36" fmla="*/ 1187542 h 3259230"/>
                <a:gd name="connsiteX37" fmla="*/ 1906882 w 2197395"/>
                <a:gd name="connsiteY37" fmla="*/ 1201830 h 3259230"/>
                <a:gd name="connsiteX38" fmla="*/ 1873545 w 2197395"/>
                <a:gd name="connsiteY38" fmla="*/ 1244692 h 3259230"/>
                <a:gd name="connsiteX39" fmla="*/ 1864020 w 2197395"/>
                <a:gd name="connsiteY39" fmla="*/ 1258980 h 3259230"/>
                <a:gd name="connsiteX40" fmla="*/ 1835445 w 2197395"/>
                <a:gd name="connsiteY40" fmla="*/ 1278030 h 3259230"/>
                <a:gd name="connsiteX41" fmla="*/ 1825920 w 2197395"/>
                <a:gd name="connsiteY41" fmla="*/ 1292317 h 3259230"/>
                <a:gd name="connsiteX42" fmla="*/ 1797345 w 2197395"/>
                <a:gd name="connsiteY42" fmla="*/ 1311367 h 3259230"/>
                <a:gd name="connsiteX43" fmla="*/ 1787820 w 2197395"/>
                <a:gd name="connsiteY43" fmla="*/ 1325655 h 3259230"/>
                <a:gd name="connsiteX44" fmla="*/ 1773532 w 2197395"/>
                <a:gd name="connsiteY44" fmla="*/ 1335180 h 3259230"/>
                <a:gd name="connsiteX45" fmla="*/ 1764007 w 2197395"/>
                <a:gd name="connsiteY45" fmla="*/ 1378042 h 3259230"/>
                <a:gd name="connsiteX46" fmla="*/ 1778295 w 2197395"/>
                <a:gd name="connsiteY46" fmla="*/ 1406617 h 3259230"/>
                <a:gd name="connsiteX47" fmla="*/ 1792582 w 2197395"/>
                <a:gd name="connsiteY47" fmla="*/ 1416142 h 3259230"/>
                <a:gd name="connsiteX48" fmla="*/ 1830682 w 2197395"/>
                <a:gd name="connsiteY48" fmla="*/ 1439955 h 3259230"/>
                <a:gd name="connsiteX49" fmla="*/ 1844970 w 2197395"/>
                <a:gd name="connsiteY49" fmla="*/ 1444717 h 3259230"/>
                <a:gd name="connsiteX50" fmla="*/ 1854495 w 2197395"/>
                <a:gd name="connsiteY50" fmla="*/ 1459005 h 3259230"/>
                <a:gd name="connsiteX51" fmla="*/ 1887832 w 2197395"/>
                <a:gd name="connsiteY51" fmla="*/ 1497105 h 3259230"/>
                <a:gd name="connsiteX52" fmla="*/ 1906882 w 2197395"/>
                <a:gd name="connsiteY52" fmla="*/ 1539967 h 3259230"/>
                <a:gd name="connsiteX53" fmla="*/ 1921170 w 2197395"/>
                <a:gd name="connsiteY53" fmla="*/ 1544730 h 3259230"/>
                <a:gd name="connsiteX54" fmla="*/ 1925932 w 2197395"/>
                <a:gd name="connsiteY54" fmla="*/ 1559017 h 3259230"/>
                <a:gd name="connsiteX55" fmla="*/ 1954507 w 2197395"/>
                <a:gd name="connsiteY55" fmla="*/ 1578067 h 3259230"/>
                <a:gd name="connsiteX56" fmla="*/ 1973557 w 2197395"/>
                <a:gd name="connsiteY56" fmla="*/ 1620930 h 3259230"/>
                <a:gd name="connsiteX57" fmla="*/ 1987845 w 2197395"/>
                <a:gd name="connsiteY57" fmla="*/ 1630455 h 3259230"/>
                <a:gd name="connsiteX58" fmla="*/ 2035470 w 2197395"/>
                <a:gd name="connsiteY58" fmla="*/ 1644742 h 3259230"/>
                <a:gd name="connsiteX59" fmla="*/ 2049757 w 2197395"/>
                <a:gd name="connsiteY59" fmla="*/ 1649505 h 3259230"/>
                <a:gd name="connsiteX60" fmla="*/ 2078332 w 2197395"/>
                <a:gd name="connsiteY60" fmla="*/ 1663792 h 3259230"/>
                <a:gd name="connsiteX61" fmla="*/ 2121195 w 2197395"/>
                <a:gd name="connsiteY61" fmla="*/ 1692367 h 3259230"/>
                <a:gd name="connsiteX62" fmla="*/ 2135482 w 2197395"/>
                <a:gd name="connsiteY62" fmla="*/ 1701892 h 3259230"/>
                <a:gd name="connsiteX63" fmla="*/ 2145007 w 2197395"/>
                <a:gd name="connsiteY63" fmla="*/ 1716180 h 3259230"/>
                <a:gd name="connsiteX64" fmla="*/ 2159295 w 2197395"/>
                <a:gd name="connsiteY64" fmla="*/ 1725705 h 3259230"/>
                <a:gd name="connsiteX65" fmla="*/ 2168820 w 2197395"/>
                <a:gd name="connsiteY65" fmla="*/ 1754280 h 3259230"/>
                <a:gd name="connsiteX66" fmla="*/ 2173582 w 2197395"/>
                <a:gd name="connsiteY66" fmla="*/ 1768567 h 3259230"/>
                <a:gd name="connsiteX67" fmla="*/ 2178345 w 2197395"/>
                <a:gd name="connsiteY67" fmla="*/ 1782855 h 3259230"/>
                <a:gd name="connsiteX68" fmla="*/ 2183107 w 2197395"/>
                <a:gd name="connsiteY68" fmla="*/ 1806667 h 3259230"/>
                <a:gd name="connsiteX69" fmla="*/ 2187870 w 2197395"/>
                <a:gd name="connsiteY69" fmla="*/ 1820955 h 3259230"/>
                <a:gd name="connsiteX70" fmla="*/ 2197395 w 2197395"/>
                <a:gd name="connsiteY70" fmla="*/ 1859055 h 3259230"/>
                <a:gd name="connsiteX71" fmla="*/ 2187870 w 2197395"/>
                <a:gd name="connsiteY71" fmla="*/ 1935255 h 3259230"/>
                <a:gd name="connsiteX72" fmla="*/ 2178345 w 2197395"/>
                <a:gd name="connsiteY72" fmla="*/ 1963830 h 3259230"/>
                <a:gd name="connsiteX73" fmla="*/ 2173582 w 2197395"/>
                <a:gd name="connsiteY73" fmla="*/ 1978117 h 3259230"/>
                <a:gd name="connsiteX74" fmla="*/ 2154532 w 2197395"/>
                <a:gd name="connsiteY74" fmla="*/ 2006692 h 3259230"/>
                <a:gd name="connsiteX75" fmla="*/ 2140245 w 2197395"/>
                <a:gd name="connsiteY75" fmla="*/ 2035267 h 3259230"/>
                <a:gd name="connsiteX76" fmla="*/ 2125957 w 2197395"/>
                <a:gd name="connsiteY76" fmla="*/ 2044792 h 3259230"/>
                <a:gd name="connsiteX77" fmla="*/ 2116432 w 2197395"/>
                <a:gd name="connsiteY77" fmla="*/ 2059080 h 3259230"/>
                <a:gd name="connsiteX78" fmla="*/ 2102145 w 2197395"/>
                <a:gd name="connsiteY78" fmla="*/ 2063842 h 3259230"/>
                <a:gd name="connsiteX79" fmla="*/ 2040232 w 2197395"/>
                <a:gd name="connsiteY79" fmla="*/ 2078130 h 3259230"/>
                <a:gd name="connsiteX80" fmla="*/ 2025945 w 2197395"/>
                <a:gd name="connsiteY80" fmla="*/ 2092417 h 3259230"/>
                <a:gd name="connsiteX81" fmla="*/ 2011657 w 2197395"/>
                <a:gd name="connsiteY81" fmla="*/ 2101942 h 3259230"/>
                <a:gd name="connsiteX82" fmla="*/ 1992607 w 2197395"/>
                <a:gd name="connsiteY82" fmla="*/ 2130517 h 3259230"/>
                <a:gd name="connsiteX83" fmla="*/ 1964032 w 2197395"/>
                <a:gd name="connsiteY83" fmla="*/ 2173380 h 3259230"/>
                <a:gd name="connsiteX84" fmla="*/ 1944982 w 2197395"/>
                <a:gd name="connsiteY84" fmla="*/ 2201955 h 3259230"/>
                <a:gd name="connsiteX85" fmla="*/ 1935457 w 2197395"/>
                <a:gd name="connsiteY85" fmla="*/ 2216242 h 3259230"/>
                <a:gd name="connsiteX86" fmla="*/ 1906882 w 2197395"/>
                <a:gd name="connsiteY86" fmla="*/ 2273392 h 3259230"/>
                <a:gd name="connsiteX87" fmla="*/ 1897357 w 2197395"/>
                <a:gd name="connsiteY87" fmla="*/ 2287680 h 3259230"/>
                <a:gd name="connsiteX88" fmla="*/ 1887832 w 2197395"/>
                <a:gd name="connsiteY88" fmla="*/ 2316255 h 3259230"/>
                <a:gd name="connsiteX89" fmla="*/ 1883070 w 2197395"/>
                <a:gd name="connsiteY89" fmla="*/ 2330542 h 3259230"/>
                <a:gd name="connsiteX90" fmla="*/ 1892595 w 2197395"/>
                <a:gd name="connsiteY90" fmla="*/ 2363880 h 3259230"/>
                <a:gd name="connsiteX91" fmla="*/ 1902120 w 2197395"/>
                <a:gd name="connsiteY91" fmla="*/ 2392455 h 3259230"/>
                <a:gd name="connsiteX92" fmla="*/ 1906882 w 2197395"/>
                <a:gd name="connsiteY92" fmla="*/ 2406742 h 3259230"/>
                <a:gd name="connsiteX93" fmla="*/ 1916407 w 2197395"/>
                <a:gd name="connsiteY93" fmla="*/ 2449605 h 3259230"/>
                <a:gd name="connsiteX94" fmla="*/ 1925932 w 2197395"/>
                <a:gd name="connsiteY94" fmla="*/ 2463892 h 3259230"/>
                <a:gd name="connsiteX95" fmla="*/ 1935457 w 2197395"/>
                <a:gd name="connsiteY95" fmla="*/ 2492467 h 3259230"/>
                <a:gd name="connsiteX96" fmla="*/ 1959270 w 2197395"/>
                <a:gd name="connsiteY96" fmla="*/ 2535330 h 3259230"/>
                <a:gd name="connsiteX97" fmla="*/ 1954507 w 2197395"/>
                <a:gd name="connsiteY97" fmla="*/ 2678205 h 3259230"/>
                <a:gd name="connsiteX98" fmla="*/ 1954507 w 2197395"/>
                <a:gd name="connsiteY98" fmla="*/ 2721067 h 3259230"/>
                <a:gd name="connsiteX99" fmla="*/ 1954507 w 2197395"/>
                <a:gd name="connsiteY99" fmla="*/ 3025867 h 3259230"/>
                <a:gd name="connsiteX100" fmla="*/ 1949745 w 2197395"/>
                <a:gd name="connsiteY100" fmla="*/ 3059205 h 3259230"/>
                <a:gd name="connsiteX101" fmla="*/ 1940220 w 2197395"/>
                <a:gd name="connsiteY101" fmla="*/ 3125880 h 3259230"/>
                <a:gd name="connsiteX102" fmla="*/ 1935457 w 2197395"/>
                <a:gd name="connsiteY102" fmla="*/ 3140167 h 3259230"/>
                <a:gd name="connsiteX103" fmla="*/ 1916407 w 2197395"/>
                <a:gd name="connsiteY103" fmla="*/ 3168742 h 3259230"/>
                <a:gd name="connsiteX104" fmla="*/ 1911645 w 2197395"/>
                <a:gd name="connsiteY104" fmla="*/ 3183030 h 3259230"/>
                <a:gd name="connsiteX105" fmla="*/ 1868782 w 2197395"/>
                <a:gd name="connsiteY105" fmla="*/ 3202080 h 3259230"/>
                <a:gd name="connsiteX106" fmla="*/ 1825920 w 2197395"/>
                <a:gd name="connsiteY106" fmla="*/ 3225892 h 3259230"/>
                <a:gd name="connsiteX107" fmla="*/ 1811632 w 2197395"/>
                <a:gd name="connsiteY107" fmla="*/ 3235417 h 3259230"/>
                <a:gd name="connsiteX108" fmla="*/ 1773532 w 2197395"/>
                <a:gd name="connsiteY108" fmla="*/ 3244942 h 3259230"/>
                <a:gd name="connsiteX109" fmla="*/ 1678282 w 2197395"/>
                <a:gd name="connsiteY109" fmla="*/ 3254467 h 3259230"/>
                <a:gd name="connsiteX110" fmla="*/ 1659232 w 2197395"/>
                <a:gd name="connsiteY110" fmla="*/ 3259230 h 3259230"/>
                <a:gd name="connsiteX111" fmla="*/ 1597320 w 2197395"/>
                <a:gd name="connsiteY111" fmla="*/ 3254467 h 3259230"/>
                <a:gd name="connsiteX112" fmla="*/ 1563982 w 2197395"/>
                <a:gd name="connsiteY112" fmla="*/ 3244942 h 3259230"/>
                <a:gd name="connsiteX113" fmla="*/ 1530645 w 2197395"/>
                <a:gd name="connsiteY113" fmla="*/ 3240180 h 3259230"/>
                <a:gd name="connsiteX114" fmla="*/ 1516357 w 2197395"/>
                <a:gd name="connsiteY114" fmla="*/ 3235417 h 3259230"/>
                <a:gd name="connsiteX115" fmla="*/ 1463970 w 2197395"/>
                <a:gd name="connsiteY115" fmla="*/ 3225892 h 3259230"/>
                <a:gd name="connsiteX116" fmla="*/ 1444920 w 2197395"/>
                <a:gd name="connsiteY116" fmla="*/ 3221130 h 3259230"/>
                <a:gd name="connsiteX117" fmla="*/ 1416345 w 2197395"/>
                <a:gd name="connsiteY117" fmla="*/ 3211605 h 3259230"/>
                <a:gd name="connsiteX118" fmla="*/ 1387770 w 2197395"/>
                <a:gd name="connsiteY118" fmla="*/ 3197317 h 3259230"/>
                <a:gd name="connsiteX119" fmla="*/ 1359195 w 2197395"/>
                <a:gd name="connsiteY119" fmla="*/ 3183030 h 3259230"/>
                <a:gd name="connsiteX120" fmla="*/ 1344907 w 2197395"/>
                <a:gd name="connsiteY120" fmla="*/ 3173505 h 3259230"/>
                <a:gd name="connsiteX121" fmla="*/ 1335382 w 2197395"/>
                <a:gd name="connsiteY121" fmla="*/ 3144930 h 3259230"/>
                <a:gd name="connsiteX122" fmla="*/ 1335382 w 2197395"/>
                <a:gd name="connsiteY122" fmla="*/ 3002055 h 3259230"/>
                <a:gd name="connsiteX123" fmla="*/ 1325857 w 2197395"/>
                <a:gd name="connsiteY123" fmla="*/ 2968717 h 3259230"/>
                <a:gd name="connsiteX124" fmla="*/ 1330620 w 2197395"/>
                <a:gd name="connsiteY124" fmla="*/ 2911567 h 3259230"/>
                <a:gd name="connsiteX125" fmla="*/ 1340145 w 2197395"/>
                <a:gd name="connsiteY125" fmla="*/ 2868705 h 3259230"/>
                <a:gd name="connsiteX126" fmla="*/ 1335382 w 2197395"/>
                <a:gd name="connsiteY126" fmla="*/ 2792505 h 3259230"/>
                <a:gd name="connsiteX127" fmla="*/ 1340145 w 2197395"/>
                <a:gd name="connsiteY127" fmla="*/ 2730592 h 3259230"/>
                <a:gd name="connsiteX128" fmla="*/ 1340145 w 2197395"/>
                <a:gd name="connsiteY128" fmla="*/ 2659155 h 3259230"/>
                <a:gd name="connsiteX129" fmla="*/ 1330620 w 2197395"/>
                <a:gd name="connsiteY129" fmla="*/ 2592480 h 3259230"/>
                <a:gd name="connsiteX130" fmla="*/ 1325857 w 2197395"/>
                <a:gd name="connsiteY130" fmla="*/ 2578192 h 3259230"/>
                <a:gd name="connsiteX131" fmla="*/ 1330620 w 2197395"/>
                <a:gd name="connsiteY131" fmla="*/ 2521042 h 3259230"/>
                <a:gd name="connsiteX132" fmla="*/ 1335382 w 2197395"/>
                <a:gd name="connsiteY132" fmla="*/ 2506755 h 3259230"/>
                <a:gd name="connsiteX133" fmla="*/ 1349670 w 2197395"/>
                <a:gd name="connsiteY133" fmla="*/ 2459130 h 3259230"/>
                <a:gd name="connsiteX134" fmla="*/ 1354432 w 2197395"/>
                <a:gd name="connsiteY134" fmla="*/ 2444842 h 3259230"/>
                <a:gd name="connsiteX135" fmla="*/ 1373482 w 2197395"/>
                <a:gd name="connsiteY135" fmla="*/ 2416267 h 3259230"/>
                <a:gd name="connsiteX136" fmla="*/ 1387770 w 2197395"/>
                <a:gd name="connsiteY136" fmla="*/ 2368642 h 3259230"/>
                <a:gd name="connsiteX137" fmla="*/ 1392532 w 2197395"/>
                <a:gd name="connsiteY137" fmla="*/ 2354355 h 3259230"/>
                <a:gd name="connsiteX138" fmla="*/ 1378245 w 2197395"/>
                <a:gd name="connsiteY138" fmla="*/ 2297205 h 3259230"/>
                <a:gd name="connsiteX139" fmla="*/ 1368720 w 2197395"/>
                <a:gd name="connsiteY139" fmla="*/ 2282917 h 3259230"/>
                <a:gd name="connsiteX140" fmla="*/ 1359195 w 2197395"/>
                <a:gd name="connsiteY140" fmla="*/ 2240055 h 3259230"/>
                <a:gd name="connsiteX141" fmla="*/ 1354432 w 2197395"/>
                <a:gd name="connsiteY141" fmla="*/ 2197192 h 3259230"/>
                <a:gd name="connsiteX142" fmla="*/ 1344907 w 2197395"/>
                <a:gd name="connsiteY142" fmla="*/ 2163855 h 3259230"/>
                <a:gd name="connsiteX143" fmla="*/ 1349670 w 2197395"/>
                <a:gd name="connsiteY143" fmla="*/ 2059080 h 3259230"/>
                <a:gd name="connsiteX144" fmla="*/ 1359195 w 2197395"/>
                <a:gd name="connsiteY144" fmla="*/ 2011455 h 3259230"/>
                <a:gd name="connsiteX145" fmla="*/ 1354432 w 2197395"/>
                <a:gd name="connsiteY145" fmla="*/ 1959067 h 3259230"/>
                <a:gd name="connsiteX146" fmla="*/ 1311570 w 2197395"/>
                <a:gd name="connsiteY146" fmla="*/ 1935255 h 3259230"/>
                <a:gd name="connsiteX147" fmla="*/ 1297282 w 2197395"/>
                <a:gd name="connsiteY147" fmla="*/ 1940017 h 3259230"/>
                <a:gd name="connsiteX148" fmla="*/ 1259182 w 2197395"/>
                <a:gd name="connsiteY148" fmla="*/ 1930492 h 3259230"/>
                <a:gd name="connsiteX149" fmla="*/ 1244895 w 2197395"/>
                <a:gd name="connsiteY149" fmla="*/ 1920967 h 3259230"/>
                <a:gd name="connsiteX150" fmla="*/ 1216320 w 2197395"/>
                <a:gd name="connsiteY150" fmla="*/ 1911442 h 3259230"/>
                <a:gd name="connsiteX151" fmla="*/ 1202032 w 2197395"/>
                <a:gd name="connsiteY151" fmla="*/ 1906680 h 3259230"/>
                <a:gd name="connsiteX152" fmla="*/ 1135357 w 2197395"/>
                <a:gd name="connsiteY152" fmla="*/ 1916205 h 3259230"/>
                <a:gd name="connsiteX153" fmla="*/ 1102020 w 2197395"/>
                <a:gd name="connsiteY153" fmla="*/ 1911442 h 3259230"/>
                <a:gd name="connsiteX154" fmla="*/ 1040107 w 2197395"/>
                <a:gd name="connsiteY154" fmla="*/ 1920967 h 3259230"/>
                <a:gd name="connsiteX155" fmla="*/ 978195 w 2197395"/>
                <a:gd name="connsiteY155" fmla="*/ 1916205 h 3259230"/>
                <a:gd name="connsiteX156" fmla="*/ 963907 w 2197395"/>
                <a:gd name="connsiteY156" fmla="*/ 1911442 h 3259230"/>
                <a:gd name="connsiteX157" fmla="*/ 949620 w 2197395"/>
                <a:gd name="connsiteY157" fmla="*/ 1901917 h 3259230"/>
                <a:gd name="connsiteX158" fmla="*/ 930570 w 2197395"/>
                <a:gd name="connsiteY158" fmla="*/ 1897155 h 3259230"/>
                <a:gd name="connsiteX159" fmla="*/ 901995 w 2197395"/>
                <a:gd name="connsiteY159" fmla="*/ 1901917 h 3259230"/>
                <a:gd name="connsiteX160" fmla="*/ 873420 w 2197395"/>
                <a:gd name="connsiteY160" fmla="*/ 1887630 h 3259230"/>
                <a:gd name="connsiteX161" fmla="*/ 801982 w 2197395"/>
                <a:gd name="connsiteY161" fmla="*/ 1892392 h 3259230"/>
                <a:gd name="connsiteX162" fmla="*/ 759120 w 2197395"/>
                <a:gd name="connsiteY162" fmla="*/ 1868580 h 3259230"/>
                <a:gd name="connsiteX163" fmla="*/ 692445 w 2197395"/>
                <a:gd name="connsiteY163" fmla="*/ 1849530 h 3259230"/>
                <a:gd name="connsiteX164" fmla="*/ 654345 w 2197395"/>
                <a:gd name="connsiteY164" fmla="*/ 1844767 h 3259230"/>
                <a:gd name="connsiteX165" fmla="*/ 611482 w 2197395"/>
                <a:gd name="connsiteY165" fmla="*/ 1849530 h 3259230"/>
                <a:gd name="connsiteX166" fmla="*/ 511470 w 2197395"/>
                <a:gd name="connsiteY166" fmla="*/ 1840005 h 3259230"/>
                <a:gd name="connsiteX167" fmla="*/ 440032 w 2197395"/>
                <a:gd name="connsiteY167" fmla="*/ 1830480 h 3259230"/>
                <a:gd name="connsiteX168" fmla="*/ 340020 w 2197395"/>
                <a:gd name="connsiteY168" fmla="*/ 1840005 h 3259230"/>
                <a:gd name="connsiteX169" fmla="*/ 292395 w 2197395"/>
                <a:gd name="connsiteY169" fmla="*/ 1849530 h 3259230"/>
                <a:gd name="connsiteX170" fmla="*/ 254295 w 2197395"/>
                <a:gd name="connsiteY170" fmla="*/ 1859055 h 3259230"/>
                <a:gd name="connsiteX171" fmla="*/ 225720 w 2197395"/>
                <a:gd name="connsiteY171" fmla="*/ 1868580 h 3259230"/>
                <a:gd name="connsiteX172" fmla="*/ 197145 w 2197395"/>
                <a:gd name="connsiteY172" fmla="*/ 1873342 h 3259230"/>
                <a:gd name="connsiteX173" fmla="*/ 168570 w 2197395"/>
                <a:gd name="connsiteY173" fmla="*/ 1863817 h 3259230"/>
                <a:gd name="connsiteX174" fmla="*/ 154282 w 2197395"/>
                <a:gd name="connsiteY174" fmla="*/ 1859055 h 3259230"/>
                <a:gd name="connsiteX175" fmla="*/ 125707 w 2197395"/>
                <a:gd name="connsiteY175" fmla="*/ 1840005 h 3259230"/>
                <a:gd name="connsiteX176" fmla="*/ 106657 w 2197395"/>
                <a:gd name="connsiteY176" fmla="*/ 1811430 h 3259230"/>
                <a:gd name="connsiteX177" fmla="*/ 137342 w 2197395"/>
                <a:gd name="connsiteY177" fmla="*/ 1773330 h 3259230"/>
                <a:gd name="connsiteX178" fmla="*/ 93 w 2197395"/>
                <a:gd name="connsiteY178" fmla="*/ 1744755 h 3259230"/>
                <a:gd name="connsiteX179" fmla="*/ 116053 w 2197395"/>
                <a:gd name="connsiteY179" fmla="*/ 1716180 h 3259230"/>
                <a:gd name="connsiteX180" fmla="*/ 123183 w 2197395"/>
                <a:gd name="connsiteY180" fmla="*/ 1678079 h 3259230"/>
                <a:gd name="connsiteX181" fmla="*/ 135232 w 2197395"/>
                <a:gd name="connsiteY181" fmla="*/ 1649505 h 3259230"/>
                <a:gd name="connsiteX182" fmla="*/ 163807 w 2197395"/>
                <a:gd name="connsiteY182" fmla="*/ 1630455 h 3259230"/>
                <a:gd name="connsiteX183" fmla="*/ 182857 w 2197395"/>
                <a:gd name="connsiteY183" fmla="*/ 1616167 h 3259230"/>
                <a:gd name="connsiteX184" fmla="*/ 216195 w 2197395"/>
                <a:gd name="connsiteY184" fmla="*/ 1606642 h 3259230"/>
                <a:gd name="connsiteX185" fmla="*/ 259057 w 2197395"/>
                <a:gd name="connsiteY185" fmla="*/ 1597117 h 3259230"/>
                <a:gd name="connsiteX186" fmla="*/ 330495 w 2197395"/>
                <a:gd name="connsiteY186" fmla="*/ 1611405 h 3259230"/>
                <a:gd name="connsiteX187" fmla="*/ 344782 w 2197395"/>
                <a:gd name="connsiteY187" fmla="*/ 1620930 h 3259230"/>
                <a:gd name="connsiteX188" fmla="*/ 373357 w 2197395"/>
                <a:gd name="connsiteY188" fmla="*/ 1630455 h 3259230"/>
                <a:gd name="connsiteX189" fmla="*/ 549570 w 2197395"/>
                <a:gd name="connsiteY189" fmla="*/ 1620930 h 3259230"/>
                <a:gd name="connsiteX190" fmla="*/ 582907 w 2197395"/>
                <a:gd name="connsiteY190" fmla="*/ 1611405 h 3259230"/>
                <a:gd name="connsiteX191" fmla="*/ 601957 w 2197395"/>
                <a:gd name="connsiteY191" fmla="*/ 1606642 h 3259230"/>
                <a:gd name="connsiteX192" fmla="*/ 682920 w 2197395"/>
                <a:gd name="connsiteY192" fmla="*/ 1592355 h 3259230"/>
                <a:gd name="connsiteX193" fmla="*/ 744832 w 2197395"/>
                <a:gd name="connsiteY193" fmla="*/ 1582830 h 3259230"/>
                <a:gd name="connsiteX194" fmla="*/ 963907 w 2197395"/>
                <a:gd name="connsiteY194" fmla="*/ 1573305 h 3259230"/>
                <a:gd name="connsiteX195" fmla="*/ 992482 w 2197395"/>
                <a:gd name="connsiteY195" fmla="*/ 1559017 h 3259230"/>
                <a:gd name="connsiteX196" fmla="*/ 1030582 w 2197395"/>
                <a:gd name="connsiteY196" fmla="*/ 1549492 h 3259230"/>
                <a:gd name="connsiteX197" fmla="*/ 1097257 w 2197395"/>
                <a:gd name="connsiteY197" fmla="*/ 1554255 h 3259230"/>
                <a:gd name="connsiteX198" fmla="*/ 1121070 w 2197395"/>
                <a:gd name="connsiteY198" fmla="*/ 1559017 h 3259230"/>
                <a:gd name="connsiteX199" fmla="*/ 1173457 w 2197395"/>
                <a:gd name="connsiteY199" fmla="*/ 1563780 h 3259230"/>
                <a:gd name="connsiteX200" fmla="*/ 1211557 w 2197395"/>
                <a:gd name="connsiteY200" fmla="*/ 1554255 h 3259230"/>
                <a:gd name="connsiteX201" fmla="*/ 1263945 w 2197395"/>
                <a:gd name="connsiteY201" fmla="*/ 1539967 h 3259230"/>
                <a:gd name="connsiteX202" fmla="*/ 1330620 w 2197395"/>
                <a:gd name="connsiteY202" fmla="*/ 1535205 h 3259230"/>
                <a:gd name="connsiteX203" fmla="*/ 1378245 w 2197395"/>
                <a:gd name="connsiteY203" fmla="*/ 1530442 h 3259230"/>
                <a:gd name="connsiteX204" fmla="*/ 1392532 w 2197395"/>
                <a:gd name="connsiteY204" fmla="*/ 1525680 h 3259230"/>
                <a:gd name="connsiteX205" fmla="*/ 1397295 w 2197395"/>
                <a:gd name="connsiteY205" fmla="*/ 1511392 h 3259230"/>
                <a:gd name="connsiteX206" fmla="*/ 1406820 w 2197395"/>
                <a:gd name="connsiteY206" fmla="*/ 1497105 h 3259230"/>
                <a:gd name="connsiteX207" fmla="*/ 1435395 w 2197395"/>
                <a:gd name="connsiteY207" fmla="*/ 1473292 h 3259230"/>
                <a:gd name="connsiteX208" fmla="*/ 1444920 w 2197395"/>
                <a:gd name="connsiteY208" fmla="*/ 1459005 h 3259230"/>
                <a:gd name="connsiteX209" fmla="*/ 1473495 w 2197395"/>
                <a:gd name="connsiteY209" fmla="*/ 1439955 h 3259230"/>
                <a:gd name="connsiteX210" fmla="*/ 1502070 w 2197395"/>
                <a:gd name="connsiteY210" fmla="*/ 1430430 h 3259230"/>
                <a:gd name="connsiteX211" fmla="*/ 1530645 w 2197395"/>
                <a:gd name="connsiteY211" fmla="*/ 1406617 h 3259230"/>
                <a:gd name="connsiteX212" fmla="*/ 1540170 w 2197395"/>
                <a:gd name="connsiteY212" fmla="*/ 1378042 h 3259230"/>
                <a:gd name="connsiteX213" fmla="*/ 1521120 w 2197395"/>
                <a:gd name="connsiteY213" fmla="*/ 1325655 h 3259230"/>
                <a:gd name="connsiteX214" fmla="*/ 1492545 w 2197395"/>
                <a:gd name="connsiteY214" fmla="*/ 1301842 h 3259230"/>
                <a:gd name="connsiteX215" fmla="*/ 1483020 w 2197395"/>
                <a:gd name="connsiteY215" fmla="*/ 1287555 h 3259230"/>
                <a:gd name="connsiteX216" fmla="*/ 1468732 w 2197395"/>
                <a:gd name="connsiteY216" fmla="*/ 1268505 h 3259230"/>
                <a:gd name="connsiteX217" fmla="*/ 1449682 w 2197395"/>
                <a:gd name="connsiteY217" fmla="*/ 1239930 h 3259230"/>
                <a:gd name="connsiteX218" fmla="*/ 1435395 w 2197395"/>
                <a:gd name="connsiteY218" fmla="*/ 1230405 h 3259230"/>
                <a:gd name="connsiteX219" fmla="*/ 1421107 w 2197395"/>
                <a:gd name="connsiteY219" fmla="*/ 1201830 h 3259230"/>
                <a:gd name="connsiteX220" fmla="*/ 1411582 w 2197395"/>
                <a:gd name="connsiteY220" fmla="*/ 1173255 h 3259230"/>
                <a:gd name="connsiteX221" fmla="*/ 1406820 w 2197395"/>
                <a:gd name="connsiteY221" fmla="*/ 1158967 h 3259230"/>
                <a:gd name="connsiteX222" fmla="*/ 1402057 w 2197395"/>
                <a:gd name="connsiteY222" fmla="*/ 1144680 h 3259230"/>
                <a:gd name="connsiteX223" fmla="*/ 1392532 w 2197395"/>
                <a:gd name="connsiteY223" fmla="*/ 1111342 h 3259230"/>
                <a:gd name="connsiteX224" fmla="*/ 1378245 w 2197395"/>
                <a:gd name="connsiteY224" fmla="*/ 1101817 h 3259230"/>
                <a:gd name="connsiteX225" fmla="*/ 1354432 w 2197395"/>
                <a:gd name="connsiteY225" fmla="*/ 1106580 h 3259230"/>
                <a:gd name="connsiteX226" fmla="*/ 1278232 w 2197395"/>
                <a:gd name="connsiteY226" fmla="*/ 1097055 h 3259230"/>
                <a:gd name="connsiteX227" fmla="*/ 1268707 w 2197395"/>
                <a:gd name="connsiteY227" fmla="*/ 1068480 h 3259230"/>
                <a:gd name="connsiteX228" fmla="*/ 1273470 w 2197395"/>
                <a:gd name="connsiteY228" fmla="*/ 1006567 h 3259230"/>
                <a:gd name="connsiteX229" fmla="*/ 1282995 w 2197395"/>
                <a:gd name="connsiteY229" fmla="*/ 992280 h 3259230"/>
                <a:gd name="connsiteX230" fmla="*/ 1311570 w 2197395"/>
                <a:gd name="connsiteY230" fmla="*/ 968467 h 3259230"/>
                <a:gd name="connsiteX231" fmla="*/ 1325857 w 2197395"/>
                <a:gd name="connsiteY231" fmla="*/ 963705 h 3259230"/>
                <a:gd name="connsiteX232" fmla="*/ 1335382 w 2197395"/>
                <a:gd name="connsiteY232" fmla="*/ 949417 h 3259230"/>
                <a:gd name="connsiteX233" fmla="*/ 1363957 w 2197395"/>
                <a:gd name="connsiteY233" fmla="*/ 930367 h 3259230"/>
                <a:gd name="connsiteX234" fmla="*/ 1373482 w 2197395"/>
                <a:gd name="connsiteY234" fmla="*/ 901792 h 3259230"/>
                <a:gd name="connsiteX235" fmla="*/ 1378245 w 2197395"/>
                <a:gd name="connsiteY235" fmla="*/ 887505 h 3259230"/>
                <a:gd name="connsiteX236" fmla="*/ 1387770 w 2197395"/>
                <a:gd name="connsiteY236" fmla="*/ 873217 h 3259230"/>
                <a:gd name="connsiteX237" fmla="*/ 1383007 w 2197395"/>
                <a:gd name="connsiteY237" fmla="*/ 811305 h 3259230"/>
                <a:gd name="connsiteX238" fmla="*/ 1378245 w 2197395"/>
                <a:gd name="connsiteY238" fmla="*/ 797017 h 3259230"/>
                <a:gd name="connsiteX239" fmla="*/ 1363957 w 2197395"/>
                <a:gd name="connsiteY239" fmla="*/ 787492 h 3259230"/>
                <a:gd name="connsiteX240" fmla="*/ 1354432 w 2197395"/>
                <a:gd name="connsiteY240" fmla="*/ 758917 h 3259230"/>
                <a:gd name="connsiteX241" fmla="*/ 1349670 w 2197395"/>
                <a:gd name="connsiteY241" fmla="*/ 744630 h 3259230"/>
                <a:gd name="connsiteX242" fmla="*/ 1344907 w 2197395"/>
                <a:gd name="connsiteY242" fmla="*/ 725580 h 3259230"/>
                <a:gd name="connsiteX243" fmla="*/ 1340145 w 2197395"/>
                <a:gd name="connsiteY243" fmla="*/ 687480 h 3259230"/>
                <a:gd name="connsiteX244" fmla="*/ 1335382 w 2197395"/>
                <a:gd name="connsiteY244" fmla="*/ 673192 h 3259230"/>
                <a:gd name="connsiteX245" fmla="*/ 1325857 w 2197395"/>
                <a:gd name="connsiteY245" fmla="*/ 630330 h 3259230"/>
                <a:gd name="connsiteX246" fmla="*/ 1330620 w 2197395"/>
                <a:gd name="connsiteY246" fmla="*/ 596992 h 3259230"/>
                <a:gd name="connsiteX247" fmla="*/ 1335382 w 2197395"/>
                <a:gd name="connsiteY247" fmla="*/ 582705 h 3259230"/>
                <a:gd name="connsiteX248" fmla="*/ 1354432 w 2197395"/>
                <a:gd name="connsiteY248" fmla="*/ 577942 h 3259230"/>
                <a:gd name="connsiteX249" fmla="*/ 1378245 w 2197395"/>
                <a:gd name="connsiteY249" fmla="*/ 554130 h 3259230"/>
                <a:gd name="connsiteX250" fmla="*/ 1406820 w 2197395"/>
                <a:gd name="connsiteY250" fmla="*/ 525555 h 3259230"/>
                <a:gd name="connsiteX251" fmla="*/ 1411582 w 2197395"/>
                <a:gd name="connsiteY251" fmla="*/ 511267 h 3259230"/>
                <a:gd name="connsiteX252" fmla="*/ 1421107 w 2197395"/>
                <a:gd name="connsiteY252" fmla="*/ 496980 h 3259230"/>
                <a:gd name="connsiteX253" fmla="*/ 1425870 w 2197395"/>
                <a:gd name="connsiteY253" fmla="*/ 477930 h 3259230"/>
                <a:gd name="connsiteX254" fmla="*/ 1449682 w 2197395"/>
                <a:gd name="connsiteY254" fmla="*/ 411255 h 3259230"/>
                <a:gd name="connsiteX255" fmla="*/ 1459207 w 2197395"/>
                <a:gd name="connsiteY255" fmla="*/ 311242 h 3259230"/>
                <a:gd name="connsiteX256" fmla="*/ 1468732 w 2197395"/>
                <a:gd name="connsiteY256" fmla="*/ 268380 h 3259230"/>
                <a:gd name="connsiteX257" fmla="*/ 1473495 w 2197395"/>
                <a:gd name="connsiteY257" fmla="*/ 235042 h 3259230"/>
                <a:gd name="connsiteX258" fmla="*/ 1483020 w 2197395"/>
                <a:gd name="connsiteY258" fmla="*/ 206467 h 3259230"/>
                <a:gd name="connsiteX259" fmla="*/ 1487782 w 2197395"/>
                <a:gd name="connsiteY259" fmla="*/ 187417 h 3259230"/>
                <a:gd name="connsiteX260" fmla="*/ 1497307 w 2197395"/>
                <a:gd name="connsiteY260" fmla="*/ 92167 h 3259230"/>
                <a:gd name="connsiteX261" fmla="*/ 1521120 w 2197395"/>
                <a:gd name="connsiteY261" fmla="*/ 44542 h 3259230"/>
                <a:gd name="connsiteX262" fmla="*/ 1549695 w 2197395"/>
                <a:gd name="connsiteY262" fmla="*/ 20730 h 3259230"/>
                <a:gd name="connsiteX263" fmla="*/ 1578270 w 2197395"/>
                <a:gd name="connsiteY263" fmla="*/ 11205 h 3259230"/>
                <a:gd name="connsiteX264" fmla="*/ 1592557 w 2197395"/>
                <a:gd name="connsiteY264" fmla="*/ 6442 h 3259230"/>
                <a:gd name="connsiteX265" fmla="*/ 1606846 w 2197395"/>
                <a:gd name="connsiteY265" fmla="*/ 1680 h 3259230"/>
                <a:gd name="connsiteX266" fmla="*/ 1670802 w 2197395"/>
                <a:gd name="connsiteY266" fmla="*/ 1679 h 3259230"/>
                <a:gd name="connsiteX0" fmla="*/ 1564365 w 2090958"/>
                <a:gd name="connsiteY0" fmla="*/ 1679 h 3259230"/>
                <a:gd name="connsiteX1" fmla="*/ 1624233 w 2090958"/>
                <a:gd name="connsiteY1" fmla="*/ 42161 h 3259230"/>
                <a:gd name="connsiteX2" fmla="*/ 1638520 w 2090958"/>
                <a:gd name="connsiteY2" fmla="*/ 111217 h 3259230"/>
                <a:gd name="connsiteX3" fmla="*/ 1648045 w 2090958"/>
                <a:gd name="connsiteY3" fmla="*/ 154080 h 3259230"/>
                <a:gd name="connsiteX4" fmla="*/ 1657570 w 2090958"/>
                <a:gd name="connsiteY4" fmla="*/ 215992 h 3259230"/>
                <a:gd name="connsiteX5" fmla="*/ 1667095 w 2090958"/>
                <a:gd name="connsiteY5" fmla="*/ 249330 h 3259230"/>
                <a:gd name="connsiteX6" fmla="*/ 1681383 w 2090958"/>
                <a:gd name="connsiteY6" fmla="*/ 325530 h 3259230"/>
                <a:gd name="connsiteX7" fmla="*/ 1690908 w 2090958"/>
                <a:gd name="connsiteY7" fmla="*/ 354105 h 3259230"/>
                <a:gd name="connsiteX8" fmla="*/ 1695670 w 2090958"/>
                <a:gd name="connsiteY8" fmla="*/ 368392 h 3259230"/>
                <a:gd name="connsiteX9" fmla="*/ 1705195 w 2090958"/>
                <a:gd name="connsiteY9" fmla="*/ 382680 h 3259230"/>
                <a:gd name="connsiteX10" fmla="*/ 1714720 w 2090958"/>
                <a:gd name="connsiteY10" fmla="*/ 411255 h 3259230"/>
                <a:gd name="connsiteX11" fmla="*/ 1733770 w 2090958"/>
                <a:gd name="connsiteY11" fmla="*/ 439830 h 3259230"/>
                <a:gd name="connsiteX12" fmla="*/ 1738533 w 2090958"/>
                <a:gd name="connsiteY12" fmla="*/ 454117 h 3259230"/>
                <a:gd name="connsiteX13" fmla="*/ 1762345 w 2090958"/>
                <a:gd name="connsiteY13" fmla="*/ 482692 h 3259230"/>
                <a:gd name="connsiteX14" fmla="*/ 1776633 w 2090958"/>
                <a:gd name="connsiteY14" fmla="*/ 487455 h 3259230"/>
                <a:gd name="connsiteX15" fmla="*/ 1786158 w 2090958"/>
                <a:gd name="connsiteY15" fmla="*/ 501742 h 3259230"/>
                <a:gd name="connsiteX16" fmla="*/ 1814733 w 2090958"/>
                <a:gd name="connsiteY16" fmla="*/ 520792 h 3259230"/>
                <a:gd name="connsiteX17" fmla="*/ 1843308 w 2090958"/>
                <a:gd name="connsiteY17" fmla="*/ 563655 h 3259230"/>
                <a:gd name="connsiteX18" fmla="*/ 1852833 w 2090958"/>
                <a:gd name="connsiteY18" fmla="*/ 577942 h 3259230"/>
                <a:gd name="connsiteX19" fmla="*/ 1848070 w 2090958"/>
                <a:gd name="connsiteY19" fmla="*/ 611280 h 3259230"/>
                <a:gd name="connsiteX20" fmla="*/ 1838545 w 2090958"/>
                <a:gd name="connsiteY20" fmla="*/ 673192 h 3259230"/>
                <a:gd name="connsiteX21" fmla="*/ 1829020 w 2090958"/>
                <a:gd name="connsiteY21" fmla="*/ 701767 h 3259230"/>
                <a:gd name="connsiteX22" fmla="*/ 1819495 w 2090958"/>
                <a:gd name="connsiteY22" fmla="*/ 716055 h 3259230"/>
                <a:gd name="connsiteX23" fmla="*/ 1814733 w 2090958"/>
                <a:gd name="connsiteY23" fmla="*/ 735105 h 3259230"/>
                <a:gd name="connsiteX24" fmla="*/ 1809970 w 2090958"/>
                <a:gd name="connsiteY24" fmla="*/ 749392 h 3259230"/>
                <a:gd name="connsiteX25" fmla="*/ 1814733 w 2090958"/>
                <a:gd name="connsiteY25" fmla="*/ 777967 h 3259230"/>
                <a:gd name="connsiteX26" fmla="*/ 1824258 w 2090958"/>
                <a:gd name="connsiteY26" fmla="*/ 806542 h 3259230"/>
                <a:gd name="connsiteX27" fmla="*/ 1829020 w 2090958"/>
                <a:gd name="connsiteY27" fmla="*/ 820830 h 3259230"/>
                <a:gd name="connsiteX28" fmla="*/ 1838545 w 2090958"/>
                <a:gd name="connsiteY28" fmla="*/ 835117 h 3259230"/>
                <a:gd name="connsiteX29" fmla="*/ 1843308 w 2090958"/>
                <a:gd name="connsiteY29" fmla="*/ 854167 h 3259230"/>
                <a:gd name="connsiteX30" fmla="*/ 1852833 w 2090958"/>
                <a:gd name="connsiteY30" fmla="*/ 954180 h 3259230"/>
                <a:gd name="connsiteX31" fmla="*/ 1857595 w 2090958"/>
                <a:gd name="connsiteY31" fmla="*/ 992280 h 3259230"/>
                <a:gd name="connsiteX32" fmla="*/ 1852833 w 2090958"/>
                <a:gd name="connsiteY32" fmla="*/ 1016092 h 3259230"/>
                <a:gd name="connsiteX33" fmla="*/ 1838545 w 2090958"/>
                <a:gd name="connsiteY33" fmla="*/ 1087530 h 3259230"/>
                <a:gd name="connsiteX34" fmla="*/ 1829020 w 2090958"/>
                <a:gd name="connsiteY34" fmla="*/ 1116105 h 3259230"/>
                <a:gd name="connsiteX35" fmla="*/ 1819495 w 2090958"/>
                <a:gd name="connsiteY35" fmla="*/ 1144680 h 3259230"/>
                <a:gd name="connsiteX36" fmla="*/ 1805208 w 2090958"/>
                <a:gd name="connsiteY36" fmla="*/ 1187542 h 3259230"/>
                <a:gd name="connsiteX37" fmla="*/ 1800445 w 2090958"/>
                <a:gd name="connsiteY37" fmla="*/ 1201830 h 3259230"/>
                <a:gd name="connsiteX38" fmla="*/ 1767108 w 2090958"/>
                <a:gd name="connsiteY38" fmla="*/ 1244692 h 3259230"/>
                <a:gd name="connsiteX39" fmla="*/ 1757583 w 2090958"/>
                <a:gd name="connsiteY39" fmla="*/ 1258980 h 3259230"/>
                <a:gd name="connsiteX40" fmla="*/ 1729008 w 2090958"/>
                <a:gd name="connsiteY40" fmla="*/ 1278030 h 3259230"/>
                <a:gd name="connsiteX41" fmla="*/ 1719483 w 2090958"/>
                <a:gd name="connsiteY41" fmla="*/ 1292317 h 3259230"/>
                <a:gd name="connsiteX42" fmla="*/ 1690908 w 2090958"/>
                <a:gd name="connsiteY42" fmla="*/ 1311367 h 3259230"/>
                <a:gd name="connsiteX43" fmla="*/ 1681383 w 2090958"/>
                <a:gd name="connsiteY43" fmla="*/ 1325655 h 3259230"/>
                <a:gd name="connsiteX44" fmla="*/ 1667095 w 2090958"/>
                <a:gd name="connsiteY44" fmla="*/ 1335180 h 3259230"/>
                <a:gd name="connsiteX45" fmla="*/ 1657570 w 2090958"/>
                <a:gd name="connsiteY45" fmla="*/ 1378042 h 3259230"/>
                <a:gd name="connsiteX46" fmla="*/ 1671858 w 2090958"/>
                <a:gd name="connsiteY46" fmla="*/ 1406617 h 3259230"/>
                <a:gd name="connsiteX47" fmla="*/ 1686145 w 2090958"/>
                <a:gd name="connsiteY47" fmla="*/ 1416142 h 3259230"/>
                <a:gd name="connsiteX48" fmla="*/ 1724245 w 2090958"/>
                <a:gd name="connsiteY48" fmla="*/ 1439955 h 3259230"/>
                <a:gd name="connsiteX49" fmla="*/ 1738533 w 2090958"/>
                <a:gd name="connsiteY49" fmla="*/ 1444717 h 3259230"/>
                <a:gd name="connsiteX50" fmla="*/ 1748058 w 2090958"/>
                <a:gd name="connsiteY50" fmla="*/ 1459005 h 3259230"/>
                <a:gd name="connsiteX51" fmla="*/ 1781395 w 2090958"/>
                <a:gd name="connsiteY51" fmla="*/ 1497105 h 3259230"/>
                <a:gd name="connsiteX52" fmla="*/ 1800445 w 2090958"/>
                <a:gd name="connsiteY52" fmla="*/ 1539967 h 3259230"/>
                <a:gd name="connsiteX53" fmla="*/ 1814733 w 2090958"/>
                <a:gd name="connsiteY53" fmla="*/ 1544730 h 3259230"/>
                <a:gd name="connsiteX54" fmla="*/ 1819495 w 2090958"/>
                <a:gd name="connsiteY54" fmla="*/ 1559017 h 3259230"/>
                <a:gd name="connsiteX55" fmla="*/ 1848070 w 2090958"/>
                <a:gd name="connsiteY55" fmla="*/ 1578067 h 3259230"/>
                <a:gd name="connsiteX56" fmla="*/ 1867120 w 2090958"/>
                <a:gd name="connsiteY56" fmla="*/ 1620930 h 3259230"/>
                <a:gd name="connsiteX57" fmla="*/ 1881408 w 2090958"/>
                <a:gd name="connsiteY57" fmla="*/ 1630455 h 3259230"/>
                <a:gd name="connsiteX58" fmla="*/ 1929033 w 2090958"/>
                <a:gd name="connsiteY58" fmla="*/ 1644742 h 3259230"/>
                <a:gd name="connsiteX59" fmla="*/ 1943320 w 2090958"/>
                <a:gd name="connsiteY59" fmla="*/ 1649505 h 3259230"/>
                <a:gd name="connsiteX60" fmla="*/ 1971895 w 2090958"/>
                <a:gd name="connsiteY60" fmla="*/ 1663792 h 3259230"/>
                <a:gd name="connsiteX61" fmla="*/ 2014758 w 2090958"/>
                <a:gd name="connsiteY61" fmla="*/ 1692367 h 3259230"/>
                <a:gd name="connsiteX62" fmla="*/ 2029045 w 2090958"/>
                <a:gd name="connsiteY62" fmla="*/ 1701892 h 3259230"/>
                <a:gd name="connsiteX63" fmla="*/ 2038570 w 2090958"/>
                <a:gd name="connsiteY63" fmla="*/ 1716180 h 3259230"/>
                <a:gd name="connsiteX64" fmla="*/ 2052858 w 2090958"/>
                <a:gd name="connsiteY64" fmla="*/ 1725705 h 3259230"/>
                <a:gd name="connsiteX65" fmla="*/ 2062383 w 2090958"/>
                <a:gd name="connsiteY65" fmla="*/ 1754280 h 3259230"/>
                <a:gd name="connsiteX66" fmla="*/ 2067145 w 2090958"/>
                <a:gd name="connsiteY66" fmla="*/ 1768567 h 3259230"/>
                <a:gd name="connsiteX67" fmla="*/ 2071908 w 2090958"/>
                <a:gd name="connsiteY67" fmla="*/ 1782855 h 3259230"/>
                <a:gd name="connsiteX68" fmla="*/ 2076670 w 2090958"/>
                <a:gd name="connsiteY68" fmla="*/ 1806667 h 3259230"/>
                <a:gd name="connsiteX69" fmla="*/ 2081433 w 2090958"/>
                <a:gd name="connsiteY69" fmla="*/ 1820955 h 3259230"/>
                <a:gd name="connsiteX70" fmla="*/ 2090958 w 2090958"/>
                <a:gd name="connsiteY70" fmla="*/ 1859055 h 3259230"/>
                <a:gd name="connsiteX71" fmla="*/ 2081433 w 2090958"/>
                <a:gd name="connsiteY71" fmla="*/ 1935255 h 3259230"/>
                <a:gd name="connsiteX72" fmla="*/ 2071908 w 2090958"/>
                <a:gd name="connsiteY72" fmla="*/ 1963830 h 3259230"/>
                <a:gd name="connsiteX73" fmla="*/ 2067145 w 2090958"/>
                <a:gd name="connsiteY73" fmla="*/ 1978117 h 3259230"/>
                <a:gd name="connsiteX74" fmla="*/ 2048095 w 2090958"/>
                <a:gd name="connsiteY74" fmla="*/ 2006692 h 3259230"/>
                <a:gd name="connsiteX75" fmla="*/ 2033808 w 2090958"/>
                <a:gd name="connsiteY75" fmla="*/ 2035267 h 3259230"/>
                <a:gd name="connsiteX76" fmla="*/ 2019520 w 2090958"/>
                <a:gd name="connsiteY76" fmla="*/ 2044792 h 3259230"/>
                <a:gd name="connsiteX77" fmla="*/ 2009995 w 2090958"/>
                <a:gd name="connsiteY77" fmla="*/ 2059080 h 3259230"/>
                <a:gd name="connsiteX78" fmla="*/ 1995708 w 2090958"/>
                <a:gd name="connsiteY78" fmla="*/ 2063842 h 3259230"/>
                <a:gd name="connsiteX79" fmla="*/ 1933795 w 2090958"/>
                <a:gd name="connsiteY79" fmla="*/ 2078130 h 3259230"/>
                <a:gd name="connsiteX80" fmla="*/ 1919508 w 2090958"/>
                <a:gd name="connsiteY80" fmla="*/ 2092417 h 3259230"/>
                <a:gd name="connsiteX81" fmla="*/ 1905220 w 2090958"/>
                <a:gd name="connsiteY81" fmla="*/ 2101942 h 3259230"/>
                <a:gd name="connsiteX82" fmla="*/ 1886170 w 2090958"/>
                <a:gd name="connsiteY82" fmla="*/ 2130517 h 3259230"/>
                <a:gd name="connsiteX83" fmla="*/ 1857595 w 2090958"/>
                <a:gd name="connsiteY83" fmla="*/ 2173380 h 3259230"/>
                <a:gd name="connsiteX84" fmla="*/ 1838545 w 2090958"/>
                <a:gd name="connsiteY84" fmla="*/ 2201955 h 3259230"/>
                <a:gd name="connsiteX85" fmla="*/ 1829020 w 2090958"/>
                <a:gd name="connsiteY85" fmla="*/ 2216242 h 3259230"/>
                <a:gd name="connsiteX86" fmla="*/ 1800445 w 2090958"/>
                <a:gd name="connsiteY86" fmla="*/ 2273392 h 3259230"/>
                <a:gd name="connsiteX87" fmla="*/ 1790920 w 2090958"/>
                <a:gd name="connsiteY87" fmla="*/ 2287680 h 3259230"/>
                <a:gd name="connsiteX88" fmla="*/ 1781395 w 2090958"/>
                <a:gd name="connsiteY88" fmla="*/ 2316255 h 3259230"/>
                <a:gd name="connsiteX89" fmla="*/ 1776633 w 2090958"/>
                <a:gd name="connsiteY89" fmla="*/ 2330542 h 3259230"/>
                <a:gd name="connsiteX90" fmla="*/ 1786158 w 2090958"/>
                <a:gd name="connsiteY90" fmla="*/ 2363880 h 3259230"/>
                <a:gd name="connsiteX91" fmla="*/ 1795683 w 2090958"/>
                <a:gd name="connsiteY91" fmla="*/ 2392455 h 3259230"/>
                <a:gd name="connsiteX92" fmla="*/ 1800445 w 2090958"/>
                <a:gd name="connsiteY92" fmla="*/ 2406742 h 3259230"/>
                <a:gd name="connsiteX93" fmla="*/ 1809970 w 2090958"/>
                <a:gd name="connsiteY93" fmla="*/ 2449605 h 3259230"/>
                <a:gd name="connsiteX94" fmla="*/ 1819495 w 2090958"/>
                <a:gd name="connsiteY94" fmla="*/ 2463892 h 3259230"/>
                <a:gd name="connsiteX95" fmla="*/ 1829020 w 2090958"/>
                <a:gd name="connsiteY95" fmla="*/ 2492467 h 3259230"/>
                <a:gd name="connsiteX96" fmla="*/ 1852833 w 2090958"/>
                <a:gd name="connsiteY96" fmla="*/ 2535330 h 3259230"/>
                <a:gd name="connsiteX97" fmla="*/ 1848070 w 2090958"/>
                <a:gd name="connsiteY97" fmla="*/ 2678205 h 3259230"/>
                <a:gd name="connsiteX98" fmla="*/ 1848070 w 2090958"/>
                <a:gd name="connsiteY98" fmla="*/ 2721067 h 3259230"/>
                <a:gd name="connsiteX99" fmla="*/ 1848070 w 2090958"/>
                <a:gd name="connsiteY99" fmla="*/ 3025867 h 3259230"/>
                <a:gd name="connsiteX100" fmla="*/ 1843308 w 2090958"/>
                <a:gd name="connsiteY100" fmla="*/ 3059205 h 3259230"/>
                <a:gd name="connsiteX101" fmla="*/ 1833783 w 2090958"/>
                <a:gd name="connsiteY101" fmla="*/ 3125880 h 3259230"/>
                <a:gd name="connsiteX102" fmla="*/ 1829020 w 2090958"/>
                <a:gd name="connsiteY102" fmla="*/ 3140167 h 3259230"/>
                <a:gd name="connsiteX103" fmla="*/ 1809970 w 2090958"/>
                <a:gd name="connsiteY103" fmla="*/ 3168742 h 3259230"/>
                <a:gd name="connsiteX104" fmla="*/ 1805208 w 2090958"/>
                <a:gd name="connsiteY104" fmla="*/ 3183030 h 3259230"/>
                <a:gd name="connsiteX105" fmla="*/ 1762345 w 2090958"/>
                <a:gd name="connsiteY105" fmla="*/ 3202080 h 3259230"/>
                <a:gd name="connsiteX106" fmla="*/ 1719483 w 2090958"/>
                <a:gd name="connsiteY106" fmla="*/ 3225892 h 3259230"/>
                <a:gd name="connsiteX107" fmla="*/ 1705195 w 2090958"/>
                <a:gd name="connsiteY107" fmla="*/ 3235417 h 3259230"/>
                <a:gd name="connsiteX108" fmla="*/ 1667095 w 2090958"/>
                <a:gd name="connsiteY108" fmla="*/ 3244942 h 3259230"/>
                <a:gd name="connsiteX109" fmla="*/ 1571845 w 2090958"/>
                <a:gd name="connsiteY109" fmla="*/ 3254467 h 3259230"/>
                <a:gd name="connsiteX110" fmla="*/ 1552795 w 2090958"/>
                <a:gd name="connsiteY110" fmla="*/ 3259230 h 3259230"/>
                <a:gd name="connsiteX111" fmla="*/ 1490883 w 2090958"/>
                <a:gd name="connsiteY111" fmla="*/ 3254467 h 3259230"/>
                <a:gd name="connsiteX112" fmla="*/ 1457545 w 2090958"/>
                <a:gd name="connsiteY112" fmla="*/ 3244942 h 3259230"/>
                <a:gd name="connsiteX113" fmla="*/ 1424208 w 2090958"/>
                <a:gd name="connsiteY113" fmla="*/ 3240180 h 3259230"/>
                <a:gd name="connsiteX114" fmla="*/ 1409920 w 2090958"/>
                <a:gd name="connsiteY114" fmla="*/ 3235417 h 3259230"/>
                <a:gd name="connsiteX115" fmla="*/ 1357533 w 2090958"/>
                <a:gd name="connsiteY115" fmla="*/ 3225892 h 3259230"/>
                <a:gd name="connsiteX116" fmla="*/ 1338483 w 2090958"/>
                <a:gd name="connsiteY116" fmla="*/ 3221130 h 3259230"/>
                <a:gd name="connsiteX117" fmla="*/ 1309908 w 2090958"/>
                <a:gd name="connsiteY117" fmla="*/ 3211605 h 3259230"/>
                <a:gd name="connsiteX118" fmla="*/ 1281333 w 2090958"/>
                <a:gd name="connsiteY118" fmla="*/ 3197317 h 3259230"/>
                <a:gd name="connsiteX119" fmla="*/ 1252758 w 2090958"/>
                <a:gd name="connsiteY119" fmla="*/ 3183030 h 3259230"/>
                <a:gd name="connsiteX120" fmla="*/ 1238470 w 2090958"/>
                <a:gd name="connsiteY120" fmla="*/ 3173505 h 3259230"/>
                <a:gd name="connsiteX121" fmla="*/ 1228945 w 2090958"/>
                <a:gd name="connsiteY121" fmla="*/ 3144930 h 3259230"/>
                <a:gd name="connsiteX122" fmla="*/ 1228945 w 2090958"/>
                <a:gd name="connsiteY122" fmla="*/ 3002055 h 3259230"/>
                <a:gd name="connsiteX123" fmla="*/ 1219420 w 2090958"/>
                <a:gd name="connsiteY123" fmla="*/ 2968717 h 3259230"/>
                <a:gd name="connsiteX124" fmla="*/ 1224183 w 2090958"/>
                <a:gd name="connsiteY124" fmla="*/ 2911567 h 3259230"/>
                <a:gd name="connsiteX125" fmla="*/ 1233708 w 2090958"/>
                <a:gd name="connsiteY125" fmla="*/ 2868705 h 3259230"/>
                <a:gd name="connsiteX126" fmla="*/ 1228945 w 2090958"/>
                <a:gd name="connsiteY126" fmla="*/ 2792505 h 3259230"/>
                <a:gd name="connsiteX127" fmla="*/ 1233708 w 2090958"/>
                <a:gd name="connsiteY127" fmla="*/ 2730592 h 3259230"/>
                <a:gd name="connsiteX128" fmla="*/ 1233708 w 2090958"/>
                <a:gd name="connsiteY128" fmla="*/ 2659155 h 3259230"/>
                <a:gd name="connsiteX129" fmla="*/ 1224183 w 2090958"/>
                <a:gd name="connsiteY129" fmla="*/ 2592480 h 3259230"/>
                <a:gd name="connsiteX130" fmla="*/ 1219420 w 2090958"/>
                <a:gd name="connsiteY130" fmla="*/ 2578192 h 3259230"/>
                <a:gd name="connsiteX131" fmla="*/ 1224183 w 2090958"/>
                <a:gd name="connsiteY131" fmla="*/ 2521042 h 3259230"/>
                <a:gd name="connsiteX132" fmla="*/ 1228945 w 2090958"/>
                <a:gd name="connsiteY132" fmla="*/ 2506755 h 3259230"/>
                <a:gd name="connsiteX133" fmla="*/ 1243233 w 2090958"/>
                <a:gd name="connsiteY133" fmla="*/ 2459130 h 3259230"/>
                <a:gd name="connsiteX134" fmla="*/ 1247995 w 2090958"/>
                <a:gd name="connsiteY134" fmla="*/ 2444842 h 3259230"/>
                <a:gd name="connsiteX135" fmla="*/ 1267045 w 2090958"/>
                <a:gd name="connsiteY135" fmla="*/ 2416267 h 3259230"/>
                <a:gd name="connsiteX136" fmla="*/ 1281333 w 2090958"/>
                <a:gd name="connsiteY136" fmla="*/ 2368642 h 3259230"/>
                <a:gd name="connsiteX137" fmla="*/ 1286095 w 2090958"/>
                <a:gd name="connsiteY137" fmla="*/ 2354355 h 3259230"/>
                <a:gd name="connsiteX138" fmla="*/ 1271808 w 2090958"/>
                <a:gd name="connsiteY138" fmla="*/ 2297205 h 3259230"/>
                <a:gd name="connsiteX139" fmla="*/ 1262283 w 2090958"/>
                <a:gd name="connsiteY139" fmla="*/ 2282917 h 3259230"/>
                <a:gd name="connsiteX140" fmla="*/ 1252758 w 2090958"/>
                <a:gd name="connsiteY140" fmla="*/ 2240055 h 3259230"/>
                <a:gd name="connsiteX141" fmla="*/ 1247995 w 2090958"/>
                <a:gd name="connsiteY141" fmla="*/ 2197192 h 3259230"/>
                <a:gd name="connsiteX142" fmla="*/ 1238470 w 2090958"/>
                <a:gd name="connsiteY142" fmla="*/ 2163855 h 3259230"/>
                <a:gd name="connsiteX143" fmla="*/ 1243233 w 2090958"/>
                <a:gd name="connsiteY143" fmla="*/ 2059080 h 3259230"/>
                <a:gd name="connsiteX144" fmla="*/ 1252758 w 2090958"/>
                <a:gd name="connsiteY144" fmla="*/ 2011455 h 3259230"/>
                <a:gd name="connsiteX145" fmla="*/ 1247995 w 2090958"/>
                <a:gd name="connsiteY145" fmla="*/ 1959067 h 3259230"/>
                <a:gd name="connsiteX146" fmla="*/ 1205133 w 2090958"/>
                <a:gd name="connsiteY146" fmla="*/ 1935255 h 3259230"/>
                <a:gd name="connsiteX147" fmla="*/ 1190845 w 2090958"/>
                <a:gd name="connsiteY147" fmla="*/ 1940017 h 3259230"/>
                <a:gd name="connsiteX148" fmla="*/ 1152745 w 2090958"/>
                <a:gd name="connsiteY148" fmla="*/ 1930492 h 3259230"/>
                <a:gd name="connsiteX149" fmla="*/ 1138458 w 2090958"/>
                <a:gd name="connsiteY149" fmla="*/ 1920967 h 3259230"/>
                <a:gd name="connsiteX150" fmla="*/ 1109883 w 2090958"/>
                <a:gd name="connsiteY150" fmla="*/ 1911442 h 3259230"/>
                <a:gd name="connsiteX151" fmla="*/ 1095595 w 2090958"/>
                <a:gd name="connsiteY151" fmla="*/ 1906680 h 3259230"/>
                <a:gd name="connsiteX152" fmla="*/ 1028920 w 2090958"/>
                <a:gd name="connsiteY152" fmla="*/ 1916205 h 3259230"/>
                <a:gd name="connsiteX153" fmla="*/ 995583 w 2090958"/>
                <a:gd name="connsiteY153" fmla="*/ 1911442 h 3259230"/>
                <a:gd name="connsiteX154" fmla="*/ 933670 w 2090958"/>
                <a:gd name="connsiteY154" fmla="*/ 1920967 h 3259230"/>
                <a:gd name="connsiteX155" fmla="*/ 871758 w 2090958"/>
                <a:gd name="connsiteY155" fmla="*/ 1916205 h 3259230"/>
                <a:gd name="connsiteX156" fmla="*/ 857470 w 2090958"/>
                <a:gd name="connsiteY156" fmla="*/ 1911442 h 3259230"/>
                <a:gd name="connsiteX157" fmla="*/ 843183 w 2090958"/>
                <a:gd name="connsiteY157" fmla="*/ 1901917 h 3259230"/>
                <a:gd name="connsiteX158" fmla="*/ 824133 w 2090958"/>
                <a:gd name="connsiteY158" fmla="*/ 1897155 h 3259230"/>
                <a:gd name="connsiteX159" fmla="*/ 795558 w 2090958"/>
                <a:gd name="connsiteY159" fmla="*/ 1901917 h 3259230"/>
                <a:gd name="connsiteX160" fmla="*/ 766983 w 2090958"/>
                <a:gd name="connsiteY160" fmla="*/ 1887630 h 3259230"/>
                <a:gd name="connsiteX161" fmla="*/ 695545 w 2090958"/>
                <a:gd name="connsiteY161" fmla="*/ 1892392 h 3259230"/>
                <a:gd name="connsiteX162" fmla="*/ 652683 w 2090958"/>
                <a:gd name="connsiteY162" fmla="*/ 1868580 h 3259230"/>
                <a:gd name="connsiteX163" fmla="*/ 586008 w 2090958"/>
                <a:gd name="connsiteY163" fmla="*/ 1849530 h 3259230"/>
                <a:gd name="connsiteX164" fmla="*/ 547908 w 2090958"/>
                <a:gd name="connsiteY164" fmla="*/ 1844767 h 3259230"/>
                <a:gd name="connsiteX165" fmla="*/ 505045 w 2090958"/>
                <a:gd name="connsiteY165" fmla="*/ 1849530 h 3259230"/>
                <a:gd name="connsiteX166" fmla="*/ 405033 w 2090958"/>
                <a:gd name="connsiteY166" fmla="*/ 1840005 h 3259230"/>
                <a:gd name="connsiteX167" fmla="*/ 333595 w 2090958"/>
                <a:gd name="connsiteY167" fmla="*/ 1830480 h 3259230"/>
                <a:gd name="connsiteX168" fmla="*/ 233583 w 2090958"/>
                <a:gd name="connsiteY168" fmla="*/ 1840005 h 3259230"/>
                <a:gd name="connsiteX169" fmla="*/ 185958 w 2090958"/>
                <a:gd name="connsiteY169" fmla="*/ 1849530 h 3259230"/>
                <a:gd name="connsiteX170" fmla="*/ 147858 w 2090958"/>
                <a:gd name="connsiteY170" fmla="*/ 1859055 h 3259230"/>
                <a:gd name="connsiteX171" fmla="*/ 119283 w 2090958"/>
                <a:gd name="connsiteY171" fmla="*/ 1868580 h 3259230"/>
                <a:gd name="connsiteX172" fmla="*/ 90708 w 2090958"/>
                <a:gd name="connsiteY172" fmla="*/ 1873342 h 3259230"/>
                <a:gd name="connsiteX173" fmla="*/ 62133 w 2090958"/>
                <a:gd name="connsiteY173" fmla="*/ 1863817 h 3259230"/>
                <a:gd name="connsiteX174" fmla="*/ 47845 w 2090958"/>
                <a:gd name="connsiteY174" fmla="*/ 1859055 h 3259230"/>
                <a:gd name="connsiteX175" fmla="*/ 19270 w 2090958"/>
                <a:gd name="connsiteY175" fmla="*/ 1840005 h 3259230"/>
                <a:gd name="connsiteX176" fmla="*/ 220 w 2090958"/>
                <a:gd name="connsiteY176" fmla="*/ 1811430 h 3259230"/>
                <a:gd name="connsiteX177" fmla="*/ 30905 w 2090958"/>
                <a:gd name="connsiteY177" fmla="*/ 1773330 h 3259230"/>
                <a:gd name="connsiteX178" fmla="*/ 9553 w 2090958"/>
                <a:gd name="connsiteY178" fmla="*/ 1744755 h 3259230"/>
                <a:gd name="connsiteX179" fmla="*/ 9616 w 2090958"/>
                <a:gd name="connsiteY179" fmla="*/ 1716180 h 3259230"/>
                <a:gd name="connsiteX180" fmla="*/ 16746 w 2090958"/>
                <a:gd name="connsiteY180" fmla="*/ 1678079 h 3259230"/>
                <a:gd name="connsiteX181" fmla="*/ 28795 w 2090958"/>
                <a:gd name="connsiteY181" fmla="*/ 1649505 h 3259230"/>
                <a:gd name="connsiteX182" fmla="*/ 57370 w 2090958"/>
                <a:gd name="connsiteY182" fmla="*/ 1630455 h 3259230"/>
                <a:gd name="connsiteX183" fmla="*/ 76420 w 2090958"/>
                <a:gd name="connsiteY183" fmla="*/ 1616167 h 3259230"/>
                <a:gd name="connsiteX184" fmla="*/ 109758 w 2090958"/>
                <a:gd name="connsiteY184" fmla="*/ 1606642 h 3259230"/>
                <a:gd name="connsiteX185" fmla="*/ 152620 w 2090958"/>
                <a:gd name="connsiteY185" fmla="*/ 1597117 h 3259230"/>
                <a:gd name="connsiteX186" fmla="*/ 224058 w 2090958"/>
                <a:gd name="connsiteY186" fmla="*/ 1611405 h 3259230"/>
                <a:gd name="connsiteX187" fmla="*/ 238345 w 2090958"/>
                <a:gd name="connsiteY187" fmla="*/ 1620930 h 3259230"/>
                <a:gd name="connsiteX188" fmla="*/ 266920 w 2090958"/>
                <a:gd name="connsiteY188" fmla="*/ 1630455 h 3259230"/>
                <a:gd name="connsiteX189" fmla="*/ 443133 w 2090958"/>
                <a:gd name="connsiteY189" fmla="*/ 1620930 h 3259230"/>
                <a:gd name="connsiteX190" fmla="*/ 476470 w 2090958"/>
                <a:gd name="connsiteY190" fmla="*/ 1611405 h 3259230"/>
                <a:gd name="connsiteX191" fmla="*/ 495520 w 2090958"/>
                <a:gd name="connsiteY191" fmla="*/ 1606642 h 3259230"/>
                <a:gd name="connsiteX192" fmla="*/ 576483 w 2090958"/>
                <a:gd name="connsiteY192" fmla="*/ 1592355 h 3259230"/>
                <a:gd name="connsiteX193" fmla="*/ 638395 w 2090958"/>
                <a:gd name="connsiteY193" fmla="*/ 1582830 h 3259230"/>
                <a:gd name="connsiteX194" fmla="*/ 857470 w 2090958"/>
                <a:gd name="connsiteY194" fmla="*/ 1573305 h 3259230"/>
                <a:gd name="connsiteX195" fmla="*/ 886045 w 2090958"/>
                <a:gd name="connsiteY195" fmla="*/ 1559017 h 3259230"/>
                <a:gd name="connsiteX196" fmla="*/ 924145 w 2090958"/>
                <a:gd name="connsiteY196" fmla="*/ 1549492 h 3259230"/>
                <a:gd name="connsiteX197" fmla="*/ 990820 w 2090958"/>
                <a:gd name="connsiteY197" fmla="*/ 1554255 h 3259230"/>
                <a:gd name="connsiteX198" fmla="*/ 1014633 w 2090958"/>
                <a:gd name="connsiteY198" fmla="*/ 1559017 h 3259230"/>
                <a:gd name="connsiteX199" fmla="*/ 1067020 w 2090958"/>
                <a:gd name="connsiteY199" fmla="*/ 1563780 h 3259230"/>
                <a:gd name="connsiteX200" fmla="*/ 1105120 w 2090958"/>
                <a:gd name="connsiteY200" fmla="*/ 1554255 h 3259230"/>
                <a:gd name="connsiteX201" fmla="*/ 1157508 w 2090958"/>
                <a:gd name="connsiteY201" fmla="*/ 1539967 h 3259230"/>
                <a:gd name="connsiteX202" fmla="*/ 1224183 w 2090958"/>
                <a:gd name="connsiteY202" fmla="*/ 1535205 h 3259230"/>
                <a:gd name="connsiteX203" fmla="*/ 1271808 w 2090958"/>
                <a:gd name="connsiteY203" fmla="*/ 1530442 h 3259230"/>
                <a:gd name="connsiteX204" fmla="*/ 1286095 w 2090958"/>
                <a:gd name="connsiteY204" fmla="*/ 1525680 h 3259230"/>
                <a:gd name="connsiteX205" fmla="*/ 1290858 w 2090958"/>
                <a:gd name="connsiteY205" fmla="*/ 1511392 h 3259230"/>
                <a:gd name="connsiteX206" fmla="*/ 1300383 w 2090958"/>
                <a:gd name="connsiteY206" fmla="*/ 1497105 h 3259230"/>
                <a:gd name="connsiteX207" fmla="*/ 1328958 w 2090958"/>
                <a:gd name="connsiteY207" fmla="*/ 1473292 h 3259230"/>
                <a:gd name="connsiteX208" fmla="*/ 1338483 w 2090958"/>
                <a:gd name="connsiteY208" fmla="*/ 1459005 h 3259230"/>
                <a:gd name="connsiteX209" fmla="*/ 1367058 w 2090958"/>
                <a:gd name="connsiteY209" fmla="*/ 1439955 h 3259230"/>
                <a:gd name="connsiteX210" fmla="*/ 1395633 w 2090958"/>
                <a:gd name="connsiteY210" fmla="*/ 1430430 h 3259230"/>
                <a:gd name="connsiteX211" fmla="*/ 1424208 w 2090958"/>
                <a:gd name="connsiteY211" fmla="*/ 1406617 h 3259230"/>
                <a:gd name="connsiteX212" fmla="*/ 1433733 w 2090958"/>
                <a:gd name="connsiteY212" fmla="*/ 1378042 h 3259230"/>
                <a:gd name="connsiteX213" fmla="*/ 1414683 w 2090958"/>
                <a:gd name="connsiteY213" fmla="*/ 1325655 h 3259230"/>
                <a:gd name="connsiteX214" fmla="*/ 1386108 w 2090958"/>
                <a:gd name="connsiteY214" fmla="*/ 1301842 h 3259230"/>
                <a:gd name="connsiteX215" fmla="*/ 1376583 w 2090958"/>
                <a:gd name="connsiteY215" fmla="*/ 1287555 h 3259230"/>
                <a:gd name="connsiteX216" fmla="*/ 1362295 w 2090958"/>
                <a:gd name="connsiteY216" fmla="*/ 1268505 h 3259230"/>
                <a:gd name="connsiteX217" fmla="*/ 1343245 w 2090958"/>
                <a:gd name="connsiteY217" fmla="*/ 1239930 h 3259230"/>
                <a:gd name="connsiteX218" fmla="*/ 1328958 w 2090958"/>
                <a:gd name="connsiteY218" fmla="*/ 1230405 h 3259230"/>
                <a:gd name="connsiteX219" fmla="*/ 1314670 w 2090958"/>
                <a:gd name="connsiteY219" fmla="*/ 1201830 h 3259230"/>
                <a:gd name="connsiteX220" fmla="*/ 1305145 w 2090958"/>
                <a:gd name="connsiteY220" fmla="*/ 1173255 h 3259230"/>
                <a:gd name="connsiteX221" fmla="*/ 1300383 w 2090958"/>
                <a:gd name="connsiteY221" fmla="*/ 1158967 h 3259230"/>
                <a:gd name="connsiteX222" fmla="*/ 1295620 w 2090958"/>
                <a:gd name="connsiteY222" fmla="*/ 1144680 h 3259230"/>
                <a:gd name="connsiteX223" fmla="*/ 1286095 w 2090958"/>
                <a:gd name="connsiteY223" fmla="*/ 1111342 h 3259230"/>
                <a:gd name="connsiteX224" fmla="*/ 1271808 w 2090958"/>
                <a:gd name="connsiteY224" fmla="*/ 1101817 h 3259230"/>
                <a:gd name="connsiteX225" fmla="*/ 1247995 w 2090958"/>
                <a:gd name="connsiteY225" fmla="*/ 1106580 h 3259230"/>
                <a:gd name="connsiteX226" fmla="*/ 1171795 w 2090958"/>
                <a:gd name="connsiteY226" fmla="*/ 1097055 h 3259230"/>
                <a:gd name="connsiteX227" fmla="*/ 1162270 w 2090958"/>
                <a:gd name="connsiteY227" fmla="*/ 1068480 h 3259230"/>
                <a:gd name="connsiteX228" fmla="*/ 1167033 w 2090958"/>
                <a:gd name="connsiteY228" fmla="*/ 1006567 h 3259230"/>
                <a:gd name="connsiteX229" fmla="*/ 1176558 w 2090958"/>
                <a:gd name="connsiteY229" fmla="*/ 992280 h 3259230"/>
                <a:gd name="connsiteX230" fmla="*/ 1205133 w 2090958"/>
                <a:gd name="connsiteY230" fmla="*/ 968467 h 3259230"/>
                <a:gd name="connsiteX231" fmla="*/ 1219420 w 2090958"/>
                <a:gd name="connsiteY231" fmla="*/ 963705 h 3259230"/>
                <a:gd name="connsiteX232" fmla="*/ 1228945 w 2090958"/>
                <a:gd name="connsiteY232" fmla="*/ 949417 h 3259230"/>
                <a:gd name="connsiteX233" fmla="*/ 1257520 w 2090958"/>
                <a:gd name="connsiteY233" fmla="*/ 930367 h 3259230"/>
                <a:gd name="connsiteX234" fmla="*/ 1267045 w 2090958"/>
                <a:gd name="connsiteY234" fmla="*/ 901792 h 3259230"/>
                <a:gd name="connsiteX235" fmla="*/ 1271808 w 2090958"/>
                <a:gd name="connsiteY235" fmla="*/ 887505 h 3259230"/>
                <a:gd name="connsiteX236" fmla="*/ 1281333 w 2090958"/>
                <a:gd name="connsiteY236" fmla="*/ 873217 h 3259230"/>
                <a:gd name="connsiteX237" fmla="*/ 1276570 w 2090958"/>
                <a:gd name="connsiteY237" fmla="*/ 811305 h 3259230"/>
                <a:gd name="connsiteX238" fmla="*/ 1271808 w 2090958"/>
                <a:gd name="connsiteY238" fmla="*/ 797017 h 3259230"/>
                <a:gd name="connsiteX239" fmla="*/ 1257520 w 2090958"/>
                <a:gd name="connsiteY239" fmla="*/ 787492 h 3259230"/>
                <a:gd name="connsiteX240" fmla="*/ 1247995 w 2090958"/>
                <a:gd name="connsiteY240" fmla="*/ 758917 h 3259230"/>
                <a:gd name="connsiteX241" fmla="*/ 1243233 w 2090958"/>
                <a:gd name="connsiteY241" fmla="*/ 744630 h 3259230"/>
                <a:gd name="connsiteX242" fmla="*/ 1238470 w 2090958"/>
                <a:gd name="connsiteY242" fmla="*/ 725580 h 3259230"/>
                <a:gd name="connsiteX243" fmla="*/ 1233708 w 2090958"/>
                <a:gd name="connsiteY243" fmla="*/ 687480 h 3259230"/>
                <a:gd name="connsiteX244" fmla="*/ 1228945 w 2090958"/>
                <a:gd name="connsiteY244" fmla="*/ 673192 h 3259230"/>
                <a:gd name="connsiteX245" fmla="*/ 1219420 w 2090958"/>
                <a:gd name="connsiteY245" fmla="*/ 630330 h 3259230"/>
                <a:gd name="connsiteX246" fmla="*/ 1224183 w 2090958"/>
                <a:gd name="connsiteY246" fmla="*/ 596992 h 3259230"/>
                <a:gd name="connsiteX247" fmla="*/ 1228945 w 2090958"/>
                <a:gd name="connsiteY247" fmla="*/ 582705 h 3259230"/>
                <a:gd name="connsiteX248" fmla="*/ 1247995 w 2090958"/>
                <a:gd name="connsiteY248" fmla="*/ 577942 h 3259230"/>
                <a:gd name="connsiteX249" fmla="*/ 1271808 w 2090958"/>
                <a:gd name="connsiteY249" fmla="*/ 554130 h 3259230"/>
                <a:gd name="connsiteX250" fmla="*/ 1300383 w 2090958"/>
                <a:gd name="connsiteY250" fmla="*/ 525555 h 3259230"/>
                <a:gd name="connsiteX251" fmla="*/ 1305145 w 2090958"/>
                <a:gd name="connsiteY251" fmla="*/ 511267 h 3259230"/>
                <a:gd name="connsiteX252" fmla="*/ 1314670 w 2090958"/>
                <a:gd name="connsiteY252" fmla="*/ 496980 h 3259230"/>
                <a:gd name="connsiteX253" fmla="*/ 1319433 w 2090958"/>
                <a:gd name="connsiteY253" fmla="*/ 477930 h 3259230"/>
                <a:gd name="connsiteX254" fmla="*/ 1343245 w 2090958"/>
                <a:gd name="connsiteY254" fmla="*/ 411255 h 3259230"/>
                <a:gd name="connsiteX255" fmla="*/ 1352770 w 2090958"/>
                <a:gd name="connsiteY255" fmla="*/ 311242 h 3259230"/>
                <a:gd name="connsiteX256" fmla="*/ 1362295 w 2090958"/>
                <a:gd name="connsiteY256" fmla="*/ 268380 h 3259230"/>
                <a:gd name="connsiteX257" fmla="*/ 1367058 w 2090958"/>
                <a:gd name="connsiteY257" fmla="*/ 235042 h 3259230"/>
                <a:gd name="connsiteX258" fmla="*/ 1376583 w 2090958"/>
                <a:gd name="connsiteY258" fmla="*/ 206467 h 3259230"/>
                <a:gd name="connsiteX259" fmla="*/ 1381345 w 2090958"/>
                <a:gd name="connsiteY259" fmla="*/ 187417 h 3259230"/>
                <a:gd name="connsiteX260" fmla="*/ 1390870 w 2090958"/>
                <a:gd name="connsiteY260" fmla="*/ 92167 h 3259230"/>
                <a:gd name="connsiteX261" fmla="*/ 1414683 w 2090958"/>
                <a:gd name="connsiteY261" fmla="*/ 44542 h 3259230"/>
                <a:gd name="connsiteX262" fmla="*/ 1443258 w 2090958"/>
                <a:gd name="connsiteY262" fmla="*/ 20730 h 3259230"/>
                <a:gd name="connsiteX263" fmla="*/ 1471833 w 2090958"/>
                <a:gd name="connsiteY263" fmla="*/ 11205 h 3259230"/>
                <a:gd name="connsiteX264" fmla="*/ 1486120 w 2090958"/>
                <a:gd name="connsiteY264" fmla="*/ 6442 h 3259230"/>
                <a:gd name="connsiteX265" fmla="*/ 1500409 w 2090958"/>
                <a:gd name="connsiteY265" fmla="*/ 1680 h 3259230"/>
                <a:gd name="connsiteX266" fmla="*/ 1564365 w 2090958"/>
                <a:gd name="connsiteY266" fmla="*/ 1679 h 3259230"/>
                <a:gd name="connsiteX0" fmla="*/ 1682485 w 2209078"/>
                <a:gd name="connsiteY0" fmla="*/ 1679 h 3259230"/>
                <a:gd name="connsiteX1" fmla="*/ 1742353 w 2209078"/>
                <a:gd name="connsiteY1" fmla="*/ 42161 h 3259230"/>
                <a:gd name="connsiteX2" fmla="*/ 1756640 w 2209078"/>
                <a:gd name="connsiteY2" fmla="*/ 111217 h 3259230"/>
                <a:gd name="connsiteX3" fmla="*/ 1766165 w 2209078"/>
                <a:gd name="connsiteY3" fmla="*/ 154080 h 3259230"/>
                <a:gd name="connsiteX4" fmla="*/ 1775690 w 2209078"/>
                <a:gd name="connsiteY4" fmla="*/ 215992 h 3259230"/>
                <a:gd name="connsiteX5" fmla="*/ 1785215 w 2209078"/>
                <a:gd name="connsiteY5" fmla="*/ 249330 h 3259230"/>
                <a:gd name="connsiteX6" fmla="*/ 1799503 w 2209078"/>
                <a:gd name="connsiteY6" fmla="*/ 325530 h 3259230"/>
                <a:gd name="connsiteX7" fmla="*/ 1809028 w 2209078"/>
                <a:gd name="connsiteY7" fmla="*/ 354105 h 3259230"/>
                <a:gd name="connsiteX8" fmla="*/ 1813790 w 2209078"/>
                <a:gd name="connsiteY8" fmla="*/ 368392 h 3259230"/>
                <a:gd name="connsiteX9" fmla="*/ 1823315 w 2209078"/>
                <a:gd name="connsiteY9" fmla="*/ 382680 h 3259230"/>
                <a:gd name="connsiteX10" fmla="*/ 1832840 w 2209078"/>
                <a:gd name="connsiteY10" fmla="*/ 411255 h 3259230"/>
                <a:gd name="connsiteX11" fmla="*/ 1851890 w 2209078"/>
                <a:gd name="connsiteY11" fmla="*/ 439830 h 3259230"/>
                <a:gd name="connsiteX12" fmla="*/ 1856653 w 2209078"/>
                <a:gd name="connsiteY12" fmla="*/ 454117 h 3259230"/>
                <a:gd name="connsiteX13" fmla="*/ 1880465 w 2209078"/>
                <a:gd name="connsiteY13" fmla="*/ 482692 h 3259230"/>
                <a:gd name="connsiteX14" fmla="*/ 1894753 w 2209078"/>
                <a:gd name="connsiteY14" fmla="*/ 487455 h 3259230"/>
                <a:gd name="connsiteX15" fmla="*/ 1904278 w 2209078"/>
                <a:gd name="connsiteY15" fmla="*/ 501742 h 3259230"/>
                <a:gd name="connsiteX16" fmla="*/ 1932853 w 2209078"/>
                <a:gd name="connsiteY16" fmla="*/ 520792 h 3259230"/>
                <a:gd name="connsiteX17" fmla="*/ 1961428 w 2209078"/>
                <a:gd name="connsiteY17" fmla="*/ 563655 h 3259230"/>
                <a:gd name="connsiteX18" fmla="*/ 1970953 w 2209078"/>
                <a:gd name="connsiteY18" fmla="*/ 577942 h 3259230"/>
                <a:gd name="connsiteX19" fmla="*/ 1966190 w 2209078"/>
                <a:gd name="connsiteY19" fmla="*/ 611280 h 3259230"/>
                <a:gd name="connsiteX20" fmla="*/ 1956665 w 2209078"/>
                <a:gd name="connsiteY20" fmla="*/ 673192 h 3259230"/>
                <a:gd name="connsiteX21" fmla="*/ 1947140 w 2209078"/>
                <a:gd name="connsiteY21" fmla="*/ 701767 h 3259230"/>
                <a:gd name="connsiteX22" fmla="*/ 1937615 w 2209078"/>
                <a:gd name="connsiteY22" fmla="*/ 716055 h 3259230"/>
                <a:gd name="connsiteX23" fmla="*/ 1932853 w 2209078"/>
                <a:gd name="connsiteY23" fmla="*/ 735105 h 3259230"/>
                <a:gd name="connsiteX24" fmla="*/ 1928090 w 2209078"/>
                <a:gd name="connsiteY24" fmla="*/ 749392 h 3259230"/>
                <a:gd name="connsiteX25" fmla="*/ 1932853 w 2209078"/>
                <a:gd name="connsiteY25" fmla="*/ 777967 h 3259230"/>
                <a:gd name="connsiteX26" fmla="*/ 1942378 w 2209078"/>
                <a:gd name="connsiteY26" fmla="*/ 806542 h 3259230"/>
                <a:gd name="connsiteX27" fmla="*/ 1947140 w 2209078"/>
                <a:gd name="connsiteY27" fmla="*/ 820830 h 3259230"/>
                <a:gd name="connsiteX28" fmla="*/ 1956665 w 2209078"/>
                <a:gd name="connsiteY28" fmla="*/ 835117 h 3259230"/>
                <a:gd name="connsiteX29" fmla="*/ 1961428 w 2209078"/>
                <a:gd name="connsiteY29" fmla="*/ 854167 h 3259230"/>
                <a:gd name="connsiteX30" fmla="*/ 1970953 w 2209078"/>
                <a:gd name="connsiteY30" fmla="*/ 954180 h 3259230"/>
                <a:gd name="connsiteX31" fmla="*/ 1975715 w 2209078"/>
                <a:gd name="connsiteY31" fmla="*/ 992280 h 3259230"/>
                <a:gd name="connsiteX32" fmla="*/ 1970953 w 2209078"/>
                <a:gd name="connsiteY32" fmla="*/ 1016092 h 3259230"/>
                <a:gd name="connsiteX33" fmla="*/ 1956665 w 2209078"/>
                <a:gd name="connsiteY33" fmla="*/ 1087530 h 3259230"/>
                <a:gd name="connsiteX34" fmla="*/ 1947140 w 2209078"/>
                <a:gd name="connsiteY34" fmla="*/ 1116105 h 3259230"/>
                <a:gd name="connsiteX35" fmla="*/ 1937615 w 2209078"/>
                <a:gd name="connsiteY35" fmla="*/ 1144680 h 3259230"/>
                <a:gd name="connsiteX36" fmla="*/ 1923328 w 2209078"/>
                <a:gd name="connsiteY36" fmla="*/ 1187542 h 3259230"/>
                <a:gd name="connsiteX37" fmla="*/ 1918565 w 2209078"/>
                <a:gd name="connsiteY37" fmla="*/ 1201830 h 3259230"/>
                <a:gd name="connsiteX38" fmla="*/ 1885228 w 2209078"/>
                <a:gd name="connsiteY38" fmla="*/ 1244692 h 3259230"/>
                <a:gd name="connsiteX39" fmla="*/ 1875703 w 2209078"/>
                <a:gd name="connsiteY39" fmla="*/ 1258980 h 3259230"/>
                <a:gd name="connsiteX40" fmla="*/ 1847128 w 2209078"/>
                <a:gd name="connsiteY40" fmla="*/ 1278030 h 3259230"/>
                <a:gd name="connsiteX41" fmla="*/ 1837603 w 2209078"/>
                <a:gd name="connsiteY41" fmla="*/ 1292317 h 3259230"/>
                <a:gd name="connsiteX42" fmla="*/ 1809028 w 2209078"/>
                <a:gd name="connsiteY42" fmla="*/ 1311367 h 3259230"/>
                <a:gd name="connsiteX43" fmla="*/ 1799503 w 2209078"/>
                <a:gd name="connsiteY43" fmla="*/ 1325655 h 3259230"/>
                <a:gd name="connsiteX44" fmla="*/ 1785215 w 2209078"/>
                <a:gd name="connsiteY44" fmla="*/ 1335180 h 3259230"/>
                <a:gd name="connsiteX45" fmla="*/ 1775690 w 2209078"/>
                <a:gd name="connsiteY45" fmla="*/ 1378042 h 3259230"/>
                <a:gd name="connsiteX46" fmla="*/ 1789978 w 2209078"/>
                <a:gd name="connsiteY46" fmla="*/ 1406617 h 3259230"/>
                <a:gd name="connsiteX47" fmla="*/ 1804265 w 2209078"/>
                <a:gd name="connsiteY47" fmla="*/ 1416142 h 3259230"/>
                <a:gd name="connsiteX48" fmla="*/ 1842365 w 2209078"/>
                <a:gd name="connsiteY48" fmla="*/ 1439955 h 3259230"/>
                <a:gd name="connsiteX49" fmla="*/ 1856653 w 2209078"/>
                <a:gd name="connsiteY49" fmla="*/ 1444717 h 3259230"/>
                <a:gd name="connsiteX50" fmla="*/ 1866178 w 2209078"/>
                <a:gd name="connsiteY50" fmla="*/ 1459005 h 3259230"/>
                <a:gd name="connsiteX51" fmla="*/ 1899515 w 2209078"/>
                <a:gd name="connsiteY51" fmla="*/ 1497105 h 3259230"/>
                <a:gd name="connsiteX52" fmla="*/ 1918565 w 2209078"/>
                <a:gd name="connsiteY52" fmla="*/ 1539967 h 3259230"/>
                <a:gd name="connsiteX53" fmla="*/ 1932853 w 2209078"/>
                <a:gd name="connsiteY53" fmla="*/ 1544730 h 3259230"/>
                <a:gd name="connsiteX54" fmla="*/ 1937615 w 2209078"/>
                <a:gd name="connsiteY54" fmla="*/ 1559017 h 3259230"/>
                <a:gd name="connsiteX55" fmla="*/ 1966190 w 2209078"/>
                <a:gd name="connsiteY55" fmla="*/ 1578067 h 3259230"/>
                <a:gd name="connsiteX56" fmla="*/ 1985240 w 2209078"/>
                <a:gd name="connsiteY56" fmla="*/ 1620930 h 3259230"/>
                <a:gd name="connsiteX57" fmla="*/ 1999528 w 2209078"/>
                <a:gd name="connsiteY57" fmla="*/ 1630455 h 3259230"/>
                <a:gd name="connsiteX58" fmla="*/ 2047153 w 2209078"/>
                <a:gd name="connsiteY58" fmla="*/ 1644742 h 3259230"/>
                <a:gd name="connsiteX59" fmla="*/ 2061440 w 2209078"/>
                <a:gd name="connsiteY59" fmla="*/ 1649505 h 3259230"/>
                <a:gd name="connsiteX60" fmla="*/ 2090015 w 2209078"/>
                <a:gd name="connsiteY60" fmla="*/ 1663792 h 3259230"/>
                <a:gd name="connsiteX61" fmla="*/ 2132878 w 2209078"/>
                <a:gd name="connsiteY61" fmla="*/ 1692367 h 3259230"/>
                <a:gd name="connsiteX62" fmla="*/ 2147165 w 2209078"/>
                <a:gd name="connsiteY62" fmla="*/ 1701892 h 3259230"/>
                <a:gd name="connsiteX63" fmla="*/ 2156690 w 2209078"/>
                <a:gd name="connsiteY63" fmla="*/ 1716180 h 3259230"/>
                <a:gd name="connsiteX64" fmla="*/ 2170978 w 2209078"/>
                <a:gd name="connsiteY64" fmla="*/ 1725705 h 3259230"/>
                <a:gd name="connsiteX65" fmla="*/ 2180503 w 2209078"/>
                <a:gd name="connsiteY65" fmla="*/ 1754280 h 3259230"/>
                <a:gd name="connsiteX66" fmla="*/ 2185265 w 2209078"/>
                <a:gd name="connsiteY66" fmla="*/ 1768567 h 3259230"/>
                <a:gd name="connsiteX67" fmla="*/ 2190028 w 2209078"/>
                <a:gd name="connsiteY67" fmla="*/ 1782855 h 3259230"/>
                <a:gd name="connsiteX68" fmla="*/ 2194790 w 2209078"/>
                <a:gd name="connsiteY68" fmla="*/ 1806667 h 3259230"/>
                <a:gd name="connsiteX69" fmla="*/ 2199553 w 2209078"/>
                <a:gd name="connsiteY69" fmla="*/ 1820955 h 3259230"/>
                <a:gd name="connsiteX70" fmla="*/ 2209078 w 2209078"/>
                <a:gd name="connsiteY70" fmla="*/ 1859055 h 3259230"/>
                <a:gd name="connsiteX71" fmla="*/ 2199553 w 2209078"/>
                <a:gd name="connsiteY71" fmla="*/ 1935255 h 3259230"/>
                <a:gd name="connsiteX72" fmla="*/ 2190028 w 2209078"/>
                <a:gd name="connsiteY72" fmla="*/ 1963830 h 3259230"/>
                <a:gd name="connsiteX73" fmla="*/ 2185265 w 2209078"/>
                <a:gd name="connsiteY73" fmla="*/ 1978117 h 3259230"/>
                <a:gd name="connsiteX74" fmla="*/ 2166215 w 2209078"/>
                <a:gd name="connsiteY74" fmla="*/ 2006692 h 3259230"/>
                <a:gd name="connsiteX75" fmla="*/ 2151928 w 2209078"/>
                <a:gd name="connsiteY75" fmla="*/ 2035267 h 3259230"/>
                <a:gd name="connsiteX76" fmla="*/ 2137640 w 2209078"/>
                <a:gd name="connsiteY76" fmla="*/ 2044792 h 3259230"/>
                <a:gd name="connsiteX77" fmla="*/ 2128115 w 2209078"/>
                <a:gd name="connsiteY77" fmla="*/ 2059080 h 3259230"/>
                <a:gd name="connsiteX78" fmla="*/ 2113828 w 2209078"/>
                <a:gd name="connsiteY78" fmla="*/ 2063842 h 3259230"/>
                <a:gd name="connsiteX79" fmla="*/ 2051915 w 2209078"/>
                <a:gd name="connsiteY79" fmla="*/ 2078130 h 3259230"/>
                <a:gd name="connsiteX80" fmla="*/ 2037628 w 2209078"/>
                <a:gd name="connsiteY80" fmla="*/ 2092417 h 3259230"/>
                <a:gd name="connsiteX81" fmla="*/ 2023340 w 2209078"/>
                <a:gd name="connsiteY81" fmla="*/ 2101942 h 3259230"/>
                <a:gd name="connsiteX82" fmla="*/ 2004290 w 2209078"/>
                <a:gd name="connsiteY82" fmla="*/ 2130517 h 3259230"/>
                <a:gd name="connsiteX83" fmla="*/ 1975715 w 2209078"/>
                <a:gd name="connsiteY83" fmla="*/ 2173380 h 3259230"/>
                <a:gd name="connsiteX84" fmla="*/ 1956665 w 2209078"/>
                <a:gd name="connsiteY84" fmla="*/ 2201955 h 3259230"/>
                <a:gd name="connsiteX85" fmla="*/ 1947140 w 2209078"/>
                <a:gd name="connsiteY85" fmla="*/ 2216242 h 3259230"/>
                <a:gd name="connsiteX86" fmla="*/ 1918565 w 2209078"/>
                <a:gd name="connsiteY86" fmla="*/ 2273392 h 3259230"/>
                <a:gd name="connsiteX87" fmla="*/ 1909040 w 2209078"/>
                <a:gd name="connsiteY87" fmla="*/ 2287680 h 3259230"/>
                <a:gd name="connsiteX88" fmla="*/ 1899515 w 2209078"/>
                <a:gd name="connsiteY88" fmla="*/ 2316255 h 3259230"/>
                <a:gd name="connsiteX89" fmla="*/ 1894753 w 2209078"/>
                <a:gd name="connsiteY89" fmla="*/ 2330542 h 3259230"/>
                <a:gd name="connsiteX90" fmla="*/ 1904278 w 2209078"/>
                <a:gd name="connsiteY90" fmla="*/ 2363880 h 3259230"/>
                <a:gd name="connsiteX91" fmla="*/ 1913803 w 2209078"/>
                <a:gd name="connsiteY91" fmla="*/ 2392455 h 3259230"/>
                <a:gd name="connsiteX92" fmla="*/ 1918565 w 2209078"/>
                <a:gd name="connsiteY92" fmla="*/ 2406742 h 3259230"/>
                <a:gd name="connsiteX93" fmla="*/ 1928090 w 2209078"/>
                <a:gd name="connsiteY93" fmla="*/ 2449605 h 3259230"/>
                <a:gd name="connsiteX94" fmla="*/ 1937615 w 2209078"/>
                <a:gd name="connsiteY94" fmla="*/ 2463892 h 3259230"/>
                <a:gd name="connsiteX95" fmla="*/ 1947140 w 2209078"/>
                <a:gd name="connsiteY95" fmla="*/ 2492467 h 3259230"/>
                <a:gd name="connsiteX96" fmla="*/ 1970953 w 2209078"/>
                <a:gd name="connsiteY96" fmla="*/ 2535330 h 3259230"/>
                <a:gd name="connsiteX97" fmla="*/ 1966190 w 2209078"/>
                <a:gd name="connsiteY97" fmla="*/ 2678205 h 3259230"/>
                <a:gd name="connsiteX98" fmla="*/ 1966190 w 2209078"/>
                <a:gd name="connsiteY98" fmla="*/ 2721067 h 3259230"/>
                <a:gd name="connsiteX99" fmla="*/ 1966190 w 2209078"/>
                <a:gd name="connsiteY99" fmla="*/ 3025867 h 3259230"/>
                <a:gd name="connsiteX100" fmla="*/ 1961428 w 2209078"/>
                <a:gd name="connsiteY100" fmla="*/ 3059205 h 3259230"/>
                <a:gd name="connsiteX101" fmla="*/ 1951903 w 2209078"/>
                <a:gd name="connsiteY101" fmla="*/ 3125880 h 3259230"/>
                <a:gd name="connsiteX102" fmla="*/ 1947140 w 2209078"/>
                <a:gd name="connsiteY102" fmla="*/ 3140167 h 3259230"/>
                <a:gd name="connsiteX103" fmla="*/ 1928090 w 2209078"/>
                <a:gd name="connsiteY103" fmla="*/ 3168742 h 3259230"/>
                <a:gd name="connsiteX104" fmla="*/ 1923328 w 2209078"/>
                <a:gd name="connsiteY104" fmla="*/ 3183030 h 3259230"/>
                <a:gd name="connsiteX105" fmla="*/ 1880465 w 2209078"/>
                <a:gd name="connsiteY105" fmla="*/ 3202080 h 3259230"/>
                <a:gd name="connsiteX106" fmla="*/ 1837603 w 2209078"/>
                <a:gd name="connsiteY106" fmla="*/ 3225892 h 3259230"/>
                <a:gd name="connsiteX107" fmla="*/ 1823315 w 2209078"/>
                <a:gd name="connsiteY107" fmla="*/ 3235417 h 3259230"/>
                <a:gd name="connsiteX108" fmla="*/ 1785215 w 2209078"/>
                <a:gd name="connsiteY108" fmla="*/ 3244942 h 3259230"/>
                <a:gd name="connsiteX109" fmla="*/ 1689965 w 2209078"/>
                <a:gd name="connsiteY109" fmla="*/ 3254467 h 3259230"/>
                <a:gd name="connsiteX110" fmla="*/ 1670915 w 2209078"/>
                <a:gd name="connsiteY110" fmla="*/ 3259230 h 3259230"/>
                <a:gd name="connsiteX111" fmla="*/ 1609003 w 2209078"/>
                <a:gd name="connsiteY111" fmla="*/ 3254467 h 3259230"/>
                <a:gd name="connsiteX112" fmla="*/ 1575665 w 2209078"/>
                <a:gd name="connsiteY112" fmla="*/ 3244942 h 3259230"/>
                <a:gd name="connsiteX113" fmla="*/ 1542328 w 2209078"/>
                <a:gd name="connsiteY113" fmla="*/ 3240180 h 3259230"/>
                <a:gd name="connsiteX114" fmla="*/ 1528040 w 2209078"/>
                <a:gd name="connsiteY114" fmla="*/ 3235417 h 3259230"/>
                <a:gd name="connsiteX115" fmla="*/ 1475653 w 2209078"/>
                <a:gd name="connsiteY115" fmla="*/ 3225892 h 3259230"/>
                <a:gd name="connsiteX116" fmla="*/ 1456603 w 2209078"/>
                <a:gd name="connsiteY116" fmla="*/ 3221130 h 3259230"/>
                <a:gd name="connsiteX117" fmla="*/ 1428028 w 2209078"/>
                <a:gd name="connsiteY117" fmla="*/ 3211605 h 3259230"/>
                <a:gd name="connsiteX118" fmla="*/ 1399453 w 2209078"/>
                <a:gd name="connsiteY118" fmla="*/ 3197317 h 3259230"/>
                <a:gd name="connsiteX119" fmla="*/ 1370878 w 2209078"/>
                <a:gd name="connsiteY119" fmla="*/ 3183030 h 3259230"/>
                <a:gd name="connsiteX120" fmla="*/ 1356590 w 2209078"/>
                <a:gd name="connsiteY120" fmla="*/ 3173505 h 3259230"/>
                <a:gd name="connsiteX121" fmla="*/ 1347065 w 2209078"/>
                <a:gd name="connsiteY121" fmla="*/ 3144930 h 3259230"/>
                <a:gd name="connsiteX122" fmla="*/ 1347065 w 2209078"/>
                <a:gd name="connsiteY122" fmla="*/ 3002055 h 3259230"/>
                <a:gd name="connsiteX123" fmla="*/ 1337540 w 2209078"/>
                <a:gd name="connsiteY123" fmla="*/ 2968717 h 3259230"/>
                <a:gd name="connsiteX124" fmla="*/ 1342303 w 2209078"/>
                <a:gd name="connsiteY124" fmla="*/ 2911567 h 3259230"/>
                <a:gd name="connsiteX125" fmla="*/ 1351828 w 2209078"/>
                <a:gd name="connsiteY125" fmla="*/ 2868705 h 3259230"/>
                <a:gd name="connsiteX126" fmla="*/ 1347065 w 2209078"/>
                <a:gd name="connsiteY126" fmla="*/ 2792505 h 3259230"/>
                <a:gd name="connsiteX127" fmla="*/ 1351828 w 2209078"/>
                <a:gd name="connsiteY127" fmla="*/ 2730592 h 3259230"/>
                <a:gd name="connsiteX128" fmla="*/ 1351828 w 2209078"/>
                <a:gd name="connsiteY128" fmla="*/ 2659155 h 3259230"/>
                <a:gd name="connsiteX129" fmla="*/ 1342303 w 2209078"/>
                <a:gd name="connsiteY129" fmla="*/ 2592480 h 3259230"/>
                <a:gd name="connsiteX130" fmla="*/ 1337540 w 2209078"/>
                <a:gd name="connsiteY130" fmla="*/ 2578192 h 3259230"/>
                <a:gd name="connsiteX131" fmla="*/ 1342303 w 2209078"/>
                <a:gd name="connsiteY131" fmla="*/ 2521042 h 3259230"/>
                <a:gd name="connsiteX132" fmla="*/ 1347065 w 2209078"/>
                <a:gd name="connsiteY132" fmla="*/ 2506755 h 3259230"/>
                <a:gd name="connsiteX133" fmla="*/ 1361353 w 2209078"/>
                <a:gd name="connsiteY133" fmla="*/ 2459130 h 3259230"/>
                <a:gd name="connsiteX134" fmla="*/ 1366115 w 2209078"/>
                <a:gd name="connsiteY134" fmla="*/ 2444842 h 3259230"/>
                <a:gd name="connsiteX135" fmla="*/ 1385165 w 2209078"/>
                <a:gd name="connsiteY135" fmla="*/ 2416267 h 3259230"/>
                <a:gd name="connsiteX136" fmla="*/ 1399453 w 2209078"/>
                <a:gd name="connsiteY136" fmla="*/ 2368642 h 3259230"/>
                <a:gd name="connsiteX137" fmla="*/ 1404215 w 2209078"/>
                <a:gd name="connsiteY137" fmla="*/ 2354355 h 3259230"/>
                <a:gd name="connsiteX138" fmla="*/ 1389928 w 2209078"/>
                <a:gd name="connsiteY138" fmla="*/ 2297205 h 3259230"/>
                <a:gd name="connsiteX139" fmla="*/ 1380403 w 2209078"/>
                <a:gd name="connsiteY139" fmla="*/ 2282917 h 3259230"/>
                <a:gd name="connsiteX140" fmla="*/ 1370878 w 2209078"/>
                <a:gd name="connsiteY140" fmla="*/ 2240055 h 3259230"/>
                <a:gd name="connsiteX141" fmla="*/ 1366115 w 2209078"/>
                <a:gd name="connsiteY141" fmla="*/ 2197192 h 3259230"/>
                <a:gd name="connsiteX142" fmla="*/ 1356590 w 2209078"/>
                <a:gd name="connsiteY142" fmla="*/ 2163855 h 3259230"/>
                <a:gd name="connsiteX143" fmla="*/ 1361353 w 2209078"/>
                <a:gd name="connsiteY143" fmla="*/ 2059080 h 3259230"/>
                <a:gd name="connsiteX144" fmla="*/ 1370878 w 2209078"/>
                <a:gd name="connsiteY144" fmla="*/ 2011455 h 3259230"/>
                <a:gd name="connsiteX145" fmla="*/ 1366115 w 2209078"/>
                <a:gd name="connsiteY145" fmla="*/ 1959067 h 3259230"/>
                <a:gd name="connsiteX146" fmla="*/ 1323253 w 2209078"/>
                <a:gd name="connsiteY146" fmla="*/ 1935255 h 3259230"/>
                <a:gd name="connsiteX147" fmla="*/ 1308965 w 2209078"/>
                <a:gd name="connsiteY147" fmla="*/ 1940017 h 3259230"/>
                <a:gd name="connsiteX148" fmla="*/ 1270865 w 2209078"/>
                <a:gd name="connsiteY148" fmla="*/ 1930492 h 3259230"/>
                <a:gd name="connsiteX149" fmla="*/ 1256578 w 2209078"/>
                <a:gd name="connsiteY149" fmla="*/ 1920967 h 3259230"/>
                <a:gd name="connsiteX150" fmla="*/ 1228003 w 2209078"/>
                <a:gd name="connsiteY150" fmla="*/ 1911442 h 3259230"/>
                <a:gd name="connsiteX151" fmla="*/ 1213715 w 2209078"/>
                <a:gd name="connsiteY151" fmla="*/ 1906680 h 3259230"/>
                <a:gd name="connsiteX152" fmla="*/ 1147040 w 2209078"/>
                <a:gd name="connsiteY152" fmla="*/ 1916205 h 3259230"/>
                <a:gd name="connsiteX153" fmla="*/ 1113703 w 2209078"/>
                <a:gd name="connsiteY153" fmla="*/ 1911442 h 3259230"/>
                <a:gd name="connsiteX154" fmla="*/ 1051790 w 2209078"/>
                <a:gd name="connsiteY154" fmla="*/ 1920967 h 3259230"/>
                <a:gd name="connsiteX155" fmla="*/ 989878 w 2209078"/>
                <a:gd name="connsiteY155" fmla="*/ 1916205 h 3259230"/>
                <a:gd name="connsiteX156" fmla="*/ 975590 w 2209078"/>
                <a:gd name="connsiteY156" fmla="*/ 1911442 h 3259230"/>
                <a:gd name="connsiteX157" fmla="*/ 961303 w 2209078"/>
                <a:gd name="connsiteY157" fmla="*/ 1901917 h 3259230"/>
                <a:gd name="connsiteX158" fmla="*/ 942253 w 2209078"/>
                <a:gd name="connsiteY158" fmla="*/ 1897155 h 3259230"/>
                <a:gd name="connsiteX159" fmla="*/ 913678 w 2209078"/>
                <a:gd name="connsiteY159" fmla="*/ 1901917 h 3259230"/>
                <a:gd name="connsiteX160" fmla="*/ 885103 w 2209078"/>
                <a:gd name="connsiteY160" fmla="*/ 1887630 h 3259230"/>
                <a:gd name="connsiteX161" fmla="*/ 813665 w 2209078"/>
                <a:gd name="connsiteY161" fmla="*/ 1892392 h 3259230"/>
                <a:gd name="connsiteX162" fmla="*/ 770803 w 2209078"/>
                <a:gd name="connsiteY162" fmla="*/ 1868580 h 3259230"/>
                <a:gd name="connsiteX163" fmla="*/ 704128 w 2209078"/>
                <a:gd name="connsiteY163" fmla="*/ 1849530 h 3259230"/>
                <a:gd name="connsiteX164" fmla="*/ 666028 w 2209078"/>
                <a:gd name="connsiteY164" fmla="*/ 1844767 h 3259230"/>
                <a:gd name="connsiteX165" fmla="*/ 623165 w 2209078"/>
                <a:gd name="connsiteY165" fmla="*/ 1849530 h 3259230"/>
                <a:gd name="connsiteX166" fmla="*/ 523153 w 2209078"/>
                <a:gd name="connsiteY166" fmla="*/ 1840005 h 3259230"/>
                <a:gd name="connsiteX167" fmla="*/ 451715 w 2209078"/>
                <a:gd name="connsiteY167" fmla="*/ 1830480 h 3259230"/>
                <a:gd name="connsiteX168" fmla="*/ 351703 w 2209078"/>
                <a:gd name="connsiteY168" fmla="*/ 1840005 h 3259230"/>
                <a:gd name="connsiteX169" fmla="*/ 304078 w 2209078"/>
                <a:gd name="connsiteY169" fmla="*/ 1849530 h 3259230"/>
                <a:gd name="connsiteX170" fmla="*/ 265978 w 2209078"/>
                <a:gd name="connsiteY170" fmla="*/ 1859055 h 3259230"/>
                <a:gd name="connsiteX171" fmla="*/ 237403 w 2209078"/>
                <a:gd name="connsiteY171" fmla="*/ 1868580 h 3259230"/>
                <a:gd name="connsiteX172" fmla="*/ 208828 w 2209078"/>
                <a:gd name="connsiteY172" fmla="*/ 1873342 h 3259230"/>
                <a:gd name="connsiteX173" fmla="*/ 180253 w 2209078"/>
                <a:gd name="connsiteY173" fmla="*/ 1863817 h 3259230"/>
                <a:gd name="connsiteX174" fmla="*/ 165965 w 2209078"/>
                <a:gd name="connsiteY174" fmla="*/ 1859055 h 3259230"/>
                <a:gd name="connsiteX175" fmla="*/ 137390 w 2209078"/>
                <a:gd name="connsiteY175" fmla="*/ 1840005 h 3259230"/>
                <a:gd name="connsiteX176" fmla="*/ 118340 w 2209078"/>
                <a:gd name="connsiteY176" fmla="*/ 1811430 h 3259230"/>
                <a:gd name="connsiteX177" fmla="*/ 15 w 2209078"/>
                <a:gd name="connsiteY177" fmla="*/ 1773330 h 3259230"/>
                <a:gd name="connsiteX178" fmla="*/ 127673 w 2209078"/>
                <a:gd name="connsiteY178" fmla="*/ 1744755 h 3259230"/>
                <a:gd name="connsiteX179" fmla="*/ 127736 w 2209078"/>
                <a:gd name="connsiteY179" fmla="*/ 1716180 h 3259230"/>
                <a:gd name="connsiteX180" fmla="*/ 134866 w 2209078"/>
                <a:gd name="connsiteY180" fmla="*/ 1678079 h 3259230"/>
                <a:gd name="connsiteX181" fmla="*/ 146915 w 2209078"/>
                <a:gd name="connsiteY181" fmla="*/ 1649505 h 3259230"/>
                <a:gd name="connsiteX182" fmla="*/ 175490 w 2209078"/>
                <a:gd name="connsiteY182" fmla="*/ 1630455 h 3259230"/>
                <a:gd name="connsiteX183" fmla="*/ 194540 w 2209078"/>
                <a:gd name="connsiteY183" fmla="*/ 1616167 h 3259230"/>
                <a:gd name="connsiteX184" fmla="*/ 227878 w 2209078"/>
                <a:gd name="connsiteY184" fmla="*/ 1606642 h 3259230"/>
                <a:gd name="connsiteX185" fmla="*/ 270740 w 2209078"/>
                <a:gd name="connsiteY185" fmla="*/ 1597117 h 3259230"/>
                <a:gd name="connsiteX186" fmla="*/ 342178 w 2209078"/>
                <a:gd name="connsiteY186" fmla="*/ 1611405 h 3259230"/>
                <a:gd name="connsiteX187" fmla="*/ 356465 w 2209078"/>
                <a:gd name="connsiteY187" fmla="*/ 1620930 h 3259230"/>
                <a:gd name="connsiteX188" fmla="*/ 385040 w 2209078"/>
                <a:gd name="connsiteY188" fmla="*/ 1630455 h 3259230"/>
                <a:gd name="connsiteX189" fmla="*/ 561253 w 2209078"/>
                <a:gd name="connsiteY189" fmla="*/ 1620930 h 3259230"/>
                <a:gd name="connsiteX190" fmla="*/ 594590 w 2209078"/>
                <a:gd name="connsiteY190" fmla="*/ 1611405 h 3259230"/>
                <a:gd name="connsiteX191" fmla="*/ 613640 w 2209078"/>
                <a:gd name="connsiteY191" fmla="*/ 1606642 h 3259230"/>
                <a:gd name="connsiteX192" fmla="*/ 694603 w 2209078"/>
                <a:gd name="connsiteY192" fmla="*/ 1592355 h 3259230"/>
                <a:gd name="connsiteX193" fmla="*/ 756515 w 2209078"/>
                <a:gd name="connsiteY193" fmla="*/ 1582830 h 3259230"/>
                <a:gd name="connsiteX194" fmla="*/ 975590 w 2209078"/>
                <a:gd name="connsiteY194" fmla="*/ 1573305 h 3259230"/>
                <a:gd name="connsiteX195" fmla="*/ 1004165 w 2209078"/>
                <a:gd name="connsiteY195" fmla="*/ 1559017 h 3259230"/>
                <a:gd name="connsiteX196" fmla="*/ 1042265 w 2209078"/>
                <a:gd name="connsiteY196" fmla="*/ 1549492 h 3259230"/>
                <a:gd name="connsiteX197" fmla="*/ 1108940 w 2209078"/>
                <a:gd name="connsiteY197" fmla="*/ 1554255 h 3259230"/>
                <a:gd name="connsiteX198" fmla="*/ 1132753 w 2209078"/>
                <a:gd name="connsiteY198" fmla="*/ 1559017 h 3259230"/>
                <a:gd name="connsiteX199" fmla="*/ 1185140 w 2209078"/>
                <a:gd name="connsiteY199" fmla="*/ 1563780 h 3259230"/>
                <a:gd name="connsiteX200" fmla="*/ 1223240 w 2209078"/>
                <a:gd name="connsiteY200" fmla="*/ 1554255 h 3259230"/>
                <a:gd name="connsiteX201" fmla="*/ 1275628 w 2209078"/>
                <a:gd name="connsiteY201" fmla="*/ 1539967 h 3259230"/>
                <a:gd name="connsiteX202" fmla="*/ 1342303 w 2209078"/>
                <a:gd name="connsiteY202" fmla="*/ 1535205 h 3259230"/>
                <a:gd name="connsiteX203" fmla="*/ 1389928 w 2209078"/>
                <a:gd name="connsiteY203" fmla="*/ 1530442 h 3259230"/>
                <a:gd name="connsiteX204" fmla="*/ 1404215 w 2209078"/>
                <a:gd name="connsiteY204" fmla="*/ 1525680 h 3259230"/>
                <a:gd name="connsiteX205" fmla="*/ 1408978 w 2209078"/>
                <a:gd name="connsiteY205" fmla="*/ 1511392 h 3259230"/>
                <a:gd name="connsiteX206" fmla="*/ 1418503 w 2209078"/>
                <a:gd name="connsiteY206" fmla="*/ 1497105 h 3259230"/>
                <a:gd name="connsiteX207" fmla="*/ 1447078 w 2209078"/>
                <a:gd name="connsiteY207" fmla="*/ 1473292 h 3259230"/>
                <a:gd name="connsiteX208" fmla="*/ 1456603 w 2209078"/>
                <a:gd name="connsiteY208" fmla="*/ 1459005 h 3259230"/>
                <a:gd name="connsiteX209" fmla="*/ 1485178 w 2209078"/>
                <a:gd name="connsiteY209" fmla="*/ 1439955 h 3259230"/>
                <a:gd name="connsiteX210" fmla="*/ 1513753 w 2209078"/>
                <a:gd name="connsiteY210" fmla="*/ 1430430 h 3259230"/>
                <a:gd name="connsiteX211" fmla="*/ 1542328 w 2209078"/>
                <a:gd name="connsiteY211" fmla="*/ 1406617 h 3259230"/>
                <a:gd name="connsiteX212" fmla="*/ 1551853 w 2209078"/>
                <a:gd name="connsiteY212" fmla="*/ 1378042 h 3259230"/>
                <a:gd name="connsiteX213" fmla="*/ 1532803 w 2209078"/>
                <a:gd name="connsiteY213" fmla="*/ 1325655 h 3259230"/>
                <a:gd name="connsiteX214" fmla="*/ 1504228 w 2209078"/>
                <a:gd name="connsiteY214" fmla="*/ 1301842 h 3259230"/>
                <a:gd name="connsiteX215" fmla="*/ 1494703 w 2209078"/>
                <a:gd name="connsiteY215" fmla="*/ 1287555 h 3259230"/>
                <a:gd name="connsiteX216" fmla="*/ 1480415 w 2209078"/>
                <a:gd name="connsiteY216" fmla="*/ 1268505 h 3259230"/>
                <a:gd name="connsiteX217" fmla="*/ 1461365 w 2209078"/>
                <a:gd name="connsiteY217" fmla="*/ 1239930 h 3259230"/>
                <a:gd name="connsiteX218" fmla="*/ 1447078 w 2209078"/>
                <a:gd name="connsiteY218" fmla="*/ 1230405 h 3259230"/>
                <a:gd name="connsiteX219" fmla="*/ 1432790 w 2209078"/>
                <a:gd name="connsiteY219" fmla="*/ 1201830 h 3259230"/>
                <a:gd name="connsiteX220" fmla="*/ 1423265 w 2209078"/>
                <a:gd name="connsiteY220" fmla="*/ 1173255 h 3259230"/>
                <a:gd name="connsiteX221" fmla="*/ 1418503 w 2209078"/>
                <a:gd name="connsiteY221" fmla="*/ 1158967 h 3259230"/>
                <a:gd name="connsiteX222" fmla="*/ 1413740 w 2209078"/>
                <a:gd name="connsiteY222" fmla="*/ 1144680 h 3259230"/>
                <a:gd name="connsiteX223" fmla="*/ 1404215 w 2209078"/>
                <a:gd name="connsiteY223" fmla="*/ 1111342 h 3259230"/>
                <a:gd name="connsiteX224" fmla="*/ 1389928 w 2209078"/>
                <a:gd name="connsiteY224" fmla="*/ 1101817 h 3259230"/>
                <a:gd name="connsiteX225" fmla="*/ 1366115 w 2209078"/>
                <a:gd name="connsiteY225" fmla="*/ 1106580 h 3259230"/>
                <a:gd name="connsiteX226" fmla="*/ 1289915 w 2209078"/>
                <a:gd name="connsiteY226" fmla="*/ 1097055 h 3259230"/>
                <a:gd name="connsiteX227" fmla="*/ 1280390 w 2209078"/>
                <a:gd name="connsiteY227" fmla="*/ 1068480 h 3259230"/>
                <a:gd name="connsiteX228" fmla="*/ 1285153 w 2209078"/>
                <a:gd name="connsiteY228" fmla="*/ 1006567 h 3259230"/>
                <a:gd name="connsiteX229" fmla="*/ 1294678 w 2209078"/>
                <a:gd name="connsiteY229" fmla="*/ 992280 h 3259230"/>
                <a:gd name="connsiteX230" fmla="*/ 1323253 w 2209078"/>
                <a:gd name="connsiteY230" fmla="*/ 968467 h 3259230"/>
                <a:gd name="connsiteX231" fmla="*/ 1337540 w 2209078"/>
                <a:gd name="connsiteY231" fmla="*/ 963705 h 3259230"/>
                <a:gd name="connsiteX232" fmla="*/ 1347065 w 2209078"/>
                <a:gd name="connsiteY232" fmla="*/ 949417 h 3259230"/>
                <a:gd name="connsiteX233" fmla="*/ 1375640 w 2209078"/>
                <a:gd name="connsiteY233" fmla="*/ 930367 h 3259230"/>
                <a:gd name="connsiteX234" fmla="*/ 1385165 w 2209078"/>
                <a:gd name="connsiteY234" fmla="*/ 901792 h 3259230"/>
                <a:gd name="connsiteX235" fmla="*/ 1389928 w 2209078"/>
                <a:gd name="connsiteY235" fmla="*/ 887505 h 3259230"/>
                <a:gd name="connsiteX236" fmla="*/ 1399453 w 2209078"/>
                <a:gd name="connsiteY236" fmla="*/ 873217 h 3259230"/>
                <a:gd name="connsiteX237" fmla="*/ 1394690 w 2209078"/>
                <a:gd name="connsiteY237" fmla="*/ 811305 h 3259230"/>
                <a:gd name="connsiteX238" fmla="*/ 1389928 w 2209078"/>
                <a:gd name="connsiteY238" fmla="*/ 797017 h 3259230"/>
                <a:gd name="connsiteX239" fmla="*/ 1375640 w 2209078"/>
                <a:gd name="connsiteY239" fmla="*/ 787492 h 3259230"/>
                <a:gd name="connsiteX240" fmla="*/ 1366115 w 2209078"/>
                <a:gd name="connsiteY240" fmla="*/ 758917 h 3259230"/>
                <a:gd name="connsiteX241" fmla="*/ 1361353 w 2209078"/>
                <a:gd name="connsiteY241" fmla="*/ 744630 h 3259230"/>
                <a:gd name="connsiteX242" fmla="*/ 1356590 w 2209078"/>
                <a:gd name="connsiteY242" fmla="*/ 725580 h 3259230"/>
                <a:gd name="connsiteX243" fmla="*/ 1351828 w 2209078"/>
                <a:gd name="connsiteY243" fmla="*/ 687480 h 3259230"/>
                <a:gd name="connsiteX244" fmla="*/ 1347065 w 2209078"/>
                <a:gd name="connsiteY244" fmla="*/ 673192 h 3259230"/>
                <a:gd name="connsiteX245" fmla="*/ 1337540 w 2209078"/>
                <a:gd name="connsiteY245" fmla="*/ 630330 h 3259230"/>
                <a:gd name="connsiteX246" fmla="*/ 1342303 w 2209078"/>
                <a:gd name="connsiteY246" fmla="*/ 596992 h 3259230"/>
                <a:gd name="connsiteX247" fmla="*/ 1347065 w 2209078"/>
                <a:gd name="connsiteY247" fmla="*/ 582705 h 3259230"/>
                <a:gd name="connsiteX248" fmla="*/ 1366115 w 2209078"/>
                <a:gd name="connsiteY248" fmla="*/ 577942 h 3259230"/>
                <a:gd name="connsiteX249" fmla="*/ 1389928 w 2209078"/>
                <a:gd name="connsiteY249" fmla="*/ 554130 h 3259230"/>
                <a:gd name="connsiteX250" fmla="*/ 1418503 w 2209078"/>
                <a:gd name="connsiteY250" fmla="*/ 525555 h 3259230"/>
                <a:gd name="connsiteX251" fmla="*/ 1423265 w 2209078"/>
                <a:gd name="connsiteY251" fmla="*/ 511267 h 3259230"/>
                <a:gd name="connsiteX252" fmla="*/ 1432790 w 2209078"/>
                <a:gd name="connsiteY252" fmla="*/ 496980 h 3259230"/>
                <a:gd name="connsiteX253" fmla="*/ 1437553 w 2209078"/>
                <a:gd name="connsiteY253" fmla="*/ 477930 h 3259230"/>
                <a:gd name="connsiteX254" fmla="*/ 1461365 w 2209078"/>
                <a:gd name="connsiteY254" fmla="*/ 411255 h 3259230"/>
                <a:gd name="connsiteX255" fmla="*/ 1470890 w 2209078"/>
                <a:gd name="connsiteY255" fmla="*/ 311242 h 3259230"/>
                <a:gd name="connsiteX256" fmla="*/ 1480415 w 2209078"/>
                <a:gd name="connsiteY256" fmla="*/ 268380 h 3259230"/>
                <a:gd name="connsiteX257" fmla="*/ 1485178 w 2209078"/>
                <a:gd name="connsiteY257" fmla="*/ 235042 h 3259230"/>
                <a:gd name="connsiteX258" fmla="*/ 1494703 w 2209078"/>
                <a:gd name="connsiteY258" fmla="*/ 206467 h 3259230"/>
                <a:gd name="connsiteX259" fmla="*/ 1499465 w 2209078"/>
                <a:gd name="connsiteY259" fmla="*/ 187417 h 3259230"/>
                <a:gd name="connsiteX260" fmla="*/ 1508990 w 2209078"/>
                <a:gd name="connsiteY260" fmla="*/ 92167 h 3259230"/>
                <a:gd name="connsiteX261" fmla="*/ 1532803 w 2209078"/>
                <a:gd name="connsiteY261" fmla="*/ 44542 h 3259230"/>
                <a:gd name="connsiteX262" fmla="*/ 1561378 w 2209078"/>
                <a:gd name="connsiteY262" fmla="*/ 20730 h 3259230"/>
                <a:gd name="connsiteX263" fmla="*/ 1589953 w 2209078"/>
                <a:gd name="connsiteY263" fmla="*/ 11205 h 3259230"/>
                <a:gd name="connsiteX264" fmla="*/ 1604240 w 2209078"/>
                <a:gd name="connsiteY264" fmla="*/ 6442 h 3259230"/>
                <a:gd name="connsiteX265" fmla="*/ 1618529 w 2209078"/>
                <a:gd name="connsiteY265" fmla="*/ 1680 h 3259230"/>
                <a:gd name="connsiteX266" fmla="*/ 1682485 w 2209078"/>
                <a:gd name="connsiteY266" fmla="*/ 1679 h 3259230"/>
                <a:gd name="connsiteX0" fmla="*/ 1564567 w 2091160"/>
                <a:gd name="connsiteY0" fmla="*/ 1679 h 3259230"/>
                <a:gd name="connsiteX1" fmla="*/ 1624435 w 2091160"/>
                <a:gd name="connsiteY1" fmla="*/ 42161 h 3259230"/>
                <a:gd name="connsiteX2" fmla="*/ 1638722 w 2091160"/>
                <a:gd name="connsiteY2" fmla="*/ 111217 h 3259230"/>
                <a:gd name="connsiteX3" fmla="*/ 1648247 w 2091160"/>
                <a:gd name="connsiteY3" fmla="*/ 154080 h 3259230"/>
                <a:gd name="connsiteX4" fmla="*/ 1657772 w 2091160"/>
                <a:gd name="connsiteY4" fmla="*/ 215992 h 3259230"/>
                <a:gd name="connsiteX5" fmla="*/ 1667297 w 2091160"/>
                <a:gd name="connsiteY5" fmla="*/ 249330 h 3259230"/>
                <a:gd name="connsiteX6" fmla="*/ 1681585 w 2091160"/>
                <a:gd name="connsiteY6" fmla="*/ 325530 h 3259230"/>
                <a:gd name="connsiteX7" fmla="*/ 1691110 w 2091160"/>
                <a:gd name="connsiteY7" fmla="*/ 354105 h 3259230"/>
                <a:gd name="connsiteX8" fmla="*/ 1695872 w 2091160"/>
                <a:gd name="connsiteY8" fmla="*/ 368392 h 3259230"/>
                <a:gd name="connsiteX9" fmla="*/ 1705397 w 2091160"/>
                <a:gd name="connsiteY9" fmla="*/ 382680 h 3259230"/>
                <a:gd name="connsiteX10" fmla="*/ 1714922 w 2091160"/>
                <a:gd name="connsiteY10" fmla="*/ 411255 h 3259230"/>
                <a:gd name="connsiteX11" fmla="*/ 1733972 w 2091160"/>
                <a:gd name="connsiteY11" fmla="*/ 439830 h 3259230"/>
                <a:gd name="connsiteX12" fmla="*/ 1738735 w 2091160"/>
                <a:gd name="connsiteY12" fmla="*/ 454117 h 3259230"/>
                <a:gd name="connsiteX13" fmla="*/ 1762547 w 2091160"/>
                <a:gd name="connsiteY13" fmla="*/ 482692 h 3259230"/>
                <a:gd name="connsiteX14" fmla="*/ 1776835 w 2091160"/>
                <a:gd name="connsiteY14" fmla="*/ 487455 h 3259230"/>
                <a:gd name="connsiteX15" fmla="*/ 1786360 w 2091160"/>
                <a:gd name="connsiteY15" fmla="*/ 501742 h 3259230"/>
                <a:gd name="connsiteX16" fmla="*/ 1814935 w 2091160"/>
                <a:gd name="connsiteY16" fmla="*/ 520792 h 3259230"/>
                <a:gd name="connsiteX17" fmla="*/ 1843510 w 2091160"/>
                <a:gd name="connsiteY17" fmla="*/ 563655 h 3259230"/>
                <a:gd name="connsiteX18" fmla="*/ 1853035 w 2091160"/>
                <a:gd name="connsiteY18" fmla="*/ 577942 h 3259230"/>
                <a:gd name="connsiteX19" fmla="*/ 1848272 w 2091160"/>
                <a:gd name="connsiteY19" fmla="*/ 611280 h 3259230"/>
                <a:gd name="connsiteX20" fmla="*/ 1838747 w 2091160"/>
                <a:gd name="connsiteY20" fmla="*/ 673192 h 3259230"/>
                <a:gd name="connsiteX21" fmla="*/ 1829222 w 2091160"/>
                <a:gd name="connsiteY21" fmla="*/ 701767 h 3259230"/>
                <a:gd name="connsiteX22" fmla="*/ 1819697 w 2091160"/>
                <a:gd name="connsiteY22" fmla="*/ 716055 h 3259230"/>
                <a:gd name="connsiteX23" fmla="*/ 1814935 w 2091160"/>
                <a:gd name="connsiteY23" fmla="*/ 735105 h 3259230"/>
                <a:gd name="connsiteX24" fmla="*/ 1810172 w 2091160"/>
                <a:gd name="connsiteY24" fmla="*/ 749392 h 3259230"/>
                <a:gd name="connsiteX25" fmla="*/ 1814935 w 2091160"/>
                <a:gd name="connsiteY25" fmla="*/ 777967 h 3259230"/>
                <a:gd name="connsiteX26" fmla="*/ 1824460 w 2091160"/>
                <a:gd name="connsiteY26" fmla="*/ 806542 h 3259230"/>
                <a:gd name="connsiteX27" fmla="*/ 1829222 w 2091160"/>
                <a:gd name="connsiteY27" fmla="*/ 820830 h 3259230"/>
                <a:gd name="connsiteX28" fmla="*/ 1838747 w 2091160"/>
                <a:gd name="connsiteY28" fmla="*/ 835117 h 3259230"/>
                <a:gd name="connsiteX29" fmla="*/ 1843510 w 2091160"/>
                <a:gd name="connsiteY29" fmla="*/ 854167 h 3259230"/>
                <a:gd name="connsiteX30" fmla="*/ 1853035 w 2091160"/>
                <a:gd name="connsiteY30" fmla="*/ 954180 h 3259230"/>
                <a:gd name="connsiteX31" fmla="*/ 1857797 w 2091160"/>
                <a:gd name="connsiteY31" fmla="*/ 992280 h 3259230"/>
                <a:gd name="connsiteX32" fmla="*/ 1853035 w 2091160"/>
                <a:gd name="connsiteY32" fmla="*/ 1016092 h 3259230"/>
                <a:gd name="connsiteX33" fmla="*/ 1838747 w 2091160"/>
                <a:gd name="connsiteY33" fmla="*/ 1087530 h 3259230"/>
                <a:gd name="connsiteX34" fmla="*/ 1829222 w 2091160"/>
                <a:gd name="connsiteY34" fmla="*/ 1116105 h 3259230"/>
                <a:gd name="connsiteX35" fmla="*/ 1819697 w 2091160"/>
                <a:gd name="connsiteY35" fmla="*/ 1144680 h 3259230"/>
                <a:gd name="connsiteX36" fmla="*/ 1805410 w 2091160"/>
                <a:gd name="connsiteY36" fmla="*/ 1187542 h 3259230"/>
                <a:gd name="connsiteX37" fmla="*/ 1800647 w 2091160"/>
                <a:gd name="connsiteY37" fmla="*/ 1201830 h 3259230"/>
                <a:gd name="connsiteX38" fmla="*/ 1767310 w 2091160"/>
                <a:gd name="connsiteY38" fmla="*/ 1244692 h 3259230"/>
                <a:gd name="connsiteX39" fmla="*/ 1757785 w 2091160"/>
                <a:gd name="connsiteY39" fmla="*/ 1258980 h 3259230"/>
                <a:gd name="connsiteX40" fmla="*/ 1729210 w 2091160"/>
                <a:gd name="connsiteY40" fmla="*/ 1278030 h 3259230"/>
                <a:gd name="connsiteX41" fmla="*/ 1719685 w 2091160"/>
                <a:gd name="connsiteY41" fmla="*/ 1292317 h 3259230"/>
                <a:gd name="connsiteX42" fmla="*/ 1691110 w 2091160"/>
                <a:gd name="connsiteY42" fmla="*/ 1311367 h 3259230"/>
                <a:gd name="connsiteX43" fmla="*/ 1681585 w 2091160"/>
                <a:gd name="connsiteY43" fmla="*/ 1325655 h 3259230"/>
                <a:gd name="connsiteX44" fmla="*/ 1667297 w 2091160"/>
                <a:gd name="connsiteY44" fmla="*/ 1335180 h 3259230"/>
                <a:gd name="connsiteX45" fmla="*/ 1657772 w 2091160"/>
                <a:gd name="connsiteY45" fmla="*/ 1378042 h 3259230"/>
                <a:gd name="connsiteX46" fmla="*/ 1672060 w 2091160"/>
                <a:gd name="connsiteY46" fmla="*/ 1406617 h 3259230"/>
                <a:gd name="connsiteX47" fmla="*/ 1686347 w 2091160"/>
                <a:gd name="connsiteY47" fmla="*/ 1416142 h 3259230"/>
                <a:gd name="connsiteX48" fmla="*/ 1724447 w 2091160"/>
                <a:gd name="connsiteY48" fmla="*/ 1439955 h 3259230"/>
                <a:gd name="connsiteX49" fmla="*/ 1738735 w 2091160"/>
                <a:gd name="connsiteY49" fmla="*/ 1444717 h 3259230"/>
                <a:gd name="connsiteX50" fmla="*/ 1748260 w 2091160"/>
                <a:gd name="connsiteY50" fmla="*/ 1459005 h 3259230"/>
                <a:gd name="connsiteX51" fmla="*/ 1781597 w 2091160"/>
                <a:gd name="connsiteY51" fmla="*/ 1497105 h 3259230"/>
                <a:gd name="connsiteX52" fmla="*/ 1800647 w 2091160"/>
                <a:gd name="connsiteY52" fmla="*/ 1539967 h 3259230"/>
                <a:gd name="connsiteX53" fmla="*/ 1814935 w 2091160"/>
                <a:gd name="connsiteY53" fmla="*/ 1544730 h 3259230"/>
                <a:gd name="connsiteX54" fmla="*/ 1819697 w 2091160"/>
                <a:gd name="connsiteY54" fmla="*/ 1559017 h 3259230"/>
                <a:gd name="connsiteX55" fmla="*/ 1848272 w 2091160"/>
                <a:gd name="connsiteY55" fmla="*/ 1578067 h 3259230"/>
                <a:gd name="connsiteX56" fmla="*/ 1867322 w 2091160"/>
                <a:gd name="connsiteY56" fmla="*/ 1620930 h 3259230"/>
                <a:gd name="connsiteX57" fmla="*/ 1881610 w 2091160"/>
                <a:gd name="connsiteY57" fmla="*/ 1630455 h 3259230"/>
                <a:gd name="connsiteX58" fmla="*/ 1929235 w 2091160"/>
                <a:gd name="connsiteY58" fmla="*/ 1644742 h 3259230"/>
                <a:gd name="connsiteX59" fmla="*/ 1943522 w 2091160"/>
                <a:gd name="connsiteY59" fmla="*/ 1649505 h 3259230"/>
                <a:gd name="connsiteX60" fmla="*/ 1972097 w 2091160"/>
                <a:gd name="connsiteY60" fmla="*/ 1663792 h 3259230"/>
                <a:gd name="connsiteX61" fmla="*/ 2014960 w 2091160"/>
                <a:gd name="connsiteY61" fmla="*/ 1692367 h 3259230"/>
                <a:gd name="connsiteX62" fmla="*/ 2029247 w 2091160"/>
                <a:gd name="connsiteY62" fmla="*/ 1701892 h 3259230"/>
                <a:gd name="connsiteX63" fmla="*/ 2038772 w 2091160"/>
                <a:gd name="connsiteY63" fmla="*/ 1716180 h 3259230"/>
                <a:gd name="connsiteX64" fmla="*/ 2053060 w 2091160"/>
                <a:gd name="connsiteY64" fmla="*/ 1725705 h 3259230"/>
                <a:gd name="connsiteX65" fmla="*/ 2062585 w 2091160"/>
                <a:gd name="connsiteY65" fmla="*/ 1754280 h 3259230"/>
                <a:gd name="connsiteX66" fmla="*/ 2067347 w 2091160"/>
                <a:gd name="connsiteY66" fmla="*/ 1768567 h 3259230"/>
                <a:gd name="connsiteX67" fmla="*/ 2072110 w 2091160"/>
                <a:gd name="connsiteY67" fmla="*/ 1782855 h 3259230"/>
                <a:gd name="connsiteX68" fmla="*/ 2076872 w 2091160"/>
                <a:gd name="connsiteY68" fmla="*/ 1806667 h 3259230"/>
                <a:gd name="connsiteX69" fmla="*/ 2081635 w 2091160"/>
                <a:gd name="connsiteY69" fmla="*/ 1820955 h 3259230"/>
                <a:gd name="connsiteX70" fmla="*/ 2091160 w 2091160"/>
                <a:gd name="connsiteY70" fmla="*/ 1859055 h 3259230"/>
                <a:gd name="connsiteX71" fmla="*/ 2081635 w 2091160"/>
                <a:gd name="connsiteY71" fmla="*/ 1935255 h 3259230"/>
                <a:gd name="connsiteX72" fmla="*/ 2072110 w 2091160"/>
                <a:gd name="connsiteY72" fmla="*/ 1963830 h 3259230"/>
                <a:gd name="connsiteX73" fmla="*/ 2067347 w 2091160"/>
                <a:gd name="connsiteY73" fmla="*/ 1978117 h 3259230"/>
                <a:gd name="connsiteX74" fmla="*/ 2048297 w 2091160"/>
                <a:gd name="connsiteY74" fmla="*/ 2006692 h 3259230"/>
                <a:gd name="connsiteX75" fmla="*/ 2034010 w 2091160"/>
                <a:gd name="connsiteY75" fmla="*/ 2035267 h 3259230"/>
                <a:gd name="connsiteX76" fmla="*/ 2019722 w 2091160"/>
                <a:gd name="connsiteY76" fmla="*/ 2044792 h 3259230"/>
                <a:gd name="connsiteX77" fmla="*/ 2010197 w 2091160"/>
                <a:gd name="connsiteY77" fmla="*/ 2059080 h 3259230"/>
                <a:gd name="connsiteX78" fmla="*/ 1995910 w 2091160"/>
                <a:gd name="connsiteY78" fmla="*/ 2063842 h 3259230"/>
                <a:gd name="connsiteX79" fmla="*/ 1933997 w 2091160"/>
                <a:gd name="connsiteY79" fmla="*/ 2078130 h 3259230"/>
                <a:gd name="connsiteX80" fmla="*/ 1919710 w 2091160"/>
                <a:gd name="connsiteY80" fmla="*/ 2092417 h 3259230"/>
                <a:gd name="connsiteX81" fmla="*/ 1905422 w 2091160"/>
                <a:gd name="connsiteY81" fmla="*/ 2101942 h 3259230"/>
                <a:gd name="connsiteX82" fmla="*/ 1886372 w 2091160"/>
                <a:gd name="connsiteY82" fmla="*/ 2130517 h 3259230"/>
                <a:gd name="connsiteX83" fmla="*/ 1857797 w 2091160"/>
                <a:gd name="connsiteY83" fmla="*/ 2173380 h 3259230"/>
                <a:gd name="connsiteX84" fmla="*/ 1838747 w 2091160"/>
                <a:gd name="connsiteY84" fmla="*/ 2201955 h 3259230"/>
                <a:gd name="connsiteX85" fmla="*/ 1829222 w 2091160"/>
                <a:gd name="connsiteY85" fmla="*/ 2216242 h 3259230"/>
                <a:gd name="connsiteX86" fmla="*/ 1800647 w 2091160"/>
                <a:gd name="connsiteY86" fmla="*/ 2273392 h 3259230"/>
                <a:gd name="connsiteX87" fmla="*/ 1791122 w 2091160"/>
                <a:gd name="connsiteY87" fmla="*/ 2287680 h 3259230"/>
                <a:gd name="connsiteX88" fmla="*/ 1781597 w 2091160"/>
                <a:gd name="connsiteY88" fmla="*/ 2316255 h 3259230"/>
                <a:gd name="connsiteX89" fmla="*/ 1776835 w 2091160"/>
                <a:gd name="connsiteY89" fmla="*/ 2330542 h 3259230"/>
                <a:gd name="connsiteX90" fmla="*/ 1786360 w 2091160"/>
                <a:gd name="connsiteY90" fmla="*/ 2363880 h 3259230"/>
                <a:gd name="connsiteX91" fmla="*/ 1795885 w 2091160"/>
                <a:gd name="connsiteY91" fmla="*/ 2392455 h 3259230"/>
                <a:gd name="connsiteX92" fmla="*/ 1800647 w 2091160"/>
                <a:gd name="connsiteY92" fmla="*/ 2406742 h 3259230"/>
                <a:gd name="connsiteX93" fmla="*/ 1810172 w 2091160"/>
                <a:gd name="connsiteY93" fmla="*/ 2449605 h 3259230"/>
                <a:gd name="connsiteX94" fmla="*/ 1819697 w 2091160"/>
                <a:gd name="connsiteY94" fmla="*/ 2463892 h 3259230"/>
                <a:gd name="connsiteX95" fmla="*/ 1829222 w 2091160"/>
                <a:gd name="connsiteY95" fmla="*/ 2492467 h 3259230"/>
                <a:gd name="connsiteX96" fmla="*/ 1853035 w 2091160"/>
                <a:gd name="connsiteY96" fmla="*/ 2535330 h 3259230"/>
                <a:gd name="connsiteX97" fmla="*/ 1848272 w 2091160"/>
                <a:gd name="connsiteY97" fmla="*/ 2678205 h 3259230"/>
                <a:gd name="connsiteX98" fmla="*/ 1848272 w 2091160"/>
                <a:gd name="connsiteY98" fmla="*/ 2721067 h 3259230"/>
                <a:gd name="connsiteX99" fmla="*/ 1848272 w 2091160"/>
                <a:gd name="connsiteY99" fmla="*/ 3025867 h 3259230"/>
                <a:gd name="connsiteX100" fmla="*/ 1843510 w 2091160"/>
                <a:gd name="connsiteY100" fmla="*/ 3059205 h 3259230"/>
                <a:gd name="connsiteX101" fmla="*/ 1833985 w 2091160"/>
                <a:gd name="connsiteY101" fmla="*/ 3125880 h 3259230"/>
                <a:gd name="connsiteX102" fmla="*/ 1829222 w 2091160"/>
                <a:gd name="connsiteY102" fmla="*/ 3140167 h 3259230"/>
                <a:gd name="connsiteX103" fmla="*/ 1810172 w 2091160"/>
                <a:gd name="connsiteY103" fmla="*/ 3168742 h 3259230"/>
                <a:gd name="connsiteX104" fmla="*/ 1805410 w 2091160"/>
                <a:gd name="connsiteY104" fmla="*/ 3183030 h 3259230"/>
                <a:gd name="connsiteX105" fmla="*/ 1762547 w 2091160"/>
                <a:gd name="connsiteY105" fmla="*/ 3202080 h 3259230"/>
                <a:gd name="connsiteX106" fmla="*/ 1719685 w 2091160"/>
                <a:gd name="connsiteY106" fmla="*/ 3225892 h 3259230"/>
                <a:gd name="connsiteX107" fmla="*/ 1705397 w 2091160"/>
                <a:gd name="connsiteY107" fmla="*/ 3235417 h 3259230"/>
                <a:gd name="connsiteX108" fmla="*/ 1667297 w 2091160"/>
                <a:gd name="connsiteY108" fmla="*/ 3244942 h 3259230"/>
                <a:gd name="connsiteX109" fmla="*/ 1572047 w 2091160"/>
                <a:gd name="connsiteY109" fmla="*/ 3254467 h 3259230"/>
                <a:gd name="connsiteX110" fmla="*/ 1552997 w 2091160"/>
                <a:gd name="connsiteY110" fmla="*/ 3259230 h 3259230"/>
                <a:gd name="connsiteX111" fmla="*/ 1491085 w 2091160"/>
                <a:gd name="connsiteY111" fmla="*/ 3254467 h 3259230"/>
                <a:gd name="connsiteX112" fmla="*/ 1457747 w 2091160"/>
                <a:gd name="connsiteY112" fmla="*/ 3244942 h 3259230"/>
                <a:gd name="connsiteX113" fmla="*/ 1424410 w 2091160"/>
                <a:gd name="connsiteY113" fmla="*/ 3240180 h 3259230"/>
                <a:gd name="connsiteX114" fmla="*/ 1410122 w 2091160"/>
                <a:gd name="connsiteY114" fmla="*/ 3235417 h 3259230"/>
                <a:gd name="connsiteX115" fmla="*/ 1357735 w 2091160"/>
                <a:gd name="connsiteY115" fmla="*/ 3225892 h 3259230"/>
                <a:gd name="connsiteX116" fmla="*/ 1338685 w 2091160"/>
                <a:gd name="connsiteY116" fmla="*/ 3221130 h 3259230"/>
                <a:gd name="connsiteX117" fmla="*/ 1310110 w 2091160"/>
                <a:gd name="connsiteY117" fmla="*/ 3211605 h 3259230"/>
                <a:gd name="connsiteX118" fmla="*/ 1281535 w 2091160"/>
                <a:gd name="connsiteY118" fmla="*/ 3197317 h 3259230"/>
                <a:gd name="connsiteX119" fmla="*/ 1252960 w 2091160"/>
                <a:gd name="connsiteY119" fmla="*/ 3183030 h 3259230"/>
                <a:gd name="connsiteX120" fmla="*/ 1238672 w 2091160"/>
                <a:gd name="connsiteY120" fmla="*/ 3173505 h 3259230"/>
                <a:gd name="connsiteX121" fmla="*/ 1229147 w 2091160"/>
                <a:gd name="connsiteY121" fmla="*/ 3144930 h 3259230"/>
                <a:gd name="connsiteX122" fmla="*/ 1229147 w 2091160"/>
                <a:gd name="connsiteY122" fmla="*/ 3002055 h 3259230"/>
                <a:gd name="connsiteX123" fmla="*/ 1219622 w 2091160"/>
                <a:gd name="connsiteY123" fmla="*/ 2968717 h 3259230"/>
                <a:gd name="connsiteX124" fmla="*/ 1224385 w 2091160"/>
                <a:gd name="connsiteY124" fmla="*/ 2911567 h 3259230"/>
                <a:gd name="connsiteX125" fmla="*/ 1233910 w 2091160"/>
                <a:gd name="connsiteY125" fmla="*/ 2868705 h 3259230"/>
                <a:gd name="connsiteX126" fmla="*/ 1229147 w 2091160"/>
                <a:gd name="connsiteY126" fmla="*/ 2792505 h 3259230"/>
                <a:gd name="connsiteX127" fmla="*/ 1233910 w 2091160"/>
                <a:gd name="connsiteY127" fmla="*/ 2730592 h 3259230"/>
                <a:gd name="connsiteX128" fmla="*/ 1233910 w 2091160"/>
                <a:gd name="connsiteY128" fmla="*/ 2659155 h 3259230"/>
                <a:gd name="connsiteX129" fmla="*/ 1224385 w 2091160"/>
                <a:gd name="connsiteY129" fmla="*/ 2592480 h 3259230"/>
                <a:gd name="connsiteX130" fmla="*/ 1219622 w 2091160"/>
                <a:gd name="connsiteY130" fmla="*/ 2578192 h 3259230"/>
                <a:gd name="connsiteX131" fmla="*/ 1224385 w 2091160"/>
                <a:gd name="connsiteY131" fmla="*/ 2521042 h 3259230"/>
                <a:gd name="connsiteX132" fmla="*/ 1229147 w 2091160"/>
                <a:gd name="connsiteY132" fmla="*/ 2506755 h 3259230"/>
                <a:gd name="connsiteX133" fmla="*/ 1243435 w 2091160"/>
                <a:gd name="connsiteY133" fmla="*/ 2459130 h 3259230"/>
                <a:gd name="connsiteX134" fmla="*/ 1248197 w 2091160"/>
                <a:gd name="connsiteY134" fmla="*/ 2444842 h 3259230"/>
                <a:gd name="connsiteX135" fmla="*/ 1267247 w 2091160"/>
                <a:gd name="connsiteY135" fmla="*/ 2416267 h 3259230"/>
                <a:gd name="connsiteX136" fmla="*/ 1281535 w 2091160"/>
                <a:gd name="connsiteY136" fmla="*/ 2368642 h 3259230"/>
                <a:gd name="connsiteX137" fmla="*/ 1286297 w 2091160"/>
                <a:gd name="connsiteY137" fmla="*/ 2354355 h 3259230"/>
                <a:gd name="connsiteX138" fmla="*/ 1272010 w 2091160"/>
                <a:gd name="connsiteY138" fmla="*/ 2297205 h 3259230"/>
                <a:gd name="connsiteX139" fmla="*/ 1262485 w 2091160"/>
                <a:gd name="connsiteY139" fmla="*/ 2282917 h 3259230"/>
                <a:gd name="connsiteX140" fmla="*/ 1252960 w 2091160"/>
                <a:gd name="connsiteY140" fmla="*/ 2240055 h 3259230"/>
                <a:gd name="connsiteX141" fmla="*/ 1248197 w 2091160"/>
                <a:gd name="connsiteY141" fmla="*/ 2197192 h 3259230"/>
                <a:gd name="connsiteX142" fmla="*/ 1238672 w 2091160"/>
                <a:gd name="connsiteY142" fmla="*/ 2163855 h 3259230"/>
                <a:gd name="connsiteX143" fmla="*/ 1243435 w 2091160"/>
                <a:gd name="connsiteY143" fmla="*/ 2059080 h 3259230"/>
                <a:gd name="connsiteX144" fmla="*/ 1252960 w 2091160"/>
                <a:gd name="connsiteY144" fmla="*/ 2011455 h 3259230"/>
                <a:gd name="connsiteX145" fmla="*/ 1248197 w 2091160"/>
                <a:gd name="connsiteY145" fmla="*/ 1959067 h 3259230"/>
                <a:gd name="connsiteX146" fmla="*/ 1205335 w 2091160"/>
                <a:gd name="connsiteY146" fmla="*/ 1935255 h 3259230"/>
                <a:gd name="connsiteX147" fmla="*/ 1191047 w 2091160"/>
                <a:gd name="connsiteY147" fmla="*/ 1940017 h 3259230"/>
                <a:gd name="connsiteX148" fmla="*/ 1152947 w 2091160"/>
                <a:gd name="connsiteY148" fmla="*/ 1930492 h 3259230"/>
                <a:gd name="connsiteX149" fmla="*/ 1138660 w 2091160"/>
                <a:gd name="connsiteY149" fmla="*/ 1920967 h 3259230"/>
                <a:gd name="connsiteX150" fmla="*/ 1110085 w 2091160"/>
                <a:gd name="connsiteY150" fmla="*/ 1911442 h 3259230"/>
                <a:gd name="connsiteX151" fmla="*/ 1095797 w 2091160"/>
                <a:gd name="connsiteY151" fmla="*/ 1906680 h 3259230"/>
                <a:gd name="connsiteX152" fmla="*/ 1029122 w 2091160"/>
                <a:gd name="connsiteY152" fmla="*/ 1916205 h 3259230"/>
                <a:gd name="connsiteX153" fmla="*/ 995785 w 2091160"/>
                <a:gd name="connsiteY153" fmla="*/ 1911442 h 3259230"/>
                <a:gd name="connsiteX154" fmla="*/ 933872 w 2091160"/>
                <a:gd name="connsiteY154" fmla="*/ 1920967 h 3259230"/>
                <a:gd name="connsiteX155" fmla="*/ 871960 w 2091160"/>
                <a:gd name="connsiteY155" fmla="*/ 1916205 h 3259230"/>
                <a:gd name="connsiteX156" fmla="*/ 857672 w 2091160"/>
                <a:gd name="connsiteY156" fmla="*/ 1911442 h 3259230"/>
                <a:gd name="connsiteX157" fmla="*/ 843385 w 2091160"/>
                <a:gd name="connsiteY157" fmla="*/ 1901917 h 3259230"/>
                <a:gd name="connsiteX158" fmla="*/ 824335 w 2091160"/>
                <a:gd name="connsiteY158" fmla="*/ 1897155 h 3259230"/>
                <a:gd name="connsiteX159" fmla="*/ 795760 w 2091160"/>
                <a:gd name="connsiteY159" fmla="*/ 1901917 h 3259230"/>
                <a:gd name="connsiteX160" fmla="*/ 767185 w 2091160"/>
                <a:gd name="connsiteY160" fmla="*/ 1887630 h 3259230"/>
                <a:gd name="connsiteX161" fmla="*/ 695747 w 2091160"/>
                <a:gd name="connsiteY161" fmla="*/ 1892392 h 3259230"/>
                <a:gd name="connsiteX162" fmla="*/ 652885 w 2091160"/>
                <a:gd name="connsiteY162" fmla="*/ 1868580 h 3259230"/>
                <a:gd name="connsiteX163" fmla="*/ 586210 w 2091160"/>
                <a:gd name="connsiteY163" fmla="*/ 1849530 h 3259230"/>
                <a:gd name="connsiteX164" fmla="*/ 548110 w 2091160"/>
                <a:gd name="connsiteY164" fmla="*/ 1844767 h 3259230"/>
                <a:gd name="connsiteX165" fmla="*/ 505247 w 2091160"/>
                <a:gd name="connsiteY165" fmla="*/ 1849530 h 3259230"/>
                <a:gd name="connsiteX166" fmla="*/ 405235 w 2091160"/>
                <a:gd name="connsiteY166" fmla="*/ 1840005 h 3259230"/>
                <a:gd name="connsiteX167" fmla="*/ 333797 w 2091160"/>
                <a:gd name="connsiteY167" fmla="*/ 1830480 h 3259230"/>
                <a:gd name="connsiteX168" fmla="*/ 233785 w 2091160"/>
                <a:gd name="connsiteY168" fmla="*/ 1840005 h 3259230"/>
                <a:gd name="connsiteX169" fmla="*/ 186160 w 2091160"/>
                <a:gd name="connsiteY169" fmla="*/ 1849530 h 3259230"/>
                <a:gd name="connsiteX170" fmla="*/ 148060 w 2091160"/>
                <a:gd name="connsiteY170" fmla="*/ 1859055 h 3259230"/>
                <a:gd name="connsiteX171" fmla="*/ 119485 w 2091160"/>
                <a:gd name="connsiteY171" fmla="*/ 1868580 h 3259230"/>
                <a:gd name="connsiteX172" fmla="*/ 90910 w 2091160"/>
                <a:gd name="connsiteY172" fmla="*/ 1873342 h 3259230"/>
                <a:gd name="connsiteX173" fmla="*/ 62335 w 2091160"/>
                <a:gd name="connsiteY173" fmla="*/ 1863817 h 3259230"/>
                <a:gd name="connsiteX174" fmla="*/ 48047 w 2091160"/>
                <a:gd name="connsiteY174" fmla="*/ 1859055 h 3259230"/>
                <a:gd name="connsiteX175" fmla="*/ 19472 w 2091160"/>
                <a:gd name="connsiteY175" fmla="*/ 1840005 h 3259230"/>
                <a:gd name="connsiteX176" fmla="*/ 422 w 2091160"/>
                <a:gd name="connsiteY176" fmla="*/ 1811430 h 3259230"/>
                <a:gd name="connsiteX177" fmla="*/ 14550 w 2091160"/>
                <a:gd name="connsiteY177" fmla="*/ 1773330 h 3259230"/>
                <a:gd name="connsiteX178" fmla="*/ 9755 w 2091160"/>
                <a:gd name="connsiteY178" fmla="*/ 1744755 h 3259230"/>
                <a:gd name="connsiteX179" fmla="*/ 9818 w 2091160"/>
                <a:gd name="connsiteY179" fmla="*/ 1716180 h 3259230"/>
                <a:gd name="connsiteX180" fmla="*/ 16948 w 2091160"/>
                <a:gd name="connsiteY180" fmla="*/ 1678079 h 3259230"/>
                <a:gd name="connsiteX181" fmla="*/ 28997 w 2091160"/>
                <a:gd name="connsiteY181" fmla="*/ 1649505 h 3259230"/>
                <a:gd name="connsiteX182" fmla="*/ 57572 w 2091160"/>
                <a:gd name="connsiteY182" fmla="*/ 1630455 h 3259230"/>
                <a:gd name="connsiteX183" fmla="*/ 76622 w 2091160"/>
                <a:gd name="connsiteY183" fmla="*/ 1616167 h 3259230"/>
                <a:gd name="connsiteX184" fmla="*/ 109960 w 2091160"/>
                <a:gd name="connsiteY184" fmla="*/ 1606642 h 3259230"/>
                <a:gd name="connsiteX185" fmla="*/ 152822 w 2091160"/>
                <a:gd name="connsiteY185" fmla="*/ 1597117 h 3259230"/>
                <a:gd name="connsiteX186" fmla="*/ 224260 w 2091160"/>
                <a:gd name="connsiteY186" fmla="*/ 1611405 h 3259230"/>
                <a:gd name="connsiteX187" fmla="*/ 238547 w 2091160"/>
                <a:gd name="connsiteY187" fmla="*/ 1620930 h 3259230"/>
                <a:gd name="connsiteX188" fmla="*/ 267122 w 2091160"/>
                <a:gd name="connsiteY188" fmla="*/ 1630455 h 3259230"/>
                <a:gd name="connsiteX189" fmla="*/ 443335 w 2091160"/>
                <a:gd name="connsiteY189" fmla="*/ 1620930 h 3259230"/>
                <a:gd name="connsiteX190" fmla="*/ 476672 w 2091160"/>
                <a:gd name="connsiteY190" fmla="*/ 1611405 h 3259230"/>
                <a:gd name="connsiteX191" fmla="*/ 495722 w 2091160"/>
                <a:gd name="connsiteY191" fmla="*/ 1606642 h 3259230"/>
                <a:gd name="connsiteX192" fmla="*/ 576685 w 2091160"/>
                <a:gd name="connsiteY192" fmla="*/ 1592355 h 3259230"/>
                <a:gd name="connsiteX193" fmla="*/ 638597 w 2091160"/>
                <a:gd name="connsiteY193" fmla="*/ 1582830 h 3259230"/>
                <a:gd name="connsiteX194" fmla="*/ 857672 w 2091160"/>
                <a:gd name="connsiteY194" fmla="*/ 1573305 h 3259230"/>
                <a:gd name="connsiteX195" fmla="*/ 886247 w 2091160"/>
                <a:gd name="connsiteY195" fmla="*/ 1559017 h 3259230"/>
                <a:gd name="connsiteX196" fmla="*/ 924347 w 2091160"/>
                <a:gd name="connsiteY196" fmla="*/ 1549492 h 3259230"/>
                <a:gd name="connsiteX197" fmla="*/ 991022 w 2091160"/>
                <a:gd name="connsiteY197" fmla="*/ 1554255 h 3259230"/>
                <a:gd name="connsiteX198" fmla="*/ 1014835 w 2091160"/>
                <a:gd name="connsiteY198" fmla="*/ 1559017 h 3259230"/>
                <a:gd name="connsiteX199" fmla="*/ 1067222 w 2091160"/>
                <a:gd name="connsiteY199" fmla="*/ 1563780 h 3259230"/>
                <a:gd name="connsiteX200" fmla="*/ 1105322 w 2091160"/>
                <a:gd name="connsiteY200" fmla="*/ 1554255 h 3259230"/>
                <a:gd name="connsiteX201" fmla="*/ 1157710 w 2091160"/>
                <a:gd name="connsiteY201" fmla="*/ 1539967 h 3259230"/>
                <a:gd name="connsiteX202" fmla="*/ 1224385 w 2091160"/>
                <a:gd name="connsiteY202" fmla="*/ 1535205 h 3259230"/>
                <a:gd name="connsiteX203" fmla="*/ 1272010 w 2091160"/>
                <a:gd name="connsiteY203" fmla="*/ 1530442 h 3259230"/>
                <a:gd name="connsiteX204" fmla="*/ 1286297 w 2091160"/>
                <a:gd name="connsiteY204" fmla="*/ 1525680 h 3259230"/>
                <a:gd name="connsiteX205" fmla="*/ 1291060 w 2091160"/>
                <a:gd name="connsiteY205" fmla="*/ 1511392 h 3259230"/>
                <a:gd name="connsiteX206" fmla="*/ 1300585 w 2091160"/>
                <a:gd name="connsiteY206" fmla="*/ 1497105 h 3259230"/>
                <a:gd name="connsiteX207" fmla="*/ 1329160 w 2091160"/>
                <a:gd name="connsiteY207" fmla="*/ 1473292 h 3259230"/>
                <a:gd name="connsiteX208" fmla="*/ 1338685 w 2091160"/>
                <a:gd name="connsiteY208" fmla="*/ 1459005 h 3259230"/>
                <a:gd name="connsiteX209" fmla="*/ 1367260 w 2091160"/>
                <a:gd name="connsiteY209" fmla="*/ 1439955 h 3259230"/>
                <a:gd name="connsiteX210" fmla="*/ 1395835 w 2091160"/>
                <a:gd name="connsiteY210" fmla="*/ 1430430 h 3259230"/>
                <a:gd name="connsiteX211" fmla="*/ 1424410 w 2091160"/>
                <a:gd name="connsiteY211" fmla="*/ 1406617 h 3259230"/>
                <a:gd name="connsiteX212" fmla="*/ 1433935 w 2091160"/>
                <a:gd name="connsiteY212" fmla="*/ 1378042 h 3259230"/>
                <a:gd name="connsiteX213" fmla="*/ 1414885 w 2091160"/>
                <a:gd name="connsiteY213" fmla="*/ 1325655 h 3259230"/>
                <a:gd name="connsiteX214" fmla="*/ 1386310 w 2091160"/>
                <a:gd name="connsiteY214" fmla="*/ 1301842 h 3259230"/>
                <a:gd name="connsiteX215" fmla="*/ 1376785 w 2091160"/>
                <a:gd name="connsiteY215" fmla="*/ 1287555 h 3259230"/>
                <a:gd name="connsiteX216" fmla="*/ 1362497 w 2091160"/>
                <a:gd name="connsiteY216" fmla="*/ 1268505 h 3259230"/>
                <a:gd name="connsiteX217" fmla="*/ 1343447 w 2091160"/>
                <a:gd name="connsiteY217" fmla="*/ 1239930 h 3259230"/>
                <a:gd name="connsiteX218" fmla="*/ 1329160 w 2091160"/>
                <a:gd name="connsiteY218" fmla="*/ 1230405 h 3259230"/>
                <a:gd name="connsiteX219" fmla="*/ 1314872 w 2091160"/>
                <a:gd name="connsiteY219" fmla="*/ 1201830 h 3259230"/>
                <a:gd name="connsiteX220" fmla="*/ 1305347 w 2091160"/>
                <a:gd name="connsiteY220" fmla="*/ 1173255 h 3259230"/>
                <a:gd name="connsiteX221" fmla="*/ 1300585 w 2091160"/>
                <a:gd name="connsiteY221" fmla="*/ 1158967 h 3259230"/>
                <a:gd name="connsiteX222" fmla="*/ 1295822 w 2091160"/>
                <a:gd name="connsiteY222" fmla="*/ 1144680 h 3259230"/>
                <a:gd name="connsiteX223" fmla="*/ 1286297 w 2091160"/>
                <a:gd name="connsiteY223" fmla="*/ 1111342 h 3259230"/>
                <a:gd name="connsiteX224" fmla="*/ 1272010 w 2091160"/>
                <a:gd name="connsiteY224" fmla="*/ 1101817 h 3259230"/>
                <a:gd name="connsiteX225" fmla="*/ 1248197 w 2091160"/>
                <a:gd name="connsiteY225" fmla="*/ 1106580 h 3259230"/>
                <a:gd name="connsiteX226" fmla="*/ 1171997 w 2091160"/>
                <a:gd name="connsiteY226" fmla="*/ 1097055 h 3259230"/>
                <a:gd name="connsiteX227" fmla="*/ 1162472 w 2091160"/>
                <a:gd name="connsiteY227" fmla="*/ 1068480 h 3259230"/>
                <a:gd name="connsiteX228" fmla="*/ 1167235 w 2091160"/>
                <a:gd name="connsiteY228" fmla="*/ 1006567 h 3259230"/>
                <a:gd name="connsiteX229" fmla="*/ 1176760 w 2091160"/>
                <a:gd name="connsiteY229" fmla="*/ 992280 h 3259230"/>
                <a:gd name="connsiteX230" fmla="*/ 1205335 w 2091160"/>
                <a:gd name="connsiteY230" fmla="*/ 968467 h 3259230"/>
                <a:gd name="connsiteX231" fmla="*/ 1219622 w 2091160"/>
                <a:gd name="connsiteY231" fmla="*/ 963705 h 3259230"/>
                <a:gd name="connsiteX232" fmla="*/ 1229147 w 2091160"/>
                <a:gd name="connsiteY232" fmla="*/ 949417 h 3259230"/>
                <a:gd name="connsiteX233" fmla="*/ 1257722 w 2091160"/>
                <a:gd name="connsiteY233" fmla="*/ 930367 h 3259230"/>
                <a:gd name="connsiteX234" fmla="*/ 1267247 w 2091160"/>
                <a:gd name="connsiteY234" fmla="*/ 901792 h 3259230"/>
                <a:gd name="connsiteX235" fmla="*/ 1272010 w 2091160"/>
                <a:gd name="connsiteY235" fmla="*/ 887505 h 3259230"/>
                <a:gd name="connsiteX236" fmla="*/ 1281535 w 2091160"/>
                <a:gd name="connsiteY236" fmla="*/ 873217 h 3259230"/>
                <a:gd name="connsiteX237" fmla="*/ 1276772 w 2091160"/>
                <a:gd name="connsiteY237" fmla="*/ 811305 h 3259230"/>
                <a:gd name="connsiteX238" fmla="*/ 1272010 w 2091160"/>
                <a:gd name="connsiteY238" fmla="*/ 797017 h 3259230"/>
                <a:gd name="connsiteX239" fmla="*/ 1257722 w 2091160"/>
                <a:gd name="connsiteY239" fmla="*/ 787492 h 3259230"/>
                <a:gd name="connsiteX240" fmla="*/ 1248197 w 2091160"/>
                <a:gd name="connsiteY240" fmla="*/ 758917 h 3259230"/>
                <a:gd name="connsiteX241" fmla="*/ 1243435 w 2091160"/>
                <a:gd name="connsiteY241" fmla="*/ 744630 h 3259230"/>
                <a:gd name="connsiteX242" fmla="*/ 1238672 w 2091160"/>
                <a:gd name="connsiteY242" fmla="*/ 725580 h 3259230"/>
                <a:gd name="connsiteX243" fmla="*/ 1233910 w 2091160"/>
                <a:gd name="connsiteY243" fmla="*/ 687480 h 3259230"/>
                <a:gd name="connsiteX244" fmla="*/ 1229147 w 2091160"/>
                <a:gd name="connsiteY244" fmla="*/ 673192 h 3259230"/>
                <a:gd name="connsiteX245" fmla="*/ 1219622 w 2091160"/>
                <a:gd name="connsiteY245" fmla="*/ 630330 h 3259230"/>
                <a:gd name="connsiteX246" fmla="*/ 1224385 w 2091160"/>
                <a:gd name="connsiteY246" fmla="*/ 596992 h 3259230"/>
                <a:gd name="connsiteX247" fmla="*/ 1229147 w 2091160"/>
                <a:gd name="connsiteY247" fmla="*/ 582705 h 3259230"/>
                <a:gd name="connsiteX248" fmla="*/ 1248197 w 2091160"/>
                <a:gd name="connsiteY248" fmla="*/ 577942 h 3259230"/>
                <a:gd name="connsiteX249" fmla="*/ 1272010 w 2091160"/>
                <a:gd name="connsiteY249" fmla="*/ 554130 h 3259230"/>
                <a:gd name="connsiteX250" fmla="*/ 1300585 w 2091160"/>
                <a:gd name="connsiteY250" fmla="*/ 525555 h 3259230"/>
                <a:gd name="connsiteX251" fmla="*/ 1305347 w 2091160"/>
                <a:gd name="connsiteY251" fmla="*/ 511267 h 3259230"/>
                <a:gd name="connsiteX252" fmla="*/ 1314872 w 2091160"/>
                <a:gd name="connsiteY252" fmla="*/ 496980 h 3259230"/>
                <a:gd name="connsiteX253" fmla="*/ 1319635 w 2091160"/>
                <a:gd name="connsiteY253" fmla="*/ 477930 h 3259230"/>
                <a:gd name="connsiteX254" fmla="*/ 1343447 w 2091160"/>
                <a:gd name="connsiteY254" fmla="*/ 411255 h 3259230"/>
                <a:gd name="connsiteX255" fmla="*/ 1352972 w 2091160"/>
                <a:gd name="connsiteY255" fmla="*/ 311242 h 3259230"/>
                <a:gd name="connsiteX256" fmla="*/ 1362497 w 2091160"/>
                <a:gd name="connsiteY256" fmla="*/ 268380 h 3259230"/>
                <a:gd name="connsiteX257" fmla="*/ 1367260 w 2091160"/>
                <a:gd name="connsiteY257" fmla="*/ 235042 h 3259230"/>
                <a:gd name="connsiteX258" fmla="*/ 1376785 w 2091160"/>
                <a:gd name="connsiteY258" fmla="*/ 206467 h 3259230"/>
                <a:gd name="connsiteX259" fmla="*/ 1381547 w 2091160"/>
                <a:gd name="connsiteY259" fmla="*/ 187417 h 3259230"/>
                <a:gd name="connsiteX260" fmla="*/ 1391072 w 2091160"/>
                <a:gd name="connsiteY260" fmla="*/ 92167 h 3259230"/>
                <a:gd name="connsiteX261" fmla="*/ 1414885 w 2091160"/>
                <a:gd name="connsiteY261" fmla="*/ 44542 h 3259230"/>
                <a:gd name="connsiteX262" fmla="*/ 1443460 w 2091160"/>
                <a:gd name="connsiteY262" fmla="*/ 20730 h 3259230"/>
                <a:gd name="connsiteX263" fmla="*/ 1472035 w 2091160"/>
                <a:gd name="connsiteY263" fmla="*/ 11205 h 3259230"/>
                <a:gd name="connsiteX264" fmla="*/ 1486322 w 2091160"/>
                <a:gd name="connsiteY264" fmla="*/ 6442 h 3259230"/>
                <a:gd name="connsiteX265" fmla="*/ 1500611 w 2091160"/>
                <a:gd name="connsiteY265" fmla="*/ 1680 h 3259230"/>
                <a:gd name="connsiteX266" fmla="*/ 1564567 w 2091160"/>
                <a:gd name="connsiteY266" fmla="*/ 1679 h 3259230"/>
                <a:gd name="connsiteX0" fmla="*/ 1564567 w 2091160"/>
                <a:gd name="connsiteY0" fmla="*/ 1679 h 3259230"/>
                <a:gd name="connsiteX1" fmla="*/ 1624435 w 2091160"/>
                <a:gd name="connsiteY1" fmla="*/ 42161 h 3259230"/>
                <a:gd name="connsiteX2" fmla="*/ 1638722 w 2091160"/>
                <a:gd name="connsiteY2" fmla="*/ 111217 h 3259230"/>
                <a:gd name="connsiteX3" fmla="*/ 1648247 w 2091160"/>
                <a:gd name="connsiteY3" fmla="*/ 154080 h 3259230"/>
                <a:gd name="connsiteX4" fmla="*/ 1657772 w 2091160"/>
                <a:gd name="connsiteY4" fmla="*/ 215992 h 3259230"/>
                <a:gd name="connsiteX5" fmla="*/ 1667297 w 2091160"/>
                <a:gd name="connsiteY5" fmla="*/ 249330 h 3259230"/>
                <a:gd name="connsiteX6" fmla="*/ 1681585 w 2091160"/>
                <a:gd name="connsiteY6" fmla="*/ 325530 h 3259230"/>
                <a:gd name="connsiteX7" fmla="*/ 1691110 w 2091160"/>
                <a:gd name="connsiteY7" fmla="*/ 354105 h 3259230"/>
                <a:gd name="connsiteX8" fmla="*/ 1695872 w 2091160"/>
                <a:gd name="connsiteY8" fmla="*/ 368392 h 3259230"/>
                <a:gd name="connsiteX9" fmla="*/ 1705397 w 2091160"/>
                <a:gd name="connsiteY9" fmla="*/ 382680 h 3259230"/>
                <a:gd name="connsiteX10" fmla="*/ 1714922 w 2091160"/>
                <a:gd name="connsiteY10" fmla="*/ 411255 h 3259230"/>
                <a:gd name="connsiteX11" fmla="*/ 1733972 w 2091160"/>
                <a:gd name="connsiteY11" fmla="*/ 439830 h 3259230"/>
                <a:gd name="connsiteX12" fmla="*/ 1738735 w 2091160"/>
                <a:gd name="connsiteY12" fmla="*/ 454117 h 3259230"/>
                <a:gd name="connsiteX13" fmla="*/ 1762547 w 2091160"/>
                <a:gd name="connsiteY13" fmla="*/ 482692 h 3259230"/>
                <a:gd name="connsiteX14" fmla="*/ 1776835 w 2091160"/>
                <a:gd name="connsiteY14" fmla="*/ 487455 h 3259230"/>
                <a:gd name="connsiteX15" fmla="*/ 1786360 w 2091160"/>
                <a:gd name="connsiteY15" fmla="*/ 501742 h 3259230"/>
                <a:gd name="connsiteX16" fmla="*/ 1814935 w 2091160"/>
                <a:gd name="connsiteY16" fmla="*/ 520792 h 3259230"/>
                <a:gd name="connsiteX17" fmla="*/ 1843510 w 2091160"/>
                <a:gd name="connsiteY17" fmla="*/ 563655 h 3259230"/>
                <a:gd name="connsiteX18" fmla="*/ 1853035 w 2091160"/>
                <a:gd name="connsiteY18" fmla="*/ 577942 h 3259230"/>
                <a:gd name="connsiteX19" fmla="*/ 1848272 w 2091160"/>
                <a:gd name="connsiteY19" fmla="*/ 611280 h 3259230"/>
                <a:gd name="connsiteX20" fmla="*/ 1838747 w 2091160"/>
                <a:gd name="connsiteY20" fmla="*/ 673192 h 3259230"/>
                <a:gd name="connsiteX21" fmla="*/ 1829222 w 2091160"/>
                <a:gd name="connsiteY21" fmla="*/ 701767 h 3259230"/>
                <a:gd name="connsiteX22" fmla="*/ 1819697 w 2091160"/>
                <a:gd name="connsiteY22" fmla="*/ 716055 h 3259230"/>
                <a:gd name="connsiteX23" fmla="*/ 1814935 w 2091160"/>
                <a:gd name="connsiteY23" fmla="*/ 735105 h 3259230"/>
                <a:gd name="connsiteX24" fmla="*/ 1810172 w 2091160"/>
                <a:gd name="connsiteY24" fmla="*/ 749392 h 3259230"/>
                <a:gd name="connsiteX25" fmla="*/ 1814935 w 2091160"/>
                <a:gd name="connsiteY25" fmla="*/ 777967 h 3259230"/>
                <a:gd name="connsiteX26" fmla="*/ 1824460 w 2091160"/>
                <a:gd name="connsiteY26" fmla="*/ 806542 h 3259230"/>
                <a:gd name="connsiteX27" fmla="*/ 1829222 w 2091160"/>
                <a:gd name="connsiteY27" fmla="*/ 820830 h 3259230"/>
                <a:gd name="connsiteX28" fmla="*/ 1838747 w 2091160"/>
                <a:gd name="connsiteY28" fmla="*/ 835117 h 3259230"/>
                <a:gd name="connsiteX29" fmla="*/ 1843510 w 2091160"/>
                <a:gd name="connsiteY29" fmla="*/ 854167 h 3259230"/>
                <a:gd name="connsiteX30" fmla="*/ 1853035 w 2091160"/>
                <a:gd name="connsiteY30" fmla="*/ 954180 h 3259230"/>
                <a:gd name="connsiteX31" fmla="*/ 1857797 w 2091160"/>
                <a:gd name="connsiteY31" fmla="*/ 992280 h 3259230"/>
                <a:gd name="connsiteX32" fmla="*/ 1853035 w 2091160"/>
                <a:gd name="connsiteY32" fmla="*/ 1016092 h 3259230"/>
                <a:gd name="connsiteX33" fmla="*/ 1838747 w 2091160"/>
                <a:gd name="connsiteY33" fmla="*/ 1087530 h 3259230"/>
                <a:gd name="connsiteX34" fmla="*/ 1829222 w 2091160"/>
                <a:gd name="connsiteY34" fmla="*/ 1116105 h 3259230"/>
                <a:gd name="connsiteX35" fmla="*/ 1819697 w 2091160"/>
                <a:gd name="connsiteY35" fmla="*/ 1144680 h 3259230"/>
                <a:gd name="connsiteX36" fmla="*/ 1805410 w 2091160"/>
                <a:gd name="connsiteY36" fmla="*/ 1187542 h 3259230"/>
                <a:gd name="connsiteX37" fmla="*/ 1800647 w 2091160"/>
                <a:gd name="connsiteY37" fmla="*/ 1201830 h 3259230"/>
                <a:gd name="connsiteX38" fmla="*/ 1767310 w 2091160"/>
                <a:gd name="connsiteY38" fmla="*/ 1244692 h 3259230"/>
                <a:gd name="connsiteX39" fmla="*/ 1757785 w 2091160"/>
                <a:gd name="connsiteY39" fmla="*/ 1258980 h 3259230"/>
                <a:gd name="connsiteX40" fmla="*/ 1729210 w 2091160"/>
                <a:gd name="connsiteY40" fmla="*/ 1278030 h 3259230"/>
                <a:gd name="connsiteX41" fmla="*/ 1719685 w 2091160"/>
                <a:gd name="connsiteY41" fmla="*/ 1292317 h 3259230"/>
                <a:gd name="connsiteX42" fmla="*/ 1691110 w 2091160"/>
                <a:gd name="connsiteY42" fmla="*/ 1311367 h 3259230"/>
                <a:gd name="connsiteX43" fmla="*/ 1681585 w 2091160"/>
                <a:gd name="connsiteY43" fmla="*/ 1325655 h 3259230"/>
                <a:gd name="connsiteX44" fmla="*/ 1667297 w 2091160"/>
                <a:gd name="connsiteY44" fmla="*/ 1335180 h 3259230"/>
                <a:gd name="connsiteX45" fmla="*/ 1657772 w 2091160"/>
                <a:gd name="connsiteY45" fmla="*/ 1378042 h 3259230"/>
                <a:gd name="connsiteX46" fmla="*/ 1672060 w 2091160"/>
                <a:gd name="connsiteY46" fmla="*/ 1406617 h 3259230"/>
                <a:gd name="connsiteX47" fmla="*/ 1686347 w 2091160"/>
                <a:gd name="connsiteY47" fmla="*/ 1416142 h 3259230"/>
                <a:gd name="connsiteX48" fmla="*/ 1724447 w 2091160"/>
                <a:gd name="connsiteY48" fmla="*/ 1439955 h 3259230"/>
                <a:gd name="connsiteX49" fmla="*/ 1738735 w 2091160"/>
                <a:gd name="connsiteY49" fmla="*/ 1444717 h 3259230"/>
                <a:gd name="connsiteX50" fmla="*/ 1748260 w 2091160"/>
                <a:gd name="connsiteY50" fmla="*/ 1459005 h 3259230"/>
                <a:gd name="connsiteX51" fmla="*/ 1781597 w 2091160"/>
                <a:gd name="connsiteY51" fmla="*/ 1497105 h 3259230"/>
                <a:gd name="connsiteX52" fmla="*/ 1800647 w 2091160"/>
                <a:gd name="connsiteY52" fmla="*/ 1539967 h 3259230"/>
                <a:gd name="connsiteX53" fmla="*/ 1814935 w 2091160"/>
                <a:gd name="connsiteY53" fmla="*/ 1544730 h 3259230"/>
                <a:gd name="connsiteX54" fmla="*/ 1819697 w 2091160"/>
                <a:gd name="connsiteY54" fmla="*/ 1559017 h 3259230"/>
                <a:gd name="connsiteX55" fmla="*/ 1848272 w 2091160"/>
                <a:gd name="connsiteY55" fmla="*/ 1578067 h 3259230"/>
                <a:gd name="connsiteX56" fmla="*/ 1867322 w 2091160"/>
                <a:gd name="connsiteY56" fmla="*/ 1620930 h 3259230"/>
                <a:gd name="connsiteX57" fmla="*/ 1881610 w 2091160"/>
                <a:gd name="connsiteY57" fmla="*/ 1630455 h 3259230"/>
                <a:gd name="connsiteX58" fmla="*/ 1929235 w 2091160"/>
                <a:gd name="connsiteY58" fmla="*/ 1644742 h 3259230"/>
                <a:gd name="connsiteX59" fmla="*/ 1943522 w 2091160"/>
                <a:gd name="connsiteY59" fmla="*/ 1649505 h 3259230"/>
                <a:gd name="connsiteX60" fmla="*/ 1972097 w 2091160"/>
                <a:gd name="connsiteY60" fmla="*/ 1663792 h 3259230"/>
                <a:gd name="connsiteX61" fmla="*/ 2014960 w 2091160"/>
                <a:gd name="connsiteY61" fmla="*/ 1692367 h 3259230"/>
                <a:gd name="connsiteX62" fmla="*/ 2029247 w 2091160"/>
                <a:gd name="connsiteY62" fmla="*/ 1701892 h 3259230"/>
                <a:gd name="connsiteX63" fmla="*/ 2038772 w 2091160"/>
                <a:gd name="connsiteY63" fmla="*/ 1716180 h 3259230"/>
                <a:gd name="connsiteX64" fmla="*/ 2053060 w 2091160"/>
                <a:gd name="connsiteY64" fmla="*/ 1725705 h 3259230"/>
                <a:gd name="connsiteX65" fmla="*/ 2062585 w 2091160"/>
                <a:gd name="connsiteY65" fmla="*/ 1754280 h 3259230"/>
                <a:gd name="connsiteX66" fmla="*/ 2067347 w 2091160"/>
                <a:gd name="connsiteY66" fmla="*/ 1768567 h 3259230"/>
                <a:gd name="connsiteX67" fmla="*/ 2072110 w 2091160"/>
                <a:gd name="connsiteY67" fmla="*/ 1782855 h 3259230"/>
                <a:gd name="connsiteX68" fmla="*/ 2076872 w 2091160"/>
                <a:gd name="connsiteY68" fmla="*/ 1806667 h 3259230"/>
                <a:gd name="connsiteX69" fmla="*/ 2081635 w 2091160"/>
                <a:gd name="connsiteY69" fmla="*/ 1820955 h 3259230"/>
                <a:gd name="connsiteX70" fmla="*/ 2091160 w 2091160"/>
                <a:gd name="connsiteY70" fmla="*/ 1859055 h 3259230"/>
                <a:gd name="connsiteX71" fmla="*/ 2081635 w 2091160"/>
                <a:gd name="connsiteY71" fmla="*/ 1935255 h 3259230"/>
                <a:gd name="connsiteX72" fmla="*/ 2072110 w 2091160"/>
                <a:gd name="connsiteY72" fmla="*/ 1963830 h 3259230"/>
                <a:gd name="connsiteX73" fmla="*/ 2067347 w 2091160"/>
                <a:gd name="connsiteY73" fmla="*/ 1978117 h 3259230"/>
                <a:gd name="connsiteX74" fmla="*/ 2048297 w 2091160"/>
                <a:gd name="connsiteY74" fmla="*/ 2006692 h 3259230"/>
                <a:gd name="connsiteX75" fmla="*/ 2034010 w 2091160"/>
                <a:gd name="connsiteY75" fmla="*/ 2035267 h 3259230"/>
                <a:gd name="connsiteX76" fmla="*/ 2019722 w 2091160"/>
                <a:gd name="connsiteY76" fmla="*/ 2044792 h 3259230"/>
                <a:gd name="connsiteX77" fmla="*/ 2010197 w 2091160"/>
                <a:gd name="connsiteY77" fmla="*/ 2059080 h 3259230"/>
                <a:gd name="connsiteX78" fmla="*/ 1995910 w 2091160"/>
                <a:gd name="connsiteY78" fmla="*/ 2063842 h 3259230"/>
                <a:gd name="connsiteX79" fmla="*/ 1933997 w 2091160"/>
                <a:gd name="connsiteY79" fmla="*/ 2078130 h 3259230"/>
                <a:gd name="connsiteX80" fmla="*/ 1919710 w 2091160"/>
                <a:gd name="connsiteY80" fmla="*/ 2092417 h 3259230"/>
                <a:gd name="connsiteX81" fmla="*/ 1905422 w 2091160"/>
                <a:gd name="connsiteY81" fmla="*/ 2101942 h 3259230"/>
                <a:gd name="connsiteX82" fmla="*/ 1886372 w 2091160"/>
                <a:gd name="connsiteY82" fmla="*/ 2130517 h 3259230"/>
                <a:gd name="connsiteX83" fmla="*/ 1857797 w 2091160"/>
                <a:gd name="connsiteY83" fmla="*/ 2173380 h 3259230"/>
                <a:gd name="connsiteX84" fmla="*/ 1838747 w 2091160"/>
                <a:gd name="connsiteY84" fmla="*/ 2201955 h 3259230"/>
                <a:gd name="connsiteX85" fmla="*/ 1829222 w 2091160"/>
                <a:gd name="connsiteY85" fmla="*/ 2216242 h 3259230"/>
                <a:gd name="connsiteX86" fmla="*/ 1800647 w 2091160"/>
                <a:gd name="connsiteY86" fmla="*/ 2273392 h 3259230"/>
                <a:gd name="connsiteX87" fmla="*/ 1791122 w 2091160"/>
                <a:gd name="connsiteY87" fmla="*/ 2287680 h 3259230"/>
                <a:gd name="connsiteX88" fmla="*/ 1781597 w 2091160"/>
                <a:gd name="connsiteY88" fmla="*/ 2316255 h 3259230"/>
                <a:gd name="connsiteX89" fmla="*/ 1776835 w 2091160"/>
                <a:gd name="connsiteY89" fmla="*/ 2330542 h 3259230"/>
                <a:gd name="connsiteX90" fmla="*/ 1786360 w 2091160"/>
                <a:gd name="connsiteY90" fmla="*/ 2363880 h 3259230"/>
                <a:gd name="connsiteX91" fmla="*/ 1795885 w 2091160"/>
                <a:gd name="connsiteY91" fmla="*/ 2392455 h 3259230"/>
                <a:gd name="connsiteX92" fmla="*/ 1800647 w 2091160"/>
                <a:gd name="connsiteY92" fmla="*/ 2406742 h 3259230"/>
                <a:gd name="connsiteX93" fmla="*/ 1810172 w 2091160"/>
                <a:gd name="connsiteY93" fmla="*/ 2449605 h 3259230"/>
                <a:gd name="connsiteX94" fmla="*/ 1819697 w 2091160"/>
                <a:gd name="connsiteY94" fmla="*/ 2463892 h 3259230"/>
                <a:gd name="connsiteX95" fmla="*/ 1829222 w 2091160"/>
                <a:gd name="connsiteY95" fmla="*/ 2492467 h 3259230"/>
                <a:gd name="connsiteX96" fmla="*/ 1853035 w 2091160"/>
                <a:gd name="connsiteY96" fmla="*/ 2535330 h 3259230"/>
                <a:gd name="connsiteX97" fmla="*/ 1848272 w 2091160"/>
                <a:gd name="connsiteY97" fmla="*/ 2678205 h 3259230"/>
                <a:gd name="connsiteX98" fmla="*/ 1848272 w 2091160"/>
                <a:gd name="connsiteY98" fmla="*/ 2721067 h 3259230"/>
                <a:gd name="connsiteX99" fmla="*/ 1848272 w 2091160"/>
                <a:gd name="connsiteY99" fmla="*/ 3025867 h 3259230"/>
                <a:gd name="connsiteX100" fmla="*/ 1843510 w 2091160"/>
                <a:gd name="connsiteY100" fmla="*/ 3059205 h 3259230"/>
                <a:gd name="connsiteX101" fmla="*/ 1833985 w 2091160"/>
                <a:gd name="connsiteY101" fmla="*/ 3125880 h 3259230"/>
                <a:gd name="connsiteX102" fmla="*/ 1829222 w 2091160"/>
                <a:gd name="connsiteY102" fmla="*/ 3140167 h 3259230"/>
                <a:gd name="connsiteX103" fmla="*/ 1810172 w 2091160"/>
                <a:gd name="connsiteY103" fmla="*/ 3168742 h 3259230"/>
                <a:gd name="connsiteX104" fmla="*/ 1805410 w 2091160"/>
                <a:gd name="connsiteY104" fmla="*/ 3183030 h 3259230"/>
                <a:gd name="connsiteX105" fmla="*/ 1762547 w 2091160"/>
                <a:gd name="connsiteY105" fmla="*/ 3202080 h 3259230"/>
                <a:gd name="connsiteX106" fmla="*/ 1719685 w 2091160"/>
                <a:gd name="connsiteY106" fmla="*/ 3225892 h 3259230"/>
                <a:gd name="connsiteX107" fmla="*/ 1705397 w 2091160"/>
                <a:gd name="connsiteY107" fmla="*/ 3235417 h 3259230"/>
                <a:gd name="connsiteX108" fmla="*/ 1667297 w 2091160"/>
                <a:gd name="connsiteY108" fmla="*/ 3244942 h 3259230"/>
                <a:gd name="connsiteX109" fmla="*/ 1572047 w 2091160"/>
                <a:gd name="connsiteY109" fmla="*/ 3254467 h 3259230"/>
                <a:gd name="connsiteX110" fmla="*/ 1552997 w 2091160"/>
                <a:gd name="connsiteY110" fmla="*/ 3259230 h 3259230"/>
                <a:gd name="connsiteX111" fmla="*/ 1491085 w 2091160"/>
                <a:gd name="connsiteY111" fmla="*/ 3254467 h 3259230"/>
                <a:gd name="connsiteX112" fmla="*/ 1457747 w 2091160"/>
                <a:gd name="connsiteY112" fmla="*/ 3244942 h 3259230"/>
                <a:gd name="connsiteX113" fmla="*/ 1424410 w 2091160"/>
                <a:gd name="connsiteY113" fmla="*/ 3240180 h 3259230"/>
                <a:gd name="connsiteX114" fmla="*/ 1410122 w 2091160"/>
                <a:gd name="connsiteY114" fmla="*/ 3235417 h 3259230"/>
                <a:gd name="connsiteX115" fmla="*/ 1357735 w 2091160"/>
                <a:gd name="connsiteY115" fmla="*/ 3225892 h 3259230"/>
                <a:gd name="connsiteX116" fmla="*/ 1338685 w 2091160"/>
                <a:gd name="connsiteY116" fmla="*/ 3221130 h 3259230"/>
                <a:gd name="connsiteX117" fmla="*/ 1310110 w 2091160"/>
                <a:gd name="connsiteY117" fmla="*/ 3211605 h 3259230"/>
                <a:gd name="connsiteX118" fmla="*/ 1281535 w 2091160"/>
                <a:gd name="connsiteY118" fmla="*/ 3197317 h 3259230"/>
                <a:gd name="connsiteX119" fmla="*/ 1252960 w 2091160"/>
                <a:gd name="connsiteY119" fmla="*/ 3183030 h 3259230"/>
                <a:gd name="connsiteX120" fmla="*/ 1238672 w 2091160"/>
                <a:gd name="connsiteY120" fmla="*/ 3173505 h 3259230"/>
                <a:gd name="connsiteX121" fmla="*/ 1229147 w 2091160"/>
                <a:gd name="connsiteY121" fmla="*/ 3144930 h 3259230"/>
                <a:gd name="connsiteX122" fmla="*/ 1229147 w 2091160"/>
                <a:gd name="connsiteY122" fmla="*/ 3002055 h 3259230"/>
                <a:gd name="connsiteX123" fmla="*/ 1219622 w 2091160"/>
                <a:gd name="connsiteY123" fmla="*/ 2968717 h 3259230"/>
                <a:gd name="connsiteX124" fmla="*/ 1224385 w 2091160"/>
                <a:gd name="connsiteY124" fmla="*/ 2911567 h 3259230"/>
                <a:gd name="connsiteX125" fmla="*/ 1233910 w 2091160"/>
                <a:gd name="connsiteY125" fmla="*/ 2868705 h 3259230"/>
                <a:gd name="connsiteX126" fmla="*/ 1229147 w 2091160"/>
                <a:gd name="connsiteY126" fmla="*/ 2792505 h 3259230"/>
                <a:gd name="connsiteX127" fmla="*/ 1233910 w 2091160"/>
                <a:gd name="connsiteY127" fmla="*/ 2730592 h 3259230"/>
                <a:gd name="connsiteX128" fmla="*/ 1233910 w 2091160"/>
                <a:gd name="connsiteY128" fmla="*/ 2659155 h 3259230"/>
                <a:gd name="connsiteX129" fmla="*/ 1224385 w 2091160"/>
                <a:gd name="connsiteY129" fmla="*/ 2592480 h 3259230"/>
                <a:gd name="connsiteX130" fmla="*/ 1219622 w 2091160"/>
                <a:gd name="connsiteY130" fmla="*/ 2578192 h 3259230"/>
                <a:gd name="connsiteX131" fmla="*/ 1224385 w 2091160"/>
                <a:gd name="connsiteY131" fmla="*/ 2521042 h 3259230"/>
                <a:gd name="connsiteX132" fmla="*/ 1229147 w 2091160"/>
                <a:gd name="connsiteY132" fmla="*/ 2506755 h 3259230"/>
                <a:gd name="connsiteX133" fmla="*/ 1243435 w 2091160"/>
                <a:gd name="connsiteY133" fmla="*/ 2459130 h 3259230"/>
                <a:gd name="connsiteX134" fmla="*/ 1248197 w 2091160"/>
                <a:gd name="connsiteY134" fmla="*/ 2444842 h 3259230"/>
                <a:gd name="connsiteX135" fmla="*/ 1267247 w 2091160"/>
                <a:gd name="connsiteY135" fmla="*/ 2416267 h 3259230"/>
                <a:gd name="connsiteX136" fmla="*/ 1281535 w 2091160"/>
                <a:gd name="connsiteY136" fmla="*/ 2368642 h 3259230"/>
                <a:gd name="connsiteX137" fmla="*/ 1286297 w 2091160"/>
                <a:gd name="connsiteY137" fmla="*/ 2354355 h 3259230"/>
                <a:gd name="connsiteX138" fmla="*/ 1272010 w 2091160"/>
                <a:gd name="connsiteY138" fmla="*/ 2297205 h 3259230"/>
                <a:gd name="connsiteX139" fmla="*/ 1262485 w 2091160"/>
                <a:gd name="connsiteY139" fmla="*/ 2282917 h 3259230"/>
                <a:gd name="connsiteX140" fmla="*/ 1252960 w 2091160"/>
                <a:gd name="connsiteY140" fmla="*/ 2240055 h 3259230"/>
                <a:gd name="connsiteX141" fmla="*/ 1248197 w 2091160"/>
                <a:gd name="connsiteY141" fmla="*/ 2197192 h 3259230"/>
                <a:gd name="connsiteX142" fmla="*/ 1238672 w 2091160"/>
                <a:gd name="connsiteY142" fmla="*/ 2163855 h 3259230"/>
                <a:gd name="connsiteX143" fmla="*/ 1243435 w 2091160"/>
                <a:gd name="connsiteY143" fmla="*/ 2059080 h 3259230"/>
                <a:gd name="connsiteX144" fmla="*/ 1252960 w 2091160"/>
                <a:gd name="connsiteY144" fmla="*/ 2011455 h 3259230"/>
                <a:gd name="connsiteX145" fmla="*/ 1248197 w 2091160"/>
                <a:gd name="connsiteY145" fmla="*/ 1959067 h 3259230"/>
                <a:gd name="connsiteX146" fmla="*/ 1205335 w 2091160"/>
                <a:gd name="connsiteY146" fmla="*/ 1935255 h 3259230"/>
                <a:gd name="connsiteX147" fmla="*/ 1191047 w 2091160"/>
                <a:gd name="connsiteY147" fmla="*/ 1940017 h 3259230"/>
                <a:gd name="connsiteX148" fmla="*/ 1152947 w 2091160"/>
                <a:gd name="connsiteY148" fmla="*/ 1930492 h 3259230"/>
                <a:gd name="connsiteX149" fmla="*/ 1138660 w 2091160"/>
                <a:gd name="connsiteY149" fmla="*/ 1920967 h 3259230"/>
                <a:gd name="connsiteX150" fmla="*/ 1110085 w 2091160"/>
                <a:gd name="connsiteY150" fmla="*/ 1911442 h 3259230"/>
                <a:gd name="connsiteX151" fmla="*/ 1095797 w 2091160"/>
                <a:gd name="connsiteY151" fmla="*/ 1906680 h 3259230"/>
                <a:gd name="connsiteX152" fmla="*/ 1029122 w 2091160"/>
                <a:gd name="connsiteY152" fmla="*/ 1916205 h 3259230"/>
                <a:gd name="connsiteX153" fmla="*/ 995785 w 2091160"/>
                <a:gd name="connsiteY153" fmla="*/ 1911442 h 3259230"/>
                <a:gd name="connsiteX154" fmla="*/ 933872 w 2091160"/>
                <a:gd name="connsiteY154" fmla="*/ 1920967 h 3259230"/>
                <a:gd name="connsiteX155" fmla="*/ 871960 w 2091160"/>
                <a:gd name="connsiteY155" fmla="*/ 1916205 h 3259230"/>
                <a:gd name="connsiteX156" fmla="*/ 857672 w 2091160"/>
                <a:gd name="connsiteY156" fmla="*/ 1911442 h 3259230"/>
                <a:gd name="connsiteX157" fmla="*/ 843385 w 2091160"/>
                <a:gd name="connsiteY157" fmla="*/ 1901917 h 3259230"/>
                <a:gd name="connsiteX158" fmla="*/ 824335 w 2091160"/>
                <a:gd name="connsiteY158" fmla="*/ 1897155 h 3259230"/>
                <a:gd name="connsiteX159" fmla="*/ 795760 w 2091160"/>
                <a:gd name="connsiteY159" fmla="*/ 1901917 h 3259230"/>
                <a:gd name="connsiteX160" fmla="*/ 767185 w 2091160"/>
                <a:gd name="connsiteY160" fmla="*/ 1887630 h 3259230"/>
                <a:gd name="connsiteX161" fmla="*/ 695747 w 2091160"/>
                <a:gd name="connsiteY161" fmla="*/ 1892392 h 3259230"/>
                <a:gd name="connsiteX162" fmla="*/ 652885 w 2091160"/>
                <a:gd name="connsiteY162" fmla="*/ 1868580 h 3259230"/>
                <a:gd name="connsiteX163" fmla="*/ 586210 w 2091160"/>
                <a:gd name="connsiteY163" fmla="*/ 1849530 h 3259230"/>
                <a:gd name="connsiteX164" fmla="*/ 548110 w 2091160"/>
                <a:gd name="connsiteY164" fmla="*/ 1844767 h 3259230"/>
                <a:gd name="connsiteX165" fmla="*/ 505247 w 2091160"/>
                <a:gd name="connsiteY165" fmla="*/ 1849530 h 3259230"/>
                <a:gd name="connsiteX166" fmla="*/ 405235 w 2091160"/>
                <a:gd name="connsiteY166" fmla="*/ 1840005 h 3259230"/>
                <a:gd name="connsiteX167" fmla="*/ 333797 w 2091160"/>
                <a:gd name="connsiteY167" fmla="*/ 1830480 h 3259230"/>
                <a:gd name="connsiteX168" fmla="*/ 233785 w 2091160"/>
                <a:gd name="connsiteY168" fmla="*/ 1840005 h 3259230"/>
                <a:gd name="connsiteX169" fmla="*/ 186160 w 2091160"/>
                <a:gd name="connsiteY169" fmla="*/ 1849530 h 3259230"/>
                <a:gd name="connsiteX170" fmla="*/ 148060 w 2091160"/>
                <a:gd name="connsiteY170" fmla="*/ 1859055 h 3259230"/>
                <a:gd name="connsiteX171" fmla="*/ 119485 w 2091160"/>
                <a:gd name="connsiteY171" fmla="*/ 1868580 h 3259230"/>
                <a:gd name="connsiteX172" fmla="*/ 90910 w 2091160"/>
                <a:gd name="connsiteY172" fmla="*/ 1873342 h 3259230"/>
                <a:gd name="connsiteX173" fmla="*/ 62335 w 2091160"/>
                <a:gd name="connsiteY173" fmla="*/ 1863817 h 3259230"/>
                <a:gd name="connsiteX174" fmla="*/ 48047 w 2091160"/>
                <a:gd name="connsiteY174" fmla="*/ 1859055 h 3259230"/>
                <a:gd name="connsiteX175" fmla="*/ 19472 w 2091160"/>
                <a:gd name="connsiteY175" fmla="*/ 1840005 h 3259230"/>
                <a:gd name="connsiteX176" fmla="*/ 422 w 2091160"/>
                <a:gd name="connsiteY176" fmla="*/ 1811430 h 3259230"/>
                <a:gd name="connsiteX177" fmla="*/ 14550 w 2091160"/>
                <a:gd name="connsiteY177" fmla="*/ 1773330 h 3259230"/>
                <a:gd name="connsiteX178" fmla="*/ 9755 w 2091160"/>
                <a:gd name="connsiteY178" fmla="*/ 1744755 h 3259230"/>
                <a:gd name="connsiteX179" fmla="*/ 9818 w 2091160"/>
                <a:gd name="connsiteY179" fmla="*/ 1716180 h 3259230"/>
                <a:gd name="connsiteX180" fmla="*/ 16948 w 2091160"/>
                <a:gd name="connsiteY180" fmla="*/ 1678079 h 3259230"/>
                <a:gd name="connsiteX181" fmla="*/ 28997 w 2091160"/>
                <a:gd name="connsiteY181" fmla="*/ 1649505 h 3259230"/>
                <a:gd name="connsiteX182" fmla="*/ 57572 w 2091160"/>
                <a:gd name="connsiteY182" fmla="*/ 1630455 h 3259230"/>
                <a:gd name="connsiteX183" fmla="*/ 76622 w 2091160"/>
                <a:gd name="connsiteY183" fmla="*/ 1616167 h 3259230"/>
                <a:gd name="connsiteX184" fmla="*/ 109960 w 2091160"/>
                <a:gd name="connsiteY184" fmla="*/ 1606642 h 3259230"/>
                <a:gd name="connsiteX185" fmla="*/ 152822 w 2091160"/>
                <a:gd name="connsiteY185" fmla="*/ 1597117 h 3259230"/>
                <a:gd name="connsiteX186" fmla="*/ 224260 w 2091160"/>
                <a:gd name="connsiteY186" fmla="*/ 1611405 h 3259230"/>
                <a:gd name="connsiteX187" fmla="*/ 238547 w 2091160"/>
                <a:gd name="connsiteY187" fmla="*/ 1620930 h 3259230"/>
                <a:gd name="connsiteX188" fmla="*/ 267122 w 2091160"/>
                <a:gd name="connsiteY188" fmla="*/ 1630455 h 3259230"/>
                <a:gd name="connsiteX189" fmla="*/ 443335 w 2091160"/>
                <a:gd name="connsiteY189" fmla="*/ 1620930 h 3259230"/>
                <a:gd name="connsiteX190" fmla="*/ 476672 w 2091160"/>
                <a:gd name="connsiteY190" fmla="*/ 1611405 h 3259230"/>
                <a:gd name="connsiteX191" fmla="*/ 495722 w 2091160"/>
                <a:gd name="connsiteY191" fmla="*/ 1606642 h 3259230"/>
                <a:gd name="connsiteX192" fmla="*/ 576685 w 2091160"/>
                <a:gd name="connsiteY192" fmla="*/ 1592355 h 3259230"/>
                <a:gd name="connsiteX193" fmla="*/ 638597 w 2091160"/>
                <a:gd name="connsiteY193" fmla="*/ 1582830 h 3259230"/>
                <a:gd name="connsiteX194" fmla="*/ 857672 w 2091160"/>
                <a:gd name="connsiteY194" fmla="*/ 1573305 h 3259230"/>
                <a:gd name="connsiteX195" fmla="*/ 886247 w 2091160"/>
                <a:gd name="connsiteY195" fmla="*/ 1559017 h 3259230"/>
                <a:gd name="connsiteX196" fmla="*/ 924347 w 2091160"/>
                <a:gd name="connsiteY196" fmla="*/ 1549492 h 3259230"/>
                <a:gd name="connsiteX197" fmla="*/ 991022 w 2091160"/>
                <a:gd name="connsiteY197" fmla="*/ 1554255 h 3259230"/>
                <a:gd name="connsiteX198" fmla="*/ 1014835 w 2091160"/>
                <a:gd name="connsiteY198" fmla="*/ 1559017 h 3259230"/>
                <a:gd name="connsiteX199" fmla="*/ 1067222 w 2091160"/>
                <a:gd name="connsiteY199" fmla="*/ 1563780 h 3259230"/>
                <a:gd name="connsiteX200" fmla="*/ 1105322 w 2091160"/>
                <a:gd name="connsiteY200" fmla="*/ 1554255 h 3259230"/>
                <a:gd name="connsiteX201" fmla="*/ 1157710 w 2091160"/>
                <a:gd name="connsiteY201" fmla="*/ 1539967 h 3259230"/>
                <a:gd name="connsiteX202" fmla="*/ 1224385 w 2091160"/>
                <a:gd name="connsiteY202" fmla="*/ 1535205 h 3259230"/>
                <a:gd name="connsiteX203" fmla="*/ 1272010 w 2091160"/>
                <a:gd name="connsiteY203" fmla="*/ 1530442 h 3259230"/>
                <a:gd name="connsiteX204" fmla="*/ 1286297 w 2091160"/>
                <a:gd name="connsiteY204" fmla="*/ 1525680 h 3259230"/>
                <a:gd name="connsiteX205" fmla="*/ 1291060 w 2091160"/>
                <a:gd name="connsiteY205" fmla="*/ 1511392 h 3259230"/>
                <a:gd name="connsiteX206" fmla="*/ 1300585 w 2091160"/>
                <a:gd name="connsiteY206" fmla="*/ 1497105 h 3259230"/>
                <a:gd name="connsiteX207" fmla="*/ 1329160 w 2091160"/>
                <a:gd name="connsiteY207" fmla="*/ 1473292 h 3259230"/>
                <a:gd name="connsiteX208" fmla="*/ 1338685 w 2091160"/>
                <a:gd name="connsiteY208" fmla="*/ 1459005 h 3259230"/>
                <a:gd name="connsiteX209" fmla="*/ 1367260 w 2091160"/>
                <a:gd name="connsiteY209" fmla="*/ 1439955 h 3259230"/>
                <a:gd name="connsiteX210" fmla="*/ 1395835 w 2091160"/>
                <a:gd name="connsiteY210" fmla="*/ 1430430 h 3259230"/>
                <a:gd name="connsiteX211" fmla="*/ 1424410 w 2091160"/>
                <a:gd name="connsiteY211" fmla="*/ 1406617 h 3259230"/>
                <a:gd name="connsiteX212" fmla="*/ 1433935 w 2091160"/>
                <a:gd name="connsiteY212" fmla="*/ 1378042 h 3259230"/>
                <a:gd name="connsiteX213" fmla="*/ 1414885 w 2091160"/>
                <a:gd name="connsiteY213" fmla="*/ 1325655 h 3259230"/>
                <a:gd name="connsiteX214" fmla="*/ 1386310 w 2091160"/>
                <a:gd name="connsiteY214" fmla="*/ 1301842 h 3259230"/>
                <a:gd name="connsiteX215" fmla="*/ 1376785 w 2091160"/>
                <a:gd name="connsiteY215" fmla="*/ 1287555 h 3259230"/>
                <a:gd name="connsiteX216" fmla="*/ 1362497 w 2091160"/>
                <a:gd name="connsiteY216" fmla="*/ 1268505 h 3259230"/>
                <a:gd name="connsiteX217" fmla="*/ 1343447 w 2091160"/>
                <a:gd name="connsiteY217" fmla="*/ 1239930 h 3259230"/>
                <a:gd name="connsiteX218" fmla="*/ 1329160 w 2091160"/>
                <a:gd name="connsiteY218" fmla="*/ 1230405 h 3259230"/>
                <a:gd name="connsiteX219" fmla="*/ 1314872 w 2091160"/>
                <a:gd name="connsiteY219" fmla="*/ 1201830 h 3259230"/>
                <a:gd name="connsiteX220" fmla="*/ 1305347 w 2091160"/>
                <a:gd name="connsiteY220" fmla="*/ 1173255 h 3259230"/>
                <a:gd name="connsiteX221" fmla="*/ 1300585 w 2091160"/>
                <a:gd name="connsiteY221" fmla="*/ 1158967 h 3259230"/>
                <a:gd name="connsiteX222" fmla="*/ 1295822 w 2091160"/>
                <a:gd name="connsiteY222" fmla="*/ 1144680 h 3259230"/>
                <a:gd name="connsiteX223" fmla="*/ 1286297 w 2091160"/>
                <a:gd name="connsiteY223" fmla="*/ 1111342 h 3259230"/>
                <a:gd name="connsiteX224" fmla="*/ 1272010 w 2091160"/>
                <a:gd name="connsiteY224" fmla="*/ 1101817 h 3259230"/>
                <a:gd name="connsiteX225" fmla="*/ 1248197 w 2091160"/>
                <a:gd name="connsiteY225" fmla="*/ 1106580 h 3259230"/>
                <a:gd name="connsiteX226" fmla="*/ 1171997 w 2091160"/>
                <a:gd name="connsiteY226" fmla="*/ 1097055 h 3259230"/>
                <a:gd name="connsiteX227" fmla="*/ 1162472 w 2091160"/>
                <a:gd name="connsiteY227" fmla="*/ 1068480 h 3259230"/>
                <a:gd name="connsiteX228" fmla="*/ 1167235 w 2091160"/>
                <a:gd name="connsiteY228" fmla="*/ 1006567 h 3259230"/>
                <a:gd name="connsiteX229" fmla="*/ 1176760 w 2091160"/>
                <a:gd name="connsiteY229" fmla="*/ 992280 h 3259230"/>
                <a:gd name="connsiteX230" fmla="*/ 1205335 w 2091160"/>
                <a:gd name="connsiteY230" fmla="*/ 968467 h 3259230"/>
                <a:gd name="connsiteX231" fmla="*/ 1219622 w 2091160"/>
                <a:gd name="connsiteY231" fmla="*/ 963705 h 3259230"/>
                <a:gd name="connsiteX232" fmla="*/ 1229147 w 2091160"/>
                <a:gd name="connsiteY232" fmla="*/ 949417 h 3259230"/>
                <a:gd name="connsiteX233" fmla="*/ 1257722 w 2091160"/>
                <a:gd name="connsiteY233" fmla="*/ 930367 h 3259230"/>
                <a:gd name="connsiteX234" fmla="*/ 1267247 w 2091160"/>
                <a:gd name="connsiteY234" fmla="*/ 901792 h 3259230"/>
                <a:gd name="connsiteX235" fmla="*/ 1272010 w 2091160"/>
                <a:gd name="connsiteY235" fmla="*/ 887505 h 3259230"/>
                <a:gd name="connsiteX236" fmla="*/ 1281535 w 2091160"/>
                <a:gd name="connsiteY236" fmla="*/ 873217 h 3259230"/>
                <a:gd name="connsiteX237" fmla="*/ 1276772 w 2091160"/>
                <a:gd name="connsiteY237" fmla="*/ 811305 h 3259230"/>
                <a:gd name="connsiteX238" fmla="*/ 1272010 w 2091160"/>
                <a:gd name="connsiteY238" fmla="*/ 797017 h 3259230"/>
                <a:gd name="connsiteX239" fmla="*/ 1257722 w 2091160"/>
                <a:gd name="connsiteY239" fmla="*/ 787492 h 3259230"/>
                <a:gd name="connsiteX240" fmla="*/ 1248197 w 2091160"/>
                <a:gd name="connsiteY240" fmla="*/ 758917 h 3259230"/>
                <a:gd name="connsiteX241" fmla="*/ 1243435 w 2091160"/>
                <a:gd name="connsiteY241" fmla="*/ 744630 h 3259230"/>
                <a:gd name="connsiteX242" fmla="*/ 1238672 w 2091160"/>
                <a:gd name="connsiteY242" fmla="*/ 725580 h 3259230"/>
                <a:gd name="connsiteX243" fmla="*/ 1233910 w 2091160"/>
                <a:gd name="connsiteY243" fmla="*/ 687480 h 3259230"/>
                <a:gd name="connsiteX244" fmla="*/ 1229147 w 2091160"/>
                <a:gd name="connsiteY244" fmla="*/ 673192 h 3259230"/>
                <a:gd name="connsiteX245" fmla="*/ 1219622 w 2091160"/>
                <a:gd name="connsiteY245" fmla="*/ 630330 h 3259230"/>
                <a:gd name="connsiteX246" fmla="*/ 1224385 w 2091160"/>
                <a:gd name="connsiteY246" fmla="*/ 596992 h 3259230"/>
                <a:gd name="connsiteX247" fmla="*/ 1229147 w 2091160"/>
                <a:gd name="connsiteY247" fmla="*/ 582705 h 3259230"/>
                <a:gd name="connsiteX248" fmla="*/ 1248197 w 2091160"/>
                <a:gd name="connsiteY248" fmla="*/ 577942 h 3259230"/>
                <a:gd name="connsiteX249" fmla="*/ 1272010 w 2091160"/>
                <a:gd name="connsiteY249" fmla="*/ 554130 h 3259230"/>
                <a:gd name="connsiteX250" fmla="*/ 1300585 w 2091160"/>
                <a:gd name="connsiteY250" fmla="*/ 525555 h 3259230"/>
                <a:gd name="connsiteX251" fmla="*/ 1305347 w 2091160"/>
                <a:gd name="connsiteY251" fmla="*/ 511267 h 3259230"/>
                <a:gd name="connsiteX252" fmla="*/ 1314872 w 2091160"/>
                <a:gd name="connsiteY252" fmla="*/ 496980 h 3259230"/>
                <a:gd name="connsiteX253" fmla="*/ 1319635 w 2091160"/>
                <a:gd name="connsiteY253" fmla="*/ 477930 h 3259230"/>
                <a:gd name="connsiteX254" fmla="*/ 1343447 w 2091160"/>
                <a:gd name="connsiteY254" fmla="*/ 411255 h 3259230"/>
                <a:gd name="connsiteX255" fmla="*/ 1352972 w 2091160"/>
                <a:gd name="connsiteY255" fmla="*/ 311242 h 3259230"/>
                <a:gd name="connsiteX256" fmla="*/ 1362497 w 2091160"/>
                <a:gd name="connsiteY256" fmla="*/ 268380 h 3259230"/>
                <a:gd name="connsiteX257" fmla="*/ 1367260 w 2091160"/>
                <a:gd name="connsiteY257" fmla="*/ 235042 h 3259230"/>
                <a:gd name="connsiteX258" fmla="*/ 1376785 w 2091160"/>
                <a:gd name="connsiteY258" fmla="*/ 206467 h 3259230"/>
                <a:gd name="connsiteX259" fmla="*/ 1381547 w 2091160"/>
                <a:gd name="connsiteY259" fmla="*/ 187417 h 3259230"/>
                <a:gd name="connsiteX260" fmla="*/ 1391072 w 2091160"/>
                <a:gd name="connsiteY260" fmla="*/ 92167 h 3259230"/>
                <a:gd name="connsiteX261" fmla="*/ 1414885 w 2091160"/>
                <a:gd name="connsiteY261" fmla="*/ 44542 h 3259230"/>
                <a:gd name="connsiteX262" fmla="*/ 1443460 w 2091160"/>
                <a:gd name="connsiteY262" fmla="*/ 20730 h 3259230"/>
                <a:gd name="connsiteX263" fmla="*/ 1472035 w 2091160"/>
                <a:gd name="connsiteY263" fmla="*/ 11205 h 3259230"/>
                <a:gd name="connsiteX264" fmla="*/ 1486322 w 2091160"/>
                <a:gd name="connsiteY264" fmla="*/ 6442 h 3259230"/>
                <a:gd name="connsiteX265" fmla="*/ 1500611 w 2091160"/>
                <a:gd name="connsiteY265" fmla="*/ 1680 h 3259230"/>
                <a:gd name="connsiteX266" fmla="*/ 1564567 w 2091160"/>
                <a:gd name="connsiteY266" fmla="*/ 1679 h 3259230"/>
                <a:gd name="connsiteX0" fmla="*/ 1717937 w 2244530"/>
                <a:gd name="connsiteY0" fmla="*/ 1679 h 3259230"/>
                <a:gd name="connsiteX1" fmla="*/ 1777805 w 2244530"/>
                <a:gd name="connsiteY1" fmla="*/ 42161 h 3259230"/>
                <a:gd name="connsiteX2" fmla="*/ 1792092 w 2244530"/>
                <a:gd name="connsiteY2" fmla="*/ 111217 h 3259230"/>
                <a:gd name="connsiteX3" fmla="*/ 1801617 w 2244530"/>
                <a:gd name="connsiteY3" fmla="*/ 154080 h 3259230"/>
                <a:gd name="connsiteX4" fmla="*/ 1811142 w 2244530"/>
                <a:gd name="connsiteY4" fmla="*/ 215992 h 3259230"/>
                <a:gd name="connsiteX5" fmla="*/ 1820667 w 2244530"/>
                <a:gd name="connsiteY5" fmla="*/ 249330 h 3259230"/>
                <a:gd name="connsiteX6" fmla="*/ 1834955 w 2244530"/>
                <a:gd name="connsiteY6" fmla="*/ 325530 h 3259230"/>
                <a:gd name="connsiteX7" fmla="*/ 1844480 w 2244530"/>
                <a:gd name="connsiteY7" fmla="*/ 354105 h 3259230"/>
                <a:gd name="connsiteX8" fmla="*/ 1849242 w 2244530"/>
                <a:gd name="connsiteY8" fmla="*/ 368392 h 3259230"/>
                <a:gd name="connsiteX9" fmla="*/ 1858767 w 2244530"/>
                <a:gd name="connsiteY9" fmla="*/ 382680 h 3259230"/>
                <a:gd name="connsiteX10" fmla="*/ 1868292 w 2244530"/>
                <a:gd name="connsiteY10" fmla="*/ 411255 h 3259230"/>
                <a:gd name="connsiteX11" fmla="*/ 1887342 w 2244530"/>
                <a:gd name="connsiteY11" fmla="*/ 439830 h 3259230"/>
                <a:gd name="connsiteX12" fmla="*/ 1892105 w 2244530"/>
                <a:gd name="connsiteY12" fmla="*/ 454117 h 3259230"/>
                <a:gd name="connsiteX13" fmla="*/ 1915917 w 2244530"/>
                <a:gd name="connsiteY13" fmla="*/ 482692 h 3259230"/>
                <a:gd name="connsiteX14" fmla="*/ 1930205 w 2244530"/>
                <a:gd name="connsiteY14" fmla="*/ 487455 h 3259230"/>
                <a:gd name="connsiteX15" fmla="*/ 1939730 w 2244530"/>
                <a:gd name="connsiteY15" fmla="*/ 501742 h 3259230"/>
                <a:gd name="connsiteX16" fmla="*/ 1968305 w 2244530"/>
                <a:gd name="connsiteY16" fmla="*/ 520792 h 3259230"/>
                <a:gd name="connsiteX17" fmla="*/ 1996880 w 2244530"/>
                <a:gd name="connsiteY17" fmla="*/ 563655 h 3259230"/>
                <a:gd name="connsiteX18" fmla="*/ 2006405 w 2244530"/>
                <a:gd name="connsiteY18" fmla="*/ 577942 h 3259230"/>
                <a:gd name="connsiteX19" fmla="*/ 2001642 w 2244530"/>
                <a:gd name="connsiteY19" fmla="*/ 611280 h 3259230"/>
                <a:gd name="connsiteX20" fmla="*/ 1992117 w 2244530"/>
                <a:gd name="connsiteY20" fmla="*/ 673192 h 3259230"/>
                <a:gd name="connsiteX21" fmla="*/ 1982592 w 2244530"/>
                <a:gd name="connsiteY21" fmla="*/ 701767 h 3259230"/>
                <a:gd name="connsiteX22" fmla="*/ 1973067 w 2244530"/>
                <a:gd name="connsiteY22" fmla="*/ 716055 h 3259230"/>
                <a:gd name="connsiteX23" fmla="*/ 1968305 w 2244530"/>
                <a:gd name="connsiteY23" fmla="*/ 735105 h 3259230"/>
                <a:gd name="connsiteX24" fmla="*/ 1963542 w 2244530"/>
                <a:gd name="connsiteY24" fmla="*/ 749392 h 3259230"/>
                <a:gd name="connsiteX25" fmla="*/ 1968305 w 2244530"/>
                <a:gd name="connsiteY25" fmla="*/ 777967 h 3259230"/>
                <a:gd name="connsiteX26" fmla="*/ 1977830 w 2244530"/>
                <a:gd name="connsiteY26" fmla="*/ 806542 h 3259230"/>
                <a:gd name="connsiteX27" fmla="*/ 1982592 w 2244530"/>
                <a:gd name="connsiteY27" fmla="*/ 820830 h 3259230"/>
                <a:gd name="connsiteX28" fmla="*/ 1992117 w 2244530"/>
                <a:gd name="connsiteY28" fmla="*/ 835117 h 3259230"/>
                <a:gd name="connsiteX29" fmla="*/ 1996880 w 2244530"/>
                <a:gd name="connsiteY29" fmla="*/ 854167 h 3259230"/>
                <a:gd name="connsiteX30" fmla="*/ 2006405 w 2244530"/>
                <a:gd name="connsiteY30" fmla="*/ 954180 h 3259230"/>
                <a:gd name="connsiteX31" fmla="*/ 2011167 w 2244530"/>
                <a:gd name="connsiteY31" fmla="*/ 992280 h 3259230"/>
                <a:gd name="connsiteX32" fmla="*/ 2006405 w 2244530"/>
                <a:gd name="connsiteY32" fmla="*/ 1016092 h 3259230"/>
                <a:gd name="connsiteX33" fmla="*/ 1992117 w 2244530"/>
                <a:gd name="connsiteY33" fmla="*/ 1087530 h 3259230"/>
                <a:gd name="connsiteX34" fmla="*/ 1982592 w 2244530"/>
                <a:gd name="connsiteY34" fmla="*/ 1116105 h 3259230"/>
                <a:gd name="connsiteX35" fmla="*/ 1973067 w 2244530"/>
                <a:gd name="connsiteY35" fmla="*/ 1144680 h 3259230"/>
                <a:gd name="connsiteX36" fmla="*/ 1958780 w 2244530"/>
                <a:gd name="connsiteY36" fmla="*/ 1187542 h 3259230"/>
                <a:gd name="connsiteX37" fmla="*/ 1954017 w 2244530"/>
                <a:gd name="connsiteY37" fmla="*/ 1201830 h 3259230"/>
                <a:gd name="connsiteX38" fmla="*/ 1920680 w 2244530"/>
                <a:gd name="connsiteY38" fmla="*/ 1244692 h 3259230"/>
                <a:gd name="connsiteX39" fmla="*/ 1911155 w 2244530"/>
                <a:gd name="connsiteY39" fmla="*/ 1258980 h 3259230"/>
                <a:gd name="connsiteX40" fmla="*/ 1882580 w 2244530"/>
                <a:gd name="connsiteY40" fmla="*/ 1278030 h 3259230"/>
                <a:gd name="connsiteX41" fmla="*/ 1873055 w 2244530"/>
                <a:gd name="connsiteY41" fmla="*/ 1292317 h 3259230"/>
                <a:gd name="connsiteX42" fmla="*/ 1844480 w 2244530"/>
                <a:gd name="connsiteY42" fmla="*/ 1311367 h 3259230"/>
                <a:gd name="connsiteX43" fmla="*/ 1834955 w 2244530"/>
                <a:gd name="connsiteY43" fmla="*/ 1325655 h 3259230"/>
                <a:gd name="connsiteX44" fmla="*/ 1820667 w 2244530"/>
                <a:gd name="connsiteY44" fmla="*/ 1335180 h 3259230"/>
                <a:gd name="connsiteX45" fmla="*/ 1811142 w 2244530"/>
                <a:gd name="connsiteY45" fmla="*/ 1378042 h 3259230"/>
                <a:gd name="connsiteX46" fmla="*/ 1825430 w 2244530"/>
                <a:gd name="connsiteY46" fmla="*/ 1406617 h 3259230"/>
                <a:gd name="connsiteX47" fmla="*/ 1839717 w 2244530"/>
                <a:gd name="connsiteY47" fmla="*/ 1416142 h 3259230"/>
                <a:gd name="connsiteX48" fmla="*/ 1877817 w 2244530"/>
                <a:gd name="connsiteY48" fmla="*/ 1439955 h 3259230"/>
                <a:gd name="connsiteX49" fmla="*/ 1892105 w 2244530"/>
                <a:gd name="connsiteY49" fmla="*/ 1444717 h 3259230"/>
                <a:gd name="connsiteX50" fmla="*/ 1901630 w 2244530"/>
                <a:gd name="connsiteY50" fmla="*/ 1459005 h 3259230"/>
                <a:gd name="connsiteX51" fmla="*/ 1934967 w 2244530"/>
                <a:gd name="connsiteY51" fmla="*/ 1497105 h 3259230"/>
                <a:gd name="connsiteX52" fmla="*/ 1954017 w 2244530"/>
                <a:gd name="connsiteY52" fmla="*/ 1539967 h 3259230"/>
                <a:gd name="connsiteX53" fmla="*/ 1968305 w 2244530"/>
                <a:gd name="connsiteY53" fmla="*/ 1544730 h 3259230"/>
                <a:gd name="connsiteX54" fmla="*/ 1973067 w 2244530"/>
                <a:gd name="connsiteY54" fmla="*/ 1559017 h 3259230"/>
                <a:gd name="connsiteX55" fmla="*/ 2001642 w 2244530"/>
                <a:gd name="connsiteY55" fmla="*/ 1578067 h 3259230"/>
                <a:gd name="connsiteX56" fmla="*/ 2020692 w 2244530"/>
                <a:gd name="connsiteY56" fmla="*/ 1620930 h 3259230"/>
                <a:gd name="connsiteX57" fmla="*/ 2034980 w 2244530"/>
                <a:gd name="connsiteY57" fmla="*/ 1630455 h 3259230"/>
                <a:gd name="connsiteX58" fmla="*/ 2082605 w 2244530"/>
                <a:gd name="connsiteY58" fmla="*/ 1644742 h 3259230"/>
                <a:gd name="connsiteX59" fmla="*/ 2096892 w 2244530"/>
                <a:gd name="connsiteY59" fmla="*/ 1649505 h 3259230"/>
                <a:gd name="connsiteX60" fmla="*/ 2125467 w 2244530"/>
                <a:gd name="connsiteY60" fmla="*/ 1663792 h 3259230"/>
                <a:gd name="connsiteX61" fmla="*/ 2168330 w 2244530"/>
                <a:gd name="connsiteY61" fmla="*/ 1692367 h 3259230"/>
                <a:gd name="connsiteX62" fmla="*/ 2182617 w 2244530"/>
                <a:gd name="connsiteY62" fmla="*/ 1701892 h 3259230"/>
                <a:gd name="connsiteX63" fmla="*/ 2192142 w 2244530"/>
                <a:gd name="connsiteY63" fmla="*/ 1716180 h 3259230"/>
                <a:gd name="connsiteX64" fmla="*/ 2206430 w 2244530"/>
                <a:gd name="connsiteY64" fmla="*/ 1725705 h 3259230"/>
                <a:gd name="connsiteX65" fmla="*/ 2215955 w 2244530"/>
                <a:gd name="connsiteY65" fmla="*/ 1754280 h 3259230"/>
                <a:gd name="connsiteX66" fmla="*/ 2220717 w 2244530"/>
                <a:gd name="connsiteY66" fmla="*/ 1768567 h 3259230"/>
                <a:gd name="connsiteX67" fmla="*/ 2225480 w 2244530"/>
                <a:gd name="connsiteY67" fmla="*/ 1782855 h 3259230"/>
                <a:gd name="connsiteX68" fmla="*/ 2230242 w 2244530"/>
                <a:gd name="connsiteY68" fmla="*/ 1806667 h 3259230"/>
                <a:gd name="connsiteX69" fmla="*/ 2235005 w 2244530"/>
                <a:gd name="connsiteY69" fmla="*/ 1820955 h 3259230"/>
                <a:gd name="connsiteX70" fmla="*/ 2244530 w 2244530"/>
                <a:gd name="connsiteY70" fmla="*/ 1859055 h 3259230"/>
                <a:gd name="connsiteX71" fmla="*/ 2235005 w 2244530"/>
                <a:gd name="connsiteY71" fmla="*/ 1935255 h 3259230"/>
                <a:gd name="connsiteX72" fmla="*/ 2225480 w 2244530"/>
                <a:gd name="connsiteY72" fmla="*/ 1963830 h 3259230"/>
                <a:gd name="connsiteX73" fmla="*/ 2220717 w 2244530"/>
                <a:gd name="connsiteY73" fmla="*/ 1978117 h 3259230"/>
                <a:gd name="connsiteX74" fmla="*/ 2201667 w 2244530"/>
                <a:gd name="connsiteY74" fmla="*/ 2006692 h 3259230"/>
                <a:gd name="connsiteX75" fmla="*/ 2187380 w 2244530"/>
                <a:gd name="connsiteY75" fmla="*/ 2035267 h 3259230"/>
                <a:gd name="connsiteX76" fmla="*/ 2173092 w 2244530"/>
                <a:gd name="connsiteY76" fmla="*/ 2044792 h 3259230"/>
                <a:gd name="connsiteX77" fmla="*/ 2163567 w 2244530"/>
                <a:gd name="connsiteY77" fmla="*/ 2059080 h 3259230"/>
                <a:gd name="connsiteX78" fmla="*/ 2149280 w 2244530"/>
                <a:gd name="connsiteY78" fmla="*/ 2063842 h 3259230"/>
                <a:gd name="connsiteX79" fmla="*/ 2087367 w 2244530"/>
                <a:gd name="connsiteY79" fmla="*/ 2078130 h 3259230"/>
                <a:gd name="connsiteX80" fmla="*/ 2073080 w 2244530"/>
                <a:gd name="connsiteY80" fmla="*/ 2092417 h 3259230"/>
                <a:gd name="connsiteX81" fmla="*/ 2058792 w 2244530"/>
                <a:gd name="connsiteY81" fmla="*/ 2101942 h 3259230"/>
                <a:gd name="connsiteX82" fmla="*/ 2039742 w 2244530"/>
                <a:gd name="connsiteY82" fmla="*/ 2130517 h 3259230"/>
                <a:gd name="connsiteX83" fmla="*/ 2011167 w 2244530"/>
                <a:gd name="connsiteY83" fmla="*/ 2173380 h 3259230"/>
                <a:gd name="connsiteX84" fmla="*/ 1992117 w 2244530"/>
                <a:gd name="connsiteY84" fmla="*/ 2201955 h 3259230"/>
                <a:gd name="connsiteX85" fmla="*/ 1982592 w 2244530"/>
                <a:gd name="connsiteY85" fmla="*/ 2216242 h 3259230"/>
                <a:gd name="connsiteX86" fmla="*/ 1954017 w 2244530"/>
                <a:gd name="connsiteY86" fmla="*/ 2273392 h 3259230"/>
                <a:gd name="connsiteX87" fmla="*/ 1944492 w 2244530"/>
                <a:gd name="connsiteY87" fmla="*/ 2287680 h 3259230"/>
                <a:gd name="connsiteX88" fmla="*/ 1934967 w 2244530"/>
                <a:gd name="connsiteY88" fmla="*/ 2316255 h 3259230"/>
                <a:gd name="connsiteX89" fmla="*/ 1930205 w 2244530"/>
                <a:gd name="connsiteY89" fmla="*/ 2330542 h 3259230"/>
                <a:gd name="connsiteX90" fmla="*/ 1939730 w 2244530"/>
                <a:gd name="connsiteY90" fmla="*/ 2363880 h 3259230"/>
                <a:gd name="connsiteX91" fmla="*/ 1949255 w 2244530"/>
                <a:gd name="connsiteY91" fmla="*/ 2392455 h 3259230"/>
                <a:gd name="connsiteX92" fmla="*/ 1954017 w 2244530"/>
                <a:gd name="connsiteY92" fmla="*/ 2406742 h 3259230"/>
                <a:gd name="connsiteX93" fmla="*/ 1963542 w 2244530"/>
                <a:gd name="connsiteY93" fmla="*/ 2449605 h 3259230"/>
                <a:gd name="connsiteX94" fmla="*/ 1973067 w 2244530"/>
                <a:gd name="connsiteY94" fmla="*/ 2463892 h 3259230"/>
                <a:gd name="connsiteX95" fmla="*/ 1982592 w 2244530"/>
                <a:gd name="connsiteY95" fmla="*/ 2492467 h 3259230"/>
                <a:gd name="connsiteX96" fmla="*/ 2006405 w 2244530"/>
                <a:gd name="connsiteY96" fmla="*/ 2535330 h 3259230"/>
                <a:gd name="connsiteX97" fmla="*/ 2001642 w 2244530"/>
                <a:gd name="connsiteY97" fmla="*/ 2678205 h 3259230"/>
                <a:gd name="connsiteX98" fmla="*/ 2001642 w 2244530"/>
                <a:gd name="connsiteY98" fmla="*/ 2721067 h 3259230"/>
                <a:gd name="connsiteX99" fmla="*/ 2001642 w 2244530"/>
                <a:gd name="connsiteY99" fmla="*/ 3025867 h 3259230"/>
                <a:gd name="connsiteX100" fmla="*/ 1996880 w 2244530"/>
                <a:gd name="connsiteY100" fmla="*/ 3059205 h 3259230"/>
                <a:gd name="connsiteX101" fmla="*/ 1987355 w 2244530"/>
                <a:gd name="connsiteY101" fmla="*/ 3125880 h 3259230"/>
                <a:gd name="connsiteX102" fmla="*/ 1982592 w 2244530"/>
                <a:gd name="connsiteY102" fmla="*/ 3140167 h 3259230"/>
                <a:gd name="connsiteX103" fmla="*/ 1963542 w 2244530"/>
                <a:gd name="connsiteY103" fmla="*/ 3168742 h 3259230"/>
                <a:gd name="connsiteX104" fmla="*/ 1958780 w 2244530"/>
                <a:gd name="connsiteY104" fmla="*/ 3183030 h 3259230"/>
                <a:gd name="connsiteX105" fmla="*/ 1915917 w 2244530"/>
                <a:gd name="connsiteY105" fmla="*/ 3202080 h 3259230"/>
                <a:gd name="connsiteX106" fmla="*/ 1873055 w 2244530"/>
                <a:gd name="connsiteY106" fmla="*/ 3225892 h 3259230"/>
                <a:gd name="connsiteX107" fmla="*/ 1858767 w 2244530"/>
                <a:gd name="connsiteY107" fmla="*/ 3235417 h 3259230"/>
                <a:gd name="connsiteX108" fmla="*/ 1820667 w 2244530"/>
                <a:gd name="connsiteY108" fmla="*/ 3244942 h 3259230"/>
                <a:gd name="connsiteX109" fmla="*/ 1725417 w 2244530"/>
                <a:gd name="connsiteY109" fmla="*/ 3254467 h 3259230"/>
                <a:gd name="connsiteX110" fmla="*/ 1706367 w 2244530"/>
                <a:gd name="connsiteY110" fmla="*/ 3259230 h 3259230"/>
                <a:gd name="connsiteX111" fmla="*/ 1644455 w 2244530"/>
                <a:gd name="connsiteY111" fmla="*/ 3254467 h 3259230"/>
                <a:gd name="connsiteX112" fmla="*/ 1611117 w 2244530"/>
                <a:gd name="connsiteY112" fmla="*/ 3244942 h 3259230"/>
                <a:gd name="connsiteX113" fmla="*/ 1577780 w 2244530"/>
                <a:gd name="connsiteY113" fmla="*/ 3240180 h 3259230"/>
                <a:gd name="connsiteX114" fmla="*/ 1563492 w 2244530"/>
                <a:gd name="connsiteY114" fmla="*/ 3235417 h 3259230"/>
                <a:gd name="connsiteX115" fmla="*/ 1511105 w 2244530"/>
                <a:gd name="connsiteY115" fmla="*/ 3225892 h 3259230"/>
                <a:gd name="connsiteX116" fmla="*/ 1492055 w 2244530"/>
                <a:gd name="connsiteY116" fmla="*/ 3221130 h 3259230"/>
                <a:gd name="connsiteX117" fmla="*/ 1463480 w 2244530"/>
                <a:gd name="connsiteY117" fmla="*/ 3211605 h 3259230"/>
                <a:gd name="connsiteX118" fmla="*/ 1434905 w 2244530"/>
                <a:gd name="connsiteY118" fmla="*/ 3197317 h 3259230"/>
                <a:gd name="connsiteX119" fmla="*/ 1406330 w 2244530"/>
                <a:gd name="connsiteY119" fmla="*/ 3183030 h 3259230"/>
                <a:gd name="connsiteX120" fmla="*/ 1392042 w 2244530"/>
                <a:gd name="connsiteY120" fmla="*/ 3173505 h 3259230"/>
                <a:gd name="connsiteX121" fmla="*/ 1382517 w 2244530"/>
                <a:gd name="connsiteY121" fmla="*/ 3144930 h 3259230"/>
                <a:gd name="connsiteX122" fmla="*/ 1382517 w 2244530"/>
                <a:gd name="connsiteY122" fmla="*/ 3002055 h 3259230"/>
                <a:gd name="connsiteX123" fmla="*/ 1372992 w 2244530"/>
                <a:gd name="connsiteY123" fmla="*/ 2968717 h 3259230"/>
                <a:gd name="connsiteX124" fmla="*/ 1377755 w 2244530"/>
                <a:gd name="connsiteY124" fmla="*/ 2911567 h 3259230"/>
                <a:gd name="connsiteX125" fmla="*/ 1387280 w 2244530"/>
                <a:gd name="connsiteY125" fmla="*/ 2868705 h 3259230"/>
                <a:gd name="connsiteX126" fmla="*/ 1382517 w 2244530"/>
                <a:gd name="connsiteY126" fmla="*/ 2792505 h 3259230"/>
                <a:gd name="connsiteX127" fmla="*/ 1387280 w 2244530"/>
                <a:gd name="connsiteY127" fmla="*/ 2730592 h 3259230"/>
                <a:gd name="connsiteX128" fmla="*/ 1387280 w 2244530"/>
                <a:gd name="connsiteY128" fmla="*/ 2659155 h 3259230"/>
                <a:gd name="connsiteX129" fmla="*/ 1377755 w 2244530"/>
                <a:gd name="connsiteY129" fmla="*/ 2592480 h 3259230"/>
                <a:gd name="connsiteX130" fmla="*/ 1372992 w 2244530"/>
                <a:gd name="connsiteY130" fmla="*/ 2578192 h 3259230"/>
                <a:gd name="connsiteX131" fmla="*/ 1377755 w 2244530"/>
                <a:gd name="connsiteY131" fmla="*/ 2521042 h 3259230"/>
                <a:gd name="connsiteX132" fmla="*/ 1382517 w 2244530"/>
                <a:gd name="connsiteY132" fmla="*/ 2506755 h 3259230"/>
                <a:gd name="connsiteX133" fmla="*/ 1396805 w 2244530"/>
                <a:gd name="connsiteY133" fmla="*/ 2459130 h 3259230"/>
                <a:gd name="connsiteX134" fmla="*/ 1401567 w 2244530"/>
                <a:gd name="connsiteY134" fmla="*/ 2444842 h 3259230"/>
                <a:gd name="connsiteX135" fmla="*/ 1420617 w 2244530"/>
                <a:gd name="connsiteY135" fmla="*/ 2416267 h 3259230"/>
                <a:gd name="connsiteX136" fmla="*/ 1434905 w 2244530"/>
                <a:gd name="connsiteY136" fmla="*/ 2368642 h 3259230"/>
                <a:gd name="connsiteX137" fmla="*/ 1439667 w 2244530"/>
                <a:gd name="connsiteY137" fmla="*/ 2354355 h 3259230"/>
                <a:gd name="connsiteX138" fmla="*/ 1425380 w 2244530"/>
                <a:gd name="connsiteY138" fmla="*/ 2297205 h 3259230"/>
                <a:gd name="connsiteX139" fmla="*/ 1415855 w 2244530"/>
                <a:gd name="connsiteY139" fmla="*/ 2282917 h 3259230"/>
                <a:gd name="connsiteX140" fmla="*/ 1406330 w 2244530"/>
                <a:gd name="connsiteY140" fmla="*/ 2240055 h 3259230"/>
                <a:gd name="connsiteX141" fmla="*/ 1401567 w 2244530"/>
                <a:gd name="connsiteY141" fmla="*/ 2197192 h 3259230"/>
                <a:gd name="connsiteX142" fmla="*/ 1392042 w 2244530"/>
                <a:gd name="connsiteY142" fmla="*/ 2163855 h 3259230"/>
                <a:gd name="connsiteX143" fmla="*/ 1396805 w 2244530"/>
                <a:gd name="connsiteY143" fmla="*/ 2059080 h 3259230"/>
                <a:gd name="connsiteX144" fmla="*/ 1406330 w 2244530"/>
                <a:gd name="connsiteY144" fmla="*/ 2011455 h 3259230"/>
                <a:gd name="connsiteX145" fmla="*/ 1401567 w 2244530"/>
                <a:gd name="connsiteY145" fmla="*/ 1959067 h 3259230"/>
                <a:gd name="connsiteX146" fmla="*/ 1358705 w 2244530"/>
                <a:gd name="connsiteY146" fmla="*/ 1935255 h 3259230"/>
                <a:gd name="connsiteX147" fmla="*/ 1344417 w 2244530"/>
                <a:gd name="connsiteY147" fmla="*/ 1940017 h 3259230"/>
                <a:gd name="connsiteX148" fmla="*/ 1306317 w 2244530"/>
                <a:gd name="connsiteY148" fmla="*/ 1930492 h 3259230"/>
                <a:gd name="connsiteX149" fmla="*/ 1292030 w 2244530"/>
                <a:gd name="connsiteY149" fmla="*/ 1920967 h 3259230"/>
                <a:gd name="connsiteX150" fmla="*/ 1263455 w 2244530"/>
                <a:gd name="connsiteY150" fmla="*/ 1911442 h 3259230"/>
                <a:gd name="connsiteX151" fmla="*/ 1249167 w 2244530"/>
                <a:gd name="connsiteY151" fmla="*/ 1906680 h 3259230"/>
                <a:gd name="connsiteX152" fmla="*/ 1182492 w 2244530"/>
                <a:gd name="connsiteY152" fmla="*/ 1916205 h 3259230"/>
                <a:gd name="connsiteX153" fmla="*/ 1149155 w 2244530"/>
                <a:gd name="connsiteY153" fmla="*/ 1911442 h 3259230"/>
                <a:gd name="connsiteX154" fmla="*/ 1087242 w 2244530"/>
                <a:gd name="connsiteY154" fmla="*/ 1920967 h 3259230"/>
                <a:gd name="connsiteX155" fmla="*/ 1025330 w 2244530"/>
                <a:gd name="connsiteY155" fmla="*/ 1916205 h 3259230"/>
                <a:gd name="connsiteX156" fmla="*/ 1011042 w 2244530"/>
                <a:gd name="connsiteY156" fmla="*/ 1911442 h 3259230"/>
                <a:gd name="connsiteX157" fmla="*/ 996755 w 2244530"/>
                <a:gd name="connsiteY157" fmla="*/ 1901917 h 3259230"/>
                <a:gd name="connsiteX158" fmla="*/ 977705 w 2244530"/>
                <a:gd name="connsiteY158" fmla="*/ 1897155 h 3259230"/>
                <a:gd name="connsiteX159" fmla="*/ 949130 w 2244530"/>
                <a:gd name="connsiteY159" fmla="*/ 1901917 h 3259230"/>
                <a:gd name="connsiteX160" fmla="*/ 920555 w 2244530"/>
                <a:gd name="connsiteY160" fmla="*/ 1887630 h 3259230"/>
                <a:gd name="connsiteX161" fmla="*/ 849117 w 2244530"/>
                <a:gd name="connsiteY161" fmla="*/ 1892392 h 3259230"/>
                <a:gd name="connsiteX162" fmla="*/ 806255 w 2244530"/>
                <a:gd name="connsiteY162" fmla="*/ 1868580 h 3259230"/>
                <a:gd name="connsiteX163" fmla="*/ 739580 w 2244530"/>
                <a:gd name="connsiteY163" fmla="*/ 1849530 h 3259230"/>
                <a:gd name="connsiteX164" fmla="*/ 701480 w 2244530"/>
                <a:gd name="connsiteY164" fmla="*/ 1844767 h 3259230"/>
                <a:gd name="connsiteX165" fmla="*/ 658617 w 2244530"/>
                <a:gd name="connsiteY165" fmla="*/ 1849530 h 3259230"/>
                <a:gd name="connsiteX166" fmla="*/ 558605 w 2244530"/>
                <a:gd name="connsiteY166" fmla="*/ 1840005 h 3259230"/>
                <a:gd name="connsiteX167" fmla="*/ 487167 w 2244530"/>
                <a:gd name="connsiteY167" fmla="*/ 1830480 h 3259230"/>
                <a:gd name="connsiteX168" fmla="*/ 387155 w 2244530"/>
                <a:gd name="connsiteY168" fmla="*/ 1840005 h 3259230"/>
                <a:gd name="connsiteX169" fmla="*/ 339530 w 2244530"/>
                <a:gd name="connsiteY169" fmla="*/ 1849530 h 3259230"/>
                <a:gd name="connsiteX170" fmla="*/ 301430 w 2244530"/>
                <a:gd name="connsiteY170" fmla="*/ 1859055 h 3259230"/>
                <a:gd name="connsiteX171" fmla="*/ 272855 w 2244530"/>
                <a:gd name="connsiteY171" fmla="*/ 1868580 h 3259230"/>
                <a:gd name="connsiteX172" fmla="*/ 244280 w 2244530"/>
                <a:gd name="connsiteY172" fmla="*/ 1873342 h 3259230"/>
                <a:gd name="connsiteX173" fmla="*/ 215705 w 2244530"/>
                <a:gd name="connsiteY173" fmla="*/ 1863817 h 3259230"/>
                <a:gd name="connsiteX174" fmla="*/ 201417 w 2244530"/>
                <a:gd name="connsiteY174" fmla="*/ 1859055 h 3259230"/>
                <a:gd name="connsiteX175" fmla="*/ 172842 w 2244530"/>
                <a:gd name="connsiteY175" fmla="*/ 1840005 h 3259230"/>
                <a:gd name="connsiteX176" fmla="*/ 51 w 2244530"/>
                <a:gd name="connsiteY176" fmla="*/ 1811430 h 3259230"/>
                <a:gd name="connsiteX177" fmla="*/ 167920 w 2244530"/>
                <a:gd name="connsiteY177" fmla="*/ 1773330 h 3259230"/>
                <a:gd name="connsiteX178" fmla="*/ 163125 w 2244530"/>
                <a:gd name="connsiteY178" fmla="*/ 1744755 h 3259230"/>
                <a:gd name="connsiteX179" fmla="*/ 163188 w 2244530"/>
                <a:gd name="connsiteY179" fmla="*/ 1716180 h 3259230"/>
                <a:gd name="connsiteX180" fmla="*/ 170318 w 2244530"/>
                <a:gd name="connsiteY180" fmla="*/ 1678079 h 3259230"/>
                <a:gd name="connsiteX181" fmla="*/ 182367 w 2244530"/>
                <a:gd name="connsiteY181" fmla="*/ 1649505 h 3259230"/>
                <a:gd name="connsiteX182" fmla="*/ 210942 w 2244530"/>
                <a:gd name="connsiteY182" fmla="*/ 1630455 h 3259230"/>
                <a:gd name="connsiteX183" fmla="*/ 229992 w 2244530"/>
                <a:gd name="connsiteY183" fmla="*/ 1616167 h 3259230"/>
                <a:gd name="connsiteX184" fmla="*/ 263330 w 2244530"/>
                <a:gd name="connsiteY184" fmla="*/ 1606642 h 3259230"/>
                <a:gd name="connsiteX185" fmla="*/ 306192 w 2244530"/>
                <a:gd name="connsiteY185" fmla="*/ 1597117 h 3259230"/>
                <a:gd name="connsiteX186" fmla="*/ 377630 w 2244530"/>
                <a:gd name="connsiteY186" fmla="*/ 1611405 h 3259230"/>
                <a:gd name="connsiteX187" fmla="*/ 391917 w 2244530"/>
                <a:gd name="connsiteY187" fmla="*/ 1620930 h 3259230"/>
                <a:gd name="connsiteX188" fmla="*/ 420492 w 2244530"/>
                <a:gd name="connsiteY188" fmla="*/ 1630455 h 3259230"/>
                <a:gd name="connsiteX189" fmla="*/ 596705 w 2244530"/>
                <a:gd name="connsiteY189" fmla="*/ 1620930 h 3259230"/>
                <a:gd name="connsiteX190" fmla="*/ 630042 w 2244530"/>
                <a:gd name="connsiteY190" fmla="*/ 1611405 h 3259230"/>
                <a:gd name="connsiteX191" fmla="*/ 649092 w 2244530"/>
                <a:gd name="connsiteY191" fmla="*/ 1606642 h 3259230"/>
                <a:gd name="connsiteX192" fmla="*/ 730055 w 2244530"/>
                <a:gd name="connsiteY192" fmla="*/ 1592355 h 3259230"/>
                <a:gd name="connsiteX193" fmla="*/ 791967 w 2244530"/>
                <a:gd name="connsiteY193" fmla="*/ 1582830 h 3259230"/>
                <a:gd name="connsiteX194" fmla="*/ 1011042 w 2244530"/>
                <a:gd name="connsiteY194" fmla="*/ 1573305 h 3259230"/>
                <a:gd name="connsiteX195" fmla="*/ 1039617 w 2244530"/>
                <a:gd name="connsiteY195" fmla="*/ 1559017 h 3259230"/>
                <a:gd name="connsiteX196" fmla="*/ 1077717 w 2244530"/>
                <a:gd name="connsiteY196" fmla="*/ 1549492 h 3259230"/>
                <a:gd name="connsiteX197" fmla="*/ 1144392 w 2244530"/>
                <a:gd name="connsiteY197" fmla="*/ 1554255 h 3259230"/>
                <a:gd name="connsiteX198" fmla="*/ 1168205 w 2244530"/>
                <a:gd name="connsiteY198" fmla="*/ 1559017 h 3259230"/>
                <a:gd name="connsiteX199" fmla="*/ 1220592 w 2244530"/>
                <a:gd name="connsiteY199" fmla="*/ 1563780 h 3259230"/>
                <a:gd name="connsiteX200" fmla="*/ 1258692 w 2244530"/>
                <a:gd name="connsiteY200" fmla="*/ 1554255 h 3259230"/>
                <a:gd name="connsiteX201" fmla="*/ 1311080 w 2244530"/>
                <a:gd name="connsiteY201" fmla="*/ 1539967 h 3259230"/>
                <a:gd name="connsiteX202" fmla="*/ 1377755 w 2244530"/>
                <a:gd name="connsiteY202" fmla="*/ 1535205 h 3259230"/>
                <a:gd name="connsiteX203" fmla="*/ 1425380 w 2244530"/>
                <a:gd name="connsiteY203" fmla="*/ 1530442 h 3259230"/>
                <a:gd name="connsiteX204" fmla="*/ 1439667 w 2244530"/>
                <a:gd name="connsiteY204" fmla="*/ 1525680 h 3259230"/>
                <a:gd name="connsiteX205" fmla="*/ 1444430 w 2244530"/>
                <a:gd name="connsiteY205" fmla="*/ 1511392 h 3259230"/>
                <a:gd name="connsiteX206" fmla="*/ 1453955 w 2244530"/>
                <a:gd name="connsiteY206" fmla="*/ 1497105 h 3259230"/>
                <a:gd name="connsiteX207" fmla="*/ 1482530 w 2244530"/>
                <a:gd name="connsiteY207" fmla="*/ 1473292 h 3259230"/>
                <a:gd name="connsiteX208" fmla="*/ 1492055 w 2244530"/>
                <a:gd name="connsiteY208" fmla="*/ 1459005 h 3259230"/>
                <a:gd name="connsiteX209" fmla="*/ 1520630 w 2244530"/>
                <a:gd name="connsiteY209" fmla="*/ 1439955 h 3259230"/>
                <a:gd name="connsiteX210" fmla="*/ 1549205 w 2244530"/>
                <a:gd name="connsiteY210" fmla="*/ 1430430 h 3259230"/>
                <a:gd name="connsiteX211" fmla="*/ 1577780 w 2244530"/>
                <a:gd name="connsiteY211" fmla="*/ 1406617 h 3259230"/>
                <a:gd name="connsiteX212" fmla="*/ 1587305 w 2244530"/>
                <a:gd name="connsiteY212" fmla="*/ 1378042 h 3259230"/>
                <a:gd name="connsiteX213" fmla="*/ 1568255 w 2244530"/>
                <a:gd name="connsiteY213" fmla="*/ 1325655 h 3259230"/>
                <a:gd name="connsiteX214" fmla="*/ 1539680 w 2244530"/>
                <a:gd name="connsiteY214" fmla="*/ 1301842 h 3259230"/>
                <a:gd name="connsiteX215" fmla="*/ 1530155 w 2244530"/>
                <a:gd name="connsiteY215" fmla="*/ 1287555 h 3259230"/>
                <a:gd name="connsiteX216" fmla="*/ 1515867 w 2244530"/>
                <a:gd name="connsiteY216" fmla="*/ 1268505 h 3259230"/>
                <a:gd name="connsiteX217" fmla="*/ 1496817 w 2244530"/>
                <a:gd name="connsiteY217" fmla="*/ 1239930 h 3259230"/>
                <a:gd name="connsiteX218" fmla="*/ 1482530 w 2244530"/>
                <a:gd name="connsiteY218" fmla="*/ 1230405 h 3259230"/>
                <a:gd name="connsiteX219" fmla="*/ 1468242 w 2244530"/>
                <a:gd name="connsiteY219" fmla="*/ 1201830 h 3259230"/>
                <a:gd name="connsiteX220" fmla="*/ 1458717 w 2244530"/>
                <a:gd name="connsiteY220" fmla="*/ 1173255 h 3259230"/>
                <a:gd name="connsiteX221" fmla="*/ 1453955 w 2244530"/>
                <a:gd name="connsiteY221" fmla="*/ 1158967 h 3259230"/>
                <a:gd name="connsiteX222" fmla="*/ 1449192 w 2244530"/>
                <a:gd name="connsiteY222" fmla="*/ 1144680 h 3259230"/>
                <a:gd name="connsiteX223" fmla="*/ 1439667 w 2244530"/>
                <a:gd name="connsiteY223" fmla="*/ 1111342 h 3259230"/>
                <a:gd name="connsiteX224" fmla="*/ 1425380 w 2244530"/>
                <a:gd name="connsiteY224" fmla="*/ 1101817 h 3259230"/>
                <a:gd name="connsiteX225" fmla="*/ 1401567 w 2244530"/>
                <a:gd name="connsiteY225" fmla="*/ 1106580 h 3259230"/>
                <a:gd name="connsiteX226" fmla="*/ 1325367 w 2244530"/>
                <a:gd name="connsiteY226" fmla="*/ 1097055 h 3259230"/>
                <a:gd name="connsiteX227" fmla="*/ 1315842 w 2244530"/>
                <a:gd name="connsiteY227" fmla="*/ 1068480 h 3259230"/>
                <a:gd name="connsiteX228" fmla="*/ 1320605 w 2244530"/>
                <a:gd name="connsiteY228" fmla="*/ 1006567 h 3259230"/>
                <a:gd name="connsiteX229" fmla="*/ 1330130 w 2244530"/>
                <a:gd name="connsiteY229" fmla="*/ 992280 h 3259230"/>
                <a:gd name="connsiteX230" fmla="*/ 1358705 w 2244530"/>
                <a:gd name="connsiteY230" fmla="*/ 968467 h 3259230"/>
                <a:gd name="connsiteX231" fmla="*/ 1372992 w 2244530"/>
                <a:gd name="connsiteY231" fmla="*/ 963705 h 3259230"/>
                <a:gd name="connsiteX232" fmla="*/ 1382517 w 2244530"/>
                <a:gd name="connsiteY232" fmla="*/ 949417 h 3259230"/>
                <a:gd name="connsiteX233" fmla="*/ 1411092 w 2244530"/>
                <a:gd name="connsiteY233" fmla="*/ 930367 h 3259230"/>
                <a:gd name="connsiteX234" fmla="*/ 1420617 w 2244530"/>
                <a:gd name="connsiteY234" fmla="*/ 901792 h 3259230"/>
                <a:gd name="connsiteX235" fmla="*/ 1425380 w 2244530"/>
                <a:gd name="connsiteY235" fmla="*/ 887505 h 3259230"/>
                <a:gd name="connsiteX236" fmla="*/ 1434905 w 2244530"/>
                <a:gd name="connsiteY236" fmla="*/ 873217 h 3259230"/>
                <a:gd name="connsiteX237" fmla="*/ 1430142 w 2244530"/>
                <a:gd name="connsiteY237" fmla="*/ 811305 h 3259230"/>
                <a:gd name="connsiteX238" fmla="*/ 1425380 w 2244530"/>
                <a:gd name="connsiteY238" fmla="*/ 797017 h 3259230"/>
                <a:gd name="connsiteX239" fmla="*/ 1411092 w 2244530"/>
                <a:gd name="connsiteY239" fmla="*/ 787492 h 3259230"/>
                <a:gd name="connsiteX240" fmla="*/ 1401567 w 2244530"/>
                <a:gd name="connsiteY240" fmla="*/ 758917 h 3259230"/>
                <a:gd name="connsiteX241" fmla="*/ 1396805 w 2244530"/>
                <a:gd name="connsiteY241" fmla="*/ 744630 h 3259230"/>
                <a:gd name="connsiteX242" fmla="*/ 1392042 w 2244530"/>
                <a:gd name="connsiteY242" fmla="*/ 725580 h 3259230"/>
                <a:gd name="connsiteX243" fmla="*/ 1387280 w 2244530"/>
                <a:gd name="connsiteY243" fmla="*/ 687480 h 3259230"/>
                <a:gd name="connsiteX244" fmla="*/ 1382517 w 2244530"/>
                <a:gd name="connsiteY244" fmla="*/ 673192 h 3259230"/>
                <a:gd name="connsiteX245" fmla="*/ 1372992 w 2244530"/>
                <a:gd name="connsiteY245" fmla="*/ 630330 h 3259230"/>
                <a:gd name="connsiteX246" fmla="*/ 1377755 w 2244530"/>
                <a:gd name="connsiteY246" fmla="*/ 596992 h 3259230"/>
                <a:gd name="connsiteX247" fmla="*/ 1382517 w 2244530"/>
                <a:gd name="connsiteY247" fmla="*/ 582705 h 3259230"/>
                <a:gd name="connsiteX248" fmla="*/ 1401567 w 2244530"/>
                <a:gd name="connsiteY248" fmla="*/ 577942 h 3259230"/>
                <a:gd name="connsiteX249" fmla="*/ 1425380 w 2244530"/>
                <a:gd name="connsiteY249" fmla="*/ 554130 h 3259230"/>
                <a:gd name="connsiteX250" fmla="*/ 1453955 w 2244530"/>
                <a:gd name="connsiteY250" fmla="*/ 525555 h 3259230"/>
                <a:gd name="connsiteX251" fmla="*/ 1458717 w 2244530"/>
                <a:gd name="connsiteY251" fmla="*/ 511267 h 3259230"/>
                <a:gd name="connsiteX252" fmla="*/ 1468242 w 2244530"/>
                <a:gd name="connsiteY252" fmla="*/ 496980 h 3259230"/>
                <a:gd name="connsiteX253" fmla="*/ 1473005 w 2244530"/>
                <a:gd name="connsiteY253" fmla="*/ 477930 h 3259230"/>
                <a:gd name="connsiteX254" fmla="*/ 1496817 w 2244530"/>
                <a:gd name="connsiteY254" fmla="*/ 411255 h 3259230"/>
                <a:gd name="connsiteX255" fmla="*/ 1506342 w 2244530"/>
                <a:gd name="connsiteY255" fmla="*/ 311242 h 3259230"/>
                <a:gd name="connsiteX256" fmla="*/ 1515867 w 2244530"/>
                <a:gd name="connsiteY256" fmla="*/ 268380 h 3259230"/>
                <a:gd name="connsiteX257" fmla="*/ 1520630 w 2244530"/>
                <a:gd name="connsiteY257" fmla="*/ 235042 h 3259230"/>
                <a:gd name="connsiteX258" fmla="*/ 1530155 w 2244530"/>
                <a:gd name="connsiteY258" fmla="*/ 206467 h 3259230"/>
                <a:gd name="connsiteX259" fmla="*/ 1534917 w 2244530"/>
                <a:gd name="connsiteY259" fmla="*/ 187417 h 3259230"/>
                <a:gd name="connsiteX260" fmla="*/ 1544442 w 2244530"/>
                <a:gd name="connsiteY260" fmla="*/ 92167 h 3259230"/>
                <a:gd name="connsiteX261" fmla="*/ 1568255 w 2244530"/>
                <a:gd name="connsiteY261" fmla="*/ 44542 h 3259230"/>
                <a:gd name="connsiteX262" fmla="*/ 1596830 w 2244530"/>
                <a:gd name="connsiteY262" fmla="*/ 20730 h 3259230"/>
                <a:gd name="connsiteX263" fmla="*/ 1625405 w 2244530"/>
                <a:gd name="connsiteY263" fmla="*/ 11205 h 3259230"/>
                <a:gd name="connsiteX264" fmla="*/ 1639692 w 2244530"/>
                <a:gd name="connsiteY264" fmla="*/ 6442 h 3259230"/>
                <a:gd name="connsiteX265" fmla="*/ 1653981 w 2244530"/>
                <a:gd name="connsiteY265" fmla="*/ 1680 h 3259230"/>
                <a:gd name="connsiteX266" fmla="*/ 1717937 w 2244530"/>
                <a:gd name="connsiteY266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110448 w 2082123"/>
                <a:gd name="connsiteY171" fmla="*/ 1868580 h 3259230"/>
                <a:gd name="connsiteX172" fmla="*/ 81873 w 2082123"/>
                <a:gd name="connsiteY172" fmla="*/ 1873342 h 3259230"/>
                <a:gd name="connsiteX173" fmla="*/ 53298 w 2082123"/>
                <a:gd name="connsiteY173" fmla="*/ 1863817 h 3259230"/>
                <a:gd name="connsiteX174" fmla="*/ 39010 w 2082123"/>
                <a:gd name="connsiteY174" fmla="*/ 1859055 h 3259230"/>
                <a:gd name="connsiteX175" fmla="*/ 10435 w 2082123"/>
                <a:gd name="connsiteY175" fmla="*/ 1840005 h 3259230"/>
                <a:gd name="connsiteX176" fmla="*/ 15037 w 2082123"/>
                <a:gd name="connsiteY176" fmla="*/ 1811430 h 3259230"/>
                <a:gd name="connsiteX177" fmla="*/ 5513 w 2082123"/>
                <a:gd name="connsiteY177" fmla="*/ 1773330 h 3259230"/>
                <a:gd name="connsiteX178" fmla="*/ 718 w 2082123"/>
                <a:gd name="connsiteY178" fmla="*/ 1744755 h 3259230"/>
                <a:gd name="connsiteX179" fmla="*/ 781 w 2082123"/>
                <a:gd name="connsiteY179" fmla="*/ 1716180 h 3259230"/>
                <a:gd name="connsiteX180" fmla="*/ 7911 w 2082123"/>
                <a:gd name="connsiteY180" fmla="*/ 1678079 h 3259230"/>
                <a:gd name="connsiteX181" fmla="*/ 19960 w 2082123"/>
                <a:gd name="connsiteY181" fmla="*/ 1649505 h 3259230"/>
                <a:gd name="connsiteX182" fmla="*/ 48535 w 2082123"/>
                <a:gd name="connsiteY182" fmla="*/ 1630455 h 3259230"/>
                <a:gd name="connsiteX183" fmla="*/ 67585 w 2082123"/>
                <a:gd name="connsiteY183" fmla="*/ 1616167 h 3259230"/>
                <a:gd name="connsiteX184" fmla="*/ 100923 w 2082123"/>
                <a:gd name="connsiteY184" fmla="*/ 1606642 h 3259230"/>
                <a:gd name="connsiteX185" fmla="*/ 143785 w 2082123"/>
                <a:gd name="connsiteY185" fmla="*/ 1597117 h 3259230"/>
                <a:gd name="connsiteX186" fmla="*/ 215223 w 2082123"/>
                <a:gd name="connsiteY186" fmla="*/ 1611405 h 3259230"/>
                <a:gd name="connsiteX187" fmla="*/ 229510 w 2082123"/>
                <a:gd name="connsiteY187" fmla="*/ 1620930 h 3259230"/>
                <a:gd name="connsiteX188" fmla="*/ 258085 w 2082123"/>
                <a:gd name="connsiteY188" fmla="*/ 1630455 h 3259230"/>
                <a:gd name="connsiteX189" fmla="*/ 434298 w 2082123"/>
                <a:gd name="connsiteY189" fmla="*/ 1620930 h 3259230"/>
                <a:gd name="connsiteX190" fmla="*/ 467635 w 2082123"/>
                <a:gd name="connsiteY190" fmla="*/ 1611405 h 3259230"/>
                <a:gd name="connsiteX191" fmla="*/ 486685 w 2082123"/>
                <a:gd name="connsiteY191" fmla="*/ 1606642 h 3259230"/>
                <a:gd name="connsiteX192" fmla="*/ 567648 w 2082123"/>
                <a:gd name="connsiteY192" fmla="*/ 1592355 h 3259230"/>
                <a:gd name="connsiteX193" fmla="*/ 629560 w 2082123"/>
                <a:gd name="connsiteY193" fmla="*/ 1582830 h 3259230"/>
                <a:gd name="connsiteX194" fmla="*/ 848635 w 2082123"/>
                <a:gd name="connsiteY194" fmla="*/ 1573305 h 3259230"/>
                <a:gd name="connsiteX195" fmla="*/ 877210 w 2082123"/>
                <a:gd name="connsiteY195" fmla="*/ 1559017 h 3259230"/>
                <a:gd name="connsiteX196" fmla="*/ 915310 w 2082123"/>
                <a:gd name="connsiteY196" fmla="*/ 1549492 h 3259230"/>
                <a:gd name="connsiteX197" fmla="*/ 981985 w 2082123"/>
                <a:gd name="connsiteY197" fmla="*/ 1554255 h 3259230"/>
                <a:gd name="connsiteX198" fmla="*/ 1005798 w 2082123"/>
                <a:gd name="connsiteY198" fmla="*/ 1559017 h 3259230"/>
                <a:gd name="connsiteX199" fmla="*/ 1058185 w 2082123"/>
                <a:gd name="connsiteY199" fmla="*/ 1563780 h 3259230"/>
                <a:gd name="connsiteX200" fmla="*/ 1096285 w 2082123"/>
                <a:gd name="connsiteY200" fmla="*/ 1554255 h 3259230"/>
                <a:gd name="connsiteX201" fmla="*/ 1148673 w 2082123"/>
                <a:gd name="connsiteY201" fmla="*/ 1539967 h 3259230"/>
                <a:gd name="connsiteX202" fmla="*/ 1215348 w 2082123"/>
                <a:gd name="connsiteY202" fmla="*/ 1535205 h 3259230"/>
                <a:gd name="connsiteX203" fmla="*/ 1262973 w 2082123"/>
                <a:gd name="connsiteY203" fmla="*/ 1530442 h 3259230"/>
                <a:gd name="connsiteX204" fmla="*/ 1277260 w 2082123"/>
                <a:gd name="connsiteY204" fmla="*/ 1525680 h 3259230"/>
                <a:gd name="connsiteX205" fmla="*/ 1282023 w 2082123"/>
                <a:gd name="connsiteY205" fmla="*/ 1511392 h 3259230"/>
                <a:gd name="connsiteX206" fmla="*/ 1291548 w 2082123"/>
                <a:gd name="connsiteY206" fmla="*/ 1497105 h 3259230"/>
                <a:gd name="connsiteX207" fmla="*/ 1320123 w 2082123"/>
                <a:gd name="connsiteY207" fmla="*/ 1473292 h 3259230"/>
                <a:gd name="connsiteX208" fmla="*/ 1329648 w 2082123"/>
                <a:gd name="connsiteY208" fmla="*/ 1459005 h 3259230"/>
                <a:gd name="connsiteX209" fmla="*/ 1358223 w 2082123"/>
                <a:gd name="connsiteY209" fmla="*/ 1439955 h 3259230"/>
                <a:gd name="connsiteX210" fmla="*/ 1386798 w 2082123"/>
                <a:gd name="connsiteY210" fmla="*/ 1430430 h 3259230"/>
                <a:gd name="connsiteX211" fmla="*/ 1415373 w 2082123"/>
                <a:gd name="connsiteY211" fmla="*/ 1406617 h 3259230"/>
                <a:gd name="connsiteX212" fmla="*/ 1424898 w 2082123"/>
                <a:gd name="connsiteY212" fmla="*/ 1378042 h 3259230"/>
                <a:gd name="connsiteX213" fmla="*/ 1405848 w 2082123"/>
                <a:gd name="connsiteY213" fmla="*/ 1325655 h 3259230"/>
                <a:gd name="connsiteX214" fmla="*/ 1377273 w 2082123"/>
                <a:gd name="connsiteY214" fmla="*/ 1301842 h 3259230"/>
                <a:gd name="connsiteX215" fmla="*/ 1367748 w 2082123"/>
                <a:gd name="connsiteY215" fmla="*/ 1287555 h 3259230"/>
                <a:gd name="connsiteX216" fmla="*/ 1353460 w 2082123"/>
                <a:gd name="connsiteY216" fmla="*/ 1268505 h 3259230"/>
                <a:gd name="connsiteX217" fmla="*/ 1334410 w 2082123"/>
                <a:gd name="connsiteY217" fmla="*/ 1239930 h 3259230"/>
                <a:gd name="connsiteX218" fmla="*/ 1320123 w 2082123"/>
                <a:gd name="connsiteY218" fmla="*/ 1230405 h 3259230"/>
                <a:gd name="connsiteX219" fmla="*/ 1305835 w 2082123"/>
                <a:gd name="connsiteY219" fmla="*/ 1201830 h 3259230"/>
                <a:gd name="connsiteX220" fmla="*/ 1296310 w 2082123"/>
                <a:gd name="connsiteY220" fmla="*/ 1173255 h 3259230"/>
                <a:gd name="connsiteX221" fmla="*/ 1291548 w 2082123"/>
                <a:gd name="connsiteY221" fmla="*/ 1158967 h 3259230"/>
                <a:gd name="connsiteX222" fmla="*/ 1286785 w 2082123"/>
                <a:gd name="connsiteY222" fmla="*/ 1144680 h 3259230"/>
                <a:gd name="connsiteX223" fmla="*/ 1277260 w 2082123"/>
                <a:gd name="connsiteY223" fmla="*/ 1111342 h 3259230"/>
                <a:gd name="connsiteX224" fmla="*/ 1262973 w 2082123"/>
                <a:gd name="connsiteY224" fmla="*/ 1101817 h 3259230"/>
                <a:gd name="connsiteX225" fmla="*/ 1239160 w 2082123"/>
                <a:gd name="connsiteY225" fmla="*/ 1106580 h 3259230"/>
                <a:gd name="connsiteX226" fmla="*/ 1162960 w 2082123"/>
                <a:gd name="connsiteY226" fmla="*/ 1097055 h 3259230"/>
                <a:gd name="connsiteX227" fmla="*/ 1153435 w 2082123"/>
                <a:gd name="connsiteY227" fmla="*/ 1068480 h 3259230"/>
                <a:gd name="connsiteX228" fmla="*/ 1158198 w 2082123"/>
                <a:gd name="connsiteY228" fmla="*/ 1006567 h 3259230"/>
                <a:gd name="connsiteX229" fmla="*/ 1167723 w 2082123"/>
                <a:gd name="connsiteY229" fmla="*/ 992280 h 3259230"/>
                <a:gd name="connsiteX230" fmla="*/ 1196298 w 2082123"/>
                <a:gd name="connsiteY230" fmla="*/ 968467 h 3259230"/>
                <a:gd name="connsiteX231" fmla="*/ 1210585 w 2082123"/>
                <a:gd name="connsiteY231" fmla="*/ 963705 h 3259230"/>
                <a:gd name="connsiteX232" fmla="*/ 1220110 w 2082123"/>
                <a:gd name="connsiteY232" fmla="*/ 949417 h 3259230"/>
                <a:gd name="connsiteX233" fmla="*/ 1248685 w 2082123"/>
                <a:gd name="connsiteY233" fmla="*/ 930367 h 3259230"/>
                <a:gd name="connsiteX234" fmla="*/ 1258210 w 2082123"/>
                <a:gd name="connsiteY234" fmla="*/ 901792 h 3259230"/>
                <a:gd name="connsiteX235" fmla="*/ 1262973 w 2082123"/>
                <a:gd name="connsiteY235" fmla="*/ 887505 h 3259230"/>
                <a:gd name="connsiteX236" fmla="*/ 1272498 w 2082123"/>
                <a:gd name="connsiteY236" fmla="*/ 873217 h 3259230"/>
                <a:gd name="connsiteX237" fmla="*/ 1267735 w 2082123"/>
                <a:gd name="connsiteY237" fmla="*/ 811305 h 3259230"/>
                <a:gd name="connsiteX238" fmla="*/ 1262973 w 2082123"/>
                <a:gd name="connsiteY238" fmla="*/ 797017 h 3259230"/>
                <a:gd name="connsiteX239" fmla="*/ 1248685 w 2082123"/>
                <a:gd name="connsiteY239" fmla="*/ 787492 h 3259230"/>
                <a:gd name="connsiteX240" fmla="*/ 1239160 w 2082123"/>
                <a:gd name="connsiteY240" fmla="*/ 758917 h 3259230"/>
                <a:gd name="connsiteX241" fmla="*/ 1234398 w 2082123"/>
                <a:gd name="connsiteY241" fmla="*/ 744630 h 3259230"/>
                <a:gd name="connsiteX242" fmla="*/ 1229635 w 2082123"/>
                <a:gd name="connsiteY242" fmla="*/ 725580 h 3259230"/>
                <a:gd name="connsiteX243" fmla="*/ 1224873 w 2082123"/>
                <a:gd name="connsiteY243" fmla="*/ 687480 h 3259230"/>
                <a:gd name="connsiteX244" fmla="*/ 1220110 w 2082123"/>
                <a:gd name="connsiteY244" fmla="*/ 673192 h 3259230"/>
                <a:gd name="connsiteX245" fmla="*/ 1210585 w 2082123"/>
                <a:gd name="connsiteY245" fmla="*/ 630330 h 3259230"/>
                <a:gd name="connsiteX246" fmla="*/ 1215348 w 2082123"/>
                <a:gd name="connsiteY246" fmla="*/ 596992 h 3259230"/>
                <a:gd name="connsiteX247" fmla="*/ 1220110 w 2082123"/>
                <a:gd name="connsiteY247" fmla="*/ 582705 h 3259230"/>
                <a:gd name="connsiteX248" fmla="*/ 1239160 w 2082123"/>
                <a:gd name="connsiteY248" fmla="*/ 577942 h 3259230"/>
                <a:gd name="connsiteX249" fmla="*/ 1262973 w 2082123"/>
                <a:gd name="connsiteY249" fmla="*/ 554130 h 3259230"/>
                <a:gd name="connsiteX250" fmla="*/ 1291548 w 2082123"/>
                <a:gd name="connsiteY250" fmla="*/ 525555 h 3259230"/>
                <a:gd name="connsiteX251" fmla="*/ 1296310 w 2082123"/>
                <a:gd name="connsiteY251" fmla="*/ 511267 h 3259230"/>
                <a:gd name="connsiteX252" fmla="*/ 1305835 w 2082123"/>
                <a:gd name="connsiteY252" fmla="*/ 496980 h 3259230"/>
                <a:gd name="connsiteX253" fmla="*/ 1310598 w 2082123"/>
                <a:gd name="connsiteY253" fmla="*/ 477930 h 3259230"/>
                <a:gd name="connsiteX254" fmla="*/ 1334410 w 2082123"/>
                <a:gd name="connsiteY254" fmla="*/ 411255 h 3259230"/>
                <a:gd name="connsiteX255" fmla="*/ 1343935 w 2082123"/>
                <a:gd name="connsiteY255" fmla="*/ 311242 h 3259230"/>
                <a:gd name="connsiteX256" fmla="*/ 1353460 w 2082123"/>
                <a:gd name="connsiteY256" fmla="*/ 268380 h 3259230"/>
                <a:gd name="connsiteX257" fmla="*/ 1358223 w 2082123"/>
                <a:gd name="connsiteY257" fmla="*/ 235042 h 3259230"/>
                <a:gd name="connsiteX258" fmla="*/ 1367748 w 2082123"/>
                <a:gd name="connsiteY258" fmla="*/ 206467 h 3259230"/>
                <a:gd name="connsiteX259" fmla="*/ 1372510 w 2082123"/>
                <a:gd name="connsiteY259" fmla="*/ 187417 h 3259230"/>
                <a:gd name="connsiteX260" fmla="*/ 1382035 w 2082123"/>
                <a:gd name="connsiteY260" fmla="*/ 92167 h 3259230"/>
                <a:gd name="connsiteX261" fmla="*/ 1405848 w 2082123"/>
                <a:gd name="connsiteY261" fmla="*/ 44542 h 3259230"/>
                <a:gd name="connsiteX262" fmla="*/ 1434423 w 2082123"/>
                <a:gd name="connsiteY262" fmla="*/ 20730 h 3259230"/>
                <a:gd name="connsiteX263" fmla="*/ 1462998 w 2082123"/>
                <a:gd name="connsiteY263" fmla="*/ 11205 h 3259230"/>
                <a:gd name="connsiteX264" fmla="*/ 1477285 w 2082123"/>
                <a:gd name="connsiteY264" fmla="*/ 6442 h 3259230"/>
                <a:gd name="connsiteX265" fmla="*/ 1491574 w 2082123"/>
                <a:gd name="connsiteY265" fmla="*/ 1680 h 3259230"/>
                <a:gd name="connsiteX266" fmla="*/ 1555530 w 2082123"/>
                <a:gd name="connsiteY266" fmla="*/ 1679 h 3259230"/>
                <a:gd name="connsiteX0" fmla="*/ 1727274 w 2253867"/>
                <a:gd name="connsiteY0" fmla="*/ 1679 h 3259230"/>
                <a:gd name="connsiteX1" fmla="*/ 1787142 w 2253867"/>
                <a:gd name="connsiteY1" fmla="*/ 42161 h 3259230"/>
                <a:gd name="connsiteX2" fmla="*/ 1801429 w 2253867"/>
                <a:gd name="connsiteY2" fmla="*/ 111217 h 3259230"/>
                <a:gd name="connsiteX3" fmla="*/ 1810954 w 2253867"/>
                <a:gd name="connsiteY3" fmla="*/ 154080 h 3259230"/>
                <a:gd name="connsiteX4" fmla="*/ 1820479 w 2253867"/>
                <a:gd name="connsiteY4" fmla="*/ 215992 h 3259230"/>
                <a:gd name="connsiteX5" fmla="*/ 1830004 w 2253867"/>
                <a:gd name="connsiteY5" fmla="*/ 249330 h 3259230"/>
                <a:gd name="connsiteX6" fmla="*/ 1844292 w 2253867"/>
                <a:gd name="connsiteY6" fmla="*/ 325530 h 3259230"/>
                <a:gd name="connsiteX7" fmla="*/ 1853817 w 2253867"/>
                <a:gd name="connsiteY7" fmla="*/ 354105 h 3259230"/>
                <a:gd name="connsiteX8" fmla="*/ 1858579 w 2253867"/>
                <a:gd name="connsiteY8" fmla="*/ 368392 h 3259230"/>
                <a:gd name="connsiteX9" fmla="*/ 1868104 w 2253867"/>
                <a:gd name="connsiteY9" fmla="*/ 382680 h 3259230"/>
                <a:gd name="connsiteX10" fmla="*/ 1877629 w 2253867"/>
                <a:gd name="connsiteY10" fmla="*/ 411255 h 3259230"/>
                <a:gd name="connsiteX11" fmla="*/ 1896679 w 2253867"/>
                <a:gd name="connsiteY11" fmla="*/ 439830 h 3259230"/>
                <a:gd name="connsiteX12" fmla="*/ 1901442 w 2253867"/>
                <a:gd name="connsiteY12" fmla="*/ 454117 h 3259230"/>
                <a:gd name="connsiteX13" fmla="*/ 1925254 w 2253867"/>
                <a:gd name="connsiteY13" fmla="*/ 482692 h 3259230"/>
                <a:gd name="connsiteX14" fmla="*/ 1939542 w 2253867"/>
                <a:gd name="connsiteY14" fmla="*/ 487455 h 3259230"/>
                <a:gd name="connsiteX15" fmla="*/ 1949067 w 2253867"/>
                <a:gd name="connsiteY15" fmla="*/ 501742 h 3259230"/>
                <a:gd name="connsiteX16" fmla="*/ 1977642 w 2253867"/>
                <a:gd name="connsiteY16" fmla="*/ 520792 h 3259230"/>
                <a:gd name="connsiteX17" fmla="*/ 2006217 w 2253867"/>
                <a:gd name="connsiteY17" fmla="*/ 563655 h 3259230"/>
                <a:gd name="connsiteX18" fmla="*/ 2015742 w 2253867"/>
                <a:gd name="connsiteY18" fmla="*/ 577942 h 3259230"/>
                <a:gd name="connsiteX19" fmla="*/ 2010979 w 2253867"/>
                <a:gd name="connsiteY19" fmla="*/ 611280 h 3259230"/>
                <a:gd name="connsiteX20" fmla="*/ 2001454 w 2253867"/>
                <a:gd name="connsiteY20" fmla="*/ 673192 h 3259230"/>
                <a:gd name="connsiteX21" fmla="*/ 1991929 w 2253867"/>
                <a:gd name="connsiteY21" fmla="*/ 701767 h 3259230"/>
                <a:gd name="connsiteX22" fmla="*/ 1982404 w 2253867"/>
                <a:gd name="connsiteY22" fmla="*/ 716055 h 3259230"/>
                <a:gd name="connsiteX23" fmla="*/ 1977642 w 2253867"/>
                <a:gd name="connsiteY23" fmla="*/ 735105 h 3259230"/>
                <a:gd name="connsiteX24" fmla="*/ 1972879 w 2253867"/>
                <a:gd name="connsiteY24" fmla="*/ 749392 h 3259230"/>
                <a:gd name="connsiteX25" fmla="*/ 1977642 w 2253867"/>
                <a:gd name="connsiteY25" fmla="*/ 777967 h 3259230"/>
                <a:gd name="connsiteX26" fmla="*/ 1987167 w 2253867"/>
                <a:gd name="connsiteY26" fmla="*/ 806542 h 3259230"/>
                <a:gd name="connsiteX27" fmla="*/ 1991929 w 2253867"/>
                <a:gd name="connsiteY27" fmla="*/ 820830 h 3259230"/>
                <a:gd name="connsiteX28" fmla="*/ 2001454 w 2253867"/>
                <a:gd name="connsiteY28" fmla="*/ 835117 h 3259230"/>
                <a:gd name="connsiteX29" fmla="*/ 2006217 w 2253867"/>
                <a:gd name="connsiteY29" fmla="*/ 854167 h 3259230"/>
                <a:gd name="connsiteX30" fmla="*/ 2015742 w 2253867"/>
                <a:gd name="connsiteY30" fmla="*/ 954180 h 3259230"/>
                <a:gd name="connsiteX31" fmla="*/ 2020504 w 2253867"/>
                <a:gd name="connsiteY31" fmla="*/ 992280 h 3259230"/>
                <a:gd name="connsiteX32" fmla="*/ 2015742 w 2253867"/>
                <a:gd name="connsiteY32" fmla="*/ 1016092 h 3259230"/>
                <a:gd name="connsiteX33" fmla="*/ 2001454 w 2253867"/>
                <a:gd name="connsiteY33" fmla="*/ 1087530 h 3259230"/>
                <a:gd name="connsiteX34" fmla="*/ 1991929 w 2253867"/>
                <a:gd name="connsiteY34" fmla="*/ 1116105 h 3259230"/>
                <a:gd name="connsiteX35" fmla="*/ 1982404 w 2253867"/>
                <a:gd name="connsiteY35" fmla="*/ 1144680 h 3259230"/>
                <a:gd name="connsiteX36" fmla="*/ 1968117 w 2253867"/>
                <a:gd name="connsiteY36" fmla="*/ 1187542 h 3259230"/>
                <a:gd name="connsiteX37" fmla="*/ 1963354 w 2253867"/>
                <a:gd name="connsiteY37" fmla="*/ 1201830 h 3259230"/>
                <a:gd name="connsiteX38" fmla="*/ 1930017 w 2253867"/>
                <a:gd name="connsiteY38" fmla="*/ 1244692 h 3259230"/>
                <a:gd name="connsiteX39" fmla="*/ 1920492 w 2253867"/>
                <a:gd name="connsiteY39" fmla="*/ 1258980 h 3259230"/>
                <a:gd name="connsiteX40" fmla="*/ 1891917 w 2253867"/>
                <a:gd name="connsiteY40" fmla="*/ 1278030 h 3259230"/>
                <a:gd name="connsiteX41" fmla="*/ 1882392 w 2253867"/>
                <a:gd name="connsiteY41" fmla="*/ 1292317 h 3259230"/>
                <a:gd name="connsiteX42" fmla="*/ 1853817 w 2253867"/>
                <a:gd name="connsiteY42" fmla="*/ 1311367 h 3259230"/>
                <a:gd name="connsiteX43" fmla="*/ 1844292 w 2253867"/>
                <a:gd name="connsiteY43" fmla="*/ 1325655 h 3259230"/>
                <a:gd name="connsiteX44" fmla="*/ 1830004 w 2253867"/>
                <a:gd name="connsiteY44" fmla="*/ 1335180 h 3259230"/>
                <a:gd name="connsiteX45" fmla="*/ 1820479 w 2253867"/>
                <a:gd name="connsiteY45" fmla="*/ 1378042 h 3259230"/>
                <a:gd name="connsiteX46" fmla="*/ 1834767 w 2253867"/>
                <a:gd name="connsiteY46" fmla="*/ 1406617 h 3259230"/>
                <a:gd name="connsiteX47" fmla="*/ 1849054 w 2253867"/>
                <a:gd name="connsiteY47" fmla="*/ 1416142 h 3259230"/>
                <a:gd name="connsiteX48" fmla="*/ 1887154 w 2253867"/>
                <a:gd name="connsiteY48" fmla="*/ 1439955 h 3259230"/>
                <a:gd name="connsiteX49" fmla="*/ 1901442 w 2253867"/>
                <a:gd name="connsiteY49" fmla="*/ 1444717 h 3259230"/>
                <a:gd name="connsiteX50" fmla="*/ 1910967 w 2253867"/>
                <a:gd name="connsiteY50" fmla="*/ 1459005 h 3259230"/>
                <a:gd name="connsiteX51" fmla="*/ 1944304 w 2253867"/>
                <a:gd name="connsiteY51" fmla="*/ 1497105 h 3259230"/>
                <a:gd name="connsiteX52" fmla="*/ 1963354 w 2253867"/>
                <a:gd name="connsiteY52" fmla="*/ 1539967 h 3259230"/>
                <a:gd name="connsiteX53" fmla="*/ 1977642 w 2253867"/>
                <a:gd name="connsiteY53" fmla="*/ 1544730 h 3259230"/>
                <a:gd name="connsiteX54" fmla="*/ 1982404 w 2253867"/>
                <a:gd name="connsiteY54" fmla="*/ 1559017 h 3259230"/>
                <a:gd name="connsiteX55" fmla="*/ 2010979 w 2253867"/>
                <a:gd name="connsiteY55" fmla="*/ 1578067 h 3259230"/>
                <a:gd name="connsiteX56" fmla="*/ 2030029 w 2253867"/>
                <a:gd name="connsiteY56" fmla="*/ 1620930 h 3259230"/>
                <a:gd name="connsiteX57" fmla="*/ 2044317 w 2253867"/>
                <a:gd name="connsiteY57" fmla="*/ 1630455 h 3259230"/>
                <a:gd name="connsiteX58" fmla="*/ 2091942 w 2253867"/>
                <a:gd name="connsiteY58" fmla="*/ 1644742 h 3259230"/>
                <a:gd name="connsiteX59" fmla="*/ 2106229 w 2253867"/>
                <a:gd name="connsiteY59" fmla="*/ 1649505 h 3259230"/>
                <a:gd name="connsiteX60" fmla="*/ 2134804 w 2253867"/>
                <a:gd name="connsiteY60" fmla="*/ 1663792 h 3259230"/>
                <a:gd name="connsiteX61" fmla="*/ 2177667 w 2253867"/>
                <a:gd name="connsiteY61" fmla="*/ 1692367 h 3259230"/>
                <a:gd name="connsiteX62" fmla="*/ 2191954 w 2253867"/>
                <a:gd name="connsiteY62" fmla="*/ 1701892 h 3259230"/>
                <a:gd name="connsiteX63" fmla="*/ 2201479 w 2253867"/>
                <a:gd name="connsiteY63" fmla="*/ 1716180 h 3259230"/>
                <a:gd name="connsiteX64" fmla="*/ 2215767 w 2253867"/>
                <a:gd name="connsiteY64" fmla="*/ 1725705 h 3259230"/>
                <a:gd name="connsiteX65" fmla="*/ 2225292 w 2253867"/>
                <a:gd name="connsiteY65" fmla="*/ 1754280 h 3259230"/>
                <a:gd name="connsiteX66" fmla="*/ 2230054 w 2253867"/>
                <a:gd name="connsiteY66" fmla="*/ 1768567 h 3259230"/>
                <a:gd name="connsiteX67" fmla="*/ 2234817 w 2253867"/>
                <a:gd name="connsiteY67" fmla="*/ 1782855 h 3259230"/>
                <a:gd name="connsiteX68" fmla="*/ 2239579 w 2253867"/>
                <a:gd name="connsiteY68" fmla="*/ 1806667 h 3259230"/>
                <a:gd name="connsiteX69" fmla="*/ 2244342 w 2253867"/>
                <a:gd name="connsiteY69" fmla="*/ 1820955 h 3259230"/>
                <a:gd name="connsiteX70" fmla="*/ 2253867 w 2253867"/>
                <a:gd name="connsiteY70" fmla="*/ 1859055 h 3259230"/>
                <a:gd name="connsiteX71" fmla="*/ 2244342 w 2253867"/>
                <a:gd name="connsiteY71" fmla="*/ 1935255 h 3259230"/>
                <a:gd name="connsiteX72" fmla="*/ 2234817 w 2253867"/>
                <a:gd name="connsiteY72" fmla="*/ 1963830 h 3259230"/>
                <a:gd name="connsiteX73" fmla="*/ 2230054 w 2253867"/>
                <a:gd name="connsiteY73" fmla="*/ 1978117 h 3259230"/>
                <a:gd name="connsiteX74" fmla="*/ 2211004 w 2253867"/>
                <a:gd name="connsiteY74" fmla="*/ 2006692 h 3259230"/>
                <a:gd name="connsiteX75" fmla="*/ 2196717 w 2253867"/>
                <a:gd name="connsiteY75" fmla="*/ 2035267 h 3259230"/>
                <a:gd name="connsiteX76" fmla="*/ 2182429 w 2253867"/>
                <a:gd name="connsiteY76" fmla="*/ 2044792 h 3259230"/>
                <a:gd name="connsiteX77" fmla="*/ 2172904 w 2253867"/>
                <a:gd name="connsiteY77" fmla="*/ 2059080 h 3259230"/>
                <a:gd name="connsiteX78" fmla="*/ 2158617 w 2253867"/>
                <a:gd name="connsiteY78" fmla="*/ 2063842 h 3259230"/>
                <a:gd name="connsiteX79" fmla="*/ 2096704 w 2253867"/>
                <a:gd name="connsiteY79" fmla="*/ 2078130 h 3259230"/>
                <a:gd name="connsiteX80" fmla="*/ 2082417 w 2253867"/>
                <a:gd name="connsiteY80" fmla="*/ 2092417 h 3259230"/>
                <a:gd name="connsiteX81" fmla="*/ 2068129 w 2253867"/>
                <a:gd name="connsiteY81" fmla="*/ 2101942 h 3259230"/>
                <a:gd name="connsiteX82" fmla="*/ 2049079 w 2253867"/>
                <a:gd name="connsiteY82" fmla="*/ 2130517 h 3259230"/>
                <a:gd name="connsiteX83" fmla="*/ 2020504 w 2253867"/>
                <a:gd name="connsiteY83" fmla="*/ 2173380 h 3259230"/>
                <a:gd name="connsiteX84" fmla="*/ 2001454 w 2253867"/>
                <a:gd name="connsiteY84" fmla="*/ 2201955 h 3259230"/>
                <a:gd name="connsiteX85" fmla="*/ 1991929 w 2253867"/>
                <a:gd name="connsiteY85" fmla="*/ 2216242 h 3259230"/>
                <a:gd name="connsiteX86" fmla="*/ 1963354 w 2253867"/>
                <a:gd name="connsiteY86" fmla="*/ 2273392 h 3259230"/>
                <a:gd name="connsiteX87" fmla="*/ 1953829 w 2253867"/>
                <a:gd name="connsiteY87" fmla="*/ 2287680 h 3259230"/>
                <a:gd name="connsiteX88" fmla="*/ 1944304 w 2253867"/>
                <a:gd name="connsiteY88" fmla="*/ 2316255 h 3259230"/>
                <a:gd name="connsiteX89" fmla="*/ 1939542 w 2253867"/>
                <a:gd name="connsiteY89" fmla="*/ 2330542 h 3259230"/>
                <a:gd name="connsiteX90" fmla="*/ 1949067 w 2253867"/>
                <a:gd name="connsiteY90" fmla="*/ 2363880 h 3259230"/>
                <a:gd name="connsiteX91" fmla="*/ 1958592 w 2253867"/>
                <a:gd name="connsiteY91" fmla="*/ 2392455 h 3259230"/>
                <a:gd name="connsiteX92" fmla="*/ 1963354 w 2253867"/>
                <a:gd name="connsiteY92" fmla="*/ 2406742 h 3259230"/>
                <a:gd name="connsiteX93" fmla="*/ 1972879 w 2253867"/>
                <a:gd name="connsiteY93" fmla="*/ 2449605 h 3259230"/>
                <a:gd name="connsiteX94" fmla="*/ 1982404 w 2253867"/>
                <a:gd name="connsiteY94" fmla="*/ 2463892 h 3259230"/>
                <a:gd name="connsiteX95" fmla="*/ 1991929 w 2253867"/>
                <a:gd name="connsiteY95" fmla="*/ 2492467 h 3259230"/>
                <a:gd name="connsiteX96" fmla="*/ 2015742 w 2253867"/>
                <a:gd name="connsiteY96" fmla="*/ 2535330 h 3259230"/>
                <a:gd name="connsiteX97" fmla="*/ 2010979 w 2253867"/>
                <a:gd name="connsiteY97" fmla="*/ 2678205 h 3259230"/>
                <a:gd name="connsiteX98" fmla="*/ 2010979 w 2253867"/>
                <a:gd name="connsiteY98" fmla="*/ 2721067 h 3259230"/>
                <a:gd name="connsiteX99" fmla="*/ 2010979 w 2253867"/>
                <a:gd name="connsiteY99" fmla="*/ 3025867 h 3259230"/>
                <a:gd name="connsiteX100" fmla="*/ 2006217 w 2253867"/>
                <a:gd name="connsiteY100" fmla="*/ 3059205 h 3259230"/>
                <a:gd name="connsiteX101" fmla="*/ 1996692 w 2253867"/>
                <a:gd name="connsiteY101" fmla="*/ 3125880 h 3259230"/>
                <a:gd name="connsiteX102" fmla="*/ 1991929 w 2253867"/>
                <a:gd name="connsiteY102" fmla="*/ 3140167 h 3259230"/>
                <a:gd name="connsiteX103" fmla="*/ 1972879 w 2253867"/>
                <a:gd name="connsiteY103" fmla="*/ 3168742 h 3259230"/>
                <a:gd name="connsiteX104" fmla="*/ 1968117 w 2253867"/>
                <a:gd name="connsiteY104" fmla="*/ 3183030 h 3259230"/>
                <a:gd name="connsiteX105" fmla="*/ 1925254 w 2253867"/>
                <a:gd name="connsiteY105" fmla="*/ 3202080 h 3259230"/>
                <a:gd name="connsiteX106" fmla="*/ 1882392 w 2253867"/>
                <a:gd name="connsiteY106" fmla="*/ 3225892 h 3259230"/>
                <a:gd name="connsiteX107" fmla="*/ 1868104 w 2253867"/>
                <a:gd name="connsiteY107" fmla="*/ 3235417 h 3259230"/>
                <a:gd name="connsiteX108" fmla="*/ 1830004 w 2253867"/>
                <a:gd name="connsiteY108" fmla="*/ 3244942 h 3259230"/>
                <a:gd name="connsiteX109" fmla="*/ 1734754 w 2253867"/>
                <a:gd name="connsiteY109" fmla="*/ 3254467 h 3259230"/>
                <a:gd name="connsiteX110" fmla="*/ 1715704 w 2253867"/>
                <a:gd name="connsiteY110" fmla="*/ 3259230 h 3259230"/>
                <a:gd name="connsiteX111" fmla="*/ 1653792 w 2253867"/>
                <a:gd name="connsiteY111" fmla="*/ 3254467 h 3259230"/>
                <a:gd name="connsiteX112" fmla="*/ 1620454 w 2253867"/>
                <a:gd name="connsiteY112" fmla="*/ 3244942 h 3259230"/>
                <a:gd name="connsiteX113" fmla="*/ 1587117 w 2253867"/>
                <a:gd name="connsiteY113" fmla="*/ 3240180 h 3259230"/>
                <a:gd name="connsiteX114" fmla="*/ 1572829 w 2253867"/>
                <a:gd name="connsiteY114" fmla="*/ 3235417 h 3259230"/>
                <a:gd name="connsiteX115" fmla="*/ 1520442 w 2253867"/>
                <a:gd name="connsiteY115" fmla="*/ 3225892 h 3259230"/>
                <a:gd name="connsiteX116" fmla="*/ 1501392 w 2253867"/>
                <a:gd name="connsiteY116" fmla="*/ 3221130 h 3259230"/>
                <a:gd name="connsiteX117" fmla="*/ 1472817 w 2253867"/>
                <a:gd name="connsiteY117" fmla="*/ 3211605 h 3259230"/>
                <a:gd name="connsiteX118" fmla="*/ 1444242 w 2253867"/>
                <a:gd name="connsiteY118" fmla="*/ 3197317 h 3259230"/>
                <a:gd name="connsiteX119" fmla="*/ 1415667 w 2253867"/>
                <a:gd name="connsiteY119" fmla="*/ 3183030 h 3259230"/>
                <a:gd name="connsiteX120" fmla="*/ 1401379 w 2253867"/>
                <a:gd name="connsiteY120" fmla="*/ 3173505 h 3259230"/>
                <a:gd name="connsiteX121" fmla="*/ 1391854 w 2253867"/>
                <a:gd name="connsiteY121" fmla="*/ 3144930 h 3259230"/>
                <a:gd name="connsiteX122" fmla="*/ 1391854 w 2253867"/>
                <a:gd name="connsiteY122" fmla="*/ 3002055 h 3259230"/>
                <a:gd name="connsiteX123" fmla="*/ 1382329 w 2253867"/>
                <a:gd name="connsiteY123" fmla="*/ 2968717 h 3259230"/>
                <a:gd name="connsiteX124" fmla="*/ 1387092 w 2253867"/>
                <a:gd name="connsiteY124" fmla="*/ 2911567 h 3259230"/>
                <a:gd name="connsiteX125" fmla="*/ 1396617 w 2253867"/>
                <a:gd name="connsiteY125" fmla="*/ 2868705 h 3259230"/>
                <a:gd name="connsiteX126" fmla="*/ 1391854 w 2253867"/>
                <a:gd name="connsiteY126" fmla="*/ 2792505 h 3259230"/>
                <a:gd name="connsiteX127" fmla="*/ 1396617 w 2253867"/>
                <a:gd name="connsiteY127" fmla="*/ 2730592 h 3259230"/>
                <a:gd name="connsiteX128" fmla="*/ 1396617 w 2253867"/>
                <a:gd name="connsiteY128" fmla="*/ 2659155 h 3259230"/>
                <a:gd name="connsiteX129" fmla="*/ 1387092 w 2253867"/>
                <a:gd name="connsiteY129" fmla="*/ 2592480 h 3259230"/>
                <a:gd name="connsiteX130" fmla="*/ 1382329 w 2253867"/>
                <a:gd name="connsiteY130" fmla="*/ 2578192 h 3259230"/>
                <a:gd name="connsiteX131" fmla="*/ 1387092 w 2253867"/>
                <a:gd name="connsiteY131" fmla="*/ 2521042 h 3259230"/>
                <a:gd name="connsiteX132" fmla="*/ 1391854 w 2253867"/>
                <a:gd name="connsiteY132" fmla="*/ 2506755 h 3259230"/>
                <a:gd name="connsiteX133" fmla="*/ 1406142 w 2253867"/>
                <a:gd name="connsiteY133" fmla="*/ 2459130 h 3259230"/>
                <a:gd name="connsiteX134" fmla="*/ 1410904 w 2253867"/>
                <a:gd name="connsiteY134" fmla="*/ 2444842 h 3259230"/>
                <a:gd name="connsiteX135" fmla="*/ 1429954 w 2253867"/>
                <a:gd name="connsiteY135" fmla="*/ 2416267 h 3259230"/>
                <a:gd name="connsiteX136" fmla="*/ 1444242 w 2253867"/>
                <a:gd name="connsiteY136" fmla="*/ 2368642 h 3259230"/>
                <a:gd name="connsiteX137" fmla="*/ 1449004 w 2253867"/>
                <a:gd name="connsiteY137" fmla="*/ 2354355 h 3259230"/>
                <a:gd name="connsiteX138" fmla="*/ 1434717 w 2253867"/>
                <a:gd name="connsiteY138" fmla="*/ 2297205 h 3259230"/>
                <a:gd name="connsiteX139" fmla="*/ 1425192 w 2253867"/>
                <a:gd name="connsiteY139" fmla="*/ 2282917 h 3259230"/>
                <a:gd name="connsiteX140" fmla="*/ 1415667 w 2253867"/>
                <a:gd name="connsiteY140" fmla="*/ 2240055 h 3259230"/>
                <a:gd name="connsiteX141" fmla="*/ 1410904 w 2253867"/>
                <a:gd name="connsiteY141" fmla="*/ 2197192 h 3259230"/>
                <a:gd name="connsiteX142" fmla="*/ 1401379 w 2253867"/>
                <a:gd name="connsiteY142" fmla="*/ 2163855 h 3259230"/>
                <a:gd name="connsiteX143" fmla="*/ 1406142 w 2253867"/>
                <a:gd name="connsiteY143" fmla="*/ 2059080 h 3259230"/>
                <a:gd name="connsiteX144" fmla="*/ 1415667 w 2253867"/>
                <a:gd name="connsiteY144" fmla="*/ 2011455 h 3259230"/>
                <a:gd name="connsiteX145" fmla="*/ 1410904 w 2253867"/>
                <a:gd name="connsiteY145" fmla="*/ 1959067 h 3259230"/>
                <a:gd name="connsiteX146" fmla="*/ 1368042 w 2253867"/>
                <a:gd name="connsiteY146" fmla="*/ 1935255 h 3259230"/>
                <a:gd name="connsiteX147" fmla="*/ 1353754 w 2253867"/>
                <a:gd name="connsiteY147" fmla="*/ 1940017 h 3259230"/>
                <a:gd name="connsiteX148" fmla="*/ 1315654 w 2253867"/>
                <a:gd name="connsiteY148" fmla="*/ 1930492 h 3259230"/>
                <a:gd name="connsiteX149" fmla="*/ 1301367 w 2253867"/>
                <a:gd name="connsiteY149" fmla="*/ 1920967 h 3259230"/>
                <a:gd name="connsiteX150" fmla="*/ 1272792 w 2253867"/>
                <a:gd name="connsiteY150" fmla="*/ 1911442 h 3259230"/>
                <a:gd name="connsiteX151" fmla="*/ 1258504 w 2253867"/>
                <a:gd name="connsiteY151" fmla="*/ 1906680 h 3259230"/>
                <a:gd name="connsiteX152" fmla="*/ 1191829 w 2253867"/>
                <a:gd name="connsiteY152" fmla="*/ 1916205 h 3259230"/>
                <a:gd name="connsiteX153" fmla="*/ 1158492 w 2253867"/>
                <a:gd name="connsiteY153" fmla="*/ 1911442 h 3259230"/>
                <a:gd name="connsiteX154" fmla="*/ 1096579 w 2253867"/>
                <a:gd name="connsiteY154" fmla="*/ 1920967 h 3259230"/>
                <a:gd name="connsiteX155" fmla="*/ 1034667 w 2253867"/>
                <a:gd name="connsiteY155" fmla="*/ 1916205 h 3259230"/>
                <a:gd name="connsiteX156" fmla="*/ 1020379 w 2253867"/>
                <a:gd name="connsiteY156" fmla="*/ 1911442 h 3259230"/>
                <a:gd name="connsiteX157" fmla="*/ 1006092 w 2253867"/>
                <a:gd name="connsiteY157" fmla="*/ 1901917 h 3259230"/>
                <a:gd name="connsiteX158" fmla="*/ 987042 w 2253867"/>
                <a:gd name="connsiteY158" fmla="*/ 1897155 h 3259230"/>
                <a:gd name="connsiteX159" fmla="*/ 958467 w 2253867"/>
                <a:gd name="connsiteY159" fmla="*/ 1901917 h 3259230"/>
                <a:gd name="connsiteX160" fmla="*/ 929892 w 2253867"/>
                <a:gd name="connsiteY160" fmla="*/ 1887630 h 3259230"/>
                <a:gd name="connsiteX161" fmla="*/ 858454 w 2253867"/>
                <a:gd name="connsiteY161" fmla="*/ 1892392 h 3259230"/>
                <a:gd name="connsiteX162" fmla="*/ 815592 w 2253867"/>
                <a:gd name="connsiteY162" fmla="*/ 1868580 h 3259230"/>
                <a:gd name="connsiteX163" fmla="*/ 748917 w 2253867"/>
                <a:gd name="connsiteY163" fmla="*/ 1849530 h 3259230"/>
                <a:gd name="connsiteX164" fmla="*/ 710817 w 2253867"/>
                <a:gd name="connsiteY164" fmla="*/ 1844767 h 3259230"/>
                <a:gd name="connsiteX165" fmla="*/ 667954 w 2253867"/>
                <a:gd name="connsiteY165" fmla="*/ 1849530 h 3259230"/>
                <a:gd name="connsiteX166" fmla="*/ 567942 w 2253867"/>
                <a:gd name="connsiteY166" fmla="*/ 1840005 h 3259230"/>
                <a:gd name="connsiteX167" fmla="*/ 496504 w 2253867"/>
                <a:gd name="connsiteY167" fmla="*/ 1830480 h 3259230"/>
                <a:gd name="connsiteX168" fmla="*/ 396492 w 2253867"/>
                <a:gd name="connsiteY168" fmla="*/ 1840005 h 3259230"/>
                <a:gd name="connsiteX169" fmla="*/ 348867 w 2253867"/>
                <a:gd name="connsiteY169" fmla="*/ 1849530 h 3259230"/>
                <a:gd name="connsiteX170" fmla="*/ 310767 w 2253867"/>
                <a:gd name="connsiteY170" fmla="*/ 1859055 h 3259230"/>
                <a:gd name="connsiteX171" fmla="*/ 282192 w 2253867"/>
                <a:gd name="connsiteY171" fmla="*/ 1868580 h 3259230"/>
                <a:gd name="connsiteX172" fmla="*/ 253617 w 2253867"/>
                <a:gd name="connsiteY172" fmla="*/ 1873342 h 3259230"/>
                <a:gd name="connsiteX173" fmla="*/ 225042 w 2253867"/>
                <a:gd name="connsiteY173" fmla="*/ 1863817 h 3259230"/>
                <a:gd name="connsiteX174" fmla="*/ 210754 w 2253867"/>
                <a:gd name="connsiteY174" fmla="*/ 1859055 h 3259230"/>
                <a:gd name="connsiteX175" fmla="*/ 56 w 2253867"/>
                <a:gd name="connsiteY175" fmla="*/ 1909062 h 3259230"/>
                <a:gd name="connsiteX176" fmla="*/ 186781 w 2253867"/>
                <a:gd name="connsiteY176" fmla="*/ 1811430 h 3259230"/>
                <a:gd name="connsiteX177" fmla="*/ 177257 w 2253867"/>
                <a:gd name="connsiteY177" fmla="*/ 1773330 h 3259230"/>
                <a:gd name="connsiteX178" fmla="*/ 172462 w 2253867"/>
                <a:gd name="connsiteY178" fmla="*/ 1744755 h 3259230"/>
                <a:gd name="connsiteX179" fmla="*/ 172525 w 2253867"/>
                <a:gd name="connsiteY179" fmla="*/ 1716180 h 3259230"/>
                <a:gd name="connsiteX180" fmla="*/ 179655 w 2253867"/>
                <a:gd name="connsiteY180" fmla="*/ 1678079 h 3259230"/>
                <a:gd name="connsiteX181" fmla="*/ 191704 w 2253867"/>
                <a:gd name="connsiteY181" fmla="*/ 1649505 h 3259230"/>
                <a:gd name="connsiteX182" fmla="*/ 220279 w 2253867"/>
                <a:gd name="connsiteY182" fmla="*/ 1630455 h 3259230"/>
                <a:gd name="connsiteX183" fmla="*/ 239329 w 2253867"/>
                <a:gd name="connsiteY183" fmla="*/ 1616167 h 3259230"/>
                <a:gd name="connsiteX184" fmla="*/ 272667 w 2253867"/>
                <a:gd name="connsiteY184" fmla="*/ 1606642 h 3259230"/>
                <a:gd name="connsiteX185" fmla="*/ 315529 w 2253867"/>
                <a:gd name="connsiteY185" fmla="*/ 1597117 h 3259230"/>
                <a:gd name="connsiteX186" fmla="*/ 386967 w 2253867"/>
                <a:gd name="connsiteY186" fmla="*/ 1611405 h 3259230"/>
                <a:gd name="connsiteX187" fmla="*/ 401254 w 2253867"/>
                <a:gd name="connsiteY187" fmla="*/ 1620930 h 3259230"/>
                <a:gd name="connsiteX188" fmla="*/ 429829 w 2253867"/>
                <a:gd name="connsiteY188" fmla="*/ 1630455 h 3259230"/>
                <a:gd name="connsiteX189" fmla="*/ 606042 w 2253867"/>
                <a:gd name="connsiteY189" fmla="*/ 1620930 h 3259230"/>
                <a:gd name="connsiteX190" fmla="*/ 639379 w 2253867"/>
                <a:gd name="connsiteY190" fmla="*/ 1611405 h 3259230"/>
                <a:gd name="connsiteX191" fmla="*/ 658429 w 2253867"/>
                <a:gd name="connsiteY191" fmla="*/ 1606642 h 3259230"/>
                <a:gd name="connsiteX192" fmla="*/ 739392 w 2253867"/>
                <a:gd name="connsiteY192" fmla="*/ 1592355 h 3259230"/>
                <a:gd name="connsiteX193" fmla="*/ 801304 w 2253867"/>
                <a:gd name="connsiteY193" fmla="*/ 1582830 h 3259230"/>
                <a:gd name="connsiteX194" fmla="*/ 1020379 w 2253867"/>
                <a:gd name="connsiteY194" fmla="*/ 1573305 h 3259230"/>
                <a:gd name="connsiteX195" fmla="*/ 1048954 w 2253867"/>
                <a:gd name="connsiteY195" fmla="*/ 1559017 h 3259230"/>
                <a:gd name="connsiteX196" fmla="*/ 1087054 w 2253867"/>
                <a:gd name="connsiteY196" fmla="*/ 1549492 h 3259230"/>
                <a:gd name="connsiteX197" fmla="*/ 1153729 w 2253867"/>
                <a:gd name="connsiteY197" fmla="*/ 1554255 h 3259230"/>
                <a:gd name="connsiteX198" fmla="*/ 1177542 w 2253867"/>
                <a:gd name="connsiteY198" fmla="*/ 1559017 h 3259230"/>
                <a:gd name="connsiteX199" fmla="*/ 1229929 w 2253867"/>
                <a:gd name="connsiteY199" fmla="*/ 1563780 h 3259230"/>
                <a:gd name="connsiteX200" fmla="*/ 1268029 w 2253867"/>
                <a:gd name="connsiteY200" fmla="*/ 1554255 h 3259230"/>
                <a:gd name="connsiteX201" fmla="*/ 1320417 w 2253867"/>
                <a:gd name="connsiteY201" fmla="*/ 1539967 h 3259230"/>
                <a:gd name="connsiteX202" fmla="*/ 1387092 w 2253867"/>
                <a:gd name="connsiteY202" fmla="*/ 1535205 h 3259230"/>
                <a:gd name="connsiteX203" fmla="*/ 1434717 w 2253867"/>
                <a:gd name="connsiteY203" fmla="*/ 1530442 h 3259230"/>
                <a:gd name="connsiteX204" fmla="*/ 1449004 w 2253867"/>
                <a:gd name="connsiteY204" fmla="*/ 1525680 h 3259230"/>
                <a:gd name="connsiteX205" fmla="*/ 1453767 w 2253867"/>
                <a:gd name="connsiteY205" fmla="*/ 1511392 h 3259230"/>
                <a:gd name="connsiteX206" fmla="*/ 1463292 w 2253867"/>
                <a:gd name="connsiteY206" fmla="*/ 1497105 h 3259230"/>
                <a:gd name="connsiteX207" fmla="*/ 1491867 w 2253867"/>
                <a:gd name="connsiteY207" fmla="*/ 1473292 h 3259230"/>
                <a:gd name="connsiteX208" fmla="*/ 1501392 w 2253867"/>
                <a:gd name="connsiteY208" fmla="*/ 1459005 h 3259230"/>
                <a:gd name="connsiteX209" fmla="*/ 1529967 w 2253867"/>
                <a:gd name="connsiteY209" fmla="*/ 1439955 h 3259230"/>
                <a:gd name="connsiteX210" fmla="*/ 1558542 w 2253867"/>
                <a:gd name="connsiteY210" fmla="*/ 1430430 h 3259230"/>
                <a:gd name="connsiteX211" fmla="*/ 1587117 w 2253867"/>
                <a:gd name="connsiteY211" fmla="*/ 1406617 h 3259230"/>
                <a:gd name="connsiteX212" fmla="*/ 1596642 w 2253867"/>
                <a:gd name="connsiteY212" fmla="*/ 1378042 h 3259230"/>
                <a:gd name="connsiteX213" fmla="*/ 1577592 w 2253867"/>
                <a:gd name="connsiteY213" fmla="*/ 1325655 h 3259230"/>
                <a:gd name="connsiteX214" fmla="*/ 1549017 w 2253867"/>
                <a:gd name="connsiteY214" fmla="*/ 1301842 h 3259230"/>
                <a:gd name="connsiteX215" fmla="*/ 1539492 w 2253867"/>
                <a:gd name="connsiteY215" fmla="*/ 1287555 h 3259230"/>
                <a:gd name="connsiteX216" fmla="*/ 1525204 w 2253867"/>
                <a:gd name="connsiteY216" fmla="*/ 1268505 h 3259230"/>
                <a:gd name="connsiteX217" fmla="*/ 1506154 w 2253867"/>
                <a:gd name="connsiteY217" fmla="*/ 1239930 h 3259230"/>
                <a:gd name="connsiteX218" fmla="*/ 1491867 w 2253867"/>
                <a:gd name="connsiteY218" fmla="*/ 1230405 h 3259230"/>
                <a:gd name="connsiteX219" fmla="*/ 1477579 w 2253867"/>
                <a:gd name="connsiteY219" fmla="*/ 1201830 h 3259230"/>
                <a:gd name="connsiteX220" fmla="*/ 1468054 w 2253867"/>
                <a:gd name="connsiteY220" fmla="*/ 1173255 h 3259230"/>
                <a:gd name="connsiteX221" fmla="*/ 1463292 w 2253867"/>
                <a:gd name="connsiteY221" fmla="*/ 1158967 h 3259230"/>
                <a:gd name="connsiteX222" fmla="*/ 1458529 w 2253867"/>
                <a:gd name="connsiteY222" fmla="*/ 1144680 h 3259230"/>
                <a:gd name="connsiteX223" fmla="*/ 1449004 w 2253867"/>
                <a:gd name="connsiteY223" fmla="*/ 1111342 h 3259230"/>
                <a:gd name="connsiteX224" fmla="*/ 1434717 w 2253867"/>
                <a:gd name="connsiteY224" fmla="*/ 1101817 h 3259230"/>
                <a:gd name="connsiteX225" fmla="*/ 1410904 w 2253867"/>
                <a:gd name="connsiteY225" fmla="*/ 1106580 h 3259230"/>
                <a:gd name="connsiteX226" fmla="*/ 1334704 w 2253867"/>
                <a:gd name="connsiteY226" fmla="*/ 1097055 h 3259230"/>
                <a:gd name="connsiteX227" fmla="*/ 1325179 w 2253867"/>
                <a:gd name="connsiteY227" fmla="*/ 1068480 h 3259230"/>
                <a:gd name="connsiteX228" fmla="*/ 1329942 w 2253867"/>
                <a:gd name="connsiteY228" fmla="*/ 1006567 h 3259230"/>
                <a:gd name="connsiteX229" fmla="*/ 1339467 w 2253867"/>
                <a:gd name="connsiteY229" fmla="*/ 992280 h 3259230"/>
                <a:gd name="connsiteX230" fmla="*/ 1368042 w 2253867"/>
                <a:gd name="connsiteY230" fmla="*/ 968467 h 3259230"/>
                <a:gd name="connsiteX231" fmla="*/ 1382329 w 2253867"/>
                <a:gd name="connsiteY231" fmla="*/ 963705 h 3259230"/>
                <a:gd name="connsiteX232" fmla="*/ 1391854 w 2253867"/>
                <a:gd name="connsiteY232" fmla="*/ 949417 h 3259230"/>
                <a:gd name="connsiteX233" fmla="*/ 1420429 w 2253867"/>
                <a:gd name="connsiteY233" fmla="*/ 930367 h 3259230"/>
                <a:gd name="connsiteX234" fmla="*/ 1429954 w 2253867"/>
                <a:gd name="connsiteY234" fmla="*/ 901792 h 3259230"/>
                <a:gd name="connsiteX235" fmla="*/ 1434717 w 2253867"/>
                <a:gd name="connsiteY235" fmla="*/ 887505 h 3259230"/>
                <a:gd name="connsiteX236" fmla="*/ 1444242 w 2253867"/>
                <a:gd name="connsiteY236" fmla="*/ 873217 h 3259230"/>
                <a:gd name="connsiteX237" fmla="*/ 1439479 w 2253867"/>
                <a:gd name="connsiteY237" fmla="*/ 811305 h 3259230"/>
                <a:gd name="connsiteX238" fmla="*/ 1434717 w 2253867"/>
                <a:gd name="connsiteY238" fmla="*/ 797017 h 3259230"/>
                <a:gd name="connsiteX239" fmla="*/ 1420429 w 2253867"/>
                <a:gd name="connsiteY239" fmla="*/ 787492 h 3259230"/>
                <a:gd name="connsiteX240" fmla="*/ 1410904 w 2253867"/>
                <a:gd name="connsiteY240" fmla="*/ 758917 h 3259230"/>
                <a:gd name="connsiteX241" fmla="*/ 1406142 w 2253867"/>
                <a:gd name="connsiteY241" fmla="*/ 744630 h 3259230"/>
                <a:gd name="connsiteX242" fmla="*/ 1401379 w 2253867"/>
                <a:gd name="connsiteY242" fmla="*/ 725580 h 3259230"/>
                <a:gd name="connsiteX243" fmla="*/ 1396617 w 2253867"/>
                <a:gd name="connsiteY243" fmla="*/ 687480 h 3259230"/>
                <a:gd name="connsiteX244" fmla="*/ 1391854 w 2253867"/>
                <a:gd name="connsiteY244" fmla="*/ 673192 h 3259230"/>
                <a:gd name="connsiteX245" fmla="*/ 1382329 w 2253867"/>
                <a:gd name="connsiteY245" fmla="*/ 630330 h 3259230"/>
                <a:gd name="connsiteX246" fmla="*/ 1387092 w 2253867"/>
                <a:gd name="connsiteY246" fmla="*/ 596992 h 3259230"/>
                <a:gd name="connsiteX247" fmla="*/ 1391854 w 2253867"/>
                <a:gd name="connsiteY247" fmla="*/ 582705 h 3259230"/>
                <a:gd name="connsiteX248" fmla="*/ 1410904 w 2253867"/>
                <a:gd name="connsiteY248" fmla="*/ 577942 h 3259230"/>
                <a:gd name="connsiteX249" fmla="*/ 1434717 w 2253867"/>
                <a:gd name="connsiteY249" fmla="*/ 554130 h 3259230"/>
                <a:gd name="connsiteX250" fmla="*/ 1463292 w 2253867"/>
                <a:gd name="connsiteY250" fmla="*/ 525555 h 3259230"/>
                <a:gd name="connsiteX251" fmla="*/ 1468054 w 2253867"/>
                <a:gd name="connsiteY251" fmla="*/ 511267 h 3259230"/>
                <a:gd name="connsiteX252" fmla="*/ 1477579 w 2253867"/>
                <a:gd name="connsiteY252" fmla="*/ 496980 h 3259230"/>
                <a:gd name="connsiteX253" fmla="*/ 1482342 w 2253867"/>
                <a:gd name="connsiteY253" fmla="*/ 477930 h 3259230"/>
                <a:gd name="connsiteX254" fmla="*/ 1506154 w 2253867"/>
                <a:gd name="connsiteY254" fmla="*/ 411255 h 3259230"/>
                <a:gd name="connsiteX255" fmla="*/ 1515679 w 2253867"/>
                <a:gd name="connsiteY255" fmla="*/ 311242 h 3259230"/>
                <a:gd name="connsiteX256" fmla="*/ 1525204 w 2253867"/>
                <a:gd name="connsiteY256" fmla="*/ 268380 h 3259230"/>
                <a:gd name="connsiteX257" fmla="*/ 1529967 w 2253867"/>
                <a:gd name="connsiteY257" fmla="*/ 235042 h 3259230"/>
                <a:gd name="connsiteX258" fmla="*/ 1539492 w 2253867"/>
                <a:gd name="connsiteY258" fmla="*/ 206467 h 3259230"/>
                <a:gd name="connsiteX259" fmla="*/ 1544254 w 2253867"/>
                <a:gd name="connsiteY259" fmla="*/ 187417 h 3259230"/>
                <a:gd name="connsiteX260" fmla="*/ 1553779 w 2253867"/>
                <a:gd name="connsiteY260" fmla="*/ 92167 h 3259230"/>
                <a:gd name="connsiteX261" fmla="*/ 1577592 w 2253867"/>
                <a:gd name="connsiteY261" fmla="*/ 44542 h 3259230"/>
                <a:gd name="connsiteX262" fmla="*/ 1606167 w 2253867"/>
                <a:gd name="connsiteY262" fmla="*/ 20730 h 3259230"/>
                <a:gd name="connsiteX263" fmla="*/ 1634742 w 2253867"/>
                <a:gd name="connsiteY263" fmla="*/ 11205 h 3259230"/>
                <a:gd name="connsiteX264" fmla="*/ 1649029 w 2253867"/>
                <a:gd name="connsiteY264" fmla="*/ 6442 h 3259230"/>
                <a:gd name="connsiteX265" fmla="*/ 1663318 w 2253867"/>
                <a:gd name="connsiteY265" fmla="*/ 1680 h 3259230"/>
                <a:gd name="connsiteX266" fmla="*/ 1727274 w 2253867"/>
                <a:gd name="connsiteY266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110448 w 2082123"/>
                <a:gd name="connsiteY171" fmla="*/ 1868580 h 3259230"/>
                <a:gd name="connsiteX172" fmla="*/ 81873 w 2082123"/>
                <a:gd name="connsiteY172" fmla="*/ 1873342 h 3259230"/>
                <a:gd name="connsiteX173" fmla="*/ 53298 w 2082123"/>
                <a:gd name="connsiteY173" fmla="*/ 1863817 h 3259230"/>
                <a:gd name="connsiteX174" fmla="*/ 39010 w 2082123"/>
                <a:gd name="connsiteY174" fmla="*/ 1859055 h 3259230"/>
                <a:gd name="connsiteX175" fmla="*/ 26992 w 2082123"/>
                <a:gd name="connsiteY175" fmla="*/ 1840006 h 3259230"/>
                <a:gd name="connsiteX176" fmla="*/ 15037 w 2082123"/>
                <a:gd name="connsiteY176" fmla="*/ 1811430 h 3259230"/>
                <a:gd name="connsiteX177" fmla="*/ 5513 w 2082123"/>
                <a:gd name="connsiteY177" fmla="*/ 1773330 h 3259230"/>
                <a:gd name="connsiteX178" fmla="*/ 718 w 2082123"/>
                <a:gd name="connsiteY178" fmla="*/ 1744755 h 3259230"/>
                <a:gd name="connsiteX179" fmla="*/ 781 w 2082123"/>
                <a:gd name="connsiteY179" fmla="*/ 1716180 h 3259230"/>
                <a:gd name="connsiteX180" fmla="*/ 7911 w 2082123"/>
                <a:gd name="connsiteY180" fmla="*/ 1678079 h 3259230"/>
                <a:gd name="connsiteX181" fmla="*/ 19960 w 2082123"/>
                <a:gd name="connsiteY181" fmla="*/ 1649505 h 3259230"/>
                <a:gd name="connsiteX182" fmla="*/ 48535 w 2082123"/>
                <a:gd name="connsiteY182" fmla="*/ 1630455 h 3259230"/>
                <a:gd name="connsiteX183" fmla="*/ 67585 w 2082123"/>
                <a:gd name="connsiteY183" fmla="*/ 1616167 h 3259230"/>
                <a:gd name="connsiteX184" fmla="*/ 100923 w 2082123"/>
                <a:gd name="connsiteY184" fmla="*/ 1606642 h 3259230"/>
                <a:gd name="connsiteX185" fmla="*/ 143785 w 2082123"/>
                <a:gd name="connsiteY185" fmla="*/ 1597117 h 3259230"/>
                <a:gd name="connsiteX186" fmla="*/ 215223 w 2082123"/>
                <a:gd name="connsiteY186" fmla="*/ 1611405 h 3259230"/>
                <a:gd name="connsiteX187" fmla="*/ 229510 w 2082123"/>
                <a:gd name="connsiteY187" fmla="*/ 1620930 h 3259230"/>
                <a:gd name="connsiteX188" fmla="*/ 258085 w 2082123"/>
                <a:gd name="connsiteY188" fmla="*/ 1630455 h 3259230"/>
                <a:gd name="connsiteX189" fmla="*/ 434298 w 2082123"/>
                <a:gd name="connsiteY189" fmla="*/ 1620930 h 3259230"/>
                <a:gd name="connsiteX190" fmla="*/ 467635 w 2082123"/>
                <a:gd name="connsiteY190" fmla="*/ 1611405 h 3259230"/>
                <a:gd name="connsiteX191" fmla="*/ 486685 w 2082123"/>
                <a:gd name="connsiteY191" fmla="*/ 1606642 h 3259230"/>
                <a:gd name="connsiteX192" fmla="*/ 567648 w 2082123"/>
                <a:gd name="connsiteY192" fmla="*/ 1592355 h 3259230"/>
                <a:gd name="connsiteX193" fmla="*/ 629560 w 2082123"/>
                <a:gd name="connsiteY193" fmla="*/ 1582830 h 3259230"/>
                <a:gd name="connsiteX194" fmla="*/ 848635 w 2082123"/>
                <a:gd name="connsiteY194" fmla="*/ 1573305 h 3259230"/>
                <a:gd name="connsiteX195" fmla="*/ 877210 w 2082123"/>
                <a:gd name="connsiteY195" fmla="*/ 1559017 h 3259230"/>
                <a:gd name="connsiteX196" fmla="*/ 915310 w 2082123"/>
                <a:gd name="connsiteY196" fmla="*/ 1549492 h 3259230"/>
                <a:gd name="connsiteX197" fmla="*/ 981985 w 2082123"/>
                <a:gd name="connsiteY197" fmla="*/ 1554255 h 3259230"/>
                <a:gd name="connsiteX198" fmla="*/ 1005798 w 2082123"/>
                <a:gd name="connsiteY198" fmla="*/ 1559017 h 3259230"/>
                <a:gd name="connsiteX199" fmla="*/ 1058185 w 2082123"/>
                <a:gd name="connsiteY199" fmla="*/ 1563780 h 3259230"/>
                <a:gd name="connsiteX200" fmla="*/ 1096285 w 2082123"/>
                <a:gd name="connsiteY200" fmla="*/ 1554255 h 3259230"/>
                <a:gd name="connsiteX201" fmla="*/ 1148673 w 2082123"/>
                <a:gd name="connsiteY201" fmla="*/ 1539967 h 3259230"/>
                <a:gd name="connsiteX202" fmla="*/ 1215348 w 2082123"/>
                <a:gd name="connsiteY202" fmla="*/ 1535205 h 3259230"/>
                <a:gd name="connsiteX203" fmla="*/ 1262973 w 2082123"/>
                <a:gd name="connsiteY203" fmla="*/ 1530442 h 3259230"/>
                <a:gd name="connsiteX204" fmla="*/ 1277260 w 2082123"/>
                <a:gd name="connsiteY204" fmla="*/ 1525680 h 3259230"/>
                <a:gd name="connsiteX205" fmla="*/ 1282023 w 2082123"/>
                <a:gd name="connsiteY205" fmla="*/ 1511392 h 3259230"/>
                <a:gd name="connsiteX206" fmla="*/ 1291548 w 2082123"/>
                <a:gd name="connsiteY206" fmla="*/ 1497105 h 3259230"/>
                <a:gd name="connsiteX207" fmla="*/ 1320123 w 2082123"/>
                <a:gd name="connsiteY207" fmla="*/ 1473292 h 3259230"/>
                <a:gd name="connsiteX208" fmla="*/ 1329648 w 2082123"/>
                <a:gd name="connsiteY208" fmla="*/ 1459005 h 3259230"/>
                <a:gd name="connsiteX209" fmla="*/ 1358223 w 2082123"/>
                <a:gd name="connsiteY209" fmla="*/ 1439955 h 3259230"/>
                <a:gd name="connsiteX210" fmla="*/ 1386798 w 2082123"/>
                <a:gd name="connsiteY210" fmla="*/ 1430430 h 3259230"/>
                <a:gd name="connsiteX211" fmla="*/ 1415373 w 2082123"/>
                <a:gd name="connsiteY211" fmla="*/ 1406617 h 3259230"/>
                <a:gd name="connsiteX212" fmla="*/ 1424898 w 2082123"/>
                <a:gd name="connsiteY212" fmla="*/ 1378042 h 3259230"/>
                <a:gd name="connsiteX213" fmla="*/ 1405848 w 2082123"/>
                <a:gd name="connsiteY213" fmla="*/ 1325655 h 3259230"/>
                <a:gd name="connsiteX214" fmla="*/ 1377273 w 2082123"/>
                <a:gd name="connsiteY214" fmla="*/ 1301842 h 3259230"/>
                <a:gd name="connsiteX215" fmla="*/ 1367748 w 2082123"/>
                <a:gd name="connsiteY215" fmla="*/ 1287555 h 3259230"/>
                <a:gd name="connsiteX216" fmla="*/ 1353460 w 2082123"/>
                <a:gd name="connsiteY216" fmla="*/ 1268505 h 3259230"/>
                <a:gd name="connsiteX217" fmla="*/ 1334410 w 2082123"/>
                <a:gd name="connsiteY217" fmla="*/ 1239930 h 3259230"/>
                <a:gd name="connsiteX218" fmla="*/ 1320123 w 2082123"/>
                <a:gd name="connsiteY218" fmla="*/ 1230405 h 3259230"/>
                <a:gd name="connsiteX219" fmla="*/ 1305835 w 2082123"/>
                <a:gd name="connsiteY219" fmla="*/ 1201830 h 3259230"/>
                <a:gd name="connsiteX220" fmla="*/ 1296310 w 2082123"/>
                <a:gd name="connsiteY220" fmla="*/ 1173255 h 3259230"/>
                <a:gd name="connsiteX221" fmla="*/ 1291548 w 2082123"/>
                <a:gd name="connsiteY221" fmla="*/ 1158967 h 3259230"/>
                <a:gd name="connsiteX222" fmla="*/ 1286785 w 2082123"/>
                <a:gd name="connsiteY222" fmla="*/ 1144680 h 3259230"/>
                <a:gd name="connsiteX223" fmla="*/ 1277260 w 2082123"/>
                <a:gd name="connsiteY223" fmla="*/ 1111342 h 3259230"/>
                <a:gd name="connsiteX224" fmla="*/ 1262973 w 2082123"/>
                <a:gd name="connsiteY224" fmla="*/ 1101817 h 3259230"/>
                <a:gd name="connsiteX225" fmla="*/ 1239160 w 2082123"/>
                <a:gd name="connsiteY225" fmla="*/ 1106580 h 3259230"/>
                <a:gd name="connsiteX226" fmla="*/ 1162960 w 2082123"/>
                <a:gd name="connsiteY226" fmla="*/ 1097055 h 3259230"/>
                <a:gd name="connsiteX227" fmla="*/ 1153435 w 2082123"/>
                <a:gd name="connsiteY227" fmla="*/ 1068480 h 3259230"/>
                <a:gd name="connsiteX228" fmla="*/ 1158198 w 2082123"/>
                <a:gd name="connsiteY228" fmla="*/ 1006567 h 3259230"/>
                <a:gd name="connsiteX229" fmla="*/ 1167723 w 2082123"/>
                <a:gd name="connsiteY229" fmla="*/ 992280 h 3259230"/>
                <a:gd name="connsiteX230" fmla="*/ 1196298 w 2082123"/>
                <a:gd name="connsiteY230" fmla="*/ 968467 h 3259230"/>
                <a:gd name="connsiteX231" fmla="*/ 1210585 w 2082123"/>
                <a:gd name="connsiteY231" fmla="*/ 963705 h 3259230"/>
                <a:gd name="connsiteX232" fmla="*/ 1220110 w 2082123"/>
                <a:gd name="connsiteY232" fmla="*/ 949417 h 3259230"/>
                <a:gd name="connsiteX233" fmla="*/ 1248685 w 2082123"/>
                <a:gd name="connsiteY233" fmla="*/ 930367 h 3259230"/>
                <a:gd name="connsiteX234" fmla="*/ 1258210 w 2082123"/>
                <a:gd name="connsiteY234" fmla="*/ 901792 h 3259230"/>
                <a:gd name="connsiteX235" fmla="*/ 1262973 w 2082123"/>
                <a:gd name="connsiteY235" fmla="*/ 887505 h 3259230"/>
                <a:gd name="connsiteX236" fmla="*/ 1272498 w 2082123"/>
                <a:gd name="connsiteY236" fmla="*/ 873217 h 3259230"/>
                <a:gd name="connsiteX237" fmla="*/ 1267735 w 2082123"/>
                <a:gd name="connsiteY237" fmla="*/ 811305 h 3259230"/>
                <a:gd name="connsiteX238" fmla="*/ 1262973 w 2082123"/>
                <a:gd name="connsiteY238" fmla="*/ 797017 h 3259230"/>
                <a:gd name="connsiteX239" fmla="*/ 1248685 w 2082123"/>
                <a:gd name="connsiteY239" fmla="*/ 787492 h 3259230"/>
                <a:gd name="connsiteX240" fmla="*/ 1239160 w 2082123"/>
                <a:gd name="connsiteY240" fmla="*/ 758917 h 3259230"/>
                <a:gd name="connsiteX241" fmla="*/ 1234398 w 2082123"/>
                <a:gd name="connsiteY241" fmla="*/ 744630 h 3259230"/>
                <a:gd name="connsiteX242" fmla="*/ 1229635 w 2082123"/>
                <a:gd name="connsiteY242" fmla="*/ 725580 h 3259230"/>
                <a:gd name="connsiteX243" fmla="*/ 1224873 w 2082123"/>
                <a:gd name="connsiteY243" fmla="*/ 687480 h 3259230"/>
                <a:gd name="connsiteX244" fmla="*/ 1220110 w 2082123"/>
                <a:gd name="connsiteY244" fmla="*/ 673192 h 3259230"/>
                <a:gd name="connsiteX245" fmla="*/ 1210585 w 2082123"/>
                <a:gd name="connsiteY245" fmla="*/ 630330 h 3259230"/>
                <a:gd name="connsiteX246" fmla="*/ 1215348 w 2082123"/>
                <a:gd name="connsiteY246" fmla="*/ 596992 h 3259230"/>
                <a:gd name="connsiteX247" fmla="*/ 1220110 w 2082123"/>
                <a:gd name="connsiteY247" fmla="*/ 582705 h 3259230"/>
                <a:gd name="connsiteX248" fmla="*/ 1239160 w 2082123"/>
                <a:gd name="connsiteY248" fmla="*/ 577942 h 3259230"/>
                <a:gd name="connsiteX249" fmla="*/ 1262973 w 2082123"/>
                <a:gd name="connsiteY249" fmla="*/ 554130 h 3259230"/>
                <a:gd name="connsiteX250" fmla="*/ 1291548 w 2082123"/>
                <a:gd name="connsiteY250" fmla="*/ 525555 h 3259230"/>
                <a:gd name="connsiteX251" fmla="*/ 1296310 w 2082123"/>
                <a:gd name="connsiteY251" fmla="*/ 511267 h 3259230"/>
                <a:gd name="connsiteX252" fmla="*/ 1305835 w 2082123"/>
                <a:gd name="connsiteY252" fmla="*/ 496980 h 3259230"/>
                <a:gd name="connsiteX253" fmla="*/ 1310598 w 2082123"/>
                <a:gd name="connsiteY253" fmla="*/ 477930 h 3259230"/>
                <a:gd name="connsiteX254" fmla="*/ 1334410 w 2082123"/>
                <a:gd name="connsiteY254" fmla="*/ 411255 h 3259230"/>
                <a:gd name="connsiteX255" fmla="*/ 1343935 w 2082123"/>
                <a:gd name="connsiteY255" fmla="*/ 311242 h 3259230"/>
                <a:gd name="connsiteX256" fmla="*/ 1353460 w 2082123"/>
                <a:gd name="connsiteY256" fmla="*/ 268380 h 3259230"/>
                <a:gd name="connsiteX257" fmla="*/ 1358223 w 2082123"/>
                <a:gd name="connsiteY257" fmla="*/ 235042 h 3259230"/>
                <a:gd name="connsiteX258" fmla="*/ 1367748 w 2082123"/>
                <a:gd name="connsiteY258" fmla="*/ 206467 h 3259230"/>
                <a:gd name="connsiteX259" fmla="*/ 1372510 w 2082123"/>
                <a:gd name="connsiteY259" fmla="*/ 187417 h 3259230"/>
                <a:gd name="connsiteX260" fmla="*/ 1382035 w 2082123"/>
                <a:gd name="connsiteY260" fmla="*/ 92167 h 3259230"/>
                <a:gd name="connsiteX261" fmla="*/ 1405848 w 2082123"/>
                <a:gd name="connsiteY261" fmla="*/ 44542 h 3259230"/>
                <a:gd name="connsiteX262" fmla="*/ 1434423 w 2082123"/>
                <a:gd name="connsiteY262" fmla="*/ 20730 h 3259230"/>
                <a:gd name="connsiteX263" fmla="*/ 1462998 w 2082123"/>
                <a:gd name="connsiteY263" fmla="*/ 11205 h 3259230"/>
                <a:gd name="connsiteX264" fmla="*/ 1477285 w 2082123"/>
                <a:gd name="connsiteY264" fmla="*/ 6442 h 3259230"/>
                <a:gd name="connsiteX265" fmla="*/ 1491574 w 2082123"/>
                <a:gd name="connsiteY265" fmla="*/ 1680 h 3259230"/>
                <a:gd name="connsiteX266" fmla="*/ 1555530 w 2082123"/>
                <a:gd name="connsiteY266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110448 w 2082123"/>
                <a:gd name="connsiteY171" fmla="*/ 1868580 h 3259230"/>
                <a:gd name="connsiteX172" fmla="*/ 53298 w 2082123"/>
                <a:gd name="connsiteY172" fmla="*/ 1863817 h 3259230"/>
                <a:gd name="connsiteX173" fmla="*/ 39010 w 2082123"/>
                <a:gd name="connsiteY173" fmla="*/ 1859055 h 3259230"/>
                <a:gd name="connsiteX174" fmla="*/ 26992 w 2082123"/>
                <a:gd name="connsiteY174" fmla="*/ 1840006 h 3259230"/>
                <a:gd name="connsiteX175" fmla="*/ 15037 w 2082123"/>
                <a:gd name="connsiteY175" fmla="*/ 1811430 h 3259230"/>
                <a:gd name="connsiteX176" fmla="*/ 5513 w 2082123"/>
                <a:gd name="connsiteY176" fmla="*/ 1773330 h 3259230"/>
                <a:gd name="connsiteX177" fmla="*/ 718 w 2082123"/>
                <a:gd name="connsiteY177" fmla="*/ 1744755 h 3259230"/>
                <a:gd name="connsiteX178" fmla="*/ 781 w 2082123"/>
                <a:gd name="connsiteY178" fmla="*/ 1716180 h 3259230"/>
                <a:gd name="connsiteX179" fmla="*/ 7911 w 2082123"/>
                <a:gd name="connsiteY179" fmla="*/ 1678079 h 3259230"/>
                <a:gd name="connsiteX180" fmla="*/ 19960 w 2082123"/>
                <a:gd name="connsiteY180" fmla="*/ 1649505 h 3259230"/>
                <a:gd name="connsiteX181" fmla="*/ 48535 w 2082123"/>
                <a:gd name="connsiteY181" fmla="*/ 1630455 h 3259230"/>
                <a:gd name="connsiteX182" fmla="*/ 67585 w 2082123"/>
                <a:gd name="connsiteY182" fmla="*/ 1616167 h 3259230"/>
                <a:gd name="connsiteX183" fmla="*/ 100923 w 2082123"/>
                <a:gd name="connsiteY183" fmla="*/ 1606642 h 3259230"/>
                <a:gd name="connsiteX184" fmla="*/ 143785 w 2082123"/>
                <a:gd name="connsiteY184" fmla="*/ 1597117 h 3259230"/>
                <a:gd name="connsiteX185" fmla="*/ 215223 w 2082123"/>
                <a:gd name="connsiteY185" fmla="*/ 1611405 h 3259230"/>
                <a:gd name="connsiteX186" fmla="*/ 229510 w 2082123"/>
                <a:gd name="connsiteY186" fmla="*/ 1620930 h 3259230"/>
                <a:gd name="connsiteX187" fmla="*/ 258085 w 2082123"/>
                <a:gd name="connsiteY187" fmla="*/ 1630455 h 3259230"/>
                <a:gd name="connsiteX188" fmla="*/ 434298 w 2082123"/>
                <a:gd name="connsiteY188" fmla="*/ 1620930 h 3259230"/>
                <a:gd name="connsiteX189" fmla="*/ 467635 w 2082123"/>
                <a:gd name="connsiteY189" fmla="*/ 1611405 h 3259230"/>
                <a:gd name="connsiteX190" fmla="*/ 486685 w 2082123"/>
                <a:gd name="connsiteY190" fmla="*/ 1606642 h 3259230"/>
                <a:gd name="connsiteX191" fmla="*/ 567648 w 2082123"/>
                <a:gd name="connsiteY191" fmla="*/ 1592355 h 3259230"/>
                <a:gd name="connsiteX192" fmla="*/ 629560 w 2082123"/>
                <a:gd name="connsiteY192" fmla="*/ 1582830 h 3259230"/>
                <a:gd name="connsiteX193" fmla="*/ 848635 w 2082123"/>
                <a:gd name="connsiteY193" fmla="*/ 1573305 h 3259230"/>
                <a:gd name="connsiteX194" fmla="*/ 877210 w 2082123"/>
                <a:gd name="connsiteY194" fmla="*/ 1559017 h 3259230"/>
                <a:gd name="connsiteX195" fmla="*/ 915310 w 2082123"/>
                <a:gd name="connsiteY195" fmla="*/ 1549492 h 3259230"/>
                <a:gd name="connsiteX196" fmla="*/ 981985 w 2082123"/>
                <a:gd name="connsiteY196" fmla="*/ 1554255 h 3259230"/>
                <a:gd name="connsiteX197" fmla="*/ 1005798 w 2082123"/>
                <a:gd name="connsiteY197" fmla="*/ 1559017 h 3259230"/>
                <a:gd name="connsiteX198" fmla="*/ 1058185 w 2082123"/>
                <a:gd name="connsiteY198" fmla="*/ 1563780 h 3259230"/>
                <a:gd name="connsiteX199" fmla="*/ 1096285 w 2082123"/>
                <a:gd name="connsiteY199" fmla="*/ 1554255 h 3259230"/>
                <a:gd name="connsiteX200" fmla="*/ 1148673 w 2082123"/>
                <a:gd name="connsiteY200" fmla="*/ 1539967 h 3259230"/>
                <a:gd name="connsiteX201" fmla="*/ 1215348 w 2082123"/>
                <a:gd name="connsiteY201" fmla="*/ 1535205 h 3259230"/>
                <a:gd name="connsiteX202" fmla="*/ 1262973 w 2082123"/>
                <a:gd name="connsiteY202" fmla="*/ 1530442 h 3259230"/>
                <a:gd name="connsiteX203" fmla="*/ 1277260 w 2082123"/>
                <a:gd name="connsiteY203" fmla="*/ 1525680 h 3259230"/>
                <a:gd name="connsiteX204" fmla="*/ 1282023 w 2082123"/>
                <a:gd name="connsiteY204" fmla="*/ 1511392 h 3259230"/>
                <a:gd name="connsiteX205" fmla="*/ 1291548 w 2082123"/>
                <a:gd name="connsiteY205" fmla="*/ 1497105 h 3259230"/>
                <a:gd name="connsiteX206" fmla="*/ 1320123 w 2082123"/>
                <a:gd name="connsiteY206" fmla="*/ 1473292 h 3259230"/>
                <a:gd name="connsiteX207" fmla="*/ 1329648 w 2082123"/>
                <a:gd name="connsiteY207" fmla="*/ 1459005 h 3259230"/>
                <a:gd name="connsiteX208" fmla="*/ 1358223 w 2082123"/>
                <a:gd name="connsiteY208" fmla="*/ 1439955 h 3259230"/>
                <a:gd name="connsiteX209" fmla="*/ 1386798 w 2082123"/>
                <a:gd name="connsiteY209" fmla="*/ 1430430 h 3259230"/>
                <a:gd name="connsiteX210" fmla="*/ 1415373 w 2082123"/>
                <a:gd name="connsiteY210" fmla="*/ 1406617 h 3259230"/>
                <a:gd name="connsiteX211" fmla="*/ 1424898 w 2082123"/>
                <a:gd name="connsiteY211" fmla="*/ 1378042 h 3259230"/>
                <a:gd name="connsiteX212" fmla="*/ 1405848 w 2082123"/>
                <a:gd name="connsiteY212" fmla="*/ 1325655 h 3259230"/>
                <a:gd name="connsiteX213" fmla="*/ 1377273 w 2082123"/>
                <a:gd name="connsiteY213" fmla="*/ 1301842 h 3259230"/>
                <a:gd name="connsiteX214" fmla="*/ 1367748 w 2082123"/>
                <a:gd name="connsiteY214" fmla="*/ 1287555 h 3259230"/>
                <a:gd name="connsiteX215" fmla="*/ 1353460 w 2082123"/>
                <a:gd name="connsiteY215" fmla="*/ 1268505 h 3259230"/>
                <a:gd name="connsiteX216" fmla="*/ 1334410 w 2082123"/>
                <a:gd name="connsiteY216" fmla="*/ 1239930 h 3259230"/>
                <a:gd name="connsiteX217" fmla="*/ 1320123 w 2082123"/>
                <a:gd name="connsiteY217" fmla="*/ 1230405 h 3259230"/>
                <a:gd name="connsiteX218" fmla="*/ 1305835 w 2082123"/>
                <a:gd name="connsiteY218" fmla="*/ 1201830 h 3259230"/>
                <a:gd name="connsiteX219" fmla="*/ 1296310 w 2082123"/>
                <a:gd name="connsiteY219" fmla="*/ 1173255 h 3259230"/>
                <a:gd name="connsiteX220" fmla="*/ 1291548 w 2082123"/>
                <a:gd name="connsiteY220" fmla="*/ 1158967 h 3259230"/>
                <a:gd name="connsiteX221" fmla="*/ 1286785 w 2082123"/>
                <a:gd name="connsiteY221" fmla="*/ 1144680 h 3259230"/>
                <a:gd name="connsiteX222" fmla="*/ 1277260 w 2082123"/>
                <a:gd name="connsiteY222" fmla="*/ 1111342 h 3259230"/>
                <a:gd name="connsiteX223" fmla="*/ 1262973 w 2082123"/>
                <a:gd name="connsiteY223" fmla="*/ 1101817 h 3259230"/>
                <a:gd name="connsiteX224" fmla="*/ 1239160 w 2082123"/>
                <a:gd name="connsiteY224" fmla="*/ 1106580 h 3259230"/>
                <a:gd name="connsiteX225" fmla="*/ 1162960 w 2082123"/>
                <a:gd name="connsiteY225" fmla="*/ 1097055 h 3259230"/>
                <a:gd name="connsiteX226" fmla="*/ 1153435 w 2082123"/>
                <a:gd name="connsiteY226" fmla="*/ 1068480 h 3259230"/>
                <a:gd name="connsiteX227" fmla="*/ 1158198 w 2082123"/>
                <a:gd name="connsiteY227" fmla="*/ 1006567 h 3259230"/>
                <a:gd name="connsiteX228" fmla="*/ 1167723 w 2082123"/>
                <a:gd name="connsiteY228" fmla="*/ 992280 h 3259230"/>
                <a:gd name="connsiteX229" fmla="*/ 1196298 w 2082123"/>
                <a:gd name="connsiteY229" fmla="*/ 968467 h 3259230"/>
                <a:gd name="connsiteX230" fmla="*/ 1210585 w 2082123"/>
                <a:gd name="connsiteY230" fmla="*/ 963705 h 3259230"/>
                <a:gd name="connsiteX231" fmla="*/ 1220110 w 2082123"/>
                <a:gd name="connsiteY231" fmla="*/ 949417 h 3259230"/>
                <a:gd name="connsiteX232" fmla="*/ 1248685 w 2082123"/>
                <a:gd name="connsiteY232" fmla="*/ 930367 h 3259230"/>
                <a:gd name="connsiteX233" fmla="*/ 1258210 w 2082123"/>
                <a:gd name="connsiteY233" fmla="*/ 901792 h 3259230"/>
                <a:gd name="connsiteX234" fmla="*/ 1262973 w 2082123"/>
                <a:gd name="connsiteY234" fmla="*/ 887505 h 3259230"/>
                <a:gd name="connsiteX235" fmla="*/ 1272498 w 2082123"/>
                <a:gd name="connsiteY235" fmla="*/ 873217 h 3259230"/>
                <a:gd name="connsiteX236" fmla="*/ 1267735 w 2082123"/>
                <a:gd name="connsiteY236" fmla="*/ 811305 h 3259230"/>
                <a:gd name="connsiteX237" fmla="*/ 1262973 w 2082123"/>
                <a:gd name="connsiteY237" fmla="*/ 797017 h 3259230"/>
                <a:gd name="connsiteX238" fmla="*/ 1248685 w 2082123"/>
                <a:gd name="connsiteY238" fmla="*/ 787492 h 3259230"/>
                <a:gd name="connsiteX239" fmla="*/ 1239160 w 2082123"/>
                <a:gd name="connsiteY239" fmla="*/ 758917 h 3259230"/>
                <a:gd name="connsiteX240" fmla="*/ 1234398 w 2082123"/>
                <a:gd name="connsiteY240" fmla="*/ 744630 h 3259230"/>
                <a:gd name="connsiteX241" fmla="*/ 1229635 w 2082123"/>
                <a:gd name="connsiteY241" fmla="*/ 725580 h 3259230"/>
                <a:gd name="connsiteX242" fmla="*/ 1224873 w 2082123"/>
                <a:gd name="connsiteY242" fmla="*/ 687480 h 3259230"/>
                <a:gd name="connsiteX243" fmla="*/ 1220110 w 2082123"/>
                <a:gd name="connsiteY243" fmla="*/ 673192 h 3259230"/>
                <a:gd name="connsiteX244" fmla="*/ 1210585 w 2082123"/>
                <a:gd name="connsiteY244" fmla="*/ 630330 h 3259230"/>
                <a:gd name="connsiteX245" fmla="*/ 1215348 w 2082123"/>
                <a:gd name="connsiteY245" fmla="*/ 596992 h 3259230"/>
                <a:gd name="connsiteX246" fmla="*/ 1220110 w 2082123"/>
                <a:gd name="connsiteY246" fmla="*/ 582705 h 3259230"/>
                <a:gd name="connsiteX247" fmla="*/ 1239160 w 2082123"/>
                <a:gd name="connsiteY247" fmla="*/ 577942 h 3259230"/>
                <a:gd name="connsiteX248" fmla="*/ 1262973 w 2082123"/>
                <a:gd name="connsiteY248" fmla="*/ 554130 h 3259230"/>
                <a:gd name="connsiteX249" fmla="*/ 1291548 w 2082123"/>
                <a:gd name="connsiteY249" fmla="*/ 525555 h 3259230"/>
                <a:gd name="connsiteX250" fmla="*/ 1296310 w 2082123"/>
                <a:gd name="connsiteY250" fmla="*/ 511267 h 3259230"/>
                <a:gd name="connsiteX251" fmla="*/ 1305835 w 2082123"/>
                <a:gd name="connsiteY251" fmla="*/ 496980 h 3259230"/>
                <a:gd name="connsiteX252" fmla="*/ 1310598 w 2082123"/>
                <a:gd name="connsiteY252" fmla="*/ 477930 h 3259230"/>
                <a:gd name="connsiteX253" fmla="*/ 1334410 w 2082123"/>
                <a:gd name="connsiteY253" fmla="*/ 411255 h 3259230"/>
                <a:gd name="connsiteX254" fmla="*/ 1343935 w 2082123"/>
                <a:gd name="connsiteY254" fmla="*/ 311242 h 3259230"/>
                <a:gd name="connsiteX255" fmla="*/ 1353460 w 2082123"/>
                <a:gd name="connsiteY255" fmla="*/ 268380 h 3259230"/>
                <a:gd name="connsiteX256" fmla="*/ 1358223 w 2082123"/>
                <a:gd name="connsiteY256" fmla="*/ 235042 h 3259230"/>
                <a:gd name="connsiteX257" fmla="*/ 1367748 w 2082123"/>
                <a:gd name="connsiteY257" fmla="*/ 206467 h 3259230"/>
                <a:gd name="connsiteX258" fmla="*/ 1372510 w 2082123"/>
                <a:gd name="connsiteY258" fmla="*/ 187417 h 3259230"/>
                <a:gd name="connsiteX259" fmla="*/ 1382035 w 2082123"/>
                <a:gd name="connsiteY259" fmla="*/ 92167 h 3259230"/>
                <a:gd name="connsiteX260" fmla="*/ 1405848 w 2082123"/>
                <a:gd name="connsiteY260" fmla="*/ 44542 h 3259230"/>
                <a:gd name="connsiteX261" fmla="*/ 1434423 w 2082123"/>
                <a:gd name="connsiteY261" fmla="*/ 20730 h 3259230"/>
                <a:gd name="connsiteX262" fmla="*/ 1462998 w 2082123"/>
                <a:gd name="connsiteY262" fmla="*/ 11205 h 3259230"/>
                <a:gd name="connsiteX263" fmla="*/ 1477285 w 2082123"/>
                <a:gd name="connsiteY263" fmla="*/ 6442 h 3259230"/>
                <a:gd name="connsiteX264" fmla="*/ 1491574 w 2082123"/>
                <a:gd name="connsiteY264" fmla="*/ 1680 h 3259230"/>
                <a:gd name="connsiteX265" fmla="*/ 1555530 w 2082123"/>
                <a:gd name="connsiteY265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110448 w 2082123"/>
                <a:gd name="connsiteY171" fmla="*/ 1868580 h 3259230"/>
                <a:gd name="connsiteX172" fmla="*/ 53298 w 2082123"/>
                <a:gd name="connsiteY172" fmla="*/ 1863817 h 3259230"/>
                <a:gd name="connsiteX173" fmla="*/ 26992 w 2082123"/>
                <a:gd name="connsiteY173" fmla="*/ 1840006 h 3259230"/>
                <a:gd name="connsiteX174" fmla="*/ 15037 w 2082123"/>
                <a:gd name="connsiteY174" fmla="*/ 1811430 h 3259230"/>
                <a:gd name="connsiteX175" fmla="*/ 5513 w 2082123"/>
                <a:gd name="connsiteY175" fmla="*/ 1773330 h 3259230"/>
                <a:gd name="connsiteX176" fmla="*/ 718 w 2082123"/>
                <a:gd name="connsiteY176" fmla="*/ 1744755 h 3259230"/>
                <a:gd name="connsiteX177" fmla="*/ 781 w 2082123"/>
                <a:gd name="connsiteY177" fmla="*/ 1716180 h 3259230"/>
                <a:gd name="connsiteX178" fmla="*/ 7911 w 2082123"/>
                <a:gd name="connsiteY178" fmla="*/ 1678079 h 3259230"/>
                <a:gd name="connsiteX179" fmla="*/ 19960 w 2082123"/>
                <a:gd name="connsiteY179" fmla="*/ 1649505 h 3259230"/>
                <a:gd name="connsiteX180" fmla="*/ 48535 w 2082123"/>
                <a:gd name="connsiteY180" fmla="*/ 1630455 h 3259230"/>
                <a:gd name="connsiteX181" fmla="*/ 67585 w 2082123"/>
                <a:gd name="connsiteY181" fmla="*/ 1616167 h 3259230"/>
                <a:gd name="connsiteX182" fmla="*/ 100923 w 2082123"/>
                <a:gd name="connsiteY182" fmla="*/ 1606642 h 3259230"/>
                <a:gd name="connsiteX183" fmla="*/ 143785 w 2082123"/>
                <a:gd name="connsiteY183" fmla="*/ 1597117 h 3259230"/>
                <a:gd name="connsiteX184" fmla="*/ 215223 w 2082123"/>
                <a:gd name="connsiteY184" fmla="*/ 1611405 h 3259230"/>
                <a:gd name="connsiteX185" fmla="*/ 229510 w 2082123"/>
                <a:gd name="connsiteY185" fmla="*/ 1620930 h 3259230"/>
                <a:gd name="connsiteX186" fmla="*/ 258085 w 2082123"/>
                <a:gd name="connsiteY186" fmla="*/ 1630455 h 3259230"/>
                <a:gd name="connsiteX187" fmla="*/ 434298 w 2082123"/>
                <a:gd name="connsiteY187" fmla="*/ 1620930 h 3259230"/>
                <a:gd name="connsiteX188" fmla="*/ 467635 w 2082123"/>
                <a:gd name="connsiteY188" fmla="*/ 1611405 h 3259230"/>
                <a:gd name="connsiteX189" fmla="*/ 486685 w 2082123"/>
                <a:gd name="connsiteY189" fmla="*/ 1606642 h 3259230"/>
                <a:gd name="connsiteX190" fmla="*/ 567648 w 2082123"/>
                <a:gd name="connsiteY190" fmla="*/ 1592355 h 3259230"/>
                <a:gd name="connsiteX191" fmla="*/ 629560 w 2082123"/>
                <a:gd name="connsiteY191" fmla="*/ 1582830 h 3259230"/>
                <a:gd name="connsiteX192" fmla="*/ 848635 w 2082123"/>
                <a:gd name="connsiteY192" fmla="*/ 1573305 h 3259230"/>
                <a:gd name="connsiteX193" fmla="*/ 877210 w 2082123"/>
                <a:gd name="connsiteY193" fmla="*/ 1559017 h 3259230"/>
                <a:gd name="connsiteX194" fmla="*/ 915310 w 2082123"/>
                <a:gd name="connsiteY194" fmla="*/ 1549492 h 3259230"/>
                <a:gd name="connsiteX195" fmla="*/ 981985 w 2082123"/>
                <a:gd name="connsiteY195" fmla="*/ 1554255 h 3259230"/>
                <a:gd name="connsiteX196" fmla="*/ 1005798 w 2082123"/>
                <a:gd name="connsiteY196" fmla="*/ 1559017 h 3259230"/>
                <a:gd name="connsiteX197" fmla="*/ 1058185 w 2082123"/>
                <a:gd name="connsiteY197" fmla="*/ 1563780 h 3259230"/>
                <a:gd name="connsiteX198" fmla="*/ 1096285 w 2082123"/>
                <a:gd name="connsiteY198" fmla="*/ 1554255 h 3259230"/>
                <a:gd name="connsiteX199" fmla="*/ 1148673 w 2082123"/>
                <a:gd name="connsiteY199" fmla="*/ 1539967 h 3259230"/>
                <a:gd name="connsiteX200" fmla="*/ 1215348 w 2082123"/>
                <a:gd name="connsiteY200" fmla="*/ 1535205 h 3259230"/>
                <a:gd name="connsiteX201" fmla="*/ 1262973 w 2082123"/>
                <a:gd name="connsiteY201" fmla="*/ 1530442 h 3259230"/>
                <a:gd name="connsiteX202" fmla="*/ 1277260 w 2082123"/>
                <a:gd name="connsiteY202" fmla="*/ 1525680 h 3259230"/>
                <a:gd name="connsiteX203" fmla="*/ 1282023 w 2082123"/>
                <a:gd name="connsiteY203" fmla="*/ 1511392 h 3259230"/>
                <a:gd name="connsiteX204" fmla="*/ 1291548 w 2082123"/>
                <a:gd name="connsiteY204" fmla="*/ 1497105 h 3259230"/>
                <a:gd name="connsiteX205" fmla="*/ 1320123 w 2082123"/>
                <a:gd name="connsiteY205" fmla="*/ 1473292 h 3259230"/>
                <a:gd name="connsiteX206" fmla="*/ 1329648 w 2082123"/>
                <a:gd name="connsiteY206" fmla="*/ 1459005 h 3259230"/>
                <a:gd name="connsiteX207" fmla="*/ 1358223 w 2082123"/>
                <a:gd name="connsiteY207" fmla="*/ 1439955 h 3259230"/>
                <a:gd name="connsiteX208" fmla="*/ 1386798 w 2082123"/>
                <a:gd name="connsiteY208" fmla="*/ 1430430 h 3259230"/>
                <a:gd name="connsiteX209" fmla="*/ 1415373 w 2082123"/>
                <a:gd name="connsiteY209" fmla="*/ 1406617 h 3259230"/>
                <a:gd name="connsiteX210" fmla="*/ 1424898 w 2082123"/>
                <a:gd name="connsiteY210" fmla="*/ 1378042 h 3259230"/>
                <a:gd name="connsiteX211" fmla="*/ 1405848 w 2082123"/>
                <a:gd name="connsiteY211" fmla="*/ 1325655 h 3259230"/>
                <a:gd name="connsiteX212" fmla="*/ 1377273 w 2082123"/>
                <a:gd name="connsiteY212" fmla="*/ 1301842 h 3259230"/>
                <a:gd name="connsiteX213" fmla="*/ 1367748 w 2082123"/>
                <a:gd name="connsiteY213" fmla="*/ 1287555 h 3259230"/>
                <a:gd name="connsiteX214" fmla="*/ 1353460 w 2082123"/>
                <a:gd name="connsiteY214" fmla="*/ 1268505 h 3259230"/>
                <a:gd name="connsiteX215" fmla="*/ 1334410 w 2082123"/>
                <a:gd name="connsiteY215" fmla="*/ 1239930 h 3259230"/>
                <a:gd name="connsiteX216" fmla="*/ 1320123 w 2082123"/>
                <a:gd name="connsiteY216" fmla="*/ 1230405 h 3259230"/>
                <a:gd name="connsiteX217" fmla="*/ 1305835 w 2082123"/>
                <a:gd name="connsiteY217" fmla="*/ 1201830 h 3259230"/>
                <a:gd name="connsiteX218" fmla="*/ 1296310 w 2082123"/>
                <a:gd name="connsiteY218" fmla="*/ 1173255 h 3259230"/>
                <a:gd name="connsiteX219" fmla="*/ 1291548 w 2082123"/>
                <a:gd name="connsiteY219" fmla="*/ 1158967 h 3259230"/>
                <a:gd name="connsiteX220" fmla="*/ 1286785 w 2082123"/>
                <a:gd name="connsiteY220" fmla="*/ 1144680 h 3259230"/>
                <a:gd name="connsiteX221" fmla="*/ 1277260 w 2082123"/>
                <a:gd name="connsiteY221" fmla="*/ 1111342 h 3259230"/>
                <a:gd name="connsiteX222" fmla="*/ 1262973 w 2082123"/>
                <a:gd name="connsiteY222" fmla="*/ 1101817 h 3259230"/>
                <a:gd name="connsiteX223" fmla="*/ 1239160 w 2082123"/>
                <a:gd name="connsiteY223" fmla="*/ 1106580 h 3259230"/>
                <a:gd name="connsiteX224" fmla="*/ 1162960 w 2082123"/>
                <a:gd name="connsiteY224" fmla="*/ 1097055 h 3259230"/>
                <a:gd name="connsiteX225" fmla="*/ 1153435 w 2082123"/>
                <a:gd name="connsiteY225" fmla="*/ 1068480 h 3259230"/>
                <a:gd name="connsiteX226" fmla="*/ 1158198 w 2082123"/>
                <a:gd name="connsiteY226" fmla="*/ 1006567 h 3259230"/>
                <a:gd name="connsiteX227" fmla="*/ 1167723 w 2082123"/>
                <a:gd name="connsiteY227" fmla="*/ 992280 h 3259230"/>
                <a:gd name="connsiteX228" fmla="*/ 1196298 w 2082123"/>
                <a:gd name="connsiteY228" fmla="*/ 968467 h 3259230"/>
                <a:gd name="connsiteX229" fmla="*/ 1210585 w 2082123"/>
                <a:gd name="connsiteY229" fmla="*/ 963705 h 3259230"/>
                <a:gd name="connsiteX230" fmla="*/ 1220110 w 2082123"/>
                <a:gd name="connsiteY230" fmla="*/ 949417 h 3259230"/>
                <a:gd name="connsiteX231" fmla="*/ 1248685 w 2082123"/>
                <a:gd name="connsiteY231" fmla="*/ 930367 h 3259230"/>
                <a:gd name="connsiteX232" fmla="*/ 1258210 w 2082123"/>
                <a:gd name="connsiteY232" fmla="*/ 901792 h 3259230"/>
                <a:gd name="connsiteX233" fmla="*/ 1262973 w 2082123"/>
                <a:gd name="connsiteY233" fmla="*/ 887505 h 3259230"/>
                <a:gd name="connsiteX234" fmla="*/ 1272498 w 2082123"/>
                <a:gd name="connsiteY234" fmla="*/ 873217 h 3259230"/>
                <a:gd name="connsiteX235" fmla="*/ 1267735 w 2082123"/>
                <a:gd name="connsiteY235" fmla="*/ 811305 h 3259230"/>
                <a:gd name="connsiteX236" fmla="*/ 1262973 w 2082123"/>
                <a:gd name="connsiteY236" fmla="*/ 797017 h 3259230"/>
                <a:gd name="connsiteX237" fmla="*/ 1248685 w 2082123"/>
                <a:gd name="connsiteY237" fmla="*/ 787492 h 3259230"/>
                <a:gd name="connsiteX238" fmla="*/ 1239160 w 2082123"/>
                <a:gd name="connsiteY238" fmla="*/ 758917 h 3259230"/>
                <a:gd name="connsiteX239" fmla="*/ 1234398 w 2082123"/>
                <a:gd name="connsiteY239" fmla="*/ 744630 h 3259230"/>
                <a:gd name="connsiteX240" fmla="*/ 1229635 w 2082123"/>
                <a:gd name="connsiteY240" fmla="*/ 725580 h 3259230"/>
                <a:gd name="connsiteX241" fmla="*/ 1224873 w 2082123"/>
                <a:gd name="connsiteY241" fmla="*/ 687480 h 3259230"/>
                <a:gd name="connsiteX242" fmla="*/ 1220110 w 2082123"/>
                <a:gd name="connsiteY242" fmla="*/ 673192 h 3259230"/>
                <a:gd name="connsiteX243" fmla="*/ 1210585 w 2082123"/>
                <a:gd name="connsiteY243" fmla="*/ 630330 h 3259230"/>
                <a:gd name="connsiteX244" fmla="*/ 1215348 w 2082123"/>
                <a:gd name="connsiteY244" fmla="*/ 596992 h 3259230"/>
                <a:gd name="connsiteX245" fmla="*/ 1220110 w 2082123"/>
                <a:gd name="connsiteY245" fmla="*/ 582705 h 3259230"/>
                <a:gd name="connsiteX246" fmla="*/ 1239160 w 2082123"/>
                <a:gd name="connsiteY246" fmla="*/ 577942 h 3259230"/>
                <a:gd name="connsiteX247" fmla="*/ 1262973 w 2082123"/>
                <a:gd name="connsiteY247" fmla="*/ 554130 h 3259230"/>
                <a:gd name="connsiteX248" fmla="*/ 1291548 w 2082123"/>
                <a:gd name="connsiteY248" fmla="*/ 525555 h 3259230"/>
                <a:gd name="connsiteX249" fmla="*/ 1296310 w 2082123"/>
                <a:gd name="connsiteY249" fmla="*/ 511267 h 3259230"/>
                <a:gd name="connsiteX250" fmla="*/ 1305835 w 2082123"/>
                <a:gd name="connsiteY250" fmla="*/ 496980 h 3259230"/>
                <a:gd name="connsiteX251" fmla="*/ 1310598 w 2082123"/>
                <a:gd name="connsiteY251" fmla="*/ 477930 h 3259230"/>
                <a:gd name="connsiteX252" fmla="*/ 1334410 w 2082123"/>
                <a:gd name="connsiteY252" fmla="*/ 411255 h 3259230"/>
                <a:gd name="connsiteX253" fmla="*/ 1343935 w 2082123"/>
                <a:gd name="connsiteY253" fmla="*/ 311242 h 3259230"/>
                <a:gd name="connsiteX254" fmla="*/ 1353460 w 2082123"/>
                <a:gd name="connsiteY254" fmla="*/ 268380 h 3259230"/>
                <a:gd name="connsiteX255" fmla="*/ 1358223 w 2082123"/>
                <a:gd name="connsiteY255" fmla="*/ 235042 h 3259230"/>
                <a:gd name="connsiteX256" fmla="*/ 1367748 w 2082123"/>
                <a:gd name="connsiteY256" fmla="*/ 206467 h 3259230"/>
                <a:gd name="connsiteX257" fmla="*/ 1372510 w 2082123"/>
                <a:gd name="connsiteY257" fmla="*/ 187417 h 3259230"/>
                <a:gd name="connsiteX258" fmla="*/ 1382035 w 2082123"/>
                <a:gd name="connsiteY258" fmla="*/ 92167 h 3259230"/>
                <a:gd name="connsiteX259" fmla="*/ 1405848 w 2082123"/>
                <a:gd name="connsiteY259" fmla="*/ 44542 h 3259230"/>
                <a:gd name="connsiteX260" fmla="*/ 1434423 w 2082123"/>
                <a:gd name="connsiteY260" fmla="*/ 20730 h 3259230"/>
                <a:gd name="connsiteX261" fmla="*/ 1462998 w 2082123"/>
                <a:gd name="connsiteY261" fmla="*/ 11205 h 3259230"/>
                <a:gd name="connsiteX262" fmla="*/ 1477285 w 2082123"/>
                <a:gd name="connsiteY262" fmla="*/ 6442 h 3259230"/>
                <a:gd name="connsiteX263" fmla="*/ 1491574 w 2082123"/>
                <a:gd name="connsiteY263" fmla="*/ 1680 h 3259230"/>
                <a:gd name="connsiteX264" fmla="*/ 1555530 w 2082123"/>
                <a:gd name="connsiteY264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110448 w 2082123"/>
                <a:gd name="connsiteY171" fmla="*/ 1868580 h 3259230"/>
                <a:gd name="connsiteX172" fmla="*/ 53298 w 2082123"/>
                <a:gd name="connsiteY172" fmla="*/ 1951924 h 3259230"/>
                <a:gd name="connsiteX173" fmla="*/ 26992 w 2082123"/>
                <a:gd name="connsiteY173" fmla="*/ 1840006 h 3259230"/>
                <a:gd name="connsiteX174" fmla="*/ 15037 w 2082123"/>
                <a:gd name="connsiteY174" fmla="*/ 1811430 h 3259230"/>
                <a:gd name="connsiteX175" fmla="*/ 5513 w 2082123"/>
                <a:gd name="connsiteY175" fmla="*/ 1773330 h 3259230"/>
                <a:gd name="connsiteX176" fmla="*/ 718 w 2082123"/>
                <a:gd name="connsiteY176" fmla="*/ 1744755 h 3259230"/>
                <a:gd name="connsiteX177" fmla="*/ 781 w 2082123"/>
                <a:gd name="connsiteY177" fmla="*/ 1716180 h 3259230"/>
                <a:gd name="connsiteX178" fmla="*/ 7911 w 2082123"/>
                <a:gd name="connsiteY178" fmla="*/ 1678079 h 3259230"/>
                <a:gd name="connsiteX179" fmla="*/ 19960 w 2082123"/>
                <a:gd name="connsiteY179" fmla="*/ 1649505 h 3259230"/>
                <a:gd name="connsiteX180" fmla="*/ 48535 w 2082123"/>
                <a:gd name="connsiteY180" fmla="*/ 1630455 h 3259230"/>
                <a:gd name="connsiteX181" fmla="*/ 67585 w 2082123"/>
                <a:gd name="connsiteY181" fmla="*/ 1616167 h 3259230"/>
                <a:gd name="connsiteX182" fmla="*/ 100923 w 2082123"/>
                <a:gd name="connsiteY182" fmla="*/ 1606642 h 3259230"/>
                <a:gd name="connsiteX183" fmla="*/ 143785 w 2082123"/>
                <a:gd name="connsiteY183" fmla="*/ 1597117 h 3259230"/>
                <a:gd name="connsiteX184" fmla="*/ 215223 w 2082123"/>
                <a:gd name="connsiteY184" fmla="*/ 1611405 h 3259230"/>
                <a:gd name="connsiteX185" fmla="*/ 229510 w 2082123"/>
                <a:gd name="connsiteY185" fmla="*/ 1620930 h 3259230"/>
                <a:gd name="connsiteX186" fmla="*/ 258085 w 2082123"/>
                <a:gd name="connsiteY186" fmla="*/ 1630455 h 3259230"/>
                <a:gd name="connsiteX187" fmla="*/ 434298 w 2082123"/>
                <a:gd name="connsiteY187" fmla="*/ 1620930 h 3259230"/>
                <a:gd name="connsiteX188" fmla="*/ 467635 w 2082123"/>
                <a:gd name="connsiteY188" fmla="*/ 1611405 h 3259230"/>
                <a:gd name="connsiteX189" fmla="*/ 486685 w 2082123"/>
                <a:gd name="connsiteY189" fmla="*/ 1606642 h 3259230"/>
                <a:gd name="connsiteX190" fmla="*/ 567648 w 2082123"/>
                <a:gd name="connsiteY190" fmla="*/ 1592355 h 3259230"/>
                <a:gd name="connsiteX191" fmla="*/ 629560 w 2082123"/>
                <a:gd name="connsiteY191" fmla="*/ 1582830 h 3259230"/>
                <a:gd name="connsiteX192" fmla="*/ 848635 w 2082123"/>
                <a:gd name="connsiteY192" fmla="*/ 1573305 h 3259230"/>
                <a:gd name="connsiteX193" fmla="*/ 877210 w 2082123"/>
                <a:gd name="connsiteY193" fmla="*/ 1559017 h 3259230"/>
                <a:gd name="connsiteX194" fmla="*/ 915310 w 2082123"/>
                <a:gd name="connsiteY194" fmla="*/ 1549492 h 3259230"/>
                <a:gd name="connsiteX195" fmla="*/ 981985 w 2082123"/>
                <a:gd name="connsiteY195" fmla="*/ 1554255 h 3259230"/>
                <a:gd name="connsiteX196" fmla="*/ 1005798 w 2082123"/>
                <a:gd name="connsiteY196" fmla="*/ 1559017 h 3259230"/>
                <a:gd name="connsiteX197" fmla="*/ 1058185 w 2082123"/>
                <a:gd name="connsiteY197" fmla="*/ 1563780 h 3259230"/>
                <a:gd name="connsiteX198" fmla="*/ 1096285 w 2082123"/>
                <a:gd name="connsiteY198" fmla="*/ 1554255 h 3259230"/>
                <a:gd name="connsiteX199" fmla="*/ 1148673 w 2082123"/>
                <a:gd name="connsiteY199" fmla="*/ 1539967 h 3259230"/>
                <a:gd name="connsiteX200" fmla="*/ 1215348 w 2082123"/>
                <a:gd name="connsiteY200" fmla="*/ 1535205 h 3259230"/>
                <a:gd name="connsiteX201" fmla="*/ 1262973 w 2082123"/>
                <a:gd name="connsiteY201" fmla="*/ 1530442 h 3259230"/>
                <a:gd name="connsiteX202" fmla="*/ 1277260 w 2082123"/>
                <a:gd name="connsiteY202" fmla="*/ 1525680 h 3259230"/>
                <a:gd name="connsiteX203" fmla="*/ 1282023 w 2082123"/>
                <a:gd name="connsiteY203" fmla="*/ 1511392 h 3259230"/>
                <a:gd name="connsiteX204" fmla="*/ 1291548 w 2082123"/>
                <a:gd name="connsiteY204" fmla="*/ 1497105 h 3259230"/>
                <a:gd name="connsiteX205" fmla="*/ 1320123 w 2082123"/>
                <a:gd name="connsiteY205" fmla="*/ 1473292 h 3259230"/>
                <a:gd name="connsiteX206" fmla="*/ 1329648 w 2082123"/>
                <a:gd name="connsiteY206" fmla="*/ 1459005 h 3259230"/>
                <a:gd name="connsiteX207" fmla="*/ 1358223 w 2082123"/>
                <a:gd name="connsiteY207" fmla="*/ 1439955 h 3259230"/>
                <a:gd name="connsiteX208" fmla="*/ 1386798 w 2082123"/>
                <a:gd name="connsiteY208" fmla="*/ 1430430 h 3259230"/>
                <a:gd name="connsiteX209" fmla="*/ 1415373 w 2082123"/>
                <a:gd name="connsiteY209" fmla="*/ 1406617 h 3259230"/>
                <a:gd name="connsiteX210" fmla="*/ 1424898 w 2082123"/>
                <a:gd name="connsiteY210" fmla="*/ 1378042 h 3259230"/>
                <a:gd name="connsiteX211" fmla="*/ 1405848 w 2082123"/>
                <a:gd name="connsiteY211" fmla="*/ 1325655 h 3259230"/>
                <a:gd name="connsiteX212" fmla="*/ 1377273 w 2082123"/>
                <a:gd name="connsiteY212" fmla="*/ 1301842 h 3259230"/>
                <a:gd name="connsiteX213" fmla="*/ 1367748 w 2082123"/>
                <a:gd name="connsiteY213" fmla="*/ 1287555 h 3259230"/>
                <a:gd name="connsiteX214" fmla="*/ 1353460 w 2082123"/>
                <a:gd name="connsiteY214" fmla="*/ 1268505 h 3259230"/>
                <a:gd name="connsiteX215" fmla="*/ 1334410 w 2082123"/>
                <a:gd name="connsiteY215" fmla="*/ 1239930 h 3259230"/>
                <a:gd name="connsiteX216" fmla="*/ 1320123 w 2082123"/>
                <a:gd name="connsiteY216" fmla="*/ 1230405 h 3259230"/>
                <a:gd name="connsiteX217" fmla="*/ 1305835 w 2082123"/>
                <a:gd name="connsiteY217" fmla="*/ 1201830 h 3259230"/>
                <a:gd name="connsiteX218" fmla="*/ 1296310 w 2082123"/>
                <a:gd name="connsiteY218" fmla="*/ 1173255 h 3259230"/>
                <a:gd name="connsiteX219" fmla="*/ 1291548 w 2082123"/>
                <a:gd name="connsiteY219" fmla="*/ 1158967 h 3259230"/>
                <a:gd name="connsiteX220" fmla="*/ 1286785 w 2082123"/>
                <a:gd name="connsiteY220" fmla="*/ 1144680 h 3259230"/>
                <a:gd name="connsiteX221" fmla="*/ 1277260 w 2082123"/>
                <a:gd name="connsiteY221" fmla="*/ 1111342 h 3259230"/>
                <a:gd name="connsiteX222" fmla="*/ 1262973 w 2082123"/>
                <a:gd name="connsiteY222" fmla="*/ 1101817 h 3259230"/>
                <a:gd name="connsiteX223" fmla="*/ 1239160 w 2082123"/>
                <a:gd name="connsiteY223" fmla="*/ 1106580 h 3259230"/>
                <a:gd name="connsiteX224" fmla="*/ 1162960 w 2082123"/>
                <a:gd name="connsiteY224" fmla="*/ 1097055 h 3259230"/>
                <a:gd name="connsiteX225" fmla="*/ 1153435 w 2082123"/>
                <a:gd name="connsiteY225" fmla="*/ 1068480 h 3259230"/>
                <a:gd name="connsiteX226" fmla="*/ 1158198 w 2082123"/>
                <a:gd name="connsiteY226" fmla="*/ 1006567 h 3259230"/>
                <a:gd name="connsiteX227" fmla="*/ 1167723 w 2082123"/>
                <a:gd name="connsiteY227" fmla="*/ 992280 h 3259230"/>
                <a:gd name="connsiteX228" fmla="*/ 1196298 w 2082123"/>
                <a:gd name="connsiteY228" fmla="*/ 968467 h 3259230"/>
                <a:gd name="connsiteX229" fmla="*/ 1210585 w 2082123"/>
                <a:gd name="connsiteY229" fmla="*/ 963705 h 3259230"/>
                <a:gd name="connsiteX230" fmla="*/ 1220110 w 2082123"/>
                <a:gd name="connsiteY230" fmla="*/ 949417 h 3259230"/>
                <a:gd name="connsiteX231" fmla="*/ 1248685 w 2082123"/>
                <a:gd name="connsiteY231" fmla="*/ 930367 h 3259230"/>
                <a:gd name="connsiteX232" fmla="*/ 1258210 w 2082123"/>
                <a:gd name="connsiteY232" fmla="*/ 901792 h 3259230"/>
                <a:gd name="connsiteX233" fmla="*/ 1262973 w 2082123"/>
                <a:gd name="connsiteY233" fmla="*/ 887505 h 3259230"/>
                <a:gd name="connsiteX234" fmla="*/ 1272498 w 2082123"/>
                <a:gd name="connsiteY234" fmla="*/ 873217 h 3259230"/>
                <a:gd name="connsiteX235" fmla="*/ 1267735 w 2082123"/>
                <a:gd name="connsiteY235" fmla="*/ 811305 h 3259230"/>
                <a:gd name="connsiteX236" fmla="*/ 1262973 w 2082123"/>
                <a:gd name="connsiteY236" fmla="*/ 797017 h 3259230"/>
                <a:gd name="connsiteX237" fmla="*/ 1248685 w 2082123"/>
                <a:gd name="connsiteY237" fmla="*/ 787492 h 3259230"/>
                <a:gd name="connsiteX238" fmla="*/ 1239160 w 2082123"/>
                <a:gd name="connsiteY238" fmla="*/ 758917 h 3259230"/>
                <a:gd name="connsiteX239" fmla="*/ 1234398 w 2082123"/>
                <a:gd name="connsiteY239" fmla="*/ 744630 h 3259230"/>
                <a:gd name="connsiteX240" fmla="*/ 1229635 w 2082123"/>
                <a:gd name="connsiteY240" fmla="*/ 725580 h 3259230"/>
                <a:gd name="connsiteX241" fmla="*/ 1224873 w 2082123"/>
                <a:gd name="connsiteY241" fmla="*/ 687480 h 3259230"/>
                <a:gd name="connsiteX242" fmla="*/ 1220110 w 2082123"/>
                <a:gd name="connsiteY242" fmla="*/ 673192 h 3259230"/>
                <a:gd name="connsiteX243" fmla="*/ 1210585 w 2082123"/>
                <a:gd name="connsiteY243" fmla="*/ 630330 h 3259230"/>
                <a:gd name="connsiteX244" fmla="*/ 1215348 w 2082123"/>
                <a:gd name="connsiteY244" fmla="*/ 596992 h 3259230"/>
                <a:gd name="connsiteX245" fmla="*/ 1220110 w 2082123"/>
                <a:gd name="connsiteY245" fmla="*/ 582705 h 3259230"/>
                <a:gd name="connsiteX246" fmla="*/ 1239160 w 2082123"/>
                <a:gd name="connsiteY246" fmla="*/ 577942 h 3259230"/>
                <a:gd name="connsiteX247" fmla="*/ 1262973 w 2082123"/>
                <a:gd name="connsiteY247" fmla="*/ 554130 h 3259230"/>
                <a:gd name="connsiteX248" fmla="*/ 1291548 w 2082123"/>
                <a:gd name="connsiteY248" fmla="*/ 525555 h 3259230"/>
                <a:gd name="connsiteX249" fmla="*/ 1296310 w 2082123"/>
                <a:gd name="connsiteY249" fmla="*/ 511267 h 3259230"/>
                <a:gd name="connsiteX250" fmla="*/ 1305835 w 2082123"/>
                <a:gd name="connsiteY250" fmla="*/ 496980 h 3259230"/>
                <a:gd name="connsiteX251" fmla="*/ 1310598 w 2082123"/>
                <a:gd name="connsiteY251" fmla="*/ 477930 h 3259230"/>
                <a:gd name="connsiteX252" fmla="*/ 1334410 w 2082123"/>
                <a:gd name="connsiteY252" fmla="*/ 411255 h 3259230"/>
                <a:gd name="connsiteX253" fmla="*/ 1343935 w 2082123"/>
                <a:gd name="connsiteY253" fmla="*/ 311242 h 3259230"/>
                <a:gd name="connsiteX254" fmla="*/ 1353460 w 2082123"/>
                <a:gd name="connsiteY254" fmla="*/ 268380 h 3259230"/>
                <a:gd name="connsiteX255" fmla="*/ 1358223 w 2082123"/>
                <a:gd name="connsiteY255" fmla="*/ 235042 h 3259230"/>
                <a:gd name="connsiteX256" fmla="*/ 1367748 w 2082123"/>
                <a:gd name="connsiteY256" fmla="*/ 206467 h 3259230"/>
                <a:gd name="connsiteX257" fmla="*/ 1372510 w 2082123"/>
                <a:gd name="connsiteY257" fmla="*/ 187417 h 3259230"/>
                <a:gd name="connsiteX258" fmla="*/ 1382035 w 2082123"/>
                <a:gd name="connsiteY258" fmla="*/ 92167 h 3259230"/>
                <a:gd name="connsiteX259" fmla="*/ 1405848 w 2082123"/>
                <a:gd name="connsiteY259" fmla="*/ 44542 h 3259230"/>
                <a:gd name="connsiteX260" fmla="*/ 1434423 w 2082123"/>
                <a:gd name="connsiteY260" fmla="*/ 20730 h 3259230"/>
                <a:gd name="connsiteX261" fmla="*/ 1462998 w 2082123"/>
                <a:gd name="connsiteY261" fmla="*/ 11205 h 3259230"/>
                <a:gd name="connsiteX262" fmla="*/ 1477285 w 2082123"/>
                <a:gd name="connsiteY262" fmla="*/ 6442 h 3259230"/>
                <a:gd name="connsiteX263" fmla="*/ 1491574 w 2082123"/>
                <a:gd name="connsiteY263" fmla="*/ 1680 h 3259230"/>
                <a:gd name="connsiteX264" fmla="*/ 1555530 w 2082123"/>
                <a:gd name="connsiteY264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110448 w 2082123"/>
                <a:gd name="connsiteY171" fmla="*/ 1868580 h 3259230"/>
                <a:gd name="connsiteX172" fmla="*/ 53298 w 2082123"/>
                <a:gd name="connsiteY172" fmla="*/ 1854292 h 3259230"/>
                <a:gd name="connsiteX173" fmla="*/ 26992 w 2082123"/>
                <a:gd name="connsiteY173" fmla="*/ 1840006 h 3259230"/>
                <a:gd name="connsiteX174" fmla="*/ 15037 w 2082123"/>
                <a:gd name="connsiteY174" fmla="*/ 1811430 h 3259230"/>
                <a:gd name="connsiteX175" fmla="*/ 5513 w 2082123"/>
                <a:gd name="connsiteY175" fmla="*/ 1773330 h 3259230"/>
                <a:gd name="connsiteX176" fmla="*/ 718 w 2082123"/>
                <a:gd name="connsiteY176" fmla="*/ 1744755 h 3259230"/>
                <a:gd name="connsiteX177" fmla="*/ 781 w 2082123"/>
                <a:gd name="connsiteY177" fmla="*/ 1716180 h 3259230"/>
                <a:gd name="connsiteX178" fmla="*/ 7911 w 2082123"/>
                <a:gd name="connsiteY178" fmla="*/ 1678079 h 3259230"/>
                <a:gd name="connsiteX179" fmla="*/ 19960 w 2082123"/>
                <a:gd name="connsiteY179" fmla="*/ 1649505 h 3259230"/>
                <a:gd name="connsiteX180" fmla="*/ 48535 w 2082123"/>
                <a:gd name="connsiteY180" fmla="*/ 1630455 h 3259230"/>
                <a:gd name="connsiteX181" fmla="*/ 67585 w 2082123"/>
                <a:gd name="connsiteY181" fmla="*/ 1616167 h 3259230"/>
                <a:gd name="connsiteX182" fmla="*/ 100923 w 2082123"/>
                <a:gd name="connsiteY182" fmla="*/ 1606642 h 3259230"/>
                <a:gd name="connsiteX183" fmla="*/ 143785 w 2082123"/>
                <a:gd name="connsiteY183" fmla="*/ 1597117 h 3259230"/>
                <a:gd name="connsiteX184" fmla="*/ 215223 w 2082123"/>
                <a:gd name="connsiteY184" fmla="*/ 1611405 h 3259230"/>
                <a:gd name="connsiteX185" fmla="*/ 229510 w 2082123"/>
                <a:gd name="connsiteY185" fmla="*/ 1620930 h 3259230"/>
                <a:gd name="connsiteX186" fmla="*/ 258085 w 2082123"/>
                <a:gd name="connsiteY186" fmla="*/ 1630455 h 3259230"/>
                <a:gd name="connsiteX187" fmla="*/ 434298 w 2082123"/>
                <a:gd name="connsiteY187" fmla="*/ 1620930 h 3259230"/>
                <a:gd name="connsiteX188" fmla="*/ 467635 w 2082123"/>
                <a:gd name="connsiteY188" fmla="*/ 1611405 h 3259230"/>
                <a:gd name="connsiteX189" fmla="*/ 486685 w 2082123"/>
                <a:gd name="connsiteY189" fmla="*/ 1606642 h 3259230"/>
                <a:gd name="connsiteX190" fmla="*/ 567648 w 2082123"/>
                <a:gd name="connsiteY190" fmla="*/ 1592355 h 3259230"/>
                <a:gd name="connsiteX191" fmla="*/ 629560 w 2082123"/>
                <a:gd name="connsiteY191" fmla="*/ 1582830 h 3259230"/>
                <a:gd name="connsiteX192" fmla="*/ 848635 w 2082123"/>
                <a:gd name="connsiteY192" fmla="*/ 1573305 h 3259230"/>
                <a:gd name="connsiteX193" fmla="*/ 877210 w 2082123"/>
                <a:gd name="connsiteY193" fmla="*/ 1559017 h 3259230"/>
                <a:gd name="connsiteX194" fmla="*/ 915310 w 2082123"/>
                <a:gd name="connsiteY194" fmla="*/ 1549492 h 3259230"/>
                <a:gd name="connsiteX195" fmla="*/ 981985 w 2082123"/>
                <a:gd name="connsiteY195" fmla="*/ 1554255 h 3259230"/>
                <a:gd name="connsiteX196" fmla="*/ 1005798 w 2082123"/>
                <a:gd name="connsiteY196" fmla="*/ 1559017 h 3259230"/>
                <a:gd name="connsiteX197" fmla="*/ 1058185 w 2082123"/>
                <a:gd name="connsiteY197" fmla="*/ 1563780 h 3259230"/>
                <a:gd name="connsiteX198" fmla="*/ 1096285 w 2082123"/>
                <a:gd name="connsiteY198" fmla="*/ 1554255 h 3259230"/>
                <a:gd name="connsiteX199" fmla="*/ 1148673 w 2082123"/>
                <a:gd name="connsiteY199" fmla="*/ 1539967 h 3259230"/>
                <a:gd name="connsiteX200" fmla="*/ 1215348 w 2082123"/>
                <a:gd name="connsiteY200" fmla="*/ 1535205 h 3259230"/>
                <a:gd name="connsiteX201" fmla="*/ 1262973 w 2082123"/>
                <a:gd name="connsiteY201" fmla="*/ 1530442 h 3259230"/>
                <a:gd name="connsiteX202" fmla="*/ 1277260 w 2082123"/>
                <a:gd name="connsiteY202" fmla="*/ 1525680 h 3259230"/>
                <a:gd name="connsiteX203" fmla="*/ 1282023 w 2082123"/>
                <a:gd name="connsiteY203" fmla="*/ 1511392 h 3259230"/>
                <a:gd name="connsiteX204" fmla="*/ 1291548 w 2082123"/>
                <a:gd name="connsiteY204" fmla="*/ 1497105 h 3259230"/>
                <a:gd name="connsiteX205" fmla="*/ 1320123 w 2082123"/>
                <a:gd name="connsiteY205" fmla="*/ 1473292 h 3259230"/>
                <a:gd name="connsiteX206" fmla="*/ 1329648 w 2082123"/>
                <a:gd name="connsiteY206" fmla="*/ 1459005 h 3259230"/>
                <a:gd name="connsiteX207" fmla="*/ 1358223 w 2082123"/>
                <a:gd name="connsiteY207" fmla="*/ 1439955 h 3259230"/>
                <a:gd name="connsiteX208" fmla="*/ 1386798 w 2082123"/>
                <a:gd name="connsiteY208" fmla="*/ 1430430 h 3259230"/>
                <a:gd name="connsiteX209" fmla="*/ 1415373 w 2082123"/>
                <a:gd name="connsiteY209" fmla="*/ 1406617 h 3259230"/>
                <a:gd name="connsiteX210" fmla="*/ 1424898 w 2082123"/>
                <a:gd name="connsiteY210" fmla="*/ 1378042 h 3259230"/>
                <a:gd name="connsiteX211" fmla="*/ 1405848 w 2082123"/>
                <a:gd name="connsiteY211" fmla="*/ 1325655 h 3259230"/>
                <a:gd name="connsiteX212" fmla="*/ 1377273 w 2082123"/>
                <a:gd name="connsiteY212" fmla="*/ 1301842 h 3259230"/>
                <a:gd name="connsiteX213" fmla="*/ 1367748 w 2082123"/>
                <a:gd name="connsiteY213" fmla="*/ 1287555 h 3259230"/>
                <a:gd name="connsiteX214" fmla="*/ 1353460 w 2082123"/>
                <a:gd name="connsiteY214" fmla="*/ 1268505 h 3259230"/>
                <a:gd name="connsiteX215" fmla="*/ 1334410 w 2082123"/>
                <a:gd name="connsiteY215" fmla="*/ 1239930 h 3259230"/>
                <a:gd name="connsiteX216" fmla="*/ 1320123 w 2082123"/>
                <a:gd name="connsiteY216" fmla="*/ 1230405 h 3259230"/>
                <a:gd name="connsiteX217" fmla="*/ 1305835 w 2082123"/>
                <a:gd name="connsiteY217" fmla="*/ 1201830 h 3259230"/>
                <a:gd name="connsiteX218" fmla="*/ 1296310 w 2082123"/>
                <a:gd name="connsiteY218" fmla="*/ 1173255 h 3259230"/>
                <a:gd name="connsiteX219" fmla="*/ 1291548 w 2082123"/>
                <a:gd name="connsiteY219" fmla="*/ 1158967 h 3259230"/>
                <a:gd name="connsiteX220" fmla="*/ 1286785 w 2082123"/>
                <a:gd name="connsiteY220" fmla="*/ 1144680 h 3259230"/>
                <a:gd name="connsiteX221" fmla="*/ 1277260 w 2082123"/>
                <a:gd name="connsiteY221" fmla="*/ 1111342 h 3259230"/>
                <a:gd name="connsiteX222" fmla="*/ 1262973 w 2082123"/>
                <a:gd name="connsiteY222" fmla="*/ 1101817 h 3259230"/>
                <a:gd name="connsiteX223" fmla="*/ 1239160 w 2082123"/>
                <a:gd name="connsiteY223" fmla="*/ 1106580 h 3259230"/>
                <a:gd name="connsiteX224" fmla="*/ 1162960 w 2082123"/>
                <a:gd name="connsiteY224" fmla="*/ 1097055 h 3259230"/>
                <a:gd name="connsiteX225" fmla="*/ 1153435 w 2082123"/>
                <a:gd name="connsiteY225" fmla="*/ 1068480 h 3259230"/>
                <a:gd name="connsiteX226" fmla="*/ 1158198 w 2082123"/>
                <a:gd name="connsiteY226" fmla="*/ 1006567 h 3259230"/>
                <a:gd name="connsiteX227" fmla="*/ 1167723 w 2082123"/>
                <a:gd name="connsiteY227" fmla="*/ 992280 h 3259230"/>
                <a:gd name="connsiteX228" fmla="*/ 1196298 w 2082123"/>
                <a:gd name="connsiteY228" fmla="*/ 968467 h 3259230"/>
                <a:gd name="connsiteX229" fmla="*/ 1210585 w 2082123"/>
                <a:gd name="connsiteY229" fmla="*/ 963705 h 3259230"/>
                <a:gd name="connsiteX230" fmla="*/ 1220110 w 2082123"/>
                <a:gd name="connsiteY230" fmla="*/ 949417 h 3259230"/>
                <a:gd name="connsiteX231" fmla="*/ 1248685 w 2082123"/>
                <a:gd name="connsiteY231" fmla="*/ 930367 h 3259230"/>
                <a:gd name="connsiteX232" fmla="*/ 1258210 w 2082123"/>
                <a:gd name="connsiteY232" fmla="*/ 901792 h 3259230"/>
                <a:gd name="connsiteX233" fmla="*/ 1262973 w 2082123"/>
                <a:gd name="connsiteY233" fmla="*/ 887505 h 3259230"/>
                <a:gd name="connsiteX234" fmla="*/ 1272498 w 2082123"/>
                <a:gd name="connsiteY234" fmla="*/ 873217 h 3259230"/>
                <a:gd name="connsiteX235" fmla="*/ 1267735 w 2082123"/>
                <a:gd name="connsiteY235" fmla="*/ 811305 h 3259230"/>
                <a:gd name="connsiteX236" fmla="*/ 1262973 w 2082123"/>
                <a:gd name="connsiteY236" fmla="*/ 797017 h 3259230"/>
                <a:gd name="connsiteX237" fmla="*/ 1248685 w 2082123"/>
                <a:gd name="connsiteY237" fmla="*/ 787492 h 3259230"/>
                <a:gd name="connsiteX238" fmla="*/ 1239160 w 2082123"/>
                <a:gd name="connsiteY238" fmla="*/ 758917 h 3259230"/>
                <a:gd name="connsiteX239" fmla="*/ 1234398 w 2082123"/>
                <a:gd name="connsiteY239" fmla="*/ 744630 h 3259230"/>
                <a:gd name="connsiteX240" fmla="*/ 1229635 w 2082123"/>
                <a:gd name="connsiteY240" fmla="*/ 725580 h 3259230"/>
                <a:gd name="connsiteX241" fmla="*/ 1224873 w 2082123"/>
                <a:gd name="connsiteY241" fmla="*/ 687480 h 3259230"/>
                <a:gd name="connsiteX242" fmla="*/ 1220110 w 2082123"/>
                <a:gd name="connsiteY242" fmla="*/ 673192 h 3259230"/>
                <a:gd name="connsiteX243" fmla="*/ 1210585 w 2082123"/>
                <a:gd name="connsiteY243" fmla="*/ 630330 h 3259230"/>
                <a:gd name="connsiteX244" fmla="*/ 1215348 w 2082123"/>
                <a:gd name="connsiteY244" fmla="*/ 596992 h 3259230"/>
                <a:gd name="connsiteX245" fmla="*/ 1220110 w 2082123"/>
                <a:gd name="connsiteY245" fmla="*/ 582705 h 3259230"/>
                <a:gd name="connsiteX246" fmla="*/ 1239160 w 2082123"/>
                <a:gd name="connsiteY246" fmla="*/ 577942 h 3259230"/>
                <a:gd name="connsiteX247" fmla="*/ 1262973 w 2082123"/>
                <a:gd name="connsiteY247" fmla="*/ 554130 h 3259230"/>
                <a:gd name="connsiteX248" fmla="*/ 1291548 w 2082123"/>
                <a:gd name="connsiteY248" fmla="*/ 525555 h 3259230"/>
                <a:gd name="connsiteX249" fmla="*/ 1296310 w 2082123"/>
                <a:gd name="connsiteY249" fmla="*/ 511267 h 3259230"/>
                <a:gd name="connsiteX250" fmla="*/ 1305835 w 2082123"/>
                <a:gd name="connsiteY250" fmla="*/ 496980 h 3259230"/>
                <a:gd name="connsiteX251" fmla="*/ 1310598 w 2082123"/>
                <a:gd name="connsiteY251" fmla="*/ 477930 h 3259230"/>
                <a:gd name="connsiteX252" fmla="*/ 1334410 w 2082123"/>
                <a:gd name="connsiteY252" fmla="*/ 411255 h 3259230"/>
                <a:gd name="connsiteX253" fmla="*/ 1343935 w 2082123"/>
                <a:gd name="connsiteY253" fmla="*/ 311242 h 3259230"/>
                <a:gd name="connsiteX254" fmla="*/ 1353460 w 2082123"/>
                <a:gd name="connsiteY254" fmla="*/ 268380 h 3259230"/>
                <a:gd name="connsiteX255" fmla="*/ 1358223 w 2082123"/>
                <a:gd name="connsiteY255" fmla="*/ 235042 h 3259230"/>
                <a:gd name="connsiteX256" fmla="*/ 1367748 w 2082123"/>
                <a:gd name="connsiteY256" fmla="*/ 206467 h 3259230"/>
                <a:gd name="connsiteX257" fmla="*/ 1372510 w 2082123"/>
                <a:gd name="connsiteY257" fmla="*/ 187417 h 3259230"/>
                <a:gd name="connsiteX258" fmla="*/ 1382035 w 2082123"/>
                <a:gd name="connsiteY258" fmla="*/ 92167 h 3259230"/>
                <a:gd name="connsiteX259" fmla="*/ 1405848 w 2082123"/>
                <a:gd name="connsiteY259" fmla="*/ 44542 h 3259230"/>
                <a:gd name="connsiteX260" fmla="*/ 1434423 w 2082123"/>
                <a:gd name="connsiteY260" fmla="*/ 20730 h 3259230"/>
                <a:gd name="connsiteX261" fmla="*/ 1462998 w 2082123"/>
                <a:gd name="connsiteY261" fmla="*/ 11205 h 3259230"/>
                <a:gd name="connsiteX262" fmla="*/ 1477285 w 2082123"/>
                <a:gd name="connsiteY262" fmla="*/ 6442 h 3259230"/>
                <a:gd name="connsiteX263" fmla="*/ 1491574 w 2082123"/>
                <a:gd name="connsiteY263" fmla="*/ 1680 h 3259230"/>
                <a:gd name="connsiteX264" fmla="*/ 1555530 w 2082123"/>
                <a:gd name="connsiteY264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1854292 h 3259230"/>
                <a:gd name="connsiteX172" fmla="*/ 26992 w 2082123"/>
                <a:gd name="connsiteY172" fmla="*/ 1840006 h 3259230"/>
                <a:gd name="connsiteX173" fmla="*/ 15037 w 2082123"/>
                <a:gd name="connsiteY173" fmla="*/ 1811430 h 3259230"/>
                <a:gd name="connsiteX174" fmla="*/ 5513 w 2082123"/>
                <a:gd name="connsiteY174" fmla="*/ 1773330 h 3259230"/>
                <a:gd name="connsiteX175" fmla="*/ 718 w 2082123"/>
                <a:gd name="connsiteY175" fmla="*/ 1744755 h 3259230"/>
                <a:gd name="connsiteX176" fmla="*/ 781 w 2082123"/>
                <a:gd name="connsiteY176" fmla="*/ 1716180 h 3259230"/>
                <a:gd name="connsiteX177" fmla="*/ 7911 w 2082123"/>
                <a:gd name="connsiteY177" fmla="*/ 1678079 h 3259230"/>
                <a:gd name="connsiteX178" fmla="*/ 19960 w 2082123"/>
                <a:gd name="connsiteY178" fmla="*/ 1649505 h 3259230"/>
                <a:gd name="connsiteX179" fmla="*/ 48535 w 2082123"/>
                <a:gd name="connsiteY179" fmla="*/ 1630455 h 3259230"/>
                <a:gd name="connsiteX180" fmla="*/ 67585 w 2082123"/>
                <a:gd name="connsiteY180" fmla="*/ 1616167 h 3259230"/>
                <a:gd name="connsiteX181" fmla="*/ 100923 w 2082123"/>
                <a:gd name="connsiteY181" fmla="*/ 1606642 h 3259230"/>
                <a:gd name="connsiteX182" fmla="*/ 143785 w 2082123"/>
                <a:gd name="connsiteY182" fmla="*/ 1597117 h 3259230"/>
                <a:gd name="connsiteX183" fmla="*/ 215223 w 2082123"/>
                <a:gd name="connsiteY183" fmla="*/ 1611405 h 3259230"/>
                <a:gd name="connsiteX184" fmla="*/ 229510 w 2082123"/>
                <a:gd name="connsiteY184" fmla="*/ 1620930 h 3259230"/>
                <a:gd name="connsiteX185" fmla="*/ 258085 w 2082123"/>
                <a:gd name="connsiteY185" fmla="*/ 1630455 h 3259230"/>
                <a:gd name="connsiteX186" fmla="*/ 434298 w 2082123"/>
                <a:gd name="connsiteY186" fmla="*/ 1620930 h 3259230"/>
                <a:gd name="connsiteX187" fmla="*/ 467635 w 2082123"/>
                <a:gd name="connsiteY187" fmla="*/ 1611405 h 3259230"/>
                <a:gd name="connsiteX188" fmla="*/ 486685 w 2082123"/>
                <a:gd name="connsiteY188" fmla="*/ 1606642 h 3259230"/>
                <a:gd name="connsiteX189" fmla="*/ 567648 w 2082123"/>
                <a:gd name="connsiteY189" fmla="*/ 1592355 h 3259230"/>
                <a:gd name="connsiteX190" fmla="*/ 629560 w 2082123"/>
                <a:gd name="connsiteY190" fmla="*/ 1582830 h 3259230"/>
                <a:gd name="connsiteX191" fmla="*/ 848635 w 2082123"/>
                <a:gd name="connsiteY191" fmla="*/ 1573305 h 3259230"/>
                <a:gd name="connsiteX192" fmla="*/ 877210 w 2082123"/>
                <a:gd name="connsiteY192" fmla="*/ 1559017 h 3259230"/>
                <a:gd name="connsiteX193" fmla="*/ 915310 w 2082123"/>
                <a:gd name="connsiteY193" fmla="*/ 1549492 h 3259230"/>
                <a:gd name="connsiteX194" fmla="*/ 981985 w 2082123"/>
                <a:gd name="connsiteY194" fmla="*/ 1554255 h 3259230"/>
                <a:gd name="connsiteX195" fmla="*/ 1005798 w 2082123"/>
                <a:gd name="connsiteY195" fmla="*/ 1559017 h 3259230"/>
                <a:gd name="connsiteX196" fmla="*/ 1058185 w 2082123"/>
                <a:gd name="connsiteY196" fmla="*/ 1563780 h 3259230"/>
                <a:gd name="connsiteX197" fmla="*/ 1096285 w 2082123"/>
                <a:gd name="connsiteY197" fmla="*/ 1554255 h 3259230"/>
                <a:gd name="connsiteX198" fmla="*/ 1148673 w 2082123"/>
                <a:gd name="connsiteY198" fmla="*/ 1539967 h 3259230"/>
                <a:gd name="connsiteX199" fmla="*/ 1215348 w 2082123"/>
                <a:gd name="connsiteY199" fmla="*/ 1535205 h 3259230"/>
                <a:gd name="connsiteX200" fmla="*/ 1262973 w 2082123"/>
                <a:gd name="connsiteY200" fmla="*/ 1530442 h 3259230"/>
                <a:gd name="connsiteX201" fmla="*/ 1277260 w 2082123"/>
                <a:gd name="connsiteY201" fmla="*/ 1525680 h 3259230"/>
                <a:gd name="connsiteX202" fmla="*/ 1282023 w 2082123"/>
                <a:gd name="connsiteY202" fmla="*/ 1511392 h 3259230"/>
                <a:gd name="connsiteX203" fmla="*/ 1291548 w 2082123"/>
                <a:gd name="connsiteY203" fmla="*/ 1497105 h 3259230"/>
                <a:gd name="connsiteX204" fmla="*/ 1320123 w 2082123"/>
                <a:gd name="connsiteY204" fmla="*/ 1473292 h 3259230"/>
                <a:gd name="connsiteX205" fmla="*/ 1329648 w 2082123"/>
                <a:gd name="connsiteY205" fmla="*/ 1459005 h 3259230"/>
                <a:gd name="connsiteX206" fmla="*/ 1358223 w 2082123"/>
                <a:gd name="connsiteY206" fmla="*/ 1439955 h 3259230"/>
                <a:gd name="connsiteX207" fmla="*/ 1386798 w 2082123"/>
                <a:gd name="connsiteY207" fmla="*/ 1430430 h 3259230"/>
                <a:gd name="connsiteX208" fmla="*/ 1415373 w 2082123"/>
                <a:gd name="connsiteY208" fmla="*/ 1406617 h 3259230"/>
                <a:gd name="connsiteX209" fmla="*/ 1424898 w 2082123"/>
                <a:gd name="connsiteY209" fmla="*/ 1378042 h 3259230"/>
                <a:gd name="connsiteX210" fmla="*/ 1405848 w 2082123"/>
                <a:gd name="connsiteY210" fmla="*/ 1325655 h 3259230"/>
                <a:gd name="connsiteX211" fmla="*/ 1377273 w 2082123"/>
                <a:gd name="connsiteY211" fmla="*/ 1301842 h 3259230"/>
                <a:gd name="connsiteX212" fmla="*/ 1367748 w 2082123"/>
                <a:gd name="connsiteY212" fmla="*/ 1287555 h 3259230"/>
                <a:gd name="connsiteX213" fmla="*/ 1353460 w 2082123"/>
                <a:gd name="connsiteY213" fmla="*/ 1268505 h 3259230"/>
                <a:gd name="connsiteX214" fmla="*/ 1334410 w 2082123"/>
                <a:gd name="connsiteY214" fmla="*/ 1239930 h 3259230"/>
                <a:gd name="connsiteX215" fmla="*/ 1320123 w 2082123"/>
                <a:gd name="connsiteY215" fmla="*/ 1230405 h 3259230"/>
                <a:gd name="connsiteX216" fmla="*/ 1305835 w 2082123"/>
                <a:gd name="connsiteY216" fmla="*/ 1201830 h 3259230"/>
                <a:gd name="connsiteX217" fmla="*/ 1296310 w 2082123"/>
                <a:gd name="connsiteY217" fmla="*/ 1173255 h 3259230"/>
                <a:gd name="connsiteX218" fmla="*/ 1291548 w 2082123"/>
                <a:gd name="connsiteY218" fmla="*/ 1158967 h 3259230"/>
                <a:gd name="connsiteX219" fmla="*/ 1286785 w 2082123"/>
                <a:gd name="connsiteY219" fmla="*/ 1144680 h 3259230"/>
                <a:gd name="connsiteX220" fmla="*/ 1277260 w 2082123"/>
                <a:gd name="connsiteY220" fmla="*/ 1111342 h 3259230"/>
                <a:gd name="connsiteX221" fmla="*/ 1262973 w 2082123"/>
                <a:gd name="connsiteY221" fmla="*/ 1101817 h 3259230"/>
                <a:gd name="connsiteX222" fmla="*/ 1239160 w 2082123"/>
                <a:gd name="connsiteY222" fmla="*/ 1106580 h 3259230"/>
                <a:gd name="connsiteX223" fmla="*/ 1162960 w 2082123"/>
                <a:gd name="connsiteY223" fmla="*/ 1097055 h 3259230"/>
                <a:gd name="connsiteX224" fmla="*/ 1153435 w 2082123"/>
                <a:gd name="connsiteY224" fmla="*/ 1068480 h 3259230"/>
                <a:gd name="connsiteX225" fmla="*/ 1158198 w 2082123"/>
                <a:gd name="connsiteY225" fmla="*/ 1006567 h 3259230"/>
                <a:gd name="connsiteX226" fmla="*/ 1167723 w 2082123"/>
                <a:gd name="connsiteY226" fmla="*/ 992280 h 3259230"/>
                <a:gd name="connsiteX227" fmla="*/ 1196298 w 2082123"/>
                <a:gd name="connsiteY227" fmla="*/ 968467 h 3259230"/>
                <a:gd name="connsiteX228" fmla="*/ 1210585 w 2082123"/>
                <a:gd name="connsiteY228" fmla="*/ 963705 h 3259230"/>
                <a:gd name="connsiteX229" fmla="*/ 1220110 w 2082123"/>
                <a:gd name="connsiteY229" fmla="*/ 949417 h 3259230"/>
                <a:gd name="connsiteX230" fmla="*/ 1248685 w 2082123"/>
                <a:gd name="connsiteY230" fmla="*/ 930367 h 3259230"/>
                <a:gd name="connsiteX231" fmla="*/ 1258210 w 2082123"/>
                <a:gd name="connsiteY231" fmla="*/ 901792 h 3259230"/>
                <a:gd name="connsiteX232" fmla="*/ 1262973 w 2082123"/>
                <a:gd name="connsiteY232" fmla="*/ 887505 h 3259230"/>
                <a:gd name="connsiteX233" fmla="*/ 1272498 w 2082123"/>
                <a:gd name="connsiteY233" fmla="*/ 873217 h 3259230"/>
                <a:gd name="connsiteX234" fmla="*/ 1267735 w 2082123"/>
                <a:gd name="connsiteY234" fmla="*/ 811305 h 3259230"/>
                <a:gd name="connsiteX235" fmla="*/ 1262973 w 2082123"/>
                <a:gd name="connsiteY235" fmla="*/ 797017 h 3259230"/>
                <a:gd name="connsiteX236" fmla="*/ 1248685 w 2082123"/>
                <a:gd name="connsiteY236" fmla="*/ 787492 h 3259230"/>
                <a:gd name="connsiteX237" fmla="*/ 1239160 w 2082123"/>
                <a:gd name="connsiteY237" fmla="*/ 758917 h 3259230"/>
                <a:gd name="connsiteX238" fmla="*/ 1234398 w 2082123"/>
                <a:gd name="connsiteY238" fmla="*/ 744630 h 3259230"/>
                <a:gd name="connsiteX239" fmla="*/ 1229635 w 2082123"/>
                <a:gd name="connsiteY239" fmla="*/ 725580 h 3259230"/>
                <a:gd name="connsiteX240" fmla="*/ 1224873 w 2082123"/>
                <a:gd name="connsiteY240" fmla="*/ 687480 h 3259230"/>
                <a:gd name="connsiteX241" fmla="*/ 1220110 w 2082123"/>
                <a:gd name="connsiteY241" fmla="*/ 673192 h 3259230"/>
                <a:gd name="connsiteX242" fmla="*/ 1210585 w 2082123"/>
                <a:gd name="connsiteY242" fmla="*/ 630330 h 3259230"/>
                <a:gd name="connsiteX243" fmla="*/ 1215348 w 2082123"/>
                <a:gd name="connsiteY243" fmla="*/ 596992 h 3259230"/>
                <a:gd name="connsiteX244" fmla="*/ 1220110 w 2082123"/>
                <a:gd name="connsiteY244" fmla="*/ 582705 h 3259230"/>
                <a:gd name="connsiteX245" fmla="*/ 1239160 w 2082123"/>
                <a:gd name="connsiteY245" fmla="*/ 577942 h 3259230"/>
                <a:gd name="connsiteX246" fmla="*/ 1262973 w 2082123"/>
                <a:gd name="connsiteY246" fmla="*/ 554130 h 3259230"/>
                <a:gd name="connsiteX247" fmla="*/ 1291548 w 2082123"/>
                <a:gd name="connsiteY247" fmla="*/ 525555 h 3259230"/>
                <a:gd name="connsiteX248" fmla="*/ 1296310 w 2082123"/>
                <a:gd name="connsiteY248" fmla="*/ 511267 h 3259230"/>
                <a:gd name="connsiteX249" fmla="*/ 1305835 w 2082123"/>
                <a:gd name="connsiteY249" fmla="*/ 496980 h 3259230"/>
                <a:gd name="connsiteX250" fmla="*/ 1310598 w 2082123"/>
                <a:gd name="connsiteY250" fmla="*/ 477930 h 3259230"/>
                <a:gd name="connsiteX251" fmla="*/ 1334410 w 2082123"/>
                <a:gd name="connsiteY251" fmla="*/ 411255 h 3259230"/>
                <a:gd name="connsiteX252" fmla="*/ 1343935 w 2082123"/>
                <a:gd name="connsiteY252" fmla="*/ 311242 h 3259230"/>
                <a:gd name="connsiteX253" fmla="*/ 1353460 w 2082123"/>
                <a:gd name="connsiteY253" fmla="*/ 268380 h 3259230"/>
                <a:gd name="connsiteX254" fmla="*/ 1358223 w 2082123"/>
                <a:gd name="connsiteY254" fmla="*/ 235042 h 3259230"/>
                <a:gd name="connsiteX255" fmla="*/ 1367748 w 2082123"/>
                <a:gd name="connsiteY255" fmla="*/ 206467 h 3259230"/>
                <a:gd name="connsiteX256" fmla="*/ 1372510 w 2082123"/>
                <a:gd name="connsiteY256" fmla="*/ 187417 h 3259230"/>
                <a:gd name="connsiteX257" fmla="*/ 1382035 w 2082123"/>
                <a:gd name="connsiteY257" fmla="*/ 92167 h 3259230"/>
                <a:gd name="connsiteX258" fmla="*/ 1405848 w 2082123"/>
                <a:gd name="connsiteY258" fmla="*/ 44542 h 3259230"/>
                <a:gd name="connsiteX259" fmla="*/ 1434423 w 2082123"/>
                <a:gd name="connsiteY259" fmla="*/ 20730 h 3259230"/>
                <a:gd name="connsiteX260" fmla="*/ 1462998 w 2082123"/>
                <a:gd name="connsiteY260" fmla="*/ 11205 h 3259230"/>
                <a:gd name="connsiteX261" fmla="*/ 1477285 w 2082123"/>
                <a:gd name="connsiteY261" fmla="*/ 6442 h 3259230"/>
                <a:gd name="connsiteX262" fmla="*/ 1491574 w 2082123"/>
                <a:gd name="connsiteY262" fmla="*/ 1680 h 3259230"/>
                <a:gd name="connsiteX263" fmla="*/ 1555530 w 2082123"/>
                <a:gd name="connsiteY263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1854292 h 3259230"/>
                <a:gd name="connsiteX172" fmla="*/ 15037 w 2082123"/>
                <a:gd name="connsiteY172" fmla="*/ 1811430 h 3259230"/>
                <a:gd name="connsiteX173" fmla="*/ 5513 w 2082123"/>
                <a:gd name="connsiteY173" fmla="*/ 1773330 h 3259230"/>
                <a:gd name="connsiteX174" fmla="*/ 718 w 2082123"/>
                <a:gd name="connsiteY174" fmla="*/ 1744755 h 3259230"/>
                <a:gd name="connsiteX175" fmla="*/ 781 w 2082123"/>
                <a:gd name="connsiteY175" fmla="*/ 1716180 h 3259230"/>
                <a:gd name="connsiteX176" fmla="*/ 7911 w 2082123"/>
                <a:gd name="connsiteY176" fmla="*/ 1678079 h 3259230"/>
                <a:gd name="connsiteX177" fmla="*/ 19960 w 2082123"/>
                <a:gd name="connsiteY177" fmla="*/ 1649505 h 3259230"/>
                <a:gd name="connsiteX178" fmla="*/ 48535 w 2082123"/>
                <a:gd name="connsiteY178" fmla="*/ 1630455 h 3259230"/>
                <a:gd name="connsiteX179" fmla="*/ 67585 w 2082123"/>
                <a:gd name="connsiteY179" fmla="*/ 1616167 h 3259230"/>
                <a:gd name="connsiteX180" fmla="*/ 100923 w 2082123"/>
                <a:gd name="connsiteY180" fmla="*/ 1606642 h 3259230"/>
                <a:gd name="connsiteX181" fmla="*/ 143785 w 2082123"/>
                <a:gd name="connsiteY181" fmla="*/ 1597117 h 3259230"/>
                <a:gd name="connsiteX182" fmla="*/ 215223 w 2082123"/>
                <a:gd name="connsiteY182" fmla="*/ 1611405 h 3259230"/>
                <a:gd name="connsiteX183" fmla="*/ 229510 w 2082123"/>
                <a:gd name="connsiteY183" fmla="*/ 1620930 h 3259230"/>
                <a:gd name="connsiteX184" fmla="*/ 258085 w 2082123"/>
                <a:gd name="connsiteY184" fmla="*/ 1630455 h 3259230"/>
                <a:gd name="connsiteX185" fmla="*/ 434298 w 2082123"/>
                <a:gd name="connsiteY185" fmla="*/ 1620930 h 3259230"/>
                <a:gd name="connsiteX186" fmla="*/ 467635 w 2082123"/>
                <a:gd name="connsiteY186" fmla="*/ 1611405 h 3259230"/>
                <a:gd name="connsiteX187" fmla="*/ 486685 w 2082123"/>
                <a:gd name="connsiteY187" fmla="*/ 1606642 h 3259230"/>
                <a:gd name="connsiteX188" fmla="*/ 567648 w 2082123"/>
                <a:gd name="connsiteY188" fmla="*/ 1592355 h 3259230"/>
                <a:gd name="connsiteX189" fmla="*/ 629560 w 2082123"/>
                <a:gd name="connsiteY189" fmla="*/ 1582830 h 3259230"/>
                <a:gd name="connsiteX190" fmla="*/ 848635 w 2082123"/>
                <a:gd name="connsiteY190" fmla="*/ 1573305 h 3259230"/>
                <a:gd name="connsiteX191" fmla="*/ 877210 w 2082123"/>
                <a:gd name="connsiteY191" fmla="*/ 1559017 h 3259230"/>
                <a:gd name="connsiteX192" fmla="*/ 915310 w 2082123"/>
                <a:gd name="connsiteY192" fmla="*/ 1549492 h 3259230"/>
                <a:gd name="connsiteX193" fmla="*/ 981985 w 2082123"/>
                <a:gd name="connsiteY193" fmla="*/ 1554255 h 3259230"/>
                <a:gd name="connsiteX194" fmla="*/ 1005798 w 2082123"/>
                <a:gd name="connsiteY194" fmla="*/ 1559017 h 3259230"/>
                <a:gd name="connsiteX195" fmla="*/ 1058185 w 2082123"/>
                <a:gd name="connsiteY195" fmla="*/ 1563780 h 3259230"/>
                <a:gd name="connsiteX196" fmla="*/ 1096285 w 2082123"/>
                <a:gd name="connsiteY196" fmla="*/ 1554255 h 3259230"/>
                <a:gd name="connsiteX197" fmla="*/ 1148673 w 2082123"/>
                <a:gd name="connsiteY197" fmla="*/ 1539967 h 3259230"/>
                <a:gd name="connsiteX198" fmla="*/ 1215348 w 2082123"/>
                <a:gd name="connsiteY198" fmla="*/ 1535205 h 3259230"/>
                <a:gd name="connsiteX199" fmla="*/ 1262973 w 2082123"/>
                <a:gd name="connsiteY199" fmla="*/ 1530442 h 3259230"/>
                <a:gd name="connsiteX200" fmla="*/ 1277260 w 2082123"/>
                <a:gd name="connsiteY200" fmla="*/ 1525680 h 3259230"/>
                <a:gd name="connsiteX201" fmla="*/ 1282023 w 2082123"/>
                <a:gd name="connsiteY201" fmla="*/ 1511392 h 3259230"/>
                <a:gd name="connsiteX202" fmla="*/ 1291548 w 2082123"/>
                <a:gd name="connsiteY202" fmla="*/ 1497105 h 3259230"/>
                <a:gd name="connsiteX203" fmla="*/ 1320123 w 2082123"/>
                <a:gd name="connsiteY203" fmla="*/ 1473292 h 3259230"/>
                <a:gd name="connsiteX204" fmla="*/ 1329648 w 2082123"/>
                <a:gd name="connsiteY204" fmla="*/ 1459005 h 3259230"/>
                <a:gd name="connsiteX205" fmla="*/ 1358223 w 2082123"/>
                <a:gd name="connsiteY205" fmla="*/ 1439955 h 3259230"/>
                <a:gd name="connsiteX206" fmla="*/ 1386798 w 2082123"/>
                <a:gd name="connsiteY206" fmla="*/ 1430430 h 3259230"/>
                <a:gd name="connsiteX207" fmla="*/ 1415373 w 2082123"/>
                <a:gd name="connsiteY207" fmla="*/ 1406617 h 3259230"/>
                <a:gd name="connsiteX208" fmla="*/ 1424898 w 2082123"/>
                <a:gd name="connsiteY208" fmla="*/ 1378042 h 3259230"/>
                <a:gd name="connsiteX209" fmla="*/ 1405848 w 2082123"/>
                <a:gd name="connsiteY209" fmla="*/ 1325655 h 3259230"/>
                <a:gd name="connsiteX210" fmla="*/ 1377273 w 2082123"/>
                <a:gd name="connsiteY210" fmla="*/ 1301842 h 3259230"/>
                <a:gd name="connsiteX211" fmla="*/ 1367748 w 2082123"/>
                <a:gd name="connsiteY211" fmla="*/ 1287555 h 3259230"/>
                <a:gd name="connsiteX212" fmla="*/ 1353460 w 2082123"/>
                <a:gd name="connsiteY212" fmla="*/ 1268505 h 3259230"/>
                <a:gd name="connsiteX213" fmla="*/ 1334410 w 2082123"/>
                <a:gd name="connsiteY213" fmla="*/ 1239930 h 3259230"/>
                <a:gd name="connsiteX214" fmla="*/ 1320123 w 2082123"/>
                <a:gd name="connsiteY214" fmla="*/ 1230405 h 3259230"/>
                <a:gd name="connsiteX215" fmla="*/ 1305835 w 2082123"/>
                <a:gd name="connsiteY215" fmla="*/ 1201830 h 3259230"/>
                <a:gd name="connsiteX216" fmla="*/ 1296310 w 2082123"/>
                <a:gd name="connsiteY216" fmla="*/ 1173255 h 3259230"/>
                <a:gd name="connsiteX217" fmla="*/ 1291548 w 2082123"/>
                <a:gd name="connsiteY217" fmla="*/ 1158967 h 3259230"/>
                <a:gd name="connsiteX218" fmla="*/ 1286785 w 2082123"/>
                <a:gd name="connsiteY218" fmla="*/ 1144680 h 3259230"/>
                <a:gd name="connsiteX219" fmla="*/ 1277260 w 2082123"/>
                <a:gd name="connsiteY219" fmla="*/ 1111342 h 3259230"/>
                <a:gd name="connsiteX220" fmla="*/ 1262973 w 2082123"/>
                <a:gd name="connsiteY220" fmla="*/ 1101817 h 3259230"/>
                <a:gd name="connsiteX221" fmla="*/ 1239160 w 2082123"/>
                <a:gd name="connsiteY221" fmla="*/ 1106580 h 3259230"/>
                <a:gd name="connsiteX222" fmla="*/ 1162960 w 2082123"/>
                <a:gd name="connsiteY222" fmla="*/ 1097055 h 3259230"/>
                <a:gd name="connsiteX223" fmla="*/ 1153435 w 2082123"/>
                <a:gd name="connsiteY223" fmla="*/ 1068480 h 3259230"/>
                <a:gd name="connsiteX224" fmla="*/ 1158198 w 2082123"/>
                <a:gd name="connsiteY224" fmla="*/ 1006567 h 3259230"/>
                <a:gd name="connsiteX225" fmla="*/ 1167723 w 2082123"/>
                <a:gd name="connsiteY225" fmla="*/ 992280 h 3259230"/>
                <a:gd name="connsiteX226" fmla="*/ 1196298 w 2082123"/>
                <a:gd name="connsiteY226" fmla="*/ 968467 h 3259230"/>
                <a:gd name="connsiteX227" fmla="*/ 1210585 w 2082123"/>
                <a:gd name="connsiteY227" fmla="*/ 963705 h 3259230"/>
                <a:gd name="connsiteX228" fmla="*/ 1220110 w 2082123"/>
                <a:gd name="connsiteY228" fmla="*/ 949417 h 3259230"/>
                <a:gd name="connsiteX229" fmla="*/ 1248685 w 2082123"/>
                <a:gd name="connsiteY229" fmla="*/ 930367 h 3259230"/>
                <a:gd name="connsiteX230" fmla="*/ 1258210 w 2082123"/>
                <a:gd name="connsiteY230" fmla="*/ 901792 h 3259230"/>
                <a:gd name="connsiteX231" fmla="*/ 1262973 w 2082123"/>
                <a:gd name="connsiteY231" fmla="*/ 887505 h 3259230"/>
                <a:gd name="connsiteX232" fmla="*/ 1272498 w 2082123"/>
                <a:gd name="connsiteY232" fmla="*/ 873217 h 3259230"/>
                <a:gd name="connsiteX233" fmla="*/ 1267735 w 2082123"/>
                <a:gd name="connsiteY233" fmla="*/ 811305 h 3259230"/>
                <a:gd name="connsiteX234" fmla="*/ 1262973 w 2082123"/>
                <a:gd name="connsiteY234" fmla="*/ 797017 h 3259230"/>
                <a:gd name="connsiteX235" fmla="*/ 1248685 w 2082123"/>
                <a:gd name="connsiteY235" fmla="*/ 787492 h 3259230"/>
                <a:gd name="connsiteX236" fmla="*/ 1239160 w 2082123"/>
                <a:gd name="connsiteY236" fmla="*/ 758917 h 3259230"/>
                <a:gd name="connsiteX237" fmla="*/ 1234398 w 2082123"/>
                <a:gd name="connsiteY237" fmla="*/ 744630 h 3259230"/>
                <a:gd name="connsiteX238" fmla="*/ 1229635 w 2082123"/>
                <a:gd name="connsiteY238" fmla="*/ 725580 h 3259230"/>
                <a:gd name="connsiteX239" fmla="*/ 1224873 w 2082123"/>
                <a:gd name="connsiteY239" fmla="*/ 687480 h 3259230"/>
                <a:gd name="connsiteX240" fmla="*/ 1220110 w 2082123"/>
                <a:gd name="connsiteY240" fmla="*/ 673192 h 3259230"/>
                <a:gd name="connsiteX241" fmla="*/ 1210585 w 2082123"/>
                <a:gd name="connsiteY241" fmla="*/ 630330 h 3259230"/>
                <a:gd name="connsiteX242" fmla="*/ 1215348 w 2082123"/>
                <a:gd name="connsiteY242" fmla="*/ 596992 h 3259230"/>
                <a:gd name="connsiteX243" fmla="*/ 1220110 w 2082123"/>
                <a:gd name="connsiteY243" fmla="*/ 582705 h 3259230"/>
                <a:gd name="connsiteX244" fmla="*/ 1239160 w 2082123"/>
                <a:gd name="connsiteY244" fmla="*/ 577942 h 3259230"/>
                <a:gd name="connsiteX245" fmla="*/ 1262973 w 2082123"/>
                <a:gd name="connsiteY245" fmla="*/ 554130 h 3259230"/>
                <a:gd name="connsiteX246" fmla="*/ 1291548 w 2082123"/>
                <a:gd name="connsiteY246" fmla="*/ 525555 h 3259230"/>
                <a:gd name="connsiteX247" fmla="*/ 1296310 w 2082123"/>
                <a:gd name="connsiteY247" fmla="*/ 511267 h 3259230"/>
                <a:gd name="connsiteX248" fmla="*/ 1305835 w 2082123"/>
                <a:gd name="connsiteY248" fmla="*/ 496980 h 3259230"/>
                <a:gd name="connsiteX249" fmla="*/ 1310598 w 2082123"/>
                <a:gd name="connsiteY249" fmla="*/ 477930 h 3259230"/>
                <a:gd name="connsiteX250" fmla="*/ 1334410 w 2082123"/>
                <a:gd name="connsiteY250" fmla="*/ 411255 h 3259230"/>
                <a:gd name="connsiteX251" fmla="*/ 1343935 w 2082123"/>
                <a:gd name="connsiteY251" fmla="*/ 311242 h 3259230"/>
                <a:gd name="connsiteX252" fmla="*/ 1353460 w 2082123"/>
                <a:gd name="connsiteY252" fmla="*/ 268380 h 3259230"/>
                <a:gd name="connsiteX253" fmla="*/ 1358223 w 2082123"/>
                <a:gd name="connsiteY253" fmla="*/ 235042 h 3259230"/>
                <a:gd name="connsiteX254" fmla="*/ 1367748 w 2082123"/>
                <a:gd name="connsiteY254" fmla="*/ 206467 h 3259230"/>
                <a:gd name="connsiteX255" fmla="*/ 1372510 w 2082123"/>
                <a:gd name="connsiteY255" fmla="*/ 187417 h 3259230"/>
                <a:gd name="connsiteX256" fmla="*/ 1382035 w 2082123"/>
                <a:gd name="connsiteY256" fmla="*/ 92167 h 3259230"/>
                <a:gd name="connsiteX257" fmla="*/ 1405848 w 2082123"/>
                <a:gd name="connsiteY257" fmla="*/ 44542 h 3259230"/>
                <a:gd name="connsiteX258" fmla="*/ 1434423 w 2082123"/>
                <a:gd name="connsiteY258" fmla="*/ 20730 h 3259230"/>
                <a:gd name="connsiteX259" fmla="*/ 1462998 w 2082123"/>
                <a:gd name="connsiteY259" fmla="*/ 11205 h 3259230"/>
                <a:gd name="connsiteX260" fmla="*/ 1477285 w 2082123"/>
                <a:gd name="connsiteY260" fmla="*/ 6442 h 3259230"/>
                <a:gd name="connsiteX261" fmla="*/ 1491574 w 2082123"/>
                <a:gd name="connsiteY261" fmla="*/ 1680 h 3259230"/>
                <a:gd name="connsiteX262" fmla="*/ 1555530 w 2082123"/>
                <a:gd name="connsiteY262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1854292 h 3259230"/>
                <a:gd name="connsiteX172" fmla="*/ 15037 w 2082123"/>
                <a:gd name="connsiteY172" fmla="*/ 1811430 h 3259230"/>
                <a:gd name="connsiteX173" fmla="*/ 5513 w 2082123"/>
                <a:gd name="connsiteY173" fmla="*/ 1773330 h 3259230"/>
                <a:gd name="connsiteX174" fmla="*/ 718 w 2082123"/>
                <a:gd name="connsiteY174" fmla="*/ 1744755 h 3259230"/>
                <a:gd name="connsiteX175" fmla="*/ 781 w 2082123"/>
                <a:gd name="connsiteY175" fmla="*/ 1716180 h 3259230"/>
                <a:gd name="connsiteX176" fmla="*/ 7911 w 2082123"/>
                <a:gd name="connsiteY176" fmla="*/ 1678079 h 3259230"/>
                <a:gd name="connsiteX177" fmla="*/ 19960 w 2082123"/>
                <a:gd name="connsiteY177" fmla="*/ 1649505 h 3259230"/>
                <a:gd name="connsiteX178" fmla="*/ 48535 w 2082123"/>
                <a:gd name="connsiteY178" fmla="*/ 1630455 h 3259230"/>
                <a:gd name="connsiteX179" fmla="*/ 67585 w 2082123"/>
                <a:gd name="connsiteY179" fmla="*/ 1616167 h 3259230"/>
                <a:gd name="connsiteX180" fmla="*/ 100923 w 2082123"/>
                <a:gd name="connsiteY180" fmla="*/ 1606642 h 3259230"/>
                <a:gd name="connsiteX181" fmla="*/ 143785 w 2082123"/>
                <a:gd name="connsiteY181" fmla="*/ 1597117 h 3259230"/>
                <a:gd name="connsiteX182" fmla="*/ 215223 w 2082123"/>
                <a:gd name="connsiteY182" fmla="*/ 1611405 h 3259230"/>
                <a:gd name="connsiteX183" fmla="*/ 229510 w 2082123"/>
                <a:gd name="connsiteY183" fmla="*/ 1620930 h 3259230"/>
                <a:gd name="connsiteX184" fmla="*/ 258085 w 2082123"/>
                <a:gd name="connsiteY184" fmla="*/ 1630455 h 3259230"/>
                <a:gd name="connsiteX185" fmla="*/ 434298 w 2082123"/>
                <a:gd name="connsiteY185" fmla="*/ 1620930 h 3259230"/>
                <a:gd name="connsiteX186" fmla="*/ 467635 w 2082123"/>
                <a:gd name="connsiteY186" fmla="*/ 1611405 h 3259230"/>
                <a:gd name="connsiteX187" fmla="*/ 486685 w 2082123"/>
                <a:gd name="connsiteY187" fmla="*/ 1606642 h 3259230"/>
                <a:gd name="connsiteX188" fmla="*/ 567648 w 2082123"/>
                <a:gd name="connsiteY188" fmla="*/ 1592355 h 3259230"/>
                <a:gd name="connsiteX189" fmla="*/ 629560 w 2082123"/>
                <a:gd name="connsiteY189" fmla="*/ 1582830 h 3259230"/>
                <a:gd name="connsiteX190" fmla="*/ 848635 w 2082123"/>
                <a:gd name="connsiteY190" fmla="*/ 1573305 h 3259230"/>
                <a:gd name="connsiteX191" fmla="*/ 877210 w 2082123"/>
                <a:gd name="connsiteY191" fmla="*/ 1559017 h 3259230"/>
                <a:gd name="connsiteX192" fmla="*/ 915310 w 2082123"/>
                <a:gd name="connsiteY192" fmla="*/ 1549492 h 3259230"/>
                <a:gd name="connsiteX193" fmla="*/ 981985 w 2082123"/>
                <a:gd name="connsiteY193" fmla="*/ 1554255 h 3259230"/>
                <a:gd name="connsiteX194" fmla="*/ 1005798 w 2082123"/>
                <a:gd name="connsiteY194" fmla="*/ 1559017 h 3259230"/>
                <a:gd name="connsiteX195" fmla="*/ 1058185 w 2082123"/>
                <a:gd name="connsiteY195" fmla="*/ 1563780 h 3259230"/>
                <a:gd name="connsiteX196" fmla="*/ 1096285 w 2082123"/>
                <a:gd name="connsiteY196" fmla="*/ 1554255 h 3259230"/>
                <a:gd name="connsiteX197" fmla="*/ 1148673 w 2082123"/>
                <a:gd name="connsiteY197" fmla="*/ 1539967 h 3259230"/>
                <a:gd name="connsiteX198" fmla="*/ 1215348 w 2082123"/>
                <a:gd name="connsiteY198" fmla="*/ 1535205 h 3259230"/>
                <a:gd name="connsiteX199" fmla="*/ 1262973 w 2082123"/>
                <a:gd name="connsiteY199" fmla="*/ 1530442 h 3259230"/>
                <a:gd name="connsiteX200" fmla="*/ 1277260 w 2082123"/>
                <a:gd name="connsiteY200" fmla="*/ 1525680 h 3259230"/>
                <a:gd name="connsiteX201" fmla="*/ 1282023 w 2082123"/>
                <a:gd name="connsiteY201" fmla="*/ 1511392 h 3259230"/>
                <a:gd name="connsiteX202" fmla="*/ 1291548 w 2082123"/>
                <a:gd name="connsiteY202" fmla="*/ 1497105 h 3259230"/>
                <a:gd name="connsiteX203" fmla="*/ 1320123 w 2082123"/>
                <a:gd name="connsiteY203" fmla="*/ 1473292 h 3259230"/>
                <a:gd name="connsiteX204" fmla="*/ 1329648 w 2082123"/>
                <a:gd name="connsiteY204" fmla="*/ 1459005 h 3259230"/>
                <a:gd name="connsiteX205" fmla="*/ 1358223 w 2082123"/>
                <a:gd name="connsiteY205" fmla="*/ 1439955 h 3259230"/>
                <a:gd name="connsiteX206" fmla="*/ 1386798 w 2082123"/>
                <a:gd name="connsiteY206" fmla="*/ 1430430 h 3259230"/>
                <a:gd name="connsiteX207" fmla="*/ 1415373 w 2082123"/>
                <a:gd name="connsiteY207" fmla="*/ 1406617 h 3259230"/>
                <a:gd name="connsiteX208" fmla="*/ 1424898 w 2082123"/>
                <a:gd name="connsiteY208" fmla="*/ 1378042 h 3259230"/>
                <a:gd name="connsiteX209" fmla="*/ 1405848 w 2082123"/>
                <a:gd name="connsiteY209" fmla="*/ 1325655 h 3259230"/>
                <a:gd name="connsiteX210" fmla="*/ 1377273 w 2082123"/>
                <a:gd name="connsiteY210" fmla="*/ 1301842 h 3259230"/>
                <a:gd name="connsiteX211" fmla="*/ 1367748 w 2082123"/>
                <a:gd name="connsiteY211" fmla="*/ 1287555 h 3259230"/>
                <a:gd name="connsiteX212" fmla="*/ 1353460 w 2082123"/>
                <a:gd name="connsiteY212" fmla="*/ 1268505 h 3259230"/>
                <a:gd name="connsiteX213" fmla="*/ 1334410 w 2082123"/>
                <a:gd name="connsiteY213" fmla="*/ 1239930 h 3259230"/>
                <a:gd name="connsiteX214" fmla="*/ 1320123 w 2082123"/>
                <a:gd name="connsiteY214" fmla="*/ 1230405 h 3259230"/>
                <a:gd name="connsiteX215" fmla="*/ 1305835 w 2082123"/>
                <a:gd name="connsiteY215" fmla="*/ 1201830 h 3259230"/>
                <a:gd name="connsiteX216" fmla="*/ 1296310 w 2082123"/>
                <a:gd name="connsiteY216" fmla="*/ 1173255 h 3259230"/>
                <a:gd name="connsiteX217" fmla="*/ 1291548 w 2082123"/>
                <a:gd name="connsiteY217" fmla="*/ 1158967 h 3259230"/>
                <a:gd name="connsiteX218" fmla="*/ 1286785 w 2082123"/>
                <a:gd name="connsiteY218" fmla="*/ 1144680 h 3259230"/>
                <a:gd name="connsiteX219" fmla="*/ 1277260 w 2082123"/>
                <a:gd name="connsiteY219" fmla="*/ 1111342 h 3259230"/>
                <a:gd name="connsiteX220" fmla="*/ 1262973 w 2082123"/>
                <a:gd name="connsiteY220" fmla="*/ 1101817 h 3259230"/>
                <a:gd name="connsiteX221" fmla="*/ 1239160 w 2082123"/>
                <a:gd name="connsiteY221" fmla="*/ 1106580 h 3259230"/>
                <a:gd name="connsiteX222" fmla="*/ 1162960 w 2082123"/>
                <a:gd name="connsiteY222" fmla="*/ 1097055 h 3259230"/>
                <a:gd name="connsiteX223" fmla="*/ 1153435 w 2082123"/>
                <a:gd name="connsiteY223" fmla="*/ 1068480 h 3259230"/>
                <a:gd name="connsiteX224" fmla="*/ 1158198 w 2082123"/>
                <a:gd name="connsiteY224" fmla="*/ 1006567 h 3259230"/>
                <a:gd name="connsiteX225" fmla="*/ 1167723 w 2082123"/>
                <a:gd name="connsiteY225" fmla="*/ 992280 h 3259230"/>
                <a:gd name="connsiteX226" fmla="*/ 1196298 w 2082123"/>
                <a:gd name="connsiteY226" fmla="*/ 968467 h 3259230"/>
                <a:gd name="connsiteX227" fmla="*/ 1210585 w 2082123"/>
                <a:gd name="connsiteY227" fmla="*/ 963705 h 3259230"/>
                <a:gd name="connsiteX228" fmla="*/ 1220110 w 2082123"/>
                <a:gd name="connsiteY228" fmla="*/ 949417 h 3259230"/>
                <a:gd name="connsiteX229" fmla="*/ 1248685 w 2082123"/>
                <a:gd name="connsiteY229" fmla="*/ 930367 h 3259230"/>
                <a:gd name="connsiteX230" fmla="*/ 1258210 w 2082123"/>
                <a:gd name="connsiteY230" fmla="*/ 901792 h 3259230"/>
                <a:gd name="connsiteX231" fmla="*/ 1262973 w 2082123"/>
                <a:gd name="connsiteY231" fmla="*/ 887505 h 3259230"/>
                <a:gd name="connsiteX232" fmla="*/ 1272498 w 2082123"/>
                <a:gd name="connsiteY232" fmla="*/ 873217 h 3259230"/>
                <a:gd name="connsiteX233" fmla="*/ 1267735 w 2082123"/>
                <a:gd name="connsiteY233" fmla="*/ 811305 h 3259230"/>
                <a:gd name="connsiteX234" fmla="*/ 1262973 w 2082123"/>
                <a:gd name="connsiteY234" fmla="*/ 797017 h 3259230"/>
                <a:gd name="connsiteX235" fmla="*/ 1248685 w 2082123"/>
                <a:gd name="connsiteY235" fmla="*/ 787492 h 3259230"/>
                <a:gd name="connsiteX236" fmla="*/ 1239160 w 2082123"/>
                <a:gd name="connsiteY236" fmla="*/ 758917 h 3259230"/>
                <a:gd name="connsiteX237" fmla="*/ 1234398 w 2082123"/>
                <a:gd name="connsiteY237" fmla="*/ 744630 h 3259230"/>
                <a:gd name="connsiteX238" fmla="*/ 1229635 w 2082123"/>
                <a:gd name="connsiteY238" fmla="*/ 725580 h 3259230"/>
                <a:gd name="connsiteX239" fmla="*/ 1224873 w 2082123"/>
                <a:gd name="connsiteY239" fmla="*/ 687480 h 3259230"/>
                <a:gd name="connsiteX240" fmla="*/ 1220110 w 2082123"/>
                <a:gd name="connsiteY240" fmla="*/ 673192 h 3259230"/>
                <a:gd name="connsiteX241" fmla="*/ 1210585 w 2082123"/>
                <a:gd name="connsiteY241" fmla="*/ 630330 h 3259230"/>
                <a:gd name="connsiteX242" fmla="*/ 1215348 w 2082123"/>
                <a:gd name="connsiteY242" fmla="*/ 596992 h 3259230"/>
                <a:gd name="connsiteX243" fmla="*/ 1220110 w 2082123"/>
                <a:gd name="connsiteY243" fmla="*/ 582705 h 3259230"/>
                <a:gd name="connsiteX244" fmla="*/ 1239160 w 2082123"/>
                <a:gd name="connsiteY244" fmla="*/ 577942 h 3259230"/>
                <a:gd name="connsiteX245" fmla="*/ 1262973 w 2082123"/>
                <a:gd name="connsiteY245" fmla="*/ 554130 h 3259230"/>
                <a:gd name="connsiteX246" fmla="*/ 1291548 w 2082123"/>
                <a:gd name="connsiteY246" fmla="*/ 525555 h 3259230"/>
                <a:gd name="connsiteX247" fmla="*/ 1296310 w 2082123"/>
                <a:gd name="connsiteY247" fmla="*/ 511267 h 3259230"/>
                <a:gd name="connsiteX248" fmla="*/ 1305835 w 2082123"/>
                <a:gd name="connsiteY248" fmla="*/ 496980 h 3259230"/>
                <a:gd name="connsiteX249" fmla="*/ 1310598 w 2082123"/>
                <a:gd name="connsiteY249" fmla="*/ 477930 h 3259230"/>
                <a:gd name="connsiteX250" fmla="*/ 1334410 w 2082123"/>
                <a:gd name="connsiteY250" fmla="*/ 411255 h 3259230"/>
                <a:gd name="connsiteX251" fmla="*/ 1343935 w 2082123"/>
                <a:gd name="connsiteY251" fmla="*/ 311242 h 3259230"/>
                <a:gd name="connsiteX252" fmla="*/ 1353460 w 2082123"/>
                <a:gd name="connsiteY252" fmla="*/ 268380 h 3259230"/>
                <a:gd name="connsiteX253" fmla="*/ 1358223 w 2082123"/>
                <a:gd name="connsiteY253" fmla="*/ 235042 h 3259230"/>
                <a:gd name="connsiteX254" fmla="*/ 1367748 w 2082123"/>
                <a:gd name="connsiteY254" fmla="*/ 206467 h 3259230"/>
                <a:gd name="connsiteX255" fmla="*/ 1372510 w 2082123"/>
                <a:gd name="connsiteY255" fmla="*/ 187417 h 3259230"/>
                <a:gd name="connsiteX256" fmla="*/ 1382035 w 2082123"/>
                <a:gd name="connsiteY256" fmla="*/ 92167 h 3259230"/>
                <a:gd name="connsiteX257" fmla="*/ 1405848 w 2082123"/>
                <a:gd name="connsiteY257" fmla="*/ 44542 h 3259230"/>
                <a:gd name="connsiteX258" fmla="*/ 1434423 w 2082123"/>
                <a:gd name="connsiteY258" fmla="*/ 20730 h 3259230"/>
                <a:gd name="connsiteX259" fmla="*/ 1462998 w 2082123"/>
                <a:gd name="connsiteY259" fmla="*/ 11205 h 3259230"/>
                <a:gd name="connsiteX260" fmla="*/ 1477285 w 2082123"/>
                <a:gd name="connsiteY260" fmla="*/ 6442 h 3259230"/>
                <a:gd name="connsiteX261" fmla="*/ 1491574 w 2082123"/>
                <a:gd name="connsiteY261" fmla="*/ 1680 h 3259230"/>
                <a:gd name="connsiteX262" fmla="*/ 1555530 w 2082123"/>
                <a:gd name="connsiteY262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2344830 h 3259230"/>
                <a:gd name="connsiteX172" fmla="*/ 15037 w 2082123"/>
                <a:gd name="connsiteY172" fmla="*/ 1811430 h 3259230"/>
                <a:gd name="connsiteX173" fmla="*/ 5513 w 2082123"/>
                <a:gd name="connsiteY173" fmla="*/ 1773330 h 3259230"/>
                <a:gd name="connsiteX174" fmla="*/ 718 w 2082123"/>
                <a:gd name="connsiteY174" fmla="*/ 1744755 h 3259230"/>
                <a:gd name="connsiteX175" fmla="*/ 781 w 2082123"/>
                <a:gd name="connsiteY175" fmla="*/ 1716180 h 3259230"/>
                <a:gd name="connsiteX176" fmla="*/ 7911 w 2082123"/>
                <a:gd name="connsiteY176" fmla="*/ 1678079 h 3259230"/>
                <a:gd name="connsiteX177" fmla="*/ 19960 w 2082123"/>
                <a:gd name="connsiteY177" fmla="*/ 1649505 h 3259230"/>
                <a:gd name="connsiteX178" fmla="*/ 48535 w 2082123"/>
                <a:gd name="connsiteY178" fmla="*/ 1630455 h 3259230"/>
                <a:gd name="connsiteX179" fmla="*/ 67585 w 2082123"/>
                <a:gd name="connsiteY179" fmla="*/ 1616167 h 3259230"/>
                <a:gd name="connsiteX180" fmla="*/ 100923 w 2082123"/>
                <a:gd name="connsiteY180" fmla="*/ 1606642 h 3259230"/>
                <a:gd name="connsiteX181" fmla="*/ 143785 w 2082123"/>
                <a:gd name="connsiteY181" fmla="*/ 1597117 h 3259230"/>
                <a:gd name="connsiteX182" fmla="*/ 215223 w 2082123"/>
                <a:gd name="connsiteY182" fmla="*/ 1611405 h 3259230"/>
                <a:gd name="connsiteX183" fmla="*/ 229510 w 2082123"/>
                <a:gd name="connsiteY183" fmla="*/ 1620930 h 3259230"/>
                <a:gd name="connsiteX184" fmla="*/ 258085 w 2082123"/>
                <a:gd name="connsiteY184" fmla="*/ 1630455 h 3259230"/>
                <a:gd name="connsiteX185" fmla="*/ 434298 w 2082123"/>
                <a:gd name="connsiteY185" fmla="*/ 1620930 h 3259230"/>
                <a:gd name="connsiteX186" fmla="*/ 467635 w 2082123"/>
                <a:gd name="connsiteY186" fmla="*/ 1611405 h 3259230"/>
                <a:gd name="connsiteX187" fmla="*/ 486685 w 2082123"/>
                <a:gd name="connsiteY187" fmla="*/ 1606642 h 3259230"/>
                <a:gd name="connsiteX188" fmla="*/ 567648 w 2082123"/>
                <a:gd name="connsiteY188" fmla="*/ 1592355 h 3259230"/>
                <a:gd name="connsiteX189" fmla="*/ 629560 w 2082123"/>
                <a:gd name="connsiteY189" fmla="*/ 1582830 h 3259230"/>
                <a:gd name="connsiteX190" fmla="*/ 848635 w 2082123"/>
                <a:gd name="connsiteY190" fmla="*/ 1573305 h 3259230"/>
                <a:gd name="connsiteX191" fmla="*/ 877210 w 2082123"/>
                <a:gd name="connsiteY191" fmla="*/ 1559017 h 3259230"/>
                <a:gd name="connsiteX192" fmla="*/ 915310 w 2082123"/>
                <a:gd name="connsiteY192" fmla="*/ 1549492 h 3259230"/>
                <a:gd name="connsiteX193" fmla="*/ 981985 w 2082123"/>
                <a:gd name="connsiteY193" fmla="*/ 1554255 h 3259230"/>
                <a:gd name="connsiteX194" fmla="*/ 1005798 w 2082123"/>
                <a:gd name="connsiteY194" fmla="*/ 1559017 h 3259230"/>
                <a:gd name="connsiteX195" fmla="*/ 1058185 w 2082123"/>
                <a:gd name="connsiteY195" fmla="*/ 1563780 h 3259230"/>
                <a:gd name="connsiteX196" fmla="*/ 1096285 w 2082123"/>
                <a:gd name="connsiteY196" fmla="*/ 1554255 h 3259230"/>
                <a:gd name="connsiteX197" fmla="*/ 1148673 w 2082123"/>
                <a:gd name="connsiteY197" fmla="*/ 1539967 h 3259230"/>
                <a:gd name="connsiteX198" fmla="*/ 1215348 w 2082123"/>
                <a:gd name="connsiteY198" fmla="*/ 1535205 h 3259230"/>
                <a:gd name="connsiteX199" fmla="*/ 1262973 w 2082123"/>
                <a:gd name="connsiteY199" fmla="*/ 1530442 h 3259230"/>
                <a:gd name="connsiteX200" fmla="*/ 1277260 w 2082123"/>
                <a:gd name="connsiteY200" fmla="*/ 1525680 h 3259230"/>
                <a:gd name="connsiteX201" fmla="*/ 1282023 w 2082123"/>
                <a:gd name="connsiteY201" fmla="*/ 1511392 h 3259230"/>
                <a:gd name="connsiteX202" fmla="*/ 1291548 w 2082123"/>
                <a:gd name="connsiteY202" fmla="*/ 1497105 h 3259230"/>
                <a:gd name="connsiteX203" fmla="*/ 1320123 w 2082123"/>
                <a:gd name="connsiteY203" fmla="*/ 1473292 h 3259230"/>
                <a:gd name="connsiteX204" fmla="*/ 1329648 w 2082123"/>
                <a:gd name="connsiteY204" fmla="*/ 1459005 h 3259230"/>
                <a:gd name="connsiteX205" fmla="*/ 1358223 w 2082123"/>
                <a:gd name="connsiteY205" fmla="*/ 1439955 h 3259230"/>
                <a:gd name="connsiteX206" fmla="*/ 1386798 w 2082123"/>
                <a:gd name="connsiteY206" fmla="*/ 1430430 h 3259230"/>
                <a:gd name="connsiteX207" fmla="*/ 1415373 w 2082123"/>
                <a:gd name="connsiteY207" fmla="*/ 1406617 h 3259230"/>
                <a:gd name="connsiteX208" fmla="*/ 1424898 w 2082123"/>
                <a:gd name="connsiteY208" fmla="*/ 1378042 h 3259230"/>
                <a:gd name="connsiteX209" fmla="*/ 1405848 w 2082123"/>
                <a:gd name="connsiteY209" fmla="*/ 1325655 h 3259230"/>
                <a:gd name="connsiteX210" fmla="*/ 1377273 w 2082123"/>
                <a:gd name="connsiteY210" fmla="*/ 1301842 h 3259230"/>
                <a:gd name="connsiteX211" fmla="*/ 1367748 w 2082123"/>
                <a:gd name="connsiteY211" fmla="*/ 1287555 h 3259230"/>
                <a:gd name="connsiteX212" fmla="*/ 1353460 w 2082123"/>
                <a:gd name="connsiteY212" fmla="*/ 1268505 h 3259230"/>
                <a:gd name="connsiteX213" fmla="*/ 1334410 w 2082123"/>
                <a:gd name="connsiteY213" fmla="*/ 1239930 h 3259230"/>
                <a:gd name="connsiteX214" fmla="*/ 1320123 w 2082123"/>
                <a:gd name="connsiteY214" fmla="*/ 1230405 h 3259230"/>
                <a:gd name="connsiteX215" fmla="*/ 1305835 w 2082123"/>
                <a:gd name="connsiteY215" fmla="*/ 1201830 h 3259230"/>
                <a:gd name="connsiteX216" fmla="*/ 1296310 w 2082123"/>
                <a:gd name="connsiteY216" fmla="*/ 1173255 h 3259230"/>
                <a:gd name="connsiteX217" fmla="*/ 1291548 w 2082123"/>
                <a:gd name="connsiteY217" fmla="*/ 1158967 h 3259230"/>
                <a:gd name="connsiteX218" fmla="*/ 1286785 w 2082123"/>
                <a:gd name="connsiteY218" fmla="*/ 1144680 h 3259230"/>
                <a:gd name="connsiteX219" fmla="*/ 1277260 w 2082123"/>
                <a:gd name="connsiteY219" fmla="*/ 1111342 h 3259230"/>
                <a:gd name="connsiteX220" fmla="*/ 1262973 w 2082123"/>
                <a:gd name="connsiteY220" fmla="*/ 1101817 h 3259230"/>
                <a:gd name="connsiteX221" fmla="*/ 1239160 w 2082123"/>
                <a:gd name="connsiteY221" fmla="*/ 1106580 h 3259230"/>
                <a:gd name="connsiteX222" fmla="*/ 1162960 w 2082123"/>
                <a:gd name="connsiteY222" fmla="*/ 1097055 h 3259230"/>
                <a:gd name="connsiteX223" fmla="*/ 1153435 w 2082123"/>
                <a:gd name="connsiteY223" fmla="*/ 1068480 h 3259230"/>
                <a:gd name="connsiteX224" fmla="*/ 1158198 w 2082123"/>
                <a:gd name="connsiteY224" fmla="*/ 1006567 h 3259230"/>
                <a:gd name="connsiteX225" fmla="*/ 1167723 w 2082123"/>
                <a:gd name="connsiteY225" fmla="*/ 992280 h 3259230"/>
                <a:gd name="connsiteX226" fmla="*/ 1196298 w 2082123"/>
                <a:gd name="connsiteY226" fmla="*/ 968467 h 3259230"/>
                <a:gd name="connsiteX227" fmla="*/ 1210585 w 2082123"/>
                <a:gd name="connsiteY227" fmla="*/ 963705 h 3259230"/>
                <a:gd name="connsiteX228" fmla="*/ 1220110 w 2082123"/>
                <a:gd name="connsiteY228" fmla="*/ 949417 h 3259230"/>
                <a:gd name="connsiteX229" fmla="*/ 1248685 w 2082123"/>
                <a:gd name="connsiteY229" fmla="*/ 930367 h 3259230"/>
                <a:gd name="connsiteX230" fmla="*/ 1258210 w 2082123"/>
                <a:gd name="connsiteY230" fmla="*/ 901792 h 3259230"/>
                <a:gd name="connsiteX231" fmla="*/ 1262973 w 2082123"/>
                <a:gd name="connsiteY231" fmla="*/ 887505 h 3259230"/>
                <a:gd name="connsiteX232" fmla="*/ 1272498 w 2082123"/>
                <a:gd name="connsiteY232" fmla="*/ 873217 h 3259230"/>
                <a:gd name="connsiteX233" fmla="*/ 1267735 w 2082123"/>
                <a:gd name="connsiteY233" fmla="*/ 811305 h 3259230"/>
                <a:gd name="connsiteX234" fmla="*/ 1262973 w 2082123"/>
                <a:gd name="connsiteY234" fmla="*/ 797017 h 3259230"/>
                <a:gd name="connsiteX235" fmla="*/ 1248685 w 2082123"/>
                <a:gd name="connsiteY235" fmla="*/ 787492 h 3259230"/>
                <a:gd name="connsiteX236" fmla="*/ 1239160 w 2082123"/>
                <a:gd name="connsiteY236" fmla="*/ 758917 h 3259230"/>
                <a:gd name="connsiteX237" fmla="*/ 1234398 w 2082123"/>
                <a:gd name="connsiteY237" fmla="*/ 744630 h 3259230"/>
                <a:gd name="connsiteX238" fmla="*/ 1229635 w 2082123"/>
                <a:gd name="connsiteY238" fmla="*/ 725580 h 3259230"/>
                <a:gd name="connsiteX239" fmla="*/ 1224873 w 2082123"/>
                <a:gd name="connsiteY239" fmla="*/ 687480 h 3259230"/>
                <a:gd name="connsiteX240" fmla="*/ 1220110 w 2082123"/>
                <a:gd name="connsiteY240" fmla="*/ 673192 h 3259230"/>
                <a:gd name="connsiteX241" fmla="*/ 1210585 w 2082123"/>
                <a:gd name="connsiteY241" fmla="*/ 630330 h 3259230"/>
                <a:gd name="connsiteX242" fmla="*/ 1215348 w 2082123"/>
                <a:gd name="connsiteY242" fmla="*/ 596992 h 3259230"/>
                <a:gd name="connsiteX243" fmla="*/ 1220110 w 2082123"/>
                <a:gd name="connsiteY243" fmla="*/ 582705 h 3259230"/>
                <a:gd name="connsiteX244" fmla="*/ 1239160 w 2082123"/>
                <a:gd name="connsiteY244" fmla="*/ 577942 h 3259230"/>
                <a:gd name="connsiteX245" fmla="*/ 1262973 w 2082123"/>
                <a:gd name="connsiteY245" fmla="*/ 554130 h 3259230"/>
                <a:gd name="connsiteX246" fmla="*/ 1291548 w 2082123"/>
                <a:gd name="connsiteY246" fmla="*/ 525555 h 3259230"/>
                <a:gd name="connsiteX247" fmla="*/ 1296310 w 2082123"/>
                <a:gd name="connsiteY247" fmla="*/ 511267 h 3259230"/>
                <a:gd name="connsiteX248" fmla="*/ 1305835 w 2082123"/>
                <a:gd name="connsiteY248" fmla="*/ 496980 h 3259230"/>
                <a:gd name="connsiteX249" fmla="*/ 1310598 w 2082123"/>
                <a:gd name="connsiteY249" fmla="*/ 477930 h 3259230"/>
                <a:gd name="connsiteX250" fmla="*/ 1334410 w 2082123"/>
                <a:gd name="connsiteY250" fmla="*/ 411255 h 3259230"/>
                <a:gd name="connsiteX251" fmla="*/ 1343935 w 2082123"/>
                <a:gd name="connsiteY251" fmla="*/ 311242 h 3259230"/>
                <a:gd name="connsiteX252" fmla="*/ 1353460 w 2082123"/>
                <a:gd name="connsiteY252" fmla="*/ 268380 h 3259230"/>
                <a:gd name="connsiteX253" fmla="*/ 1358223 w 2082123"/>
                <a:gd name="connsiteY253" fmla="*/ 235042 h 3259230"/>
                <a:gd name="connsiteX254" fmla="*/ 1367748 w 2082123"/>
                <a:gd name="connsiteY254" fmla="*/ 206467 h 3259230"/>
                <a:gd name="connsiteX255" fmla="*/ 1372510 w 2082123"/>
                <a:gd name="connsiteY255" fmla="*/ 187417 h 3259230"/>
                <a:gd name="connsiteX256" fmla="*/ 1382035 w 2082123"/>
                <a:gd name="connsiteY256" fmla="*/ 92167 h 3259230"/>
                <a:gd name="connsiteX257" fmla="*/ 1405848 w 2082123"/>
                <a:gd name="connsiteY257" fmla="*/ 44542 h 3259230"/>
                <a:gd name="connsiteX258" fmla="*/ 1434423 w 2082123"/>
                <a:gd name="connsiteY258" fmla="*/ 20730 h 3259230"/>
                <a:gd name="connsiteX259" fmla="*/ 1462998 w 2082123"/>
                <a:gd name="connsiteY259" fmla="*/ 11205 h 3259230"/>
                <a:gd name="connsiteX260" fmla="*/ 1477285 w 2082123"/>
                <a:gd name="connsiteY260" fmla="*/ 6442 h 3259230"/>
                <a:gd name="connsiteX261" fmla="*/ 1491574 w 2082123"/>
                <a:gd name="connsiteY261" fmla="*/ 1680 h 3259230"/>
                <a:gd name="connsiteX262" fmla="*/ 1555530 w 2082123"/>
                <a:gd name="connsiteY262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1830480 h 3259230"/>
                <a:gd name="connsiteX172" fmla="*/ 15037 w 2082123"/>
                <a:gd name="connsiteY172" fmla="*/ 1811430 h 3259230"/>
                <a:gd name="connsiteX173" fmla="*/ 5513 w 2082123"/>
                <a:gd name="connsiteY173" fmla="*/ 1773330 h 3259230"/>
                <a:gd name="connsiteX174" fmla="*/ 718 w 2082123"/>
                <a:gd name="connsiteY174" fmla="*/ 1744755 h 3259230"/>
                <a:gd name="connsiteX175" fmla="*/ 781 w 2082123"/>
                <a:gd name="connsiteY175" fmla="*/ 1716180 h 3259230"/>
                <a:gd name="connsiteX176" fmla="*/ 7911 w 2082123"/>
                <a:gd name="connsiteY176" fmla="*/ 1678079 h 3259230"/>
                <a:gd name="connsiteX177" fmla="*/ 19960 w 2082123"/>
                <a:gd name="connsiteY177" fmla="*/ 1649505 h 3259230"/>
                <a:gd name="connsiteX178" fmla="*/ 48535 w 2082123"/>
                <a:gd name="connsiteY178" fmla="*/ 1630455 h 3259230"/>
                <a:gd name="connsiteX179" fmla="*/ 67585 w 2082123"/>
                <a:gd name="connsiteY179" fmla="*/ 1616167 h 3259230"/>
                <a:gd name="connsiteX180" fmla="*/ 100923 w 2082123"/>
                <a:gd name="connsiteY180" fmla="*/ 1606642 h 3259230"/>
                <a:gd name="connsiteX181" fmla="*/ 143785 w 2082123"/>
                <a:gd name="connsiteY181" fmla="*/ 1597117 h 3259230"/>
                <a:gd name="connsiteX182" fmla="*/ 215223 w 2082123"/>
                <a:gd name="connsiteY182" fmla="*/ 1611405 h 3259230"/>
                <a:gd name="connsiteX183" fmla="*/ 229510 w 2082123"/>
                <a:gd name="connsiteY183" fmla="*/ 1620930 h 3259230"/>
                <a:gd name="connsiteX184" fmla="*/ 258085 w 2082123"/>
                <a:gd name="connsiteY184" fmla="*/ 1630455 h 3259230"/>
                <a:gd name="connsiteX185" fmla="*/ 434298 w 2082123"/>
                <a:gd name="connsiteY185" fmla="*/ 1620930 h 3259230"/>
                <a:gd name="connsiteX186" fmla="*/ 467635 w 2082123"/>
                <a:gd name="connsiteY186" fmla="*/ 1611405 h 3259230"/>
                <a:gd name="connsiteX187" fmla="*/ 486685 w 2082123"/>
                <a:gd name="connsiteY187" fmla="*/ 1606642 h 3259230"/>
                <a:gd name="connsiteX188" fmla="*/ 567648 w 2082123"/>
                <a:gd name="connsiteY188" fmla="*/ 1592355 h 3259230"/>
                <a:gd name="connsiteX189" fmla="*/ 629560 w 2082123"/>
                <a:gd name="connsiteY189" fmla="*/ 1582830 h 3259230"/>
                <a:gd name="connsiteX190" fmla="*/ 848635 w 2082123"/>
                <a:gd name="connsiteY190" fmla="*/ 1573305 h 3259230"/>
                <a:gd name="connsiteX191" fmla="*/ 877210 w 2082123"/>
                <a:gd name="connsiteY191" fmla="*/ 1559017 h 3259230"/>
                <a:gd name="connsiteX192" fmla="*/ 915310 w 2082123"/>
                <a:gd name="connsiteY192" fmla="*/ 1549492 h 3259230"/>
                <a:gd name="connsiteX193" fmla="*/ 981985 w 2082123"/>
                <a:gd name="connsiteY193" fmla="*/ 1554255 h 3259230"/>
                <a:gd name="connsiteX194" fmla="*/ 1005798 w 2082123"/>
                <a:gd name="connsiteY194" fmla="*/ 1559017 h 3259230"/>
                <a:gd name="connsiteX195" fmla="*/ 1058185 w 2082123"/>
                <a:gd name="connsiteY195" fmla="*/ 1563780 h 3259230"/>
                <a:gd name="connsiteX196" fmla="*/ 1096285 w 2082123"/>
                <a:gd name="connsiteY196" fmla="*/ 1554255 h 3259230"/>
                <a:gd name="connsiteX197" fmla="*/ 1148673 w 2082123"/>
                <a:gd name="connsiteY197" fmla="*/ 1539967 h 3259230"/>
                <a:gd name="connsiteX198" fmla="*/ 1215348 w 2082123"/>
                <a:gd name="connsiteY198" fmla="*/ 1535205 h 3259230"/>
                <a:gd name="connsiteX199" fmla="*/ 1262973 w 2082123"/>
                <a:gd name="connsiteY199" fmla="*/ 1530442 h 3259230"/>
                <a:gd name="connsiteX200" fmla="*/ 1277260 w 2082123"/>
                <a:gd name="connsiteY200" fmla="*/ 1525680 h 3259230"/>
                <a:gd name="connsiteX201" fmla="*/ 1282023 w 2082123"/>
                <a:gd name="connsiteY201" fmla="*/ 1511392 h 3259230"/>
                <a:gd name="connsiteX202" fmla="*/ 1291548 w 2082123"/>
                <a:gd name="connsiteY202" fmla="*/ 1497105 h 3259230"/>
                <a:gd name="connsiteX203" fmla="*/ 1320123 w 2082123"/>
                <a:gd name="connsiteY203" fmla="*/ 1473292 h 3259230"/>
                <a:gd name="connsiteX204" fmla="*/ 1329648 w 2082123"/>
                <a:gd name="connsiteY204" fmla="*/ 1459005 h 3259230"/>
                <a:gd name="connsiteX205" fmla="*/ 1358223 w 2082123"/>
                <a:gd name="connsiteY205" fmla="*/ 1439955 h 3259230"/>
                <a:gd name="connsiteX206" fmla="*/ 1386798 w 2082123"/>
                <a:gd name="connsiteY206" fmla="*/ 1430430 h 3259230"/>
                <a:gd name="connsiteX207" fmla="*/ 1415373 w 2082123"/>
                <a:gd name="connsiteY207" fmla="*/ 1406617 h 3259230"/>
                <a:gd name="connsiteX208" fmla="*/ 1424898 w 2082123"/>
                <a:gd name="connsiteY208" fmla="*/ 1378042 h 3259230"/>
                <a:gd name="connsiteX209" fmla="*/ 1405848 w 2082123"/>
                <a:gd name="connsiteY209" fmla="*/ 1325655 h 3259230"/>
                <a:gd name="connsiteX210" fmla="*/ 1377273 w 2082123"/>
                <a:gd name="connsiteY210" fmla="*/ 1301842 h 3259230"/>
                <a:gd name="connsiteX211" fmla="*/ 1367748 w 2082123"/>
                <a:gd name="connsiteY211" fmla="*/ 1287555 h 3259230"/>
                <a:gd name="connsiteX212" fmla="*/ 1353460 w 2082123"/>
                <a:gd name="connsiteY212" fmla="*/ 1268505 h 3259230"/>
                <a:gd name="connsiteX213" fmla="*/ 1334410 w 2082123"/>
                <a:gd name="connsiteY213" fmla="*/ 1239930 h 3259230"/>
                <a:gd name="connsiteX214" fmla="*/ 1320123 w 2082123"/>
                <a:gd name="connsiteY214" fmla="*/ 1230405 h 3259230"/>
                <a:gd name="connsiteX215" fmla="*/ 1305835 w 2082123"/>
                <a:gd name="connsiteY215" fmla="*/ 1201830 h 3259230"/>
                <a:gd name="connsiteX216" fmla="*/ 1296310 w 2082123"/>
                <a:gd name="connsiteY216" fmla="*/ 1173255 h 3259230"/>
                <a:gd name="connsiteX217" fmla="*/ 1291548 w 2082123"/>
                <a:gd name="connsiteY217" fmla="*/ 1158967 h 3259230"/>
                <a:gd name="connsiteX218" fmla="*/ 1286785 w 2082123"/>
                <a:gd name="connsiteY218" fmla="*/ 1144680 h 3259230"/>
                <a:gd name="connsiteX219" fmla="*/ 1277260 w 2082123"/>
                <a:gd name="connsiteY219" fmla="*/ 1111342 h 3259230"/>
                <a:gd name="connsiteX220" fmla="*/ 1262973 w 2082123"/>
                <a:gd name="connsiteY220" fmla="*/ 1101817 h 3259230"/>
                <a:gd name="connsiteX221" fmla="*/ 1239160 w 2082123"/>
                <a:gd name="connsiteY221" fmla="*/ 1106580 h 3259230"/>
                <a:gd name="connsiteX222" fmla="*/ 1162960 w 2082123"/>
                <a:gd name="connsiteY222" fmla="*/ 1097055 h 3259230"/>
                <a:gd name="connsiteX223" fmla="*/ 1153435 w 2082123"/>
                <a:gd name="connsiteY223" fmla="*/ 1068480 h 3259230"/>
                <a:gd name="connsiteX224" fmla="*/ 1158198 w 2082123"/>
                <a:gd name="connsiteY224" fmla="*/ 1006567 h 3259230"/>
                <a:gd name="connsiteX225" fmla="*/ 1167723 w 2082123"/>
                <a:gd name="connsiteY225" fmla="*/ 992280 h 3259230"/>
                <a:gd name="connsiteX226" fmla="*/ 1196298 w 2082123"/>
                <a:gd name="connsiteY226" fmla="*/ 968467 h 3259230"/>
                <a:gd name="connsiteX227" fmla="*/ 1210585 w 2082123"/>
                <a:gd name="connsiteY227" fmla="*/ 963705 h 3259230"/>
                <a:gd name="connsiteX228" fmla="*/ 1220110 w 2082123"/>
                <a:gd name="connsiteY228" fmla="*/ 949417 h 3259230"/>
                <a:gd name="connsiteX229" fmla="*/ 1248685 w 2082123"/>
                <a:gd name="connsiteY229" fmla="*/ 930367 h 3259230"/>
                <a:gd name="connsiteX230" fmla="*/ 1258210 w 2082123"/>
                <a:gd name="connsiteY230" fmla="*/ 901792 h 3259230"/>
                <a:gd name="connsiteX231" fmla="*/ 1262973 w 2082123"/>
                <a:gd name="connsiteY231" fmla="*/ 887505 h 3259230"/>
                <a:gd name="connsiteX232" fmla="*/ 1272498 w 2082123"/>
                <a:gd name="connsiteY232" fmla="*/ 873217 h 3259230"/>
                <a:gd name="connsiteX233" fmla="*/ 1267735 w 2082123"/>
                <a:gd name="connsiteY233" fmla="*/ 811305 h 3259230"/>
                <a:gd name="connsiteX234" fmla="*/ 1262973 w 2082123"/>
                <a:gd name="connsiteY234" fmla="*/ 797017 h 3259230"/>
                <a:gd name="connsiteX235" fmla="*/ 1248685 w 2082123"/>
                <a:gd name="connsiteY235" fmla="*/ 787492 h 3259230"/>
                <a:gd name="connsiteX236" fmla="*/ 1239160 w 2082123"/>
                <a:gd name="connsiteY236" fmla="*/ 758917 h 3259230"/>
                <a:gd name="connsiteX237" fmla="*/ 1234398 w 2082123"/>
                <a:gd name="connsiteY237" fmla="*/ 744630 h 3259230"/>
                <a:gd name="connsiteX238" fmla="*/ 1229635 w 2082123"/>
                <a:gd name="connsiteY238" fmla="*/ 725580 h 3259230"/>
                <a:gd name="connsiteX239" fmla="*/ 1224873 w 2082123"/>
                <a:gd name="connsiteY239" fmla="*/ 687480 h 3259230"/>
                <a:gd name="connsiteX240" fmla="*/ 1220110 w 2082123"/>
                <a:gd name="connsiteY240" fmla="*/ 673192 h 3259230"/>
                <a:gd name="connsiteX241" fmla="*/ 1210585 w 2082123"/>
                <a:gd name="connsiteY241" fmla="*/ 630330 h 3259230"/>
                <a:gd name="connsiteX242" fmla="*/ 1215348 w 2082123"/>
                <a:gd name="connsiteY242" fmla="*/ 596992 h 3259230"/>
                <a:gd name="connsiteX243" fmla="*/ 1220110 w 2082123"/>
                <a:gd name="connsiteY243" fmla="*/ 582705 h 3259230"/>
                <a:gd name="connsiteX244" fmla="*/ 1239160 w 2082123"/>
                <a:gd name="connsiteY244" fmla="*/ 577942 h 3259230"/>
                <a:gd name="connsiteX245" fmla="*/ 1262973 w 2082123"/>
                <a:gd name="connsiteY245" fmla="*/ 554130 h 3259230"/>
                <a:gd name="connsiteX246" fmla="*/ 1291548 w 2082123"/>
                <a:gd name="connsiteY246" fmla="*/ 525555 h 3259230"/>
                <a:gd name="connsiteX247" fmla="*/ 1296310 w 2082123"/>
                <a:gd name="connsiteY247" fmla="*/ 511267 h 3259230"/>
                <a:gd name="connsiteX248" fmla="*/ 1305835 w 2082123"/>
                <a:gd name="connsiteY248" fmla="*/ 496980 h 3259230"/>
                <a:gd name="connsiteX249" fmla="*/ 1310598 w 2082123"/>
                <a:gd name="connsiteY249" fmla="*/ 477930 h 3259230"/>
                <a:gd name="connsiteX250" fmla="*/ 1334410 w 2082123"/>
                <a:gd name="connsiteY250" fmla="*/ 411255 h 3259230"/>
                <a:gd name="connsiteX251" fmla="*/ 1343935 w 2082123"/>
                <a:gd name="connsiteY251" fmla="*/ 311242 h 3259230"/>
                <a:gd name="connsiteX252" fmla="*/ 1353460 w 2082123"/>
                <a:gd name="connsiteY252" fmla="*/ 268380 h 3259230"/>
                <a:gd name="connsiteX253" fmla="*/ 1358223 w 2082123"/>
                <a:gd name="connsiteY253" fmla="*/ 235042 h 3259230"/>
                <a:gd name="connsiteX254" fmla="*/ 1367748 w 2082123"/>
                <a:gd name="connsiteY254" fmla="*/ 206467 h 3259230"/>
                <a:gd name="connsiteX255" fmla="*/ 1372510 w 2082123"/>
                <a:gd name="connsiteY255" fmla="*/ 187417 h 3259230"/>
                <a:gd name="connsiteX256" fmla="*/ 1382035 w 2082123"/>
                <a:gd name="connsiteY256" fmla="*/ 92167 h 3259230"/>
                <a:gd name="connsiteX257" fmla="*/ 1405848 w 2082123"/>
                <a:gd name="connsiteY257" fmla="*/ 44542 h 3259230"/>
                <a:gd name="connsiteX258" fmla="*/ 1434423 w 2082123"/>
                <a:gd name="connsiteY258" fmla="*/ 20730 h 3259230"/>
                <a:gd name="connsiteX259" fmla="*/ 1462998 w 2082123"/>
                <a:gd name="connsiteY259" fmla="*/ 11205 h 3259230"/>
                <a:gd name="connsiteX260" fmla="*/ 1477285 w 2082123"/>
                <a:gd name="connsiteY260" fmla="*/ 6442 h 3259230"/>
                <a:gd name="connsiteX261" fmla="*/ 1491574 w 2082123"/>
                <a:gd name="connsiteY261" fmla="*/ 1680 h 3259230"/>
                <a:gd name="connsiteX262" fmla="*/ 1555530 w 2082123"/>
                <a:gd name="connsiteY262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1830480 h 3259230"/>
                <a:gd name="connsiteX172" fmla="*/ 15037 w 2082123"/>
                <a:gd name="connsiteY172" fmla="*/ 1811430 h 3259230"/>
                <a:gd name="connsiteX173" fmla="*/ 5513 w 2082123"/>
                <a:gd name="connsiteY173" fmla="*/ 1773330 h 3259230"/>
                <a:gd name="connsiteX174" fmla="*/ 718 w 2082123"/>
                <a:gd name="connsiteY174" fmla="*/ 1744755 h 3259230"/>
                <a:gd name="connsiteX175" fmla="*/ 781 w 2082123"/>
                <a:gd name="connsiteY175" fmla="*/ 1716180 h 3259230"/>
                <a:gd name="connsiteX176" fmla="*/ 7911 w 2082123"/>
                <a:gd name="connsiteY176" fmla="*/ 1678079 h 3259230"/>
                <a:gd name="connsiteX177" fmla="*/ 19960 w 2082123"/>
                <a:gd name="connsiteY177" fmla="*/ 1649505 h 3259230"/>
                <a:gd name="connsiteX178" fmla="*/ 48535 w 2082123"/>
                <a:gd name="connsiteY178" fmla="*/ 1630455 h 3259230"/>
                <a:gd name="connsiteX179" fmla="*/ 67585 w 2082123"/>
                <a:gd name="connsiteY179" fmla="*/ 1616167 h 3259230"/>
                <a:gd name="connsiteX180" fmla="*/ 100923 w 2082123"/>
                <a:gd name="connsiteY180" fmla="*/ 1606642 h 3259230"/>
                <a:gd name="connsiteX181" fmla="*/ 143785 w 2082123"/>
                <a:gd name="connsiteY181" fmla="*/ 1597117 h 3259230"/>
                <a:gd name="connsiteX182" fmla="*/ 215223 w 2082123"/>
                <a:gd name="connsiteY182" fmla="*/ 1611405 h 3259230"/>
                <a:gd name="connsiteX183" fmla="*/ 229510 w 2082123"/>
                <a:gd name="connsiteY183" fmla="*/ 1620930 h 3259230"/>
                <a:gd name="connsiteX184" fmla="*/ 258085 w 2082123"/>
                <a:gd name="connsiteY184" fmla="*/ 1630455 h 3259230"/>
                <a:gd name="connsiteX185" fmla="*/ 434298 w 2082123"/>
                <a:gd name="connsiteY185" fmla="*/ 1620930 h 3259230"/>
                <a:gd name="connsiteX186" fmla="*/ 467635 w 2082123"/>
                <a:gd name="connsiteY186" fmla="*/ 1611405 h 3259230"/>
                <a:gd name="connsiteX187" fmla="*/ 486685 w 2082123"/>
                <a:gd name="connsiteY187" fmla="*/ 1606642 h 3259230"/>
                <a:gd name="connsiteX188" fmla="*/ 567648 w 2082123"/>
                <a:gd name="connsiteY188" fmla="*/ 1592355 h 3259230"/>
                <a:gd name="connsiteX189" fmla="*/ 629560 w 2082123"/>
                <a:gd name="connsiteY189" fmla="*/ 1582830 h 3259230"/>
                <a:gd name="connsiteX190" fmla="*/ 848635 w 2082123"/>
                <a:gd name="connsiteY190" fmla="*/ 1573305 h 3259230"/>
                <a:gd name="connsiteX191" fmla="*/ 877210 w 2082123"/>
                <a:gd name="connsiteY191" fmla="*/ 1559017 h 3259230"/>
                <a:gd name="connsiteX192" fmla="*/ 915310 w 2082123"/>
                <a:gd name="connsiteY192" fmla="*/ 1549492 h 3259230"/>
                <a:gd name="connsiteX193" fmla="*/ 981985 w 2082123"/>
                <a:gd name="connsiteY193" fmla="*/ 1554255 h 3259230"/>
                <a:gd name="connsiteX194" fmla="*/ 1005798 w 2082123"/>
                <a:gd name="connsiteY194" fmla="*/ 1559017 h 3259230"/>
                <a:gd name="connsiteX195" fmla="*/ 1058185 w 2082123"/>
                <a:gd name="connsiteY195" fmla="*/ 1563780 h 3259230"/>
                <a:gd name="connsiteX196" fmla="*/ 1096285 w 2082123"/>
                <a:gd name="connsiteY196" fmla="*/ 1554255 h 3259230"/>
                <a:gd name="connsiteX197" fmla="*/ 1148673 w 2082123"/>
                <a:gd name="connsiteY197" fmla="*/ 1539967 h 3259230"/>
                <a:gd name="connsiteX198" fmla="*/ 1215348 w 2082123"/>
                <a:gd name="connsiteY198" fmla="*/ 1535205 h 3259230"/>
                <a:gd name="connsiteX199" fmla="*/ 1262973 w 2082123"/>
                <a:gd name="connsiteY199" fmla="*/ 1530442 h 3259230"/>
                <a:gd name="connsiteX200" fmla="*/ 1277260 w 2082123"/>
                <a:gd name="connsiteY200" fmla="*/ 1525680 h 3259230"/>
                <a:gd name="connsiteX201" fmla="*/ 1282023 w 2082123"/>
                <a:gd name="connsiteY201" fmla="*/ 1511392 h 3259230"/>
                <a:gd name="connsiteX202" fmla="*/ 1291548 w 2082123"/>
                <a:gd name="connsiteY202" fmla="*/ 1497105 h 3259230"/>
                <a:gd name="connsiteX203" fmla="*/ 1320123 w 2082123"/>
                <a:gd name="connsiteY203" fmla="*/ 1473292 h 3259230"/>
                <a:gd name="connsiteX204" fmla="*/ 1329648 w 2082123"/>
                <a:gd name="connsiteY204" fmla="*/ 1459005 h 3259230"/>
                <a:gd name="connsiteX205" fmla="*/ 1358223 w 2082123"/>
                <a:gd name="connsiteY205" fmla="*/ 1439955 h 3259230"/>
                <a:gd name="connsiteX206" fmla="*/ 1386798 w 2082123"/>
                <a:gd name="connsiteY206" fmla="*/ 1430430 h 3259230"/>
                <a:gd name="connsiteX207" fmla="*/ 1415373 w 2082123"/>
                <a:gd name="connsiteY207" fmla="*/ 1406617 h 3259230"/>
                <a:gd name="connsiteX208" fmla="*/ 1424898 w 2082123"/>
                <a:gd name="connsiteY208" fmla="*/ 1378042 h 3259230"/>
                <a:gd name="connsiteX209" fmla="*/ 1405848 w 2082123"/>
                <a:gd name="connsiteY209" fmla="*/ 1325655 h 3259230"/>
                <a:gd name="connsiteX210" fmla="*/ 1377273 w 2082123"/>
                <a:gd name="connsiteY210" fmla="*/ 1301842 h 3259230"/>
                <a:gd name="connsiteX211" fmla="*/ 1367748 w 2082123"/>
                <a:gd name="connsiteY211" fmla="*/ 1287555 h 3259230"/>
                <a:gd name="connsiteX212" fmla="*/ 1353460 w 2082123"/>
                <a:gd name="connsiteY212" fmla="*/ 1268505 h 3259230"/>
                <a:gd name="connsiteX213" fmla="*/ 1334410 w 2082123"/>
                <a:gd name="connsiteY213" fmla="*/ 1239930 h 3259230"/>
                <a:gd name="connsiteX214" fmla="*/ 1320123 w 2082123"/>
                <a:gd name="connsiteY214" fmla="*/ 1230405 h 3259230"/>
                <a:gd name="connsiteX215" fmla="*/ 1305835 w 2082123"/>
                <a:gd name="connsiteY215" fmla="*/ 1201830 h 3259230"/>
                <a:gd name="connsiteX216" fmla="*/ 1296310 w 2082123"/>
                <a:gd name="connsiteY216" fmla="*/ 1173255 h 3259230"/>
                <a:gd name="connsiteX217" fmla="*/ 1291548 w 2082123"/>
                <a:gd name="connsiteY217" fmla="*/ 1158967 h 3259230"/>
                <a:gd name="connsiteX218" fmla="*/ 1286785 w 2082123"/>
                <a:gd name="connsiteY218" fmla="*/ 1144680 h 3259230"/>
                <a:gd name="connsiteX219" fmla="*/ 1277260 w 2082123"/>
                <a:gd name="connsiteY219" fmla="*/ 1111342 h 3259230"/>
                <a:gd name="connsiteX220" fmla="*/ 1262973 w 2082123"/>
                <a:gd name="connsiteY220" fmla="*/ 1101817 h 3259230"/>
                <a:gd name="connsiteX221" fmla="*/ 1239160 w 2082123"/>
                <a:gd name="connsiteY221" fmla="*/ 1106580 h 3259230"/>
                <a:gd name="connsiteX222" fmla="*/ 1162960 w 2082123"/>
                <a:gd name="connsiteY222" fmla="*/ 1097055 h 3259230"/>
                <a:gd name="connsiteX223" fmla="*/ 1153435 w 2082123"/>
                <a:gd name="connsiteY223" fmla="*/ 1068480 h 3259230"/>
                <a:gd name="connsiteX224" fmla="*/ 1158198 w 2082123"/>
                <a:gd name="connsiteY224" fmla="*/ 1006567 h 3259230"/>
                <a:gd name="connsiteX225" fmla="*/ 1167723 w 2082123"/>
                <a:gd name="connsiteY225" fmla="*/ 992280 h 3259230"/>
                <a:gd name="connsiteX226" fmla="*/ 1196298 w 2082123"/>
                <a:gd name="connsiteY226" fmla="*/ 968467 h 3259230"/>
                <a:gd name="connsiteX227" fmla="*/ 1210585 w 2082123"/>
                <a:gd name="connsiteY227" fmla="*/ 963705 h 3259230"/>
                <a:gd name="connsiteX228" fmla="*/ 1220110 w 2082123"/>
                <a:gd name="connsiteY228" fmla="*/ 949417 h 3259230"/>
                <a:gd name="connsiteX229" fmla="*/ 1248685 w 2082123"/>
                <a:gd name="connsiteY229" fmla="*/ 930367 h 3259230"/>
                <a:gd name="connsiteX230" fmla="*/ 1258210 w 2082123"/>
                <a:gd name="connsiteY230" fmla="*/ 901792 h 3259230"/>
                <a:gd name="connsiteX231" fmla="*/ 1262973 w 2082123"/>
                <a:gd name="connsiteY231" fmla="*/ 887505 h 3259230"/>
                <a:gd name="connsiteX232" fmla="*/ 1272498 w 2082123"/>
                <a:gd name="connsiteY232" fmla="*/ 873217 h 3259230"/>
                <a:gd name="connsiteX233" fmla="*/ 1267735 w 2082123"/>
                <a:gd name="connsiteY233" fmla="*/ 811305 h 3259230"/>
                <a:gd name="connsiteX234" fmla="*/ 1262973 w 2082123"/>
                <a:gd name="connsiteY234" fmla="*/ 797017 h 3259230"/>
                <a:gd name="connsiteX235" fmla="*/ 1248685 w 2082123"/>
                <a:gd name="connsiteY235" fmla="*/ 787492 h 3259230"/>
                <a:gd name="connsiteX236" fmla="*/ 1239160 w 2082123"/>
                <a:gd name="connsiteY236" fmla="*/ 758917 h 3259230"/>
                <a:gd name="connsiteX237" fmla="*/ 1234398 w 2082123"/>
                <a:gd name="connsiteY237" fmla="*/ 744630 h 3259230"/>
                <a:gd name="connsiteX238" fmla="*/ 1229635 w 2082123"/>
                <a:gd name="connsiteY238" fmla="*/ 725580 h 3259230"/>
                <a:gd name="connsiteX239" fmla="*/ 1224873 w 2082123"/>
                <a:gd name="connsiteY239" fmla="*/ 687480 h 3259230"/>
                <a:gd name="connsiteX240" fmla="*/ 1220110 w 2082123"/>
                <a:gd name="connsiteY240" fmla="*/ 673192 h 3259230"/>
                <a:gd name="connsiteX241" fmla="*/ 1210585 w 2082123"/>
                <a:gd name="connsiteY241" fmla="*/ 630330 h 3259230"/>
                <a:gd name="connsiteX242" fmla="*/ 1215348 w 2082123"/>
                <a:gd name="connsiteY242" fmla="*/ 596992 h 3259230"/>
                <a:gd name="connsiteX243" fmla="*/ 1220110 w 2082123"/>
                <a:gd name="connsiteY243" fmla="*/ 582705 h 3259230"/>
                <a:gd name="connsiteX244" fmla="*/ 1239160 w 2082123"/>
                <a:gd name="connsiteY244" fmla="*/ 577942 h 3259230"/>
                <a:gd name="connsiteX245" fmla="*/ 1262973 w 2082123"/>
                <a:gd name="connsiteY245" fmla="*/ 554130 h 3259230"/>
                <a:gd name="connsiteX246" fmla="*/ 1291548 w 2082123"/>
                <a:gd name="connsiteY246" fmla="*/ 525555 h 3259230"/>
                <a:gd name="connsiteX247" fmla="*/ 1296310 w 2082123"/>
                <a:gd name="connsiteY247" fmla="*/ 511267 h 3259230"/>
                <a:gd name="connsiteX248" fmla="*/ 1305835 w 2082123"/>
                <a:gd name="connsiteY248" fmla="*/ 496980 h 3259230"/>
                <a:gd name="connsiteX249" fmla="*/ 1310598 w 2082123"/>
                <a:gd name="connsiteY249" fmla="*/ 477930 h 3259230"/>
                <a:gd name="connsiteX250" fmla="*/ 1334410 w 2082123"/>
                <a:gd name="connsiteY250" fmla="*/ 411255 h 3259230"/>
                <a:gd name="connsiteX251" fmla="*/ 1343935 w 2082123"/>
                <a:gd name="connsiteY251" fmla="*/ 311242 h 3259230"/>
                <a:gd name="connsiteX252" fmla="*/ 1353460 w 2082123"/>
                <a:gd name="connsiteY252" fmla="*/ 268380 h 3259230"/>
                <a:gd name="connsiteX253" fmla="*/ 1358223 w 2082123"/>
                <a:gd name="connsiteY253" fmla="*/ 235042 h 3259230"/>
                <a:gd name="connsiteX254" fmla="*/ 1367748 w 2082123"/>
                <a:gd name="connsiteY254" fmla="*/ 206467 h 3259230"/>
                <a:gd name="connsiteX255" fmla="*/ 1372510 w 2082123"/>
                <a:gd name="connsiteY255" fmla="*/ 187417 h 3259230"/>
                <a:gd name="connsiteX256" fmla="*/ 1382035 w 2082123"/>
                <a:gd name="connsiteY256" fmla="*/ 92167 h 3259230"/>
                <a:gd name="connsiteX257" fmla="*/ 1405848 w 2082123"/>
                <a:gd name="connsiteY257" fmla="*/ 44542 h 3259230"/>
                <a:gd name="connsiteX258" fmla="*/ 1434423 w 2082123"/>
                <a:gd name="connsiteY258" fmla="*/ 20730 h 3259230"/>
                <a:gd name="connsiteX259" fmla="*/ 1462998 w 2082123"/>
                <a:gd name="connsiteY259" fmla="*/ 11205 h 3259230"/>
                <a:gd name="connsiteX260" fmla="*/ 1477285 w 2082123"/>
                <a:gd name="connsiteY260" fmla="*/ 6442 h 3259230"/>
                <a:gd name="connsiteX261" fmla="*/ 1491574 w 2082123"/>
                <a:gd name="connsiteY261" fmla="*/ 1680 h 3259230"/>
                <a:gd name="connsiteX262" fmla="*/ 1555530 w 2082123"/>
                <a:gd name="connsiteY262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1830480 h 3259230"/>
                <a:gd name="connsiteX172" fmla="*/ 15037 w 2082123"/>
                <a:gd name="connsiteY172" fmla="*/ 1811430 h 3259230"/>
                <a:gd name="connsiteX173" fmla="*/ 5513 w 2082123"/>
                <a:gd name="connsiteY173" fmla="*/ 1773330 h 3259230"/>
                <a:gd name="connsiteX174" fmla="*/ 718 w 2082123"/>
                <a:gd name="connsiteY174" fmla="*/ 1744755 h 3259230"/>
                <a:gd name="connsiteX175" fmla="*/ 781 w 2082123"/>
                <a:gd name="connsiteY175" fmla="*/ 1716180 h 3259230"/>
                <a:gd name="connsiteX176" fmla="*/ 7911 w 2082123"/>
                <a:gd name="connsiteY176" fmla="*/ 1678079 h 3259230"/>
                <a:gd name="connsiteX177" fmla="*/ 19960 w 2082123"/>
                <a:gd name="connsiteY177" fmla="*/ 1649505 h 3259230"/>
                <a:gd name="connsiteX178" fmla="*/ 48535 w 2082123"/>
                <a:gd name="connsiteY178" fmla="*/ 1630455 h 3259230"/>
                <a:gd name="connsiteX179" fmla="*/ 67585 w 2082123"/>
                <a:gd name="connsiteY179" fmla="*/ 1616167 h 3259230"/>
                <a:gd name="connsiteX180" fmla="*/ 100923 w 2082123"/>
                <a:gd name="connsiteY180" fmla="*/ 1606642 h 3259230"/>
                <a:gd name="connsiteX181" fmla="*/ 143785 w 2082123"/>
                <a:gd name="connsiteY181" fmla="*/ 1597117 h 3259230"/>
                <a:gd name="connsiteX182" fmla="*/ 215223 w 2082123"/>
                <a:gd name="connsiteY182" fmla="*/ 1611405 h 3259230"/>
                <a:gd name="connsiteX183" fmla="*/ 229510 w 2082123"/>
                <a:gd name="connsiteY183" fmla="*/ 1620930 h 3259230"/>
                <a:gd name="connsiteX184" fmla="*/ 258085 w 2082123"/>
                <a:gd name="connsiteY184" fmla="*/ 1630455 h 3259230"/>
                <a:gd name="connsiteX185" fmla="*/ 434298 w 2082123"/>
                <a:gd name="connsiteY185" fmla="*/ 1620930 h 3259230"/>
                <a:gd name="connsiteX186" fmla="*/ 467635 w 2082123"/>
                <a:gd name="connsiteY186" fmla="*/ 1611405 h 3259230"/>
                <a:gd name="connsiteX187" fmla="*/ 486685 w 2082123"/>
                <a:gd name="connsiteY187" fmla="*/ 1606642 h 3259230"/>
                <a:gd name="connsiteX188" fmla="*/ 567648 w 2082123"/>
                <a:gd name="connsiteY188" fmla="*/ 1592355 h 3259230"/>
                <a:gd name="connsiteX189" fmla="*/ 629560 w 2082123"/>
                <a:gd name="connsiteY189" fmla="*/ 1582830 h 3259230"/>
                <a:gd name="connsiteX190" fmla="*/ 848635 w 2082123"/>
                <a:gd name="connsiteY190" fmla="*/ 1573305 h 3259230"/>
                <a:gd name="connsiteX191" fmla="*/ 877210 w 2082123"/>
                <a:gd name="connsiteY191" fmla="*/ 1559017 h 3259230"/>
                <a:gd name="connsiteX192" fmla="*/ 915310 w 2082123"/>
                <a:gd name="connsiteY192" fmla="*/ 1549492 h 3259230"/>
                <a:gd name="connsiteX193" fmla="*/ 981985 w 2082123"/>
                <a:gd name="connsiteY193" fmla="*/ 1554255 h 3259230"/>
                <a:gd name="connsiteX194" fmla="*/ 1005798 w 2082123"/>
                <a:gd name="connsiteY194" fmla="*/ 1559017 h 3259230"/>
                <a:gd name="connsiteX195" fmla="*/ 1058185 w 2082123"/>
                <a:gd name="connsiteY195" fmla="*/ 1563780 h 3259230"/>
                <a:gd name="connsiteX196" fmla="*/ 1096285 w 2082123"/>
                <a:gd name="connsiteY196" fmla="*/ 1554255 h 3259230"/>
                <a:gd name="connsiteX197" fmla="*/ 1148673 w 2082123"/>
                <a:gd name="connsiteY197" fmla="*/ 1539967 h 3259230"/>
                <a:gd name="connsiteX198" fmla="*/ 1215348 w 2082123"/>
                <a:gd name="connsiteY198" fmla="*/ 1535205 h 3259230"/>
                <a:gd name="connsiteX199" fmla="*/ 1262973 w 2082123"/>
                <a:gd name="connsiteY199" fmla="*/ 1530442 h 3259230"/>
                <a:gd name="connsiteX200" fmla="*/ 1277260 w 2082123"/>
                <a:gd name="connsiteY200" fmla="*/ 1525680 h 3259230"/>
                <a:gd name="connsiteX201" fmla="*/ 1282023 w 2082123"/>
                <a:gd name="connsiteY201" fmla="*/ 1511392 h 3259230"/>
                <a:gd name="connsiteX202" fmla="*/ 1291548 w 2082123"/>
                <a:gd name="connsiteY202" fmla="*/ 1497105 h 3259230"/>
                <a:gd name="connsiteX203" fmla="*/ 1320123 w 2082123"/>
                <a:gd name="connsiteY203" fmla="*/ 1473292 h 3259230"/>
                <a:gd name="connsiteX204" fmla="*/ 1329648 w 2082123"/>
                <a:gd name="connsiteY204" fmla="*/ 1459005 h 3259230"/>
                <a:gd name="connsiteX205" fmla="*/ 1358223 w 2082123"/>
                <a:gd name="connsiteY205" fmla="*/ 1439955 h 3259230"/>
                <a:gd name="connsiteX206" fmla="*/ 1386798 w 2082123"/>
                <a:gd name="connsiteY206" fmla="*/ 1430430 h 3259230"/>
                <a:gd name="connsiteX207" fmla="*/ 1415373 w 2082123"/>
                <a:gd name="connsiteY207" fmla="*/ 1406617 h 3259230"/>
                <a:gd name="connsiteX208" fmla="*/ 1424898 w 2082123"/>
                <a:gd name="connsiteY208" fmla="*/ 1378042 h 3259230"/>
                <a:gd name="connsiteX209" fmla="*/ 1405848 w 2082123"/>
                <a:gd name="connsiteY209" fmla="*/ 1325655 h 3259230"/>
                <a:gd name="connsiteX210" fmla="*/ 1377273 w 2082123"/>
                <a:gd name="connsiteY210" fmla="*/ 1301842 h 3259230"/>
                <a:gd name="connsiteX211" fmla="*/ 1367748 w 2082123"/>
                <a:gd name="connsiteY211" fmla="*/ 1287555 h 3259230"/>
                <a:gd name="connsiteX212" fmla="*/ 1353460 w 2082123"/>
                <a:gd name="connsiteY212" fmla="*/ 1268505 h 3259230"/>
                <a:gd name="connsiteX213" fmla="*/ 1334410 w 2082123"/>
                <a:gd name="connsiteY213" fmla="*/ 1239930 h 3259230"/>
                <a:gd name="connsiteX214" fmla="*/ 1320123 w 2082123"/>
                <a:gd name="connsiteY214" fmla="*/ 1230405 h 3259230"/>
                <a:gd name="connsiteX215" fmla="*/ 1305835 w 2082123"/>
                <a:gd name="connsiteY215" fmla="*/ 1201830 h 3259230"/>
                <a:gd name="connsiteX216" fmla="*/ 1296310 w 2082123"/>
                <a:gd name="connsiteY216" fmla="*/ 1173255 h 3259230"/>
                <a:gd name="connsiteX217" fmla="*/ 1291548 w 2082123"/>
                <a:gd name="connsiteY217" fmla="*/ 1158967 h 3259230"/>
                <a:gd name="connsiteX218" fmla="*/ 1286785 w 2082123"/>
                <a:gd name="connsiteY218" fmla="*/ 1144680 h 3259230"/>
                <a:gd name="connsiteX219" fmla="*/ 1277260 w 2082123"/>
                <a:gd name="connsiteY219" fmla="*/ 1111342 h 3259230"/>
                <a:gd name="connsiteX220" fmla="*/ 1262973 w 2082123"/>
                <a:gd name="connsiteY220" fmla="*/ 1101817 h 3259230"/>
                <a:gd name="connsiteX221" fmla="*/ 1239160 w 2082123"/>
                <a:gd name="connsiteY221" fmla="*/ 1106580 h 3259230"/>
                <a:gd name="connsiteX222" fmla="*/ 1162960 w 2082123"/>
                <a:gd name="connsiteY222" fmla="*/ 1097055 h 3259230"/>
                <a:gd name="connsiteX223" fmla="*/ 1153435 w 2082123"/>
                <a:gd name="connsiteY223" fmla="*/ 1068480 h 3259230"/>
                <a:gd name="connsiteX224" fmla="*/ 1158198 w 2082123"/>
                <a:gd name="connsiteY224" fmla="*/ 1006567 h 3259230"/>
                <a:gd name="connsiteX225" fmla="*/ 1167723 w 2082123"/>
                <a:gd name="connsiteY225" fmla="*/ 992280 h 3259230"/>
                <a:gd name="connsiteX226" fmla="*/ 1196298 w 2082123"/>
                <a:gd name="connsiteY226" fmla="*/ 968467 h 3259230"/>
                <a:gd name="connsiteX227" fmla="*/ 1210585 w 2082123"/>
                <a:gd name="connsiteY227" fmla="*/ 963705 h 3259230"/>
                <a:gd name="connsiteX228" fmla="*/ 1220110 w 2082123"/>
                <a:gd name="connsiteY228" fmla="*/ 949417 h 3259230"/>
                <a:gd name="connsiteX229" fmla="*/ 1248685 w 2082123"/>
                <a:gd name="connsiteY229" fmla="*/ 930367 h 3259230"/>
                <a:gd name="connsiteX230" fmla="*/ 1258210 w 2082123"/>
                <a:gd name="connsiteY230" fmla="*/ 901792 h 3259230"/>
                <a:gd name="connsiteX231" fmla="*/ 1262973 w 2082123"/>
                <a:gd name="connsiteY231" fmla="*/ 887505 h 3259230"/>
                <a:gd name="connsiteX232" fmla="*/ 1272498 w 2082123"/>
                <a:gd name="connsiteY232" fmla="*/ 873217 h 3259230"/>
                <a:gd name="connsiteX233" fmla="*/ 1267735 w 2082123"/>
                <a:gd name="connsiteY233" fmla="*/ 811305 h 3259230"/>
                <a:gd name="connsiteX234" fmla="*/ 1262973 w 2082123"/>
                <a:gd name="connsiteY234" fmla="*/ 797017 h 3259230"/>
                <a:gd name="connsiteX235" fmla="*/ 1248685 w 2082123"/>
                <a:gd name="connsiteY235" fmla="*/ 787492 h 3259230"/>
                <a:gd name="connsiteX236" fmla="*/ 1239160 w 2082123"/>
                <a:gd name="connsiteY236" fmla="*/ 758917 h 3259230"/>
                <a:gd name="connsiteX237" fmla="*/ 1234398 w 2082123"/>
                <a:gd name="connsiteY237" fmla="*/ 744630 h 3259230"/>
                <a:gd name="connsiteX238" fmla="*/ 1229635 w 2082123"/>
                <a:gd name="connsiteY238" fmla="*/ 725580 h 3259230"/>
                <a:gd name="connsiteX239" fmla="*/ 1224873 w 2082123"/>
                <a:gd name="connsiteY239" fmla="*/ 687480 h 3259230"/>
                <a:gd name="connsiteX240" fmla="*/ 1220110 w 2082123"/>
                <a:gd name="connsiteY240" fmla="*/ 673192 h 3259230"/>
                <a:gd name="connsiteX241" fmla="*/ 1210585 w 2082123"/>
                <a:gd name="connsiteY241" fmla="*/ 630330 h 3259230"/>
                <a:gd name="connsiteX242" fmla="*/ 1215348 w 2082123"/>
                <a:gd name="connsiteY242" fmla="*/ 596992 h 3259230"/>
                <a:gd name="connsiteX243" fmla="*/ 1220110 w 2082123"/>
                <a:gd name="connsiteY243" fmla="*/ 582705 h 3259230"/>
                <a:gd name="connsiteX244" fmla="*/ 1239160 w 2082123"/>
                <a:gd name="connsiteY244" fmla="*/ 577942 h 3259230"/>
                <a:gd name="connsiteX245" fmla="*/ 1262973 w 2082123"/>
                <a:gd name="connsiteY245" fmla="*/ 554130 h 3259230"/>
                <a:gd name="connsiteX246" fmla="*/ 1291548 w 2082123"/>
                <a:gd name="connsiteY246" fmla="*/ 525555 h 3259230"/>
                <a:gd name="connsiteX247" fmla="*/ 1296310 w 2082123"/>
                <a:gd name="connsiteY247" fmla="*/ 511267 h 3259230"/>
                <a:gd name="connsiteX248" fmla="*/ 1305835 w 2082123"/>
                <a:gd name="connsiteY248" fmla="*/ 496980 h 3259230"/>
                <a:gd name="connsiteX249" fmla="*/ 1310598 w 2082123"/>
                <a:gd name="connsiteY249" fmla="*/ 477930 h 3259230"/>
                <a:gd name="connsiteX250" fmla="*/ 1334410 w 2082123"/>
                <a:gd name="connsiteY250" fmla="*/ 411255 h 3259230"/>
                <a:gd name="connsiteX251" fmla="*/ 1343935 w 2082123"/>
                <a:gd name="connsiteY251" fmla="*/ 311242 h 3259230"/>
                <a:gd name="connsiteX252" fmla="*/ 1353460 w 2082123"/>
                <a:gd name="connsiteY252" fmla="*/ 268380 h 3259230"/>
                <a:gd name="connsiteX253" fmla="*/ 1358223 w 2082123"/>
                <a:gd name="connsiteY253" fmla="*/ 235042 h 3259230"/>
                <a:gd name="connsiteX254" fmla="*/ 1367748 w 2082123"/>
                <a:gd name="connsiteY254" fmla="*/ 206467 h 3259230"/>
                <a:gd name="connsiteX255" fmla="*/ 1372510 w 2082123"/>
                <a:gd name="connsiteY255" fmla="*/ 187417 h 3259230"/>
                <a:gd name="connsiteX256" fmla="*/ 1382035 w 2082123"/>
                <a:gd name="connsiteY256" fmla="*/ 92167 h 3259230"/>
                <a:gd name="connsiteX257" fmla="*/ 1405848 w 2082123"/>
                <a:gd name="connsiteY257" fmla="*/ 44542 h 3259230"/>
                <a:gd name="connsiteX258" fmla="*/ 1434423 w 2082123"/>
                <a:gd name="connsiteY258" fmla="*/ 20730 h 3259230"/>
                <a:gd name="connsiteX259" fmla="*/ 1462998 w 2082123"/>
                <a:gd name="connsiteY259" fmla="*/ 11205 h 3259230"/>
                <a:gd name="connsiteX260" fmla="*/ 1477285 w 2082123"/>
                <a:gd name="connsiteY260" fmla="*/ 6442 h 3259230"/>
                <a:gd name="connsiteX261" fmla="*/ 1491574 w 2082123"/>
                <a:gd name="connsiteY261" fmla="*/ 1680 h 3259230"/>
                <a:gd name="connsiteX262" fmla="*/ 1555530 w 2082123"/>
                <a:gd name="connsiteY262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1830480 h 3259230"/>
                <a:gd name="connsiteX172" fmla="*/ 5513 w 2082123"/>
                <a:gd name="connsiteY172" fmla="*/ 1773330 h 3259230"/>
                <a:gd name="connsiteX173" fmla="*/ 718 w 2082123"/>
                <a:gd name="connsiteY173" fmla="*/ 1744755 h 3259230"/>
                <a:gd name="connsiteX174" fmla="*/ 781 w 2082123"/>
                <a:gd name="connsiteY174" fmla="*/ 1716180 h 3259230"/>
                <a:gd name="connsiteX175" fmla="*/ 7911 w 2082123"/>
                <a:gd name="connsiteY175" fmla="*/ 1678079 h 3259230"/>
                <a:gd name="connsiteX176" fmla="*/ 19960 w 2082123"/>
                <a:gd name="connsiteY176" fmla="*/ 1649505 h 3259230"/>
                <a:gd name="connsiteX177" fmla="*/ 48535 w 2082123"/>
                <a:gd name="connsiteY177" fmla="*/ 1630455 h 3259230"/>
                <a:gd name="connsiteX178" fmla="*/ 67585 w 2082123"/>
                <a:gd name="connsiteY178" fmla="*/ 1616167 h 3259230"/>
                <a:gd name="connsiteX179" fmla="*/ 100923 w 2082123"/>
                <a:gd name="connsiteY179" fmla="*/ 1606642 h 3259230"/>
                <a:gd name="connsiteX180" fmla="*/ 143785 w 2082123"/>
                <a:gd name="connsiteY180" fmla="*/ 1597117 h 3259230"/>
                <a:gd name="connsiteX181" fmla="*/ 215223 w 2082123"/>
                <a:gd name="connsiteY181" fmla="*/ 1611405 h 3259230"/>
                <a:gd name="connsiteX182" fmla="*/ 229510 w 2082123"/>
                <a:gd name="connsiteY182" fmla="*/ 1620930 h 3259230"/>
                <a:gd name="connsiteX183" fmla="*/ 258085 w 2082123"/>
                <a:gd name="connsiteY183" fmla="*/ 1630455 h 3259230"/>
                <a:gd name="connsiteX184" fmla="*/ 434298 w 2082123"/>
                <a:gd name="connsiteY184" fmla="*/ 1620930 h 3259230"/>
                <a:gd name="connsiteX185" fmla="*/ 467635 w 2082123"/>
                <a:gd name="connsiteY185" fmla="*/ 1611405 h 3259230"/>
                <a:gd name="connsiteX186" fmla="*/ 486685 w 2082123"/>
                <a:gd name="connsiteY186" fmla="*/ 1606642 h 3259230"/>
                <a:gd name="connsiteX187" fmla="*/ 567648 w 2082123"/>
                <a:gd name="connsiteY187" fmla="*/ 1592355 h 3259230"/>
                <a:gd name="connsiteX188" fmla="*/ 629560 w 2082123"/>
                <a:gd name="connsiteY188" fmla="*/ 1582830 h 3259230"/>
                <a:gd name="connsiteX189" fmla="*/ 848635 w 2082123"/>
                <a:gd name="connsiteY189" fmla="*/ 1573305 h 3259230"/>
                <a:gd name="connsiteX190" fmla="*/ 877210 w 2082123"/>
                <a:gd name="connsiteY190" fmla="*/ 1559017 h 3259230"/>
                <a:gd name="connsiteX191" fmla="*/ 915310 w 2082123"/>
                <a:gd name="connsiteY191" fmla="*/ 1549492 h 3259230"/>
                <a:gd name="connsiteX192" fmla="*/ 981985 w 2082123"/>
                <a:gd name="connsiteY192" fmla="*/ 1554255 h 3259230"/>
                <a:gd name="connsiteX193" fmla="*/ 1005798 w 2082123"/>
                <a:gd name="connsiteY193" fmla="*/ 1559017 h 3259230"/>
                <a:gd name="connsiteX194" fmla="*/ 1058185 w 2082123"/>
                <a:gd name="connsiteY194" fmla="*/ 1563780 h 3259230"/>
                <a:gd name="connsiteX195" fmla="*/ 1096285 w 2082123"/>
                <a:gd name="connsiteY195" fmla="*/ 1554255 h 3259230"/>
                <a:gd name="connsiteX196" fmla="*/ 1148673 w 2082123"/>
                <a:gd name="connsiteY196" fmla="*/ 1539967 h 3259230"/>
                <a:gd name="connsiteX197" fmla="*/ 1215348 w 2082123"/>
                <a:gd name="connsiteY197" fmla="*/ 1535205 h 3259230"/>
                <a:gd name="connsiteX198" fmla="*/ 1262973 w 2082123"/>
                <a:gd name="connsiteY198" fmla="*/ 1530442 h 3259230"/>
                <a:gd name="connsiteX199" fmla="*/ 1277260 w 2082123"/>
                <a:gd name="connsiteY199" fmla="*/ 1525680 h 3259230"/>
                <a:gd name="connsiteX200" fmla="*/ 1282023 w 2082123"/>
                <a:gd name="connsiteY200" fmla="*/ 1511392 h 3259230"/>
                <a:gd name="connsiteX201" fmla="*/ 1291548 w 2082123"/>
                <a:gd name="connsiteY201" fmla="*/ 1497105 h 3259230"/>
                <a:gd name="connsiteX202" fmla="*/ 1320123 w 2082123"/>
                <a:gd name="connsiteY202" fmla="*/ 1473292 h 3259230"/>
                <a:gd name="connsiteX203" fmla="*/ 1329648 w 2082123"/>
                <a:gd name="connsiteY203" fmla="*/ 1459005 h 3259230"/>
                <a:gd name="connsiteX204" fmla="*/ 1358223 w 2082123"/>
                <a:gd name="connsiteY204" fmla="*/ 1439955 h 3259230"/>
                <a:gd name="connsiteX205" fmla="*/ 1386798 w 2082123"/>
                <a:gd name="connsiteY205" fmla="*/ 1430430 h 3259230"/>
                <a:gd name="connsiteX206" fmla="*/ 1415373 w 2082123"/>
                <a:gd name="connsiteY206" fmla="*/ 1406617 h 3259230"/>
                <a:gd name="connsiteX207" fmla="*/ 1424898 w 2082123"/>
                <a:gd name="connsiteY207" fmla="*/ 1378042 h 3259230"/>
                <a:gd name="connsiteX208" fmla="*/ 1405848 w 2082123"/>
                <a:gd name="connsiteY208" fmla="*/ 1325655 h 3259230"/>
                <a:gd name="connsiteX209" fmla="*/ 1377273 w 2082123"/>
                <a:gd name="connsiteY209" fmla="*/ 1301842 h 3259230"/>
                <a:gd name="connsiteX210" fmla="*/ 1367748 w 2082123"/>
                <a:gd name="connsiteY210" fmla="*/ 1287555 h 3259230"/>
                <a:gd name="connsiteX211" fmla="*/ 1353460 w 2082123"/>
                <a:gd name="connsiteY211" fmla="*/ 1268505 h 3259230"/>
                <a:gd name="connsiteX212" fmla="*/ 1334410 w 2082123"/>
                <a:gd name="connsiteY212" fmla="*/ 1239930 h 3259230"/>
                <a:gd name="connsiteX213" fmla="*/ 1320123 w 2082123"/>
                <a:gd name="connsiteY213" fmla="*/ 1230405 h 3259230"/>
                <a:gd name="connsiteX214" fmla="*/ 1305835 w 2082123"/>
                <a:gd name="connsiteY214" fmla="*/ 1201830 h 3259230"/>
                <a:gd name="connsiteX215" fmla="*/ 1296310 w 2082123"/>
                <a:gd name="connsiteY215" fmla="*/ 1173255 h 3259230"/>
                <a:gd name="connsiteX216" fmla="*/ 1291548 w 2082123"/>
                <a:gd name="connsiteY216" fmla="*/ 1158967 h 3259230"/>
                <a:gd name="connsiteX217" fmla="*/ 1286785 w 2082123"/>
                <a:gd name="connsiteY217" fmla="*/ 1144680 h 3259230"/>
                <a:gd name="connsiteX218" fmla="*/ 1277260 w 2082123"/>
                <a:gd name="connsiteY218" fmla="*/ 1111342 h 3259230"/>
                <a:gd name="connsiteX219" fmla="*/ 1262973 w 2082123"/>
                <a:gd name="connsiteY219" fmla="*/ 1101817 h 3259230"/>
                <a:gd name="connsiteX220" fmla="*/ 1239160 w 2082123"/>
                <a:gd name="connsiteY220" fmla="*/ 1106580 h 3259230"/>
                <a:gd name="connsiteX221" fmla="*/ 1162960 w 2082123"/>
                <a:gd name="connsiteY221" fmla="*/ 1097055 h 3259230"/>
                <a:gd name="connsiteX222" fmla="*/ 1153435 w 2082123"/>
                <a:gd name="connsiteY222" fmla="*/ 1068480 h 3259230"/>
                <a:gd name="connsiteX223" fmla="*/ 1158198 w 2082123"/>
                <a:gd name="connsiteY223" fmla="*/ 1006567 h 3259230"/>
                <a:gd name="connsiteX224" fmla="*/ 1167723 w 2082123"/>
                <a:gd name="connsiteY224" fmla="*/ 992280 h 3259230"/>
                <a:gd name="connsiteX225" fmla="*/ 1196298 w 2082123"/>
                <a:gd name="connsiteY225" fmla="*/ 968467 h 3259230"/>
                <a:gd name="connsiteX226" fmla="*/ 1210585 w 2082123"/>
                <a:gd name="connsiteY226" fmla="*/ 963705 h 3259230"/>
                <a:gd name="connsiteX227" fmla="*/ 1220110 w 2082123"/>
                <a:gd name="connsiteY227" fmla="*/ 949417 h 3259230"/>
                <a:gd name="connsiteX228" fmla="*/ 1248685 w 2082123"/>
                <a:gd name="connsiteY228" fmla="*/ 930367 h 3259230"/>
                <a:gd name="connsiteX229" fmla="*/ 1258210 w 2082123"/>
                <a:gd name="connsiteY229" fmla="*/ 901792 h 3259230"/>
                <a:gd name="connsiteX230" fmla="*/ 1262973 w 2082123"/>
                <a:gd name="connsiteY230" fmla="*/ 887505 h 3259230"/>
                <a:gd name="connsiteX231" fmla="*/ 1272498 w 2082123"/>
                <a:gd name="connsiteY231" fmla="*/ 873217 h 3259230"/>
                <a:gd name="connsiteX232" fmla="*/ 1267735 w 2082123"/>
                <a:gd name="connsiteY232" fmla="*/ 811305 h 3259230"/>
                <a:gd name="connsiteX233" fmla="*/ 1262973 w 2082123"/>
                <a:gd name="connsiteY233" fmla="*/ 797017 h 3259230"/>
                <a:gd name="connsiteX234" fmla="*/ 1248685 w 2082123"/>
                <a:gd name="connsiteY234" fmla="*/ 787492 h 3259230"/>
                <a:gd name="connsiteX235" fmla="*/ 1239160 w 2082123"/>
                <a:gd name="connsiteY235" fmla="*/ 758917 h 3259230"/>
                <a:gd name="connsiteX236" fmla="*/ 1234398 w 2082123"/>
                <a:gd name="connsiteY236" fmla="*/ 744630 h 3259230"/>
                <a:gd name="connsiteX237" fmla="*/ 1229635 w 2082123"/>
                <a:gd name="connsiteY237" fmla="*/ 725580 h 3259230"/>
                <a:gd name="connsiteX238" fmla="*/ 1224873 w 2082123"/>
                <a:gd name="connsiteY238" fmla="*/ 687480 h 3259230"/>
                <a:gd name="connsiteX239" fmla="*/ 1220110 w 2082123"/>
                <a:gd name="connsiteY239" fmla="*/ 673192 h 3259230"/>
                <a:gd name="connsiteX240" fmla="*/ 1210585 w 2082123"/>
                <a:gd name="connsiteY240" fmla="*/ 630330 h 3259230"/>
                <a:gd name="connsiteX241" fmla="*/ 1215348 w 2082123"/>
                <a:gd name="connsiteY241" fmla="*/ 596992 h 3259230"/>
                <a:gd name="connsiteX242" fmla="*/ 1220110 w 2082123"/>
                <a:gd name="connsiteY242" fmla="*/ 582705 h 3259230"/>
                <a:gd name="connsiteX243" fmla="*/ 1239160 w 2082123"/>
                <a:gd name="connsiteY243" fmla="*/ 577942 h 3259230"/>
                <a:gd name="connsiteX244" fmla="*/ 1262973 w 2082123"/>
                <a:gd name="connsiteY244" fmla="*/ 554130 h 3259230"/>
                <a:gd name="connsiteX245" fmla="*/ 1291548 w 2082123"/>
                <a:gd name="connsiteY245" fmla="*/ 525555 h 3259230"/>
                <a:gd name="connsiteX246" fmla="*/ 1296310 w 2082123"/>
                <a:gd name="connsiteY246" fmla="*/ 511267 h 3259230"/>
                <a:gd name="connsiteX247" fmla="*/ 1305835 w 2082123"/>
                <a:gd name="connsiteY247" fmla="*/ 496980 h 3259230"/>
                <a:gd name="connsiteX248" fmla="*/ 1310598 w 2082123"/>
                <a:gd name="connsiteY248" fmla="*/ 477930 h 3259230"/>
                <a:gd name="connsiteX249" fmla="*/ 1334410 w 2082123"/>
                <a:gd name="connsiteY249" fmla="*/ 411255 h 3259230"/>
                <a:gd name="connsiteX250" fmla="*/ 1343935 w 2082123"/>
                <a:gd name="connsiteY250" fmla="*/ 311242 h 3259230"/>
                <a:gd name="connsiteX251" fmla="*/ 1353460 w 2082123"/>
                <a:gd name="connsiteY251" fmla="*/ 268380 h 3259230"/>
                <a:gd name="connsiteX252" fmla="*/ 1358223 w 2082123"/>
                <a:gd name="connsiteY252" fmla="*/ 235042 h 3259230"/>
                <a:gd name="connsiteX253" fmla="*/ 1367748 w 2082123"/>
                <a:gd name="connsiteY253" fmla="*/ 206467 h 3259230"/>
                <a:gd name="connsiteX254" fmla="*/ 1372510 w 2082123"/>
                <a:gd name="connsiteY254" fmla="*/ 187417 h 3259230"/>
                <a:gd name="connsiteX255" fmla="*/ 1382035 w 2082123"/>
                <a:gd name="connsiteY255" fmla="*/ 92167 h 3259230"/>
                <a:gd name="connsiteX256" fmla="*/ 1405848 w 2082123"/>
                <a:gd name="connsiteY256" fmla="*/ 44542 h 3259230"/>
                <a:gd name="connsiteX257" fmla="*/ 1434423 w 2082123"/>
                <a:gd name="connsiteY257" fmla="*/ 20730 h 3259230"/>
                <a:gd name="connsiteX258" fmla="*/ 1462998 w 2082123"/>
                <a:gd name="connsiteY258" fmla="*/ 11205 h 3259230"/>
                <a:gd name="connsiteX259" fmla="*/ 1477285 w 2082123"/>
                <a:gd name="connsiteY259" fmla="*/ 6442 h 3259230"/>
                <a:gd name="connsiteX260" fmla="*/ 1491574 w 2082123"/>
                <a:gd name="connsiteY260" fmla="*/ 1680 h 3259230"/>
                <a:gd name="connsiteX261" fmla="*/ 1555530 w 2082123"/>
                <a:gd name="connsiteY261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1830480 h 3259230"/>
                <a:gd name="connsiteX172" fmla="*/ 5513 w 2082123"/>
                <a:gd name="connsiteY172" fmla="*/ 1773330 h 3259230"/>
                <a:gd name="connsiteX173" fmla="*/ 718 w 2082123"/>
                <a:gd name="connsiteY173" fmla="*/ 1744755 h 3259230"/>
                <a:gd name="connsiteX174" fmla="*/ 781 w 2082123"/>
                <a:gd name="connsiteY174" fmla="*/ 1716180 h 3259230"/>
                <a:gd name="connsiteX175" fmla="*/ 7911 w 2082123"/>
                <a:gd name="connsiteY175" fmla="*/ 1678079 h 3259230"/>
                <a:gd name="connsiteX176" fmla="*/ 19960 w 2082123"/>
                <a:gd name="connsiteY176" fmla="*/ 1649505 h 3259230"/>
                <a:gd name="connsiteX177" fmla="*/ 48535 w 2082123"/>
                <a:gd name="connsiteY177" fmla="*/ 1630455 h 3259230"/>
                <a:gd name="connsiteX178" fmla="*/ 67585 w 2082123"/>
                <a:gd name="connsiteY178" fmla="*/ 1616167 h 3259230"/>
                <a:gd name="connsiteX179" fmla="*/ 100923 w 2082123"/>
                <a:gd name="connsiteY179" fmla="*/ 1606642 h 3259230"/>
                <a:gd name="connsiteX180" fmla="*/ 143785 w 2082123"/>
                <a:gd name="connsiteY180" fmla="*/ 1597117 h 3259230"/>
                <a:gd name="connsiteX181" fmla="*/ 215223 w 2082123"/>
                <a:gd name="connsiteY181" fmla="*/ 1611405 h 3259230"/>
                <a:gd name="connsiteX182" fmla="*/ 229510 w 2082123"/>
                <a:gd name="connsiteY182" fmla="*/ 1620930 h 3259230"/>
                <a:gd name="connsiteX183" fmla="*/ 258085 w 2082123"/>
                <a:gd name="connsiteY183" fmla="*/ 1630455 h 3259230"/>
                <a:gd name="connsiteX184" fmla="*/ 434298 w 2082123"/>
                <a:gd name="connsiteY184" fmla="*/ 1620930 h 3259230"/>
                <a:gd name="connsiteX185" fmla="*/ 467635 w 2082123"/>
                <a:gd name="connsiteY185" fmla="*/ 1611405 h 3259230"/>
                <a:gd name="connsiteX186" fmla="*/ 486685 w 2082123"/>
                <a:gd name="connsiteY186" fmla="*/ 1606642 h 3259230"/>
                <a:gd name="connsiteX187" fmla="*/ 567648 w 2082123"/>
                <a:gd name="connsiteY187" fmla="*/ 1592355 h 3259230"/>
                <a:gd name="connsiteX188" fmla="*/ 629560 w 2082123"/>
                <a:gd name="connsiteY188" fmla="*/ 1582830 h 3259230"/>
                <a:gd name="connsiteX189" fmla="*/ 848635 w 2082123"/>
                <a:gd name="connsiteY189" fmla="*/ 1573305 h 3259230"/>
                <a:gd name="connsiteX190" fmla="*/ 877210 w 2082123"/>
                <a:gd name="connsiteY190" fmla="*/ 1559017 h 3259230"/>
                <a:gd name="connsiteX191" fmla="*/ 915310 w 2082123"/>
                <a:gd name="connsiteY191" fmla="*/ 1549492 h 3259230"/>
                <a:gd name="connsiteX192" fmla="*/ 981985 w 2082123"/>
                <a:gd name="connsiteY192" fmla="*/ 1554255 h 3259230"/>
                <a:gd name="connsiteX193" fmla="*/ 1005798 w 2082123"/>
                <a:gd name="connsiteY193" fmla="*/ 1559017 h 3259230"/>
                <a:gd name="connsiteX194" fmla="*/ 1058185 w 2082123"/>
                <a:gd name="connsiteY194" fmla="*/ 1563780 h 3259230"/>
                <a:gd name="connsiteX195" fmla="*/ 1096285 w 2082123"/>
                <a:gd name="connsiteY195" fmla="*/ 1554255 h 3259230"/>
                <a:gd name="connsiteX196" fmla="*/ 1148673 w 2082123"/>
                <a:gd name="connsiteY196" fmla="*/ 1539967 h 3259230"/>
                <a:gd name="connsiteX197" fmla="*/ 1215348 w 2082123"/>
                <a:gd name="connsiteY197" fmla="*/ 1535205 h 3259230"/>
                <a:gd name="connsiteX198" fmla="*/ 1262973 w 2082123"/>
                <a:gd name="connsiteY198" fmla="*/ 1530442 h 3259230"/>
                <a:gd name="connsiteX199" fmla="*/ 1277260 w 2082123"/>
                <a:gd name="connsiteY199" fmla="*/ 1525680 h 3259230"/>
                <a:gd name="connsiteX200" fmla="*/ 1282023 w 2082123"/>
                <a:gd name="connsiteY200" fmla="*/ 1511392 h 3259230"/>
                <a:gd name="connsiteX201" fmla="*/ 1291548 w 2082123"/>
                <a:gd name="connsiteY201" fmla="*/ 1497105 h 3259230"/>
                <a:gd name="connsiteX202" fmla="*/ 1320123 w 2082123"/>
                <a:gd name="connsiteY202" fmla="*/ 1473292 h 3259230"/>
                <a:gd name="connsiteX203" fmla="*/ 1329648 w 2082123"/>
                <a:gd name="connsiteY203" fmla="*/ 1459005 h 3259230"/>
                <a:gd name="connsiteX204" fmla="*/ 1358223 w 2082123"/>
                <a:gd name="connsiteY204" fmla="*/ 1439955 h 3259230"/>
                <a:gd name="connsiteX205" fmla="*/ 1386798 w 2082123"/>
                <a:gd name="connsiteY205" fmla="*/ 1430430 h 3259230"/>
                <a:gd name="connsiteX206" fmla="*/ 1415373 w 2082123"/>
                <a:gd name="connsiteY206" fmla="*/ 1406617 h 3259230"/>
                <a:gd name="connsiteX207" fmla="*/ 1424898 w 2082123"/>
                <a:gd name="connsiteY207" fmla="*/ 1378042 h 3259230"/>
                <a:gd name="connsiteX208" fmla="*/ 1405848 w 2082123"/>
                <a:gd name="connsiteY208" fmla="*/ 1325655 h 3259230"/>
                <a:gd name="connsiteX209" fmla="*/ 1377273 w 2082123"/>
                <a:gd name="connsiteY209" fmla="*/ 1301842 h 3259230"/>
                <a:gd name="connsiteX210" fmla="*/ 1367748 w 2082123"/>
                <a:gd name="connsiteY210" fmla="*/ 1287555 h 3259230"/>
                <a:gd name="connsiteX211" fmla="*/ 1353460 w 2082123"/>
                <a:gd name="connsiteY211" fmla="*/ 1268505 h 3259230"/>
                <a:gd name="connsiteX212" fmla="*/ 1334410 w 2082123"/>
                <a:gd name="connsiteY212" fmla="*/ 1239930 h 3259230"/>
                <a:gd name="connsiteX213" fmla="*/ 1320123 w 2082123"/>
                <a:gd name="connsiteY213" fmla="*/ 1230405 h 3259230"/>
                <a:gd name="connsiteX214" fmla="*/ 1305835 w 2082123"/>
                <a:gd name="connsiteY214" fmla="*/ 1201830 h 3259230"/>
                <a:gd name="connsiteX215" fmla="*/ 1296310 w 2082123"/>
                <a:gd name="connsiteY215" fmla="*/ 1173255 h 3259230"/>
                <a:gd name="connsiteX216" fmla="*/ 1291548 w 2082123"/>
                <a:gd name="connsiteY216" fmla="*/ 1158967 h 3259230"/>
                <a:gd name="connsiteX217" fmla="*/ 1286785 w 2082123"/>
                <a:gd name="connsiteY217" fmla="*/ 1144680 h 3259230"/>
                <a:gd name="connsiteX218" fmla="*/ 1277260 w 2082123"/>
                <a:gd name="connsiteY218" fmla="*/ 1111342 h 3259230"/>
                <a:gd name="connsiteX219" fmla="*/ 1262973 w 2082123"/>
                <a:gd name="connsiteY219" fmla="*/ 1101817 h 3259230"/>
                <a:gd name="connsiteX220" fmla="*/ 1239160 w 2082123"/>
                <a:gd name="connsiteY220" fmla="*/ 1106580 h 3259230"/>
                <a:gd name="connsiteX221" fmla="*/ 1162960 w 2082123"/>
                <a:gd name="connsiteY221" fmla="*/ 1097055 h 3259230"/>
                <a:gd name="connsiteX222" fmla="*/ 1153435 w 2082123"/>
                <a:gd name="connsiteY222" fmla="*/ 1068480 h 3259230"/>
                <a:gd name="connsiteX223" fmla="*/ 1158198 w 2082123"/>
                <a:gd name="connsiteY223" fmla="*/ 1006567 h 3259230"/>
                <a:gd name="connsiteX224" fmla="*/ 1167723 w 2082123"/>
                <a:gd name="connsiteY224" fmla="*/ 992280 h 3259230"/>
                <a:gd name="connsiteX225" fmla="*/ 1196298 w 2082123"/>
                <a:gd name="connsiteY225" fmla="*/ 968467 h 3259230"/>
                <a:gd name="connsiteX226" fmla="*/ 1210585 w 2082123"/>
                <a:gd name="connsiteY226" fmla="*/ 963705 h 3259230"/>
                <a:gd name="connsiteX227" fmla="*/ 1220110 w 2082123"/>
                <a:gd name="connsiteY227" fmla="*/ 949417 h 3259230"/>
                <a:gd name="connsiteX228" fmla="*/ 1248685 w 2082123"/>
                <a:gd name="connsiteY228" fmla="*/ 930367 h 3259230"/>
                <a:gd name="connsiteX229" fmla="*/ 1258210 w 2082123"/>
                <a:gd name="connsiteY229" fmla="*/ 901792 h 3259230"/>
                <a:gd name="connsiteX230" fmla="*/ 1262973 w 2082123"/>
                <a:gd name="connsiteY230" fmla="*/ 887505 h 3259230"/>
                <a:gd name="connsiteX231" fmla="*/ 1272498 w 2082123"/>
                <a:gd name="connsiteY231" fmla="*/ 873217 h 3259230"/>
                <a:gd name="connsiteX232" fmla="*/ 1267735 w 2082123"/>
                <a:gd name="connsiteY232" fmla="*/ 811305 h 3259230"/>
                <a:gd name="connsiteX233" fmla="*/ 1262973 w 2082123"/>
                <a:gd name="connsiteY233" fmla="*/ 797017 h 3259230"/>
                <a:gd name="connsiteX234" fmla="*/ 1248685 w 2082123"/>
                <a:gd name="connsiteY234" fmla="*/ 787492 h 3259230"/>
                <a:gd name="connsiteX235" fmla="*/ 1239160 w 2082123"/>
                <a:gd name="connsiteY235" fmla="*/ 758917 h 3259230"/>
                <a:gd name="connsiteX236" fmla="*/ 1234398 w 2082123"/>
                <a:gd name="connsiteY236" fmla="*/ 744630 h 3259230"/>
                <a:gd name="connsiteX237" fmla="*/ 1229635 w 2082123"/>
                <a:gd name="connsiteY237" fmla="*/ 725580 h 3259230"/>
                <a:gd name="connsiteX238" fmla="*/ 1224873 w 2082123"/>
                <a:gd name="connsiteY238" fmla="*/ 687480 h 3259230"/>
                <a:gd name="connsiteX239" fmla="*/ 1220110 w 2082123"/>
                <a:gd name="connsiteY239" fmla="*/ 673192 h 3259230"/>
                <a:gd name="connsiteX240" fmla="*/ 1210585 w 2082123"/>
                <a:gd name="connsiteY240" fmla="*/ 630330 h 3259230"/>
                <a:gd name="connsiteX241" fmla="*/ 1215348 w 2082123"/>
                <a:gd name="connsiteY241" fmla="*/ 596992 h 3259230"/>
                <a:gd name="connsiteX242" fmla="*/ 1239160 w 2082123"/>
                <a:gd name="connsiteY242" fmla="*/ 577942 h 3259230"/>
                <a:gd name="connsiteX243" fmla="*/ 1262973 w 2082123"/>
                <a:gd name="connsiteY243" fmla="*/ 554130 h 3259230"/>
                <a:gd name="connsiteX244" fmla="*/ 1291548 w 2082123"/>
                <a:gd name="connsiteY244" fmla="*/ 525555 h 3259230"/>
                <a:gd name="connsiteX245" fmla="*/ 1296310 w 2082123"/>
                <a:gd name="connsiteY245" fmla="*/ 511267 h 3259230"/>
                <a:gd name="connsiteX246" fmla="*/ 1305835 w 2082123"/>
                <a:gd name="connsiteY246" fmla="*/ 496980 h 3259230"/>
                <a:gd name="connsiteX247" fmla="*/ 1310598 w 2082123"/>
                <a:gd name="connsiteY247" fmla="*/ 477930 h 3259230"/>
                <a:gd name="connsiteX248" fmla="*/ 1334410 w 2082123"/>
                <a:gd name="connsiteY248" fmla="*/ 411255 h 3259230"/>
                <a:gd name="connsiteX249" fmla="*/ 1343935 w 2082123"/>
                <a:gd name="connsiteY249" fmla="*/ 311242 h 3259230"/>
                <a:gd name="connsiteX250" fmla="*/ 1353460 w 2082123"/>
                <a:gd name="connsiteY250" fmla="*/ 268380 h 3259230"/>
                <a:gd name="connsiteX251" fmla="*/ 1358223 w 2082123"/>
                <a:gd name="connsiteY251" fmla="*/ 235042 h 3259230"/>
                <a:gd name="connsiteX252" fmla="*/ 1367748 w 2082123"/>
                <a:gd name="connsiteY252" fmla="*/ 206467 h 3259230"/>
                <a:gd name="connsiteX253" fmla="*/ 1372510 w 2082123"/>
                <a:gd name="connsiteY253" fmla="*/ 187417 h 3259230"/>
                <a:gd name="connsiteX254" fmla="*/ 1382035 w 2082123"/>
                <a:gd name="connsiteY254" fmla="*/ 92167 h 3259230"/>
                <a:gd name="connsiteX255" fmla="*/ 1405848 w 2082123"/>
                <a:gd name="connsiteY255" fmla="*/ 44542 h 3259230"/>
                <a:gd name="connsiteX256" fmla="*/ 1434423 w 2082123"/>
                <a:gd name="connsiteY256" fmla="*/ 20730 h 3259230"/>
                <a:gd name="connsiteX257" fmla="*/ 1462998 w 2082123"/>
                <a:gd name="connsiteY257" fmla="*/ 11205 h 3259230"/>
                <a:gd name="connsiteX258" fmla="*/ 1477285 w 2082123"/>
                <a:gd name="connsiteY258" fmla="*/ 6442 h 3259230"/>
                <a:gd name="connsiteX259" fmla="*/ 1491574 w 2082123"/>
                <a:gd name="connsiteY259" fmla="*/ 1680 h 3259230"/>
                <a:gd name="connsiteX260" fmla="*/ 1555530 w 2082123"/>
                <a:gd name="connsiteY260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1830480 h 3259230"/>
                <a:gd name="connsiteX172" fmla="*/ 5513 w 2082123"/>
                <a:gd name="connsiteY172" fmla="*/ 1773330 h 3259230"/>
                <a:gd name="connsiteX173" fmla="*/ 718 w 2082123"/>
                <a:gd name="connsiteY173" fmla="*/ 1744755 h 3259230"/>
                <a:gd name="connsiteX174" fmla="*/ 781 w 2082123"/>
                <a:gd name="connsiteY174" fmla="*/ 1716180 h 3259230"/>
                <a:gd name="connsiteX175" fmla="*/ 7911 w 2082123"/>
                <a:gd name="connsiteY175" fmla="*/ 1678079 h 3259230"/>
                <a:gd name="connsiteX176" fmla="*/ 19960 w 2082123"/>
                <a:gd name="connsiteY176" fmla="*/ 1649505 h 3259230"/>
                <a:gd name="connsiteX177" fmla="*/ 48535 w 2082123"/>
                <a:gd name="connsiteY177" fmla="*/ 1630455 h 3259230"/>
                <a:gd name="connsiteX178" fmla="*/ 67585 w 2082123"/>
                <a:gd name="connsiteY178" fmla="*/ 1616167 h 3259230"/>
                <a:gd name="connsiteX179" fmla="*/ 100923 w 2082123"/>
                <a:gd name="connsiteY179" fmla="*/ 1606642 h 3259230"/>
                <a:gd name="connsiteX180" fmla="*/ 143785 w 2082123"/>
                <a:gd name="connsiteY180" fmla="*/ 1597117 h 3259230"/>
                <a:gd name="connsiteX181" fmla="*/ 215223 w 2082123"/>
                <a:gd name="connsiteY181" fmla="*/ 1611405 h 3259230"/>
                <a:gd name="connsiteX182" fmla="*/ 229510 w 2082123"/>
                <a:gd name="connsiteY182" fmla="*/ 1620930 h 3259230"/>
                <a:gd name="connsiteX183" fmla="*/ 258085 w 2082123"/>
                <a:gd name="connsiteY183" fmla="*/ 1630455 h 3259230"/>
                <a:gd name="connsiteX184" fmla="*/ 434298 w 2082123"/>
                <a:gd name="connsiteY184" fmla="*/ 1620930 h 3259230"/>
                <a:gd name="connsiteX185" fmla="*/ 467635 w 2082123"/>
                <a:gd name="connsiteY185" fmla="*/ 1611405 h 3259230"/>
                <a:gd name="connsiteX186" fmla="*/ 486685 w 2082123"/>
                <a:gd name="connsiteY186" fmla="*/ 1606642 h 3259230"/>
                <a:gd name="connsiteX187" fmla="*/ 567648 w 2082123"/>
                <a:gd name="connsiteY187" fmla="*/ 1592355 h 3259230"/>
                <a:gd name="connsiteX188" fmla="*/ 629560 w 2082123"/>
                <a:gd name="connsiteY188" fmla="*/ 1582830 h 3259230"/>
                <a:gd name="connsiteX189" fmla="*/ 848635 w 2082123"/>
                <a:gd name="connsiteY189" fmla="*/ 1573305 h 3259230"/>
                <a:gd name="connsiteX190" fmla="*/ 877210 w 2082123"/>
                <a:gd name="connsiteY190" fmla="*/ 1559017 h 3259230"/>
                <a:gd name="connsiteX191" fmla="*/ 915310 w 2082123"/>
                <a:gd name="connsiteY191" fmla="*/ 1549492 h 3259230"/>
                <a:gd name="connsiteX192" fmla="*/ 981985 w 2082123"/>
                <a:gd name="connsiteY192" fmla="*/ 1554255 h 3259230"/>
                <a:gd name="connsiteX193" fmla="*/ 1005798 w 2082123"/>
                <a:gd name="connsiteY193" fmla="*/ 1559017 h 3259230"/>
                <a:gd name="connsiteX194" fmla="*/ 1058185 w 2082123"/>
                <a:gd name="connsiteY194" fmla="*/ 1563780 h 3259230"/>
                <a:gd name="connsiteX195" fmla="*/ 1096285 w 2082123"/>
                <a:gd name="connsiteY195" fmla="*/ 1554255 h 3259230"/>
                <a:gd name="connsiteX196" fmla="*/ 1148673 w 2082123"/>
                <a:gd name="connsiteY196" fmla="*/ 1539967 h 3259230"/>
                <a:gd name="connsiteX197" fmla="*/ 1215348 w 2082123"/>
                <a:gd name="connsiteY197" fmla="*/ 1535205 h 3259230"/>
                <a:gd name="connsiteX198" fmla="*/ 1262973 w 2082123"/>
                <a:gd name="connsiteY198" fmla="*/ 1530442 h 3259230"/>
                <a:gd name="connsiteX199" fmla="*/ 1277260 w 2082123"/>
                <a:gd name="connsiteY199" fmla="*/ 1525680 h 3259230"/>
                <a:gd name="connsiteX200" fmla="*/ 1282023 w 2082123"/>
                <a:gd name="connsiteY200" fmla="*/ 1511392 h 3259230"/>
                <a:gd name="connsiteX201" fmla="*/ 1291548 w 2082123"/>
                <a:gd name="connsiteY201" fmla="*/ 1497105 h 3259230"/>
                <a:gd name="connsiteX202" fmla="*/ 1320123 w 2082123"/>
                <a:gd name="connsiteY202" fmla="*/ 1473292 h 3259230"/>
                <a:gd name="connsiteX203" fmla="*/ 1329648 w 2082123"/>
                <a:gd name="connsiteY203" fmla="*/ 1459005 h 3259230"/>
                <a:gd name="connsiteX204" fmla="*/ 1358223 w 2082123"/>
                <a:gd name="connsiteY204" fmla="*/ 1439955 h 3259230"/>
                <a:gd name="connsiteX205" fmla="*/ 1386798 w 2082123"/>
                <a:gd name="connsiteY205" fmla="*/ 1430430 h 3259230"/>
                <a:gd name="connsiteX206" fmla="*/ 1415373 w 2082123"/>
                <a:gd name="connsiteY206" fmla="*/ 1406617 h 3259230"/>
                <a:gd name="connsiteX207" fmla="*/ 1424898 w 2082123"/>
                <a:gd name="connsiteY207" fmla="*/ 1378042 h 3259230"/>
                <a:gd name="connsiteX208" fmla="*/ 1405848 w 2082123"/>
                <a:gd name="connsiteY208" fmla="*/ 1325655 h 3259230"/>
                <a:gd name="connsiteX209" fmla="*/ 1377273 w 2082123"/>
                <a:gd name="connsiteY209" fmla="*/ 1301842 h 3259230"/>
                <a:gd name="connsiteX210" fmla="*/ 1367748 w 2082123"/>
                <a:gd name="connsiteY210" fmla="*/ 1287555 h 3259230"/>
                <a:gd name="connsiteX211" fmla="*/ 1353460 w 2082123"/>
                <a:gd name="connsiteY211" fmla="*/ 1268505 h 3259230"/>
                <a:gd name="connsiteX212" fmla="*/ 1334410 w 2082123"/>
                <a:gd name="connsiteY212" fmla="*/ 1239930 h 3259230"/>
                <a:gd name="connsiteX213" fmla="*/ 1320123 w 2082123"/>
                <a:gd name="connsiteY213" fmla="*/ 1230405 h 3259230"/>
                <a:gd name="connsiteX214" fmla="*/ 1305835 w 2082123"/>
                <a:gd name="connsiteY214" fmla="*/ 1201830 h 3259230"/>
                <a:gd name="connsiteX215" fmla="*/ 1296310 w 2082123"/>
                <a:gd name="connsiteY215" fmla="*/ 1173255 h 3259230"/>
                <a:gd name="connsiteX216" fmla="*/ 1291548 w 2082123"/>
                <a:gd name="connsiteY216" fmla="*/ 1158967 h 3259230"/>
                <a:gd name="connsiteX217" fmla="*/ 1286785 w 2082123"/>
                <a:gd name="connsiteY217" fmla="*/ 1144680 h 3259230"/>
                <a:gd name="connsiteX218" fmla="*/ 1277260 w 2082123"/>
                <a:gd name="connsiteY218" fmla="*/ 1111342 h 3259230"/>
                <a:gd name="connsiteX219" fmla="*/ 1262973 w 2082123"/>
                <a:gd name="connsiteY219" fmla="*/ 1101817 h 3259230"/>
                <a:gd name="connsiteX220" fmla="*/ 1239160 w 2082123"/>
                <a:gd name="connsiteY220" fmla="*/ 1106580 h 3259230"/>
                <a:gd name="connsiteX221" fmla="*/ 1162960 w 2082123"/>
                <a:gd name="connsiteY221" fmla="*/ 1097055 h 3259230"/>
                <a:gd name="connsiteX222" fmla="*/ 1153435 w 2082123"/>
                <a:gd name="connsiteY222" fmla="*/ 1068480 h 3259230"/>
                <a:gd name="connsiteX223" fmla="*/ 1158198 w 2082123"/>
                <a:gd name="connsiteY223" fmla="*/ 1006567 h 3259230"/>
                <a:gd name="connsiteX224" fmla="*/ 1167723 w 2082123"/>
                <a:gd name="connsiteY224" fmla="*/ 992280 h 3259230"/>
                <a:gd name="connsiteX225" fmla="*/ 1196298 w 2082123"/>
                <a:gd name="connsiteY225" fmla="*/ 968467 h 3259230"/>
                <a:gd name="connsiteX226" fmla="*/ 1210585 w 2082123"/>
                <a:gd name="connsiteY226" fmla="*/ 963705 h 3259230"/>
                <a:gd name="connsiteX227" fmla="*/ 1220110 w 2082123"/>
                <a:gd name="connsiteY227" fmla="*/ 949417 h 3259230"/>
                <a:gd name="connsiteX228" fmla="*/ 1248685 w 2082123"/>
                <a:gd name="connsiteY228" fmla="*/ 930367 h 3259230"/>
                <a:gd name="connsiteX229" fmla="*/ 1258210 w 2082123"/>
                <a:gd name="connsiteY229" fmla="*/ 901792 h 3259230"/>
                <a:gd name="connsiteX230" fmla="*/ 1262973 w 2082123"/>
                <a:gd name="connsiteY230" fmla="*/ 887505 h 3259230"/>
                <a:gd name="connsiteX231" fmla="*/ 1272498 w 2082123"/>
                <a:gd name="connsiteY231" fmla="*/ 873217 h 3259230"/>
                <a:gd name="connsiteX232" fmla="*/ 1267735 w 2082123"/>
                <a:gd name="connsiteY232" fmla="*/ 811305 h 3259230"/>
                <a:gd name="connsiteX233" fmla="*/ 1262973 w 2082123"/>
                <a:gd name="connsiteY233" fmla="*/ 797017 h 3259230"/>
                <a:gd name="connsiteX234" fmla="*/ 1248685 w 2082123"/>
                <a:gd name="connsiteY234" fmla="*/ 787492 h 3259230"/>
                <a:gd name="connsiteX235" fmla="*/ 1239160 w 2082123"/>
                <a:gd name="connsiteY235" fmla="*/ 758917 h 3259230"/>
                <a:gd name="connsiteX236" fmla="*/ 1234398 w 2082123"/>
                <a:gd name="connsiteY236" fmla="*/ 744630 h 3259230"/>
                <a:gd name="connsiteX237" fmla="*/ 1229635 w 2082123"/>
                <a:gd name="connsiteY237" fmla="*/ 725580 h 3259230"/>
                <a:gd name="connsiteX238" fmla="*/ 1224873 w 2082123"/>
                <a:gd name="connsiteY238" fmla="*/ 687480 h 3259230"/>
                <a:gd name="connsiteX239" fmla="*/ 1220110 w 2082123"/>
                <a:gd name="connsiteY239" fmla="*/ 673192 h 3259230"/>
                <a:gd name="connsiteX240" fmla="*/ 1210585 w 2082123"/>
                <a:gd name="connsiteY240" fmla="*/ 630330 h 3259230"/>
                <a:gd name="connsiteX241" fmla="*/ 1239160 w 2082123"/>
                <a:gd name="connsiteY241" fmla="*/ 577942 h 3259230"/>
                <a:gd name="connsiteX242" fmla="*/ 1262973 w 2082123"/>
                <a:gd name="connsiteY242" fmla="*/ 554130 h 3259230"/>
                <a:gd name="connsiteX243" fmla="*/ 1291548 w 2082123"/>
                <a:gd name="connsiteY243" fmla="*/ 525555 h 3259230"/>
                <a:gd name="connsiteX244" fmla="*/ 1296310 w 2082123"/>
                <a:gd name="connsiteY244" fmla="*/ 511267 h 3259230"/>
                <a:gd name="connsiteX245" fmla="*/ 1305835 w 2082123"/>
                <a:gd name="connsiteY245" fmla="*/ 496980 h 3259230"/>
                <a:gd name="connsiteX246" fmla="*/ 1310598 w 2082123"/>
                <a:gd name="connsiteY246" fmla="*/ 477930 h 3259230"/>
                <a:gd name="connsiteX247" fmla="*/ 1334410 w 2082123"/>
                <a:gd name="connsiteY247" fmla="*/ 411255 h 3259230"/>
                <a:gd name="connsiteX248" fmla="*/ 1343935 w 2082123"/>
                <a:gd name="connsiteY248" fmla="*/ 311242 h 3259230"/>
                <a:gd name="connsiteX249" fmla="*/ 1353460 w 2082123"/>
                <a:gd name="connsiteY249" fmla="*/ 268380 h 3259230"/>
                <a:gd name="connsiteX250" fmla="*/ 1358223 w 2082123"/>
                <a:gd name="connsiteY250" fmla="*/ 235042 h 3259230"/>
                <a:gd name="connsiteX251" fmla="*/ 1367748 w 2082123"/>
                <a:gd name="connsiteY251" fmla="*/ 206467 h 3259230"/>
                <a:gd name="connsiteX252" fmla="*/ 1372510 w 2082123"/>
                <a:gd name="connsiteY252" fmla="*/ 187417 h 3259230"/>
                <a:gd name="connsiteX253" fmla="*/ 1382035 w 2082123"/>
                <a:gd name="connsiteY253" fmla="*/ 92167 h 3259230"/>
                <a:gd name="connsiteX254" fmla="*/ 1405848 w 2082123"/>
                <a:gd name="connsiteY254" fmla="*/ 44542 h 3259230"/>
                <a:gd name="connsiteX255" fmla="*/ 1434423 w 2082123"/>
                <a:gd name="connsiteY255" fmla="*/ 20730 h 3259230"/>
                <a:gd name="connsiteX256" fmla="*/ 1462998 w 2082123"/>
                <a:gd name="connsiteY256" fmla="*/ 11205 h 3259230"/>
                <a:gd name="connsiteX257" fmla="*/ 1477285 w 2082123"/>
                <a:gd name="connsiteY257" fmla="*/ 6442 h 3259230"/>
                <a:gd name="connsiteX258" fmla="*/ 1491574 w 2082123"/>
                <a:gd name="connsiteY258" fmla="*/ 1680 h 3259230"/>
                <a:gd name="connsiteX259" fmla="*/ 1555530 w 2082123"/>
                <a:gd name="connsiteY259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1830480 h 3259230"/>
                <a:gd name="connsiteX172" fmla="*/ 5513 w 2082123"/>
                <a:gd name="connsiteY172" fmla="*/ 1773330 h 3259230"/>
                <a:gd name="connsiteX173" fmla="*/ 718 w 2082123"/>
                <a:gd name="connsiteY173" fmla="*/ 1744755 h 3259230"/>
                <a:gd name="connsiteX174" fmla="*/ 781 w 2082123"/>
                <a:gd name="connsiteY174" fmla="*/ 1716180 h 3259230"/>
                <a:gd name="connsiteX175" fmla="*/ 7911 w 2082123"/>
                <a:gd name="connsiteY175" fmla="*/ 1678079 h 3259230"/>
                <a:gd name="connsiteX176" fmla="*/ 19960 w 2082123"/>
                <a:gd name="connsiteY176" fmla="*/ 1649505 h 3259230"/>
                <a:gd name="connsiteX177" fmla="*/ 48535 w 2082123"/>
                <a:gd name="connsiteY177" fmla="*/ 1630455 h 3259230"/>
                <a:gd name="connsiteX178" fmla="*/ 67585 w 2082123"/>
                <a:gd name="connsiteY178" fmla="*/ 1616167 h 3259230"/>
                <a:gd name="connsiteX179" fmla="*/ 100923 w 2082123"/>
                <a:gd name="connsiteY179" fmla="*/ 1606642 h 3259230"/>
                <a:gd name="connsiteX180" fmla="*/ 143785 w 2082123"/>
                <a:gd name="connsiteY180" fmla="*/ 1597117 h 3259230"/>
                <a:gd name="connsiteX181" fmla="*/ 215223 w 2082123"/>
                <a:gd name="connsiteY181" fmla="*/ 1611405 h 3259230"/>
                <a:gd name="connsiteX182" fmla="*/ 229510 w 2082123"/>
                <a:gd name="connsiteY182" fmla="*/ 1620930 h 3259230"/>
                <a:gd name="connsiteX183" fmla="*/ 258085 w 2082123"/>
                <a:gd name="connsiteY183" fmla="*/ 1630455 h 3259230"/>
                <a:gd name="connsiteX184" fmla="*/ 434298 w 2082123"/>
                <a:gd name="connsiteY184" fmla="*/ 1620930 h 3259230"/>
                <a:gd name="connsiteX185" fmla="*/ 467635 w 2082123"/>
                <a:gd name="connsiteY185" fmla="*/ 1611405 h 3259230"/>
                <a:gd name="connsiteX186" fmla="*/ 486685 w 2082123"/>
                <a:gd name="connsiteY186" fmla="*/ 1606642 h 3259230"/>
                <a:gd name="connsiteX187" fmla="*/ 567648 w 2082123"/>
                <a:gd name="connsiteY187" fmla="*/ 1592355 h 3259230"/>
                <a:gd name="connsiteX188" fmla="*/ 629560 w 2082123"/>
                <a:gd name="connsiteY188" fmla="*/ 1582830 h 3259230"/>
                <a:gd name="connsiteX189" fmla="*/ 848635 w 2082123"/>
                <a:gd name="connsiteY189" fmla="*/ 1573305 h 3259230"/>
                <a:gd name="connsiteX190" fmla="*/ 877210 w 2082123"/>
                <a:gd name="connsiteY190" fmla="*/ 1559017 h 3259230"/>
                <a:gd name="connsiteX191" fmla="*/ 915310 w 2082123"/>
                <a:gd name="connsiteY191" fmla="*/ 1549492 h 3259230"/>
                <a:gd name="connsiteX192" fmla="*/ 981985 w 2082123"/>
                <a:gd name="connsiteY192" fmla="*/ 1554255 h 3259230"/>
                <a:gd name="connsiteX193" fmla="*/ 1005798 w 2082123"/>
                <a:gd name="connsiteY193" fmla="*/ 1559017 h 3259230"/>
                <a:gd name="connsiteX194" fmla="*/ 1058185 w 2082123"/>
                <a:gd name="connsiteY194" fmla="*/ 1563780 h 3259230"/>
                <a:gd name="connsiteX195" fmla="*/ 1096285 w 2082123"/>
                <a:gd name="connsiteY195" fmla="*/ 1554255 h 3259230"/>
                <a:gd name="connsiteX196" fmla="*/ 1148673 w 2082123"/>
                <a:gd name="connsiteY196" fmla="*/ 1539967 h 3259230"/>
                <a:gd name="connsiteX197" fmla="*/ 1215348 w 2082123"/>
                <a:gd name="connsiteY197" fmla="*/ 1535205 h 3259230"/>
                <a:gd name="connsiteX198" fmla="*/ 1262973 w 2082123"/>
                <a:gd name="connsiteY198" fmla="*/ 1530442 h 3259230"/>
                <a:gd name="connsiteX199" fmla="*/ 1277260 w 2082123"/>
                <a:gd name="connsiteY199" fmla="*/ 1525680 h 3259230"/>
                <a:gd name="connsiteX200" fmla="*/ 1282023 w 2082123"/>
                <a:gd name="connsiteY200" fmla="*/ 1511392 h 3259230"/>
                <a:gd name="connsiteX201" fmla="*/ 1291548 w 2082123"/>
                <a:gd name="connsiteY201" fmla="*/ 1497105 h 3259230"/>
                <a:gd name="connsiteX202" fmla="*/ 1320123 w 2082123"/>
                <a:gd name="connsiteY202" fmla="*/ 1473292 h 3259230"/>
                <a:gd name="connsiteX203" fmla="*/ 1329648 w 2082123"/>
                <a:gd name="connsiteY203" fmla="*/ 1459005 h 3259230"/>
                <a:gd name="connsiteX204" fmla="*/ 1358223 w 2082123"/>
                <a:gd name="connsiteY204" fmla="*/ 1439955 h 3259230"/>
                <a:gd name="connsiteX205" fmla="*/ 1386798 w 2082123"/>
                <a:gd name="connsiteY205" fmla="*/ 1430430 h 3259230"/>
                <a:gd name="connsiteX206" fmla="*/ 1415373 w 2082123"/>
                <a:gd name="connsiteY206" fmla="*/ 1406617 h 3259230"/>
                <a:gd name="connsiteX207" fmla="*/ 1424898 w 2082123"/>
                <a:gd name="connsiteY207" fmla="*/ 1378042 h 3259230"/>
                <a:gd name="connsiteX208" fmla="*/ 1405848 w 2082123"/>
                <a:gd name="connsiteY208" fmla="*/ 1325655 h 3259230"/>
                <a:gd name="connsiteX209" fmla="*/ 1377273 w 2082123"/>
                <a:gd name="connsiteY209" fmla="*/ 1301842 h 3259230"/>
                <a:gd name="connsiteX210" fmla="*/ 1367748 w 2082123"/>
                <a:gd name="connsiteY210" fmla="*/ 1287555 h 3259230"/>
                <a:gd name="connsiteX211" fmla="*/ 1353460 w 2082123"/>
                <a:gd name="connsiteY211" fmla="*/ 1268505 h 3259230"/>
                <a:gd name="connsiteX212" fmla="*/ 1334410 w 2082123"/>
                <a:gd name="connsiteY212" fmla="*/ 1239930 h 3259230"/>
                <a:gd name="connsiteX213" fmla="*/ 1320123 w 2082123"/>
                <a:gd name="connsiteY213" fmla="*/ 1230405 h 3259230"/>
                <a:gd name="connsiteX214" fmla="*/ 1305835 w 2082123"/>
                <a:gd name="connsiteY214" fmla="*/ 1201830 h 3259230"/>
                <a:gd name="connsiteX215" fmla="*/ 1296310 w 2082123"/>
                <a:gd name="connsiteY215" fmla="*/ 1173255 h 3259230"/>
                <a:gd name="connsiteX216" fmla="*/ 1291548 w 2082123"/>
                <a:gd name="connsiteY216" fmla="*/ 1158967 h 3259230"/>
                <a:gd name="connsiteX217" fmla="*/ 1286785 w 2082123"/>
                <a:gd name="connsiteY217" fmla="*/ 1144680 h 3259230"/>
                <a:gd name="connsiteX218" fmla="*/ 1277260 w 2082123"/>
                <a:gd name="connsiteY218" fmla="*/ 1111342 h 3259230"/>
                <a:gd name="connsiteX219" fmla="*/ 1262973 w 2082123"/>
                <a:gd name="connsiteY219" fmla="*/ 1101817 h 3259230"/>
                <a:gd name="connsiteX220" fmla="*/ 1239160 w 2082123"/>
                <a:gd name="connsiteY220" fmla="*/ 1106580 h 3259230"/>
                <a:gd name="connsiteX221" fmla="*/ 1162960 w 2082123"/>
                <a:gd name="connsiteY221" fmla="*/ 1097055 h 3259230"/>
                <a:gd name="connsiteX222" fmla="*/ 1153435 w 2082123"/>
                <a:gd name="connsiteY222" fmla="*/ 1068480 h 3259230"/>
                <a:gd name="connsiteX223" fmla="*/ 1158198 w 2082123"/>
                <a:gd name="connsiteY223" fmla="*/ 1006567 h 3259230"/>
                <a:gd name="connsiteX224" fmla="*/ 1167723 w 2082123"/>
                <a:gd name="connsiteY224" fmla="*/ 992280 h 3259230"/>
                <a:gd name="connsiteX225" fmla="*/ 1196298 w 2082123"/>
                <a:gd name="connsiteY225" fmla="*/ 968467 h 3259230"/>
                <a:gd name="connsiteX226" fmla="*/ 1210585 w 2082123"/>
                <a:gd name="connsiteY226" fmla="*/ 963705 h 3259230"/>
                <a:gd name="connsiteX227" fmla="*/ 1220110 w 2082123"/>
                <a:gd name="connsiteY227" fmla="*/ 949417 h 3259230"/>
                <a:gd name="connsiteX228" fmla="*/ 1248685 w 2082123"/>
                <a:gd name="connsiteY228" fmla="*/ 930367 h 3259230"/>
                <a:gd name="connsiteX229" fmla="*/ 1258210 w 2082123"/>
                <a:gd name="connsiteY229" fmla="*/ 901792 h 3259230"/>
                <a:gd name="connsiteX230" fmla="*/ 1262973 w 2082123"/>
                <a:gd name="connsiteY230" fmla="*/ 887505 h 3259230"/>
                <a:gd name="connsiteX231" fmla="*/ 1272498 w 2082123"/>
                <a:gd name="connsiteY231" fmla="*/ 873217 h 3259230"/>
                <a:gd name="connsiteX232" fmla="*/ 1267735 w 2082123"/>
                <a:gd name="connsiteY232" fmla="*/ 811305 h 3259230"/>
                <a:gd name="connsiteX233" fmla="*/ 1262973 w 2082123"/>
                <a:gd name="connsiteY233" fmla="*/ 797017 h 3259230"/>
                <a:gd name="connsiteX234" fmla="*/ 1248685 w 2082123"/>
                <a:gd name="connsiteY234" fmla="*/ 787492 h 3259230"/>
                <a:gd name="connsiteX235" fmla="*/ 1239160 w 2082123"/>
                <a:gd name="connsiteY235" fmla="*/ 758917 h 3259230"/>
                <a:gd name="connsiteX236" fmla="*/ 1234398 w 2082123"/>
                <a:gd name="connsiteY236" fmla="*/ 744630 h 3259230"/>
                <a:gd name="connsiteX237" fmla="*/ 1229635 w 2082123"/>
                <a:gd name="connsiteY237" fmla="*/ 725580 h 3259230"/>
                <a:gd name="connsiteX238" fmla="*/ 1224873 w 2082123"/>
                <a:gd name="connsiteY238" fmla="*/ 687480 h 3259230"/>
                <a:gd name="connsiteX239" fmla="*/ 1220110 w 2082123"/>
                <a:gd name="connsiteY239" fmla="*/ 673192 h 3259230"/>
                <a:gd name="connsiteX240" fmla="*/ 1210585 w 2082123"/>
                <a:gd name="connsiteY240" fmla="*/ 630330 h 3259230"/>
                <a:gd name="connsiteX241" fmla="*/ 1239160 w 2082123"/>
                <a:gd name="connsiteY241" fmla="*/ 577942 h 3259230"/>
                <a:gd name="connsiteX242" fmla="*/ 1262973 w 2082123"/>
                <a:gd name="connsiteY242" fmla="*/ 554130 h 3259230"/>
                <a:gd name="connsiteX243" fmla="*/ 1291548 w 2082123"/>
                <a:gd name="connsiteY243" fmla="*/ 525555 h 3259230"/>
                <a:gd name="connsiteX244" fmla="*/ 1296310 w 2082123"/>
                <a:gd name="connsiteY244" fmla="*/ 511267 h 3259230"/>
                <a:gd name="connsiteX245" fmla="*/ 1305835 w 2082123"/>
                <a:gd name="connsiteY245" fmla="*/ 496980 h 3259230"/>
                <a:gd name="connsiteX246" fmla="*/ 1310598 w 2082123"/>
                <a:gd name="connsiteY246" fmla="*/ 477930 h 3259230"/>
                <a:gd name="connsiteX247" fmla="*/ 1334410 w 2082123"/>
                <a:gd name="connsiteY247" fmla="*/ 411255 h 3259230"/>
                <a:gd name="connsiteX248" fmla="*/ 1343935 w 2082123"/>
                <a:gd name="connsiteY248" fmla="*/ 311242 h 3259230"/>
                <a:gd name="connsiteX249" fmla="*/ 1353460 w 2082123"/>
                <a:gd name="connsiteY249" fmla="*/ 268380 h 3259230"/>
                <a:gd name="connsiteX250" fmla="*/ 1358223 w 2082123"/>
                <a:gd name="connsiteY250" fmla="*/ 235042 h 3259230"/>
                <a:gd name="connsiteX251" fmla="*/ 1367748 w 2082123"/>
                <a:gd name="connsiteY251" fmla="*/ 206467 h 3259230"/>
                <a:gd name="connsiteX252" fmla="*/ 1372510 w 2082123"/>
                <a:gd name="connsiteY252" fmla="*/ 187417 h 3259230"/>
                <a:gd name="connsiteX253" fmla="*/ 1382035 w 2082123"/>
                <a:gd name="connsiteY253" fmla="*/ 92167 h 3259230"/>
                <a:gd name="connsiteX254" fmla="*/ 1405848 w 2082123"/>
                <a:gd name="connsiteY254" fmla="*/ 44542 h 3259230"/>
                <a:gd name="connsiteX255" fmla="*/ 1434423 w 2082123"/>
                <a:gd name="connsiteY255" fmla="*/ 20730 h 3259230"/>
                <a:gd name="connsiteX256" fmla="*/ 1462998 w 2082123"/>
                <a:gd name="connsiteY256" fmla="*/ 11205 h 3259230"/>
                <a:gd name="connsiteX257" fmla="*/ 1477285 w 2082123"/>
                <a:gd name="connsiteY257" fmla="*/ 6442 h 3259230"/>
                <a:gd name="connsiteX258" fmla="*/ 1491574 w 2082123"/>
                <a:gd name="connsiteY258" fmla="*/ 1680 h 3259230"/>
                <a:gd name="connsiteX259" fmla="*/ 1555530 w 2082123"/>
                <a:gd name="connsiteY259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1830480 h 3259230"/>
                <a:gd name="connsiteX172" fmla="*/ 5513 w 2082123"/>
                <a:gd name="connsiteY172" fmla="*/ 1773330 h 3259230"/>
                <a:gd name="connsiteX173" fmla="*/ 718 w 2082123"/>
                <a:gd name="connsiteY173" fmla="*/ 1744755 h 3259230"/>
                <a:gd name="connsiteX174" fmla="*/ 781 w 2082123"/>
                <a:gd name="connsiteY174" fmla="*/ 1716180 h 3259230"/>
                <a:gd name="connsiteX175" fmla="*/ 7911 w 2082123"/>
                <a:gd name="connsiteY175" fmla="*/ 1678079 h 3259230"/>
                <a:gd name="connsiteX176" fmla="*/ 19960 w 2082123"/>
                <a:gd name="connsiteY176" fmla="*/ 1649505 h 3259230"/>
                <a:gd name="connsiteX177" fmla="*/ 48535 w 2082123"/>
                <a:gd name="connsiteY177" fmla="*/ 1630455 h 3259230"/>
                <a:gd name="connsiteX178" fmla="*/ 67585 w 2082123"/>
                <a:gd name="connsiteY178" fmla="*/ 1616167 h 3259230"/>
                <a:gd name="connsiteX179" fmla="*/ 100923 w 2082123"/>
                <a:gd name="connsiteY179" fmla="*/ 1606642 h 3259230"/>
                <a:gd name="connsiteX180" fmla="*/ 143785 w 2082123"/>
                <a:gd name="connsiteY180" fmla="*/ 1597117 h 3259230"/>
                <a:gd name="connsiteX181" fmla="*/ 215223 w 2082123"/>
                <a:gd name="connsiteY181" fmla="*/ 1611405 h 3259230"/>
                <a:gd name="connsiteX182" fmla="*/ 229510 w 2082123"/>
                <a:gd name="connsiteY182" fmla="*/ 1620930 h 3259230"/>
                <a:gd name="connsiteX183" fmla="*/ 258085 w 2082123"/>
                <a:gd name="connsiteY183" fmla="*/ 1630455 h 3259230"/>
                <a:gd name="connsiteX184" fmla="*/ 434298 w 2082123"/>
                <a:gd name="connsiteY184" fmla="*/ 1620930 h 3259230"/>
                <a:gd name="connsiteX185" fmla="*/ 467635 w 2082123"/>
                <a:gd name="connsiteY185" fmla="*/ 1611405 h 3259230"/>
                <a:gd name="connsiteX186" fmla="*/ 486685 w 2082123"/>
                <a:gd name="connsiteY186" fmla="*/ 1606642 h 3259230"/>
                <a:gd name="connsiteX187" fmla="*/ 567648 w 2082123"/>
                <a:gd name="connsiteY187" fmla="*/ 1592355 h 3259230"/>
                <a:gd name="connsiteX188" fmla="*/ 629560 w 2082123"/>
                <a:gd name="connsiteY188" fmla="*/ 1582830 h 3259230"/>
                <a:gd name="connsiteX189" fmla="*/ 848635 w 2082123"/>
                <a:gd name="connsiteY189" fmla="*/ 1573305 h 3259230"/>
                <a:gd name="connsiteX190" fmla="*/ 877210 w 2082123"/>
                <a:gd name="connsiteY190" fmla="*/ 1559017 h 3259230"/>
                <a:gd name="connsiteX191" fmla="*/ 915310 w 2082123"/>
                <a:gd name="connsiteY191" fmla="*/ 1549492 h 3259230"/>
                <a:gd name="connsiteX192" fmla="*/ 981985 w 2082123"/>
                <a:gd name="connsiteY192" fmla="*/ 1554255 h 3259230"/>
                <a:gd name="connsiteX193" fmla="*/ 1005798 w 2082123"/>
                <a:gd name="connsiteY193" fmla="*/ 1559017 h 3259230"/>
                <a:gd name="connsiteX194" fmla="*/ 1058185 w 2082123"/>
                <a:gd name="connsiteY194" fmla="*/ 1563780 h 3259230"/>
                <a:gd name="connsiteX195" fmla="*/ 1096285 w 2082123"/>
                <a:gd name="connsiteY195" fmla="*/ 1554255 h 3259230"/>
                <a:gd name="connsiteX196" fmla="*/ 1148673 w 2082123"/>
                <a:gd name="connsiteY196" fmla="*/ 1539967 h 3259230"/>
                <a:gd name="connsiteX197" fmla="*/ 1215348 w 2082123"/>
                <a:gd name="connsiteY197" fmla="*/ 1535205 h 3259230"/>
                <a:gd name="connsiteX198" fmla="*/ 1262973 w 2082123"/>
                <a:gd name="connsiteY198" fmla="*/ 1530442 h 3259230"/>
                <a:gd name="connsiteX199" fmla="*/ 1277260 w 2082123"/>
                <a:gd name="connsiteY199" fmla="*/ 1525680 h 3259230"/>
                <a:gd name="connsiteX200" fmla="*/ 1282023 w 2082123"/>
                <a:gd name="connsiteY200" fmla="*/ 1511392 h 3259230"/>
                <a:gd name="connsiteX201" fmla="*/ 1291548 w 2082123"/>
                <a:gd name="connsiteY201" fmla="*/ 1497105 h 3259230"/>
                <a:gd name="connsiteX202" fmla="*/ 1320123 w 2082123"/>
                <a:gd name="connsiteY202" fmla="*/ 1473292 h 3259230"/>
                <a:gd name="connsiteX203" fmla="*/ 1329648 w 2082123"/>
                <a:gd name="connsiteY203" fmla="*/ 1459005 h 3259230"/>
                <a:gd name="connsiteX204" fmla="*/ 1358223 w 2082123"/>
                <a:gd name="connsiteY204" fmla="*/ 1439955 h 3259230"/>
                <a:gd name="connsiteX205" fmla="*/ 1386798 w 2082123"/>
                <a:gd name="connsiteY205" fmla="*/ 1430430 h 3259230"/>
                <a:gd name="connsiteX206" fmla="*/ 1415373 w 2082123"/>
                <a:gd name="connsiteY206" fmla="*/ 1406617 h 3259230"/>
                <a:gd name="connsiteX207" fmla="*/ 1424898 w 2082123"/>
                <a:gd name="connsiteY207" fmla="*/ 1378042 h 3259230"/>
                <a:gd name="connsiteX208" fmla="*/ 1405848 w 2082123"/>
                <a:gd name="connsiteY208" fmla="*/ 1325655 h 3259230"/>
                <a:gd name="connsiteX209" fmla="*/ 1377273 w 2082123"/>
                <a:gd name="connsiteY209" fmla="*/ 1301842 h 3259230"/>
                <a:gd name="connsiteX210" fmla="*/ 1367748 w 2082123"/>
                <a:gd name="connsiteY210" fmla="*/ 1287555 h 3259230"/>
                <a:gd name="connsiteX211" fmla="*/ 1353460 w 2082123"/>
                <a:gd name="connsiteY211" fmla="*/ 1268505 h 3259230"/>
                <a:gd name="connsiteX212" fmla="*/ 1334410 w 2082123"/>
                <a:gd name="connsiteY212" fmla="*/ 1239930 h 3259230"/>
                <a:gd name="connsiteX213" fmla="*/ 1320123 w 2082123"/>
                <a:gd name="connsiteY213" fmla="*/ 1230405 h 3259230"/>
                <a:gd name="connsiteX214" fmla="*/ 1305835 w 2082123"/>
                <a:gd name="connsiteY214" fmla="*/ 1201830 h 3259230"/>
                <a:gd name="connsiteX215" fmla="*/ 1296310 w 2082123"/>
                <a:gd name="connsiteY215" fmla="*/ 1173255 h 3259230"/>
                <a:gd name="connsiteX216" fmla="*/ 1291548 w 2082123"/>
                <a:gd name="connsiteY216" fmla="*/ 1158967 h 3259230"/>
                <a:gd name="connsiteX217" fmla="*/ 1286785 w 2082123"/>
                <a:gd name="connsiteY217" fmla="*/ 1144680 h 3259230"/>
                <a:gd name="connsiteX218" fmla="*/ 1277260 w 2082123"/>
                <a:gd name="connsiteY218" fmla="*/ 1111342 h 3259230"/>
                <a:gd name="connsiteX219" fmla="*/ 1262973 w 2082123"/>
                <a:gd name="connsiteY219" fmla="*/ 1101817 h 3259230"/>
                <a:gd name="connsiteX220" fmla="*/ 1239160 w 2082123"/>
                <a:gd name="connsiteY220" fmla="*/ 1106580 h 3259230"/>
                <a:gd name="connsiteX221" fmla="*/ 1162960 w 2082123"/>
                <a:gd name="connsiteY221" fmla="*/ 1097055 h 3259230"/>
                <a:gd name="connsiteX222" fmla="*/ 1153435 w 2082123"/>
                <a:gd name="connsiteY222" fmla="*/ 1068480 h 3259230"/>
                <a:gd name="connsiteX223" fmla="*/ 1158198 w 2082123"/>
                <a:gd name="connsiteY223" fmla="*/ 1006567 h 3259230"/>
                <a:gd name="connsiteX224" fmla="*/ 1167723 w 2082123"/>
                <a:gd name="connsiteY224" fmla="*/ 992280 h 3259230"/>
                <a:gd name="connsiteX225" fmla="*/ 1196298 w 2082123"/>
                <a:gd name="connsiteY225" fmla="*/ 968467 h 3259230"/>
                <a:gd name="connsiteX226" fmla="*/ 1210585 w 2082123"/>
                <a:gd name="connsiteY226" fmla="*/ 963705 h 3259230"/>
                <a:gd name="connsiteX227" fmla="*/ 1220110 w 2082123"/>
                <a:gd name="connsiteY227" fmla="*/ 949417 h 3259230"/>
                <a:gd name="connsiteX228" fmla="*/ 1248685 w 2082123"/>
                <a:gd name="connsiteY228" fmla="*/ 930367 h 3259230"/>
                <a:gd name="connsiteX229" fmla="*/ 1258210 w 2082123"/>
                <a:gd name="connsiteY229" fmla="*/ 901792 h 3259230"/>
                <a:gd name="connsiteX230" fmla="*/ 1262973 w 2082123"/>
                <a:gd name="connsiteY230" fmla="*/ 887505 h 3259230"/>
                <a:gd name="connsiteX231" fmla="*/ 1272498 w 2082123"/>
                <a:gd name="connsiteY231" fmla="*/ 873217 h 3259230"/>
                <a:gd name="connsiteX232" fmla="*/ 1267735 w 2082123"/>
                <a:gd name="connsiteY232" fmla="*/ 811305 h 3259230"/>
                <a:gd name="connsiteX233" fmla="*/ 1262973 w 2082123"/>
                <a:gd name="connsiteY233" fmla="*/ 797017 h 3259230"/>
                <a:gd name="connsiteX234" fmla="*/ 1248685 w 2082123"/>
                <a:gd name="connsiteY234" fmla="*/ 787492 h 3259230"/>
                <a:gd name="connsiteX235" fmla="*/ 1239160 w 2082123"/>
                <a:gd name="connsiteY235" fmla="*/ 758917 h 3259230"/>
                <a:gd name="connsiteX236" fmla="*/ 1234398 w 2082123"/>
                <a:gd name="connsiteY236" fmla="*/ 744630 h 3259230"/>
                <a:gd name="connsiteX237" fmla="*/ 1229635 w 2082123"/>
                <a:gd name="connsiteY237" fmla="*/ 725580 h 3259230"/>
                <a:gd name="connsiteX238" fmla="*/ 1224873 w 2082123"/>
                <a:gd name="connsiteY238" fmla="*/ 687480 h 3259230"/>
                <a:gd name="connsiteX239" fmla="*/ 1220110 w 2082123"/>
                <a:gd name="connsiteY239" fmla="*/ 673192 h 3259230"/>
                <a:gd name="connsiteX240" fmla="*/ 1210585 w 2082123"/>
                <a:gd name="connsiteY240" fmla="*/ 630330 h 3259230"/>
                <a:gd name="connsiteX241" fmla="*/ 1508796 w 2082123"/>
                <a:gd name="connsiteY241" fmla="*/ 920842 h 3259230"/>
                <a:gd name="connsiteX242" fmla="*/ 1262973 w 2082123"/>
                <a:gd name="connsiteY242" fmla="*/ 554130 h 3259230"/>
                <a:gd name="connsiteX243" fmla="*/ 1291548 w 2082123"/>
                <a:gd name="connsiteY243" fmla="*/ 525555 h 3259230"/>
                <a:gd name="connsiteX244" fmla="*/ 1296310 w 2082123"/>
                <a:gd name="connsiteY244" fmla="*/ 511267 h 3259230"/>
                <a:gd name="connsiteX245" fmla="*/ 1305835 w 2082123"/>
                <a:gd name="connsiteY245" fmla="*/ 496980 h 3259230"/>
                <a:gd name="connsiteX246" fmla="*/ 1310598 w 2082123"/>
                <a:gd name="connsiteY246" fmla="*/ 477930 h 3259230"/>
                <a:gd name="connsiteX247" fmla="*/ 1334410 w 2082123"/>
                <a:gd name="connsiteY247" fmla="*/ 411255 h 3259230"/>
                <a:gd name="connsiteX248" fmla="*/ 1343935 w 2082123"/>
                <a:gd name="connsiteY248" fmla="*/ 311242 h 3259230"/>
                <a:gd name="connsiteX249" fmla="*/ 1353460 w 2082123"/>
                <a:gd name="connsiteY249" fmla="*/ 268380 h 3259230"/>
                <a:gd name="connsiteX250" fmla="*/ 1358223 w 2082123"/>
                <a:gd name="connsiteY250" fmla="*/ 235042 h 3259230"/>
                <a:gd name="connsiteX251" fmla="*/ 1367748 w 2082123"/>
                <a:gd name="connsiteY251" fmla="*/ 206467 h 3259230"/>
                <a:gd name="connsiteX252" fmla="*/ 1372510 w 2082123"/>
                <a:gd name="connsiteY252" fmla="*/ 187417 h 3259230"/>
                <a:gd name="connsiteX253" fmla="*/ 1382035 w 2082123"/>
                <a:gd name="connsiteY253" fmla="*/ 92167 h 3259230"/>
                <a:gd name="connsiteX254" fmla="*/ 1405848 w 2082123"/>
                <a:gd name="connsiteY254" fmla="*/ 44542 h 3259230"/>
                <a:gd name="connsiteX255" fmla="*/ 1434423 w 2082123"/>
                <a:gd name="connsiteY255" fmla="*/ 20730 h 3259230"/>
                <a:gd name="connsiteX256" fmla="*/ 1462998 w 2082123"/>
                <a:gd name="connsiteY256" fmla="*/ 11205 h 3259230"/>
                <a:gd name="connsiteX257" fmla="*/ 1477285 w 2082123"/>
                <a:gd name="connsiteY257" fmla="*/ 6442 h 3259230"/>
                <a:gd name="connsiteX258" fmla="*/ 1491574 w 2082123"/>
                <a:gd name="connsiteY258" fmla="*/ 1680 h 3259230"/>
                <a:gd name="connsiteX259" fmla="*/ 1555530 w 2082123"/>
                <a:gd name="connsiteY259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1830480 h 3259230"/>
                <a:gd name="connsiteX172" fmla="*/ 5513 w 2082123"/>
                <a:gd name="connsiteY172" fmla="*/ 1773330 h 3259230"/>
                <a:gd name="connsiteX173" fmla="*/ 718 w 2082123"/>
                <a:gd name="connsiteY173" fmla="*/ 1744755 h 3259230"/>
                <a:gd name="connsiteX174" fmla="*/ 781 w 2082123"/>
                <a:gd name="connsiteY174" fmla="*/ 1716180 h 3259230"/>
                <a:gd name="connsiteX175" fmla="*/ 7911 w 2082123"/>
                <a:gd name="connsiteY175" fmla="*/ 1678079 h 3259230"/>
                <a:gd name="connsiteX176" fmla="*/ 19960 w 2082123"/>
                <a:gd name="connsiteY176" fmla="*/ 1649505 h 3259230"/>
                <a:gd name="connsiteX177" fmla="*/ 48535 w 2082123"/>
                <a:gd name="connsiteY177" fmla="*/ 1630455 h 3259230"/>
                <a:gd name="connsiteX178" fmla="*/ 67585 w 2082123"/>
                <a:gd name="connsiteY178" fmla="*/ 1616167 h 3259230"/>
                <a:gd name="connsiteX179" fmla="*/ 100923 w 2082123"/>
                <a:gd name="connsiteY179" fmla="*/ 1606642 h 3259230"/>
                <a:gd name="connsiteX180" fmla="*/ 143785 w 2082123"/>
                <a:gd name="connsiteY180" fmla="*/ 1597117 h 3259230"/>
                <a:gd name="connsiteX181" fmla="*/ 215223 w 2082123"/>
                <a:gd name="connsiteY181" fmla="*/ 1611405 h 3259230"/>
                <a:gd name="connsiteX182" fmla="*/ 229510 w 2082123"/>
                <a:gd name="connsiteY182" fmla="*/ 1620930 h 3259230"/>
                <a:gd name="connsiteX183" fmla="*/ 258085 w 2082123"/>
                <a:gd name="connsiteY183" fmla="*/ 1630455 h 3259230"/>
                <a:gd name="connsiteX184" fmla="*/ 434298 w 2082123"/>
                <a:gd name="connsiteY184" fmla="*/ 1620930 h 3259230"/>
                <a:gd name="connsiteX185" fmla="*/ 467635 w 2082123"/>
                <a:gd name="connsiteY185" fmla="*/ 1611405 h 3259230"/>
                <a:gd name="connsiteX186" fmla="*/ 486685 w 2082123"/>
                <a:gd name="connsiteY186" fmla="*/ 1606642 h 3259230"/>
                <a:gd name="connsiteX187" fmla="*/ 567648 w 2082123"/>
                <a:gd name="connsiteY187" fmla="*/ 1592355 h 3259230"/>
                <a:gd name="connsiteX188" fmla="*/ 629560 w 2082123"/>
                <a:gd name="connsiteY188" fmla="*/ 1582830 h 3259230"/>
                <a:gd name="connsiteX189" fmla="*/ 848635 w 2082123"/>
                <a:gd name="connsiteY189" fmla="*/ 1573305 h 3259230"/>
                <a:gd name="connsiteX190" fmla="*/ 877210 w 2082123"/>
                <a:gd name="connsiteY190" fmla="*/ 1559017 h 3259230"/>
                <a:gd name="connsiteX191" fmla="*/ 915310 w 2082123"/>
                <a:gd name="connsiteY191" fmla="*/ 1549492 h 3259230"/>
                <a:gd name="connsiteX192" fmla="*/ 981985 w 2082123"/>
                <a:gd name="connsiteY192" fmla="*/ 1554255 h 3259230"/>
                <a:gd name="connsiteX193" fmla="*/ 1005798 w 2082123"/>
                <a:gd name="connsiteY193" fmla="*/ 1559017 h 3259230"/>
                <a:gd name="connsiteX194" fmla="*/ 1058185 w 2082123"/>
                <a:gd name="connsiteY194" fmla="*/ 1563780 h 3259230"/>
                <a:gd name="connsiteX195" fmla="*/ 1096285 w 2082123"/>
                <a:gd name="connsiteY195" fmla="*/ 1554255 h 3259230"/>
                <a:gd name="connsiteX196" fmla="*/ 1148673 w 2082123"/>
                <a:gd name="connsiteY196" fmla="*/ 1539967 h 3259230"/>
                <a:gd name="connsiteX197" fmla="*/ 1215348 w 2082123"/>
                <a:gd name="connsiteY197" fmla="*/ 1535205 h 3259230"/>
                <a:gd name="connsiteX198" fmla="*/ 1262973 w 2082123"/>
                <a:gd name="connsiteY198" fmla="*/ 1530442 h 3259230"/>
                <a:gd name="connsiteX199" fmla="*/ 1277260 w 2082123"/>
                <a:gd name="connsiteY199" fmla="*/ 1525680 h 3259230"/>
                <a:gd name="connsiteX200" fmla="*/ 1282023 w 2082123"/>
                <a:gd name="connsiteY200" fmla="*/ 1511392 h 3259230"/>
                <a:gd name="connsiteX201" fmla="*/ 1291548 w 2082123"/>
                <a:gd name="connsiteY201" fmla="*/ 1497105 h 3259230"/>
                <a:gd name="connsiteX202" fmla="*/ 1320123 w 2082123"/>
                <a:gd name="connsiteY202" fmla="*/ 1473292 h 3259230"/>
                <a:gd name="connsiteX203" fmla="*/ 1329648 w 2082123"/>
                <a:gd name="connsiteY203" fmla="*/ 1459005 h 3259230"/>
                <a:gd name="connsiteX204" fmla="*/ 1358223 w 2082123"/>
                <a:gd name="connsiteY204" fmla="*/ 1439955 h 3259230"/>
                <a:gd name="connsiteX205" fmla="*/ 1386798 w 2082123"/>
                <a:gd name="connsiteY205" fmla="*/ 1430430 h 3259230"/>
                <a:gd name="connsiteX206" fmla="*/ 1415373 w 2082123"/>
                <a:gd name="connsiteY206" fmla="*/ 1406617 h 3259230"/>
                <a:gd name="connsiteX207" fmla="*/ 1424898 w 2082123"/>
                <a:gd name="connsiteY207" fmla="*/ 1378042 h 3259230"/>
                <a:gd name="connsiteX208" fmla="*/ 1405848 w 2082123"/>
                <a:gd name="connsiteY208" fmla="*/ 1325655 h 3259230"/>
                <a:gd name="connsiteX209" fmla="*/ 1377273 w 2082123"/>
                <a:gd name="connsiteY209" fmla="*/ 1301842 h 3259230"/>
                <a:gd name="connsiteX210" fmla="*/ 1367748 w 2082123"/>
                <a:gd name="connsiteY210" fmla="*/ 1287555 h 3259230"/>
                <a:gd name="connsiteX211" fmla="*/ 1353460 w 2082123"/>
                <a:gd name="connsiteY211" fmla="*/ 1268505 h 3259230"/>
                <a:gd name="connsiteX212" fmla="*/ 1334410 w 2082123"/>
                <a:gd name="connsiteY212" fmla="*/ 1239930 h 3259230"/>
                <a:gd name="connsiteX213" fmla="*/ 1320123 w 2082123"/>
                <a:gd name="connsiteY213" fmla="*/ 1230405 h 3259230"/>
                <a:gd name="connsiteX214" fmla="*/ 1305835 w 2082123"/>
                <a:gd name="connsiteY214" fmla="*/ 1201830 h 3259230"/>
                <a:gd name="connsiteX215" fmla="*/ 1296310 w 2082123"/>
                <a:gd name="connsiteY215" fmla="*/ 1173255 h 3259230"/>
                <a:gd name="connsiteX216" fmla="*/ 1291548 w 2082123"/>
                <a:gd name="connsiteY216" fmla="*/ 1158967 h 3259230"/>
                <a:gd name="connsiteX217" fmla="*/ 1286785 w 2082123"/>
                <a:gd name="connsiteY217" fmla="*/ 1144680 h 3259230"/>
                <a:gd name="connsiteX218" fmla="*/ 1277260 w 2082123"/>
                <a:gd name="connsiteY218" fmla="*/ 1111342 h 3259230"/>
                <a:gd name="connsiteX219" fmla="*/ 1262973 w 2082123"/>
                <a:gd name="connsiteY219" fmla="*/ 1101817 h 3259230"/>
                <a:gd name="connsiteX220" fmla="*/ 1239160 w 2082123"/>
                <a:gd name="connsiteY220" fmla="*/ 1106580 h 3259230"/>
                <a:gd name="connsiteX221" fmla="*/ 1162960 w 2082123"/>
                <a:gd name="connsiteY221" fmla="*/ 1097055 h 3259230"/>
                <a:gd name="connsiteX222" fmla="*/ 1153435 w 2082123"/>
                <a:gd name="connsiteY222" fmla="*/ 1068480 h 3259230"/>
                <a:gd name="connsiteX223" fmla="*/ 1158198 w 2082123"/>
                <a:gd name="connsiteY223" fmla="*/ 1006567 h 3259230"/>
                <a:gd name="connsiteX224" fmla="*/ 1167723 w 2082123"/>
                <a:gd name="connsiteY224" fmla="*/ 992280 h 3259230"/>
                <a:gd name="connsiteX225" fmla="*/ 1196298 w 2082123"/>
                <a:gd name="connsiteY225" fmla="*/ 968467 h 3259230"/>
                <a:gd name="connsiteX226" fmla="*/ 1210585 w 2082123"/>
                <a:gd name="connsiteY226" fmla="*/ 963705 h 3259230"/>
                <a:gd name="connsiteX227" fmla="*/ 1220110 w 2082123"/>
                <a:gd name="connsiteY227" fmla="*/ 949417 h 3259230"/>
                <a:gd name="connsiteX228" fmla="*/ 1248685 w 2082123"/>
                <a:gd name="connsiteY228" fmla="*/ 930367 h 3259230"/>
                <a:gd name="connsiteX229" fmla="*/ 1258210 w 2082123"/>
                <a:gd name="connsiteY229" fmla="*/ 901792 h 3259230"/>
                <a:gd name="connsiteX230" fmla="*/ 1262973 w 2082123"/>
                <a:gd name="connsiteY230" fmla="*/ 887505 h 3259230"/>
                <a:gd name="connsiteX231" fmla="*/ 1272498 w 2082123"/>
                <a:gd name="connsiteY231" fmla="*/ 873217 h 3259230"/>
                <a:gd name="connsiteX232" fmla="*/ 1267735 w 2082123"/>
                <a:gd name="connsiteY232" fmla="*/ 811305 h 3259230"/>
                <a:gd name="connsiteX233" fmla="*/ 1262973 w 2082123"/>
                <a:gd name="connsiteY233" fmla="*/ 797017 h 3259230"/>
                <a:gd name="connsiteX234" fmla="*/ 1248685 w 2082123"/>
                <a:gd name="connsiteY234" fmla="*/ 787492 h 3259230"/>
                <a:gd name="connsiteX235" fmla="*/ 1239160 w 2082123"/>
                <a:gd name="connsiteY235" fmla="*/ 758917 h 3259230"/>
                <a:gd name="connsiteX236" fmla="*/ 1234398 w 2082123"/>
                <a:gd name="connsiteY236" fmla="*/ 744630 h 3259230"/>
                <a:gd name="connsiteX237" fmla="*/ 1229635 w 2082123"/>
                <a:gd name="connsiteY237" fmla="*/ 725580 h 3259230"/>
                <a:gd name="connsiteX238" fmla="*/ 1224873 w 2082123"/>
                <a:gd name="connsiteY238" fmla="*/ 687480 h 3259230"/>
                <a:gd name="connsiteX239" fmla="*/ 1220110 w 2082123"/>
                <a:gd name="connsiteY239" fmla="*/ 673192 h 3259230"/>
                <a:gd name="connsiteX240" fmla="*/ 1210585 w 2082123"/>
                <a:gd name="connsiteY240" fmla="*/ 630330 h 3259230"/>
                <a:gd name="connsiteX241" fmla="*/ 1248620 w 2082123"/>
                <a:gd name="connsiteY241" fmla="*/ 587467 h 3259230"/>
                <a:gd name="connsiteX242" fmla="*/ 1262973 w 2082123"/>
                <a:gd name="connsiteY242" fmla="*/ 554130 h 3259230"/>
                <a:gd name="connsiteX243" fmla="*/ 1291548 w 2082123"/>
                <a:gd name="connsiteY243" fmla="*/ 525555 h 3259230"/>
                <a:gd name="connsiteX244" fmla="*/ 1296310 w 2082123"/>
                <a:gd name="connsiteY244" fmla="*/ 511267 h 3259230"/>
                <a:gd name="connsiteX245" fmla="*/ 1305835 w 2082123"/>
                <a:gd name="connsiteY245" fmla="*/ 496980 h 3259230"/>
                <a:gd name="connsiteX246" fmla="*/ 1310598 w 2082123"/>
                <a:gd name="connsiteY246" fmla="*/ 477930 h 3259230"/>
                <a:gd name="connsiteX247" fmla="*/ 1334410 w 2082123"/>
                <a:gd name="connsiteY247" fmla="*/ 411255 h 3259230"/>
                <a:gd name="connsiteX248" fmla="*/ 1343935 w 2082123"/>
                <a:gd name="connsiteY248" fmla="*/ 311242 h 3259230"/>
                <a:gd name="connsiteX249" fmla="*/ 1353460 w 2082123"/>
                <a:gd name="connsiteY249" fmla="*/ 268380 h 3259230"/>
                <a:gd name="connsiteX250" fmla="*/ 1358223 w 2082123"/>
                <a:gd name="connsiteY250" fmla="*/ 235042 h 3259230"/>
                <a:gd name="connsiteX251" fmla="*/ 1367748 w 2082123"/>
                <a:gd name="connsiteY251" fmla="*/ 206467 h 3259230"/>
                <a:gd name="connsiteX252" fmla="*/ 1372510 w 2082123"/>
                <a:gd name="connsiteY252" fmla="*/ 187417 h 3259230"/>
                <a:gd name="connsiteX253" fmla="*/ 1382035 w 2082123"/>
                <a:gd name="connsiteY253" fmla="*/ 92167 h 3259230"/>
                <a:gd name="connsiteX254" fmla="*/ 1405848 w 2082123"/>
                <a:gd name="connsiteY254" fmla="*/ 44542 h 3259230"/>
                <a:gd name="connsiteX255" fmla="*/ 1434423 w 2082123"/>
                <a:gd name="connsiteY255" fmla="*/ 20730 h 3259230"/>
                <a:gd name="connsiteX256" fmla="*/ 1462998 w 2082123"/>
                <a:gd name="connsiteY256" fmla="*/ 11205 h 3259230"/>
                <a:gd name="connsiteX257" fmla="*/ 1477285 w 2082123"/>
                <a:gd name="connsiteY257" fmla="*/ 6442 h 3259230"/>
                <a:gd name="connsiteX258" fmla="*/ 1491574 w 2082123"/>
                <a:gd name="connsiteY258" fmla="*/ 1680 h 3259230"/>
                <a:gd name="connsiteX259" fmla="*/ 1555530 w 2082123"/>
                <a:gd name="connsiteY259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1830480 h 3259230"/>
                <a:gd name="connsiteX172" fmla="*/ 5513 w 2082123"/>
                <a:gd name="connsiteY172" fmla="*/ 1773330 h 3259230"/>
                <a:gd name="connsiteX173" fmla="*/ 718 w 2082123"/>
                <a:gd name="connsiteY173" fmla="*/ 1744755 h 3259230"/>
                <a:gd name="connsiteX174" fmla="*/ 781 w 2082123"/>
                <a:gd name="connsiteY174" fmla="*/ 1716180 h 3259230"/>
                <a:gd name="connsiteX175" fmla="*/ 7911 w 2082123"/>
                <a:gd name="connsiteY175" fmla="*/ 1678079 h 3259230"/>
                <a:gd name="connsiteX176" fmla="*/ 19960 w 2082123"/>
                <a:gd name="connsiteY176" fmla="*/ 1649505 h 3259230"/>
                <a:gd name="connsiteX177" fmla="*/ 48535 w 2082123"/>
                <a:gd name="connsiteY177" fmla="*/ 1630455 h 3259230"/>
                <a:gd name="connsiteX178" fmla="*/ 67585 w 2082123"/>
                <a:gd name="connsiteY178" fmla="*/ 1616167 h 3259230"/>
                <a:gd name="connsiteX179" fmla="*/ 100923 w 2082123"/>
                <a:gd name="connsiteY179" fmla="*/ 1606642 h 3259230"/>
                <a:gd name="connsiteX180" fmla="*/ 143785 w 2082123"/>
                <a:gd name="connsiteY180" fmla="*/ 1597117 h 3259230"/>
                <a:gd name="connsiteX181" fmla="*/ 215223 w 2082123"/>
                <a:gd name="connsiteY181" fmla="*/ 1611405 h 3259230"/>
                <a:gd name="connsiteX182" fmla="*/ 229510 w 2082123"/>
                <a:gd name="connsiteY182" fmla="*/ 1620930 h 3259230"/>
                <a:gd name="connsiteX183" fmla="*/ 258085 w 2082123"/>
                <a:gd name="connsiteY183" fmla="*/ 1630455 h 3259230"/>
                <a:gd name="connsiteX184" fmla="*/ 434298 w 2082123"/>
                <a:gd name="connsiteY184" fmla="*/ 1620930 h 3259230"/>
                <a:gd name="connsiteX185" fmla="*/ 467635 w 2082123"/>
                <a:gd name="connsiteY185" fmla="*/ 1611405 h 3259230"/>
                <a:gd name="connsiteX186" fmla="*/ 486685 w 2082123"/>
                <a:gd name="connsiteY186" fmla="*/ 1606642 h 3259230"/>
                <a:gd name="connsiteX187" fmla="*/ 567648 w 2082123"/>
                <a:gd name="connsiteY187" fmla="*/ 1592355 h 3259230"/>
                <a:gd name="connsiteX188" fmla="*/ 629560 w 2082123"/>
                <a:gd name="connsiteY188" fmla="*/ 1582830 h 3259230"/>
                <a:gd name="connsiteX189" fmla="*/ 848635 w 2082123"/>
                <a:gd name="connsiteY189" fmla="*/ 1573305 h 3259230"/>
                <a:gd name="connsiteX190" fmla="*/ 877210 w 2082123"/>
                <a:gd name="connsiteY190" fmla="*/ 1559017 h 3259230"/>
                <a:gd name="connsiteX191" fmla="*/ 915310 w 2082123"/>
                <a:gd name="connsiteY191" fmla="*/ 1549492 h 3259230"/>
                <a:gd name="connsiteX192" fmla="*/ 981985 w 2082123"/>
                <a:gd name="connsiteY192" fmla="*/ 1554255 h 3259230"/>
                <a:gd name="connsiteX193" fmla="*/ 1005798 w 2082123"/>
                <a:gd name="connsiteY193" fmla="*/ 1559017 h 3259230"/>
                <a:gd name="connsiteX194" fmla="*/ 1058185 w 2082123"/>
                <a:gd name="connsiteY194" fmla="*/ 1563780 h 3259230"/>
                <a:gd name="connsiteX195" fmla="*/ 1096285 w 2082123"/>
                <a:gd name="connsiteY195" fmla="*/ 1554255 h 3259230"/>
                <a:gd name="connsiteX196" fmla="*/ 1148673 w 2082123"/>
                <a:gd name="connsiteY196" fmla="*/ 1539967 h 3259230"/>
                <a:gd name="connsiteX197" fmla="*/ 1215348 w 2082123"/>
                <a:gd name="connsiteY197" fmla="*/ 1535205 h 3259230"/>
                <a:gd name="connsiteX198" fmla="*/ 1262973 w 2082123"/>
                <a:gd name="connsiteY198" fmla="*/ 1530442 h 3259230"/>
                <a:gd name="connsiteX199" fmla="*/ 1277260 w 2082123"/>
                <a:gd name="connsiteY199" fmla="*/ 1525680 h 3259230"/>
                <a:gd name="connsiteX200" fmla="*/ 1282023 w 2082123"/>
                <a:gd name="connsiteY200" fmla="*/ 1511392 h 3259230"/>
                <a:gd name="connsiteX201" fmla="*/ 1291548 w 2082123"/>
                <a:gd name="connsiteY201" fmla="*/ 1497105 h 3259230"/>
                <a:gd name="connsiteX202" fmla="*/ 1320123 w 2082123"/>
                <a:gd name="connsiteY202" fmla="*/ 1473292 h 3259230"/>
                <a:gd name="connsiteX203" fmla="*/ 1329648 w 2082123"/>
                <a:gd name="connsiteY203" fmla="*/ 1459005 h 3259230"/>
                <a:gd name="connsiteX204" fmla="*/ 1358223 w 2082123"/>
                <a:gd name="connsiteY204" fmla="*/ 1439955 h 3259230"/>
                <a:gd name="connsiteX205" fmla="*/ 1386798 w 2082123"/>
                <a:gd name="connsiteY205" fmla="*/ 1430430 h 3259230"/>
                <a:gd name="connsiteX206" fmla="*/ 1415373 w 2082123"/>
                <a:gd name="connsiteY206" fmla="*/ 1406617 h 3259230"/>
                <a:gd name="connsiteX207" fmla="*/ 1424898 w 2082123"/>
                <a:gd name="connsiteY207" fmla="*/ 1378042 h 3259230"/>
                <a:gd name="connsiteX208" fmla="*/ 1405848 w 2082123"/>
                <a:gd name="connsiteY208" fmla="*/ 1325655 h 3259230"/>
                <a:gd name="connsiteX209" fmla="*/ 1377273 w 2082123"/>
                <a:gd name="connsiteY209" fmla="*/ 1301842 h 3259230"/>
                <a:gd name="connsiteX210" fmla="*/ 1367748 w 2082123"/>
                <a:gd name="connsiteY210" fmla="*/ 1287555 h 3259230"/>
                <a:gd name="connsiteX211" fmla="*/ 1353460 w 2082123"/>
                <a:gd name="connsiteY211" fmla="*/ 1268505 h 3259230"/>
                <a:gd name="connsiteX212" fmla="*/ 1334410 w 2082123"/>
                <a:gd name="connsiteY212" fmla="*/ 1239930 h 3259230"/>
                <a:gd name="connsiteX213" fmla="*/ 1320123 w 2082123"/>
                <a:gd name="connsiteY213" fmla="*/ 1230405 h 3259230"/>
                <a:gd name="connsiteX214" fmla="*/ 1305835 w 2082123"/>
                <a:gd name="connsiteY214" fmla="*/ 1201830 h 3259230"/>
                <a:gd name="connsiteX215" fmla="*/ 1296310 w 2082123"/>
                <a:gd name="connsiteY215" fmla="*/ 1173255 h 3259230"/>
                <a:gd name="connsiteX216" fmla="*/ 1291548 w 2082123"/>
                <a:gd name="connsiteY216" fmla="*/ 1158967 h 3259230"/>
                <a:gd name="connsiteX217" fmla="*/ 1286785 w 2082123"/>
                <a:gd name="connsiteY217" fmla="*/ 1144680 h 3259230"/>
                <a:gd name="connsiteX218" fmla="*/ 1277260 w 2082123"/>
                <a:gd name="connsiteY218" fmla="*/ 1111342 h 3259230"/>
                <a:gd name="connsiteX219" fmla="*/ 1262973 w 2082123"/>
                <a:gd name="connsiteY219" fmla="*/ 1101817 h 3259230"/>
                <a:gd name="connsiteX220" fmla="*/ 1239160 w 2082123"/>
                <a:gd name="connsiteY220" fmla="*/ 1106580 h 3259230"/>
                <a:gd name="connsiteX221" fmla="*/ 1162960 w 2082123"/>
                <a:gd name="connsiteY221" fmla="*/ 1097055 h 3259230"/>
                <a:gd name="connsiteX222" fmla="*/ 1153435 w 2082123"/>
                <a:gd name="connsiteY222" fmla="*/ 1068480 h 3259230"/>
                <a:gd name="connsiteX223" fmla="*/ 1158198 w 2082123"/>
                <a:gd name="connsiteY223" fmla="*/ 1006567 h 3259230"/>
                <a:gd name="connsiteX224" fmla="*/ 1167723 w 2082123"/>
                <a:gd name="connsiteY224" fmla="*/ 992280 h 3259230"/>
                <a:gd name="connsiteX225" fmla="*/ 1196298 w 2082123"/>
                <a:gd name="connsiteY225" fmla="*/ 968467 h 3259230"/>
                <a:gd name="connsiteX226" fmla="*/ 1210585 w 2082123"/>
                <a:gd name="connsiteY226" fmla="*/ 963705 h 3259230"/>
                <a:gd name="connsiteX227" fmla="*/ 1220110 w 2082123"/>
                <a:gd name="connsiteY227" fmla="*/ 949417 h 3259230"/>
                <a:gd name="connsiteX228" fmla="*/ 1248685 w 2082123"/>
                <a:gd name="connsiteY228" fmla="*/ 930367 h 3259230"/>
                <a:gd name="connsiteX229" fmla="*/ 1258210 w 2082123"/>
                <a:gd name="connsiteY229" fmla="*/ 901792 h 3259230"/>
                <a:gd name="connsiteX230" fmla="*/ 1262973 w 2082123"/>
                <a:gd name="connsiteY230" fmla="*/ 887505 h 3259230"/>
                <a:gd name="connsiteX231" fmla="*/ 1272498 w 2082123"/>
                <a:gd name="connsiteY231" fmla="*/ 873217 h 3259230"/>
                <a:gd name="connsiteX232" fmla="*/ 1267735 w 2082123"/>
                <a:gd name="connsiteY232" fmla="*/ 811305 h 3259230"/>
                <a:gd name="connsiteX233" fmla="*/ 1262973 w 2082123"/>
                <a:gd name="connsiteY233" fmla="*/ 797017 h 3259230"/>
                <a:gd name="connsiteX234" fmla="*/ 1248685 w 2082123"/>
                <a:gd name="connsiteY234" fmla="*/ 787492 h 3259230"/>
                <a:gd name="connsiteX235" fmla="*/ 1239160 w 2082123"/>
                <a:gd name="connsiteY235" fmla="*/ 758917 h 3259230"/>
                <a:gd name="connsiteX236" fmla="*/ 1234398 w 2082123"/>
                <a:gd name="connsiteY236" fmla="*/ 744630 h 3259230"/>
                <a:gd name="connsiteX237" fmla="*/ 1229635 w 2082123"/>
                <a:gd name="connsiteY237" fmla="*/ 725580 h 3259230"/>
                <a:gd name="connsiteX238" fmla="*/ 1224873 w 2082123"/>
                <a:gd name="connsiteY238" fmla="*/ 687480 h 3259230"/>
                <a:gd name="connsiteX239" fmla="*/ 1220110 w 2082123"/>
                <a:gd name="connsiteY239" fmla="*/ 673192 h 3259230"/>
                <a:gd name="connsiteX240" fmla="*/ 1210585 w 2082123"/>
                <a:gd name="connsiteY240" fmla="*/ 630330 h 3259230"/>
                <a:gd name="connsiteX241" fmla="*/ 1248620 w 2082123"/>
                <a:gd name="connsiteY241" fmla="*/ 587467 h 3259230"/>
                <a:gd name="connsiteX242" fmla="*/ 1291548 w 2082123"/>
                <a:gd name="connsiteY242" fmla="*/ 525555 h 3259230"/>
                <a:gd name="connsiteX243" fmla="*/ 1296310 w 2082123"/>
                <a:gd name="connsiteY243" fmla="*/ 511267 h 3259230"/>
                <a:gd name="connsiteX244" fmla="*/ 1305835 w 2082123"/>
                <a:gd name="connsiteY244" fmla="*/ 496980 h 3259230"/>
                <a:gd name="connsiteX245" fmla="*/ 1310598 w 2082123"/>
                <a:gd name="connsiteY245" fmla="*/ 477930 h 3259230"/>
                <a:gd name="connsiteX246" fmla="*/ 1334410 w 2082123"/>
                <a:gd name="connsiteY246" fmla="*/ 411255 h 3259230"/>
                <a:gd name="connsiteX247" fmla="*/ 1343935 w 2082123"/>
                <a:gd name="connsiteY247" fmla="*/ 311242 h 3259230"/>
                <a:gd name="connsiteX248" fmla="*/ 1353460 w 2082123"/>
                <a:gd name="connsiteY248" fmla="*/ 268380 h 3259230"/>
                <a:gd name="connsiteX249" fmla="*/ 1358223 w 2082123"/>
                <a:gd name="connsiteY249" fmla="*/ 235042 h 3259230"/>
                <a:gd name="connsiteX250" fmla="*/ 1367748 w 2082123"/>
                <a:gd name="connsiteY250" fmla="*/ 206467 h 3259230"/>
                <a:gd name="connsiteX251" fmla="*/ 1372510 w 2082123"/>
                <a:gd name="connsiteY251" fmla="*/ 187417 h 3259230"/>
                <a:gd name="connsiteX252" fmla="*/ 1382035 w 2082123"/>
                <a:gd name="connsiteY252" fmla="*/ 92167 h 3259230"/>
                <a:gd name="connsiteX253" fmla="*/ 1405848 w 2082123"/>
                <a:gd name="connsiteY253" fmla="*/ 44542 h 3259230"/>
                <a:gd name="connsiteX254" fmla="*/ 1434423 w 2082123"/>
                <a:gd name="connsiteY254" fmla="*/ 20730 h 3259230"/>
                <a:gd name="connsiteX255" fmla="*/ 1462998 w 2082123"/>
                <a:gd name="connsiteY255" fmla="*/ 11205 h 3259230"/>
                <a:gd name="connsiteX256" fmla="*/ 1477285 w 2082123"/>
                <a:gd name="connsiteY256" fmla="*/ 6442 h 3259230"/>
                <a:gd name="connsiteX257" fmla="*/ 1491574 w 2082123"/>
                <a:gd name="connsiteY257" fmla="*/ 1680 h 3259230"/>
                <a:gd name="connsiteX258" fmla="*/ 1555530 w 2082123"/>
                <a:gd name="connsiteY258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1830480 h 3259230"/>
                <a:gd name="connsiteX172" fmla="*/ 5513 w 2082123"/>
                <a:gd name="connsiteY172" fmla="*/ 1773330 h 3259230"/>
                <a:gd name="connsiteX173" fmla="*/ 718 w 2082123"/>
                <a:gd name="connsiteY173" fmla="*/ 1744755 h 3259230"/>
                <a:gd name="connsiteX174" fmla="*/ 781 w 2082123"/>
                <a:gd name="connsiteY174" fmla="*/ 1716180 h 3259230"/>
                <a:gd name="connsiteX175" fmla="*/ 7911 w 2082123"/>
                <a:gd name="connsiteY175" fmla="*/ 1678079 h 3259230"/>
                <a:gd name="connsiteX176" fmla="*/ 19960 w 2082123"/>
                <a:gd name="connsiteY176" fmla="*/ 1649505 h 3259230"/>
                <a:gd name="connsiteX177" fmla="*/ 48535 w 2082123"/>
                <a:gd name="connsiteY177" fmla="*/ 1630455 h 3259230"/>
                <a:gd name="connsiteX178" fmla="*/ 67585 w 2082123"/>
                <a:gd name="connsiteY178" fmla="*/ 1616167 h 3259230"/>
                <a:gd name="connsiteX179" fmla="*/ 100923 w 2082123"/>
                <a:gd name="connsiteY179" fmla="*/ 1606642 h 3259230"/>
                <a:gd name="connsiteX180" fmla="*/ 143785 w 2082123"/>
                <a:gd name="connsiteY180" fmla="*/ 1597117 h 3259230"/>
                <a:gd name="connsiteX181" fmla="*/ 215223 w 2082123"/>
                <a:gd name="connsiteY181" fmla="*/ 1611405 h 3259230"/>
                <a:gd name="connsiteX182" fmla="*/ 229510 w 2082123"/>
                <a:gd name="connsiteY182" fmla="*/ 1620930 h 3259230"/>
                <a:gd name="connsiteX183" fmla="*/ 258085 w 2082123"/>
                <a:gd name="connsiteY183" fmla="*/ 1630455 h 3259230"/>
                <a:gd name="connsiteX184" fmla="*/ 434298 w 2082123"/>
                <a:gd name="connsiteY184" fmla="*/ 1620930 h 3259230"/>
                <a:gd name="connsiteX185" fmla="*/ 467635 w 2082123"/>
                <a:gd name="connsiteY185" fmla="*/ 1611405 h 3259230"/>
                <a:gd name="connsiteX186" fmla="*/ 486685 w 2082123"/>
                <a:gd name="connsiteY186" fmla="*/ 1606642 h 3259230"/>
                <a:gd name="connsiteX187" fmla="*/ 567648 w 2082123"/>
                <a:gd name="connsiteY187" fmla="*/ 1592355 h 3259230"/>
                <a:gd name="connsiteX188" fmla="*/ 629560 w 2082123"/>
                <a:gd name="connsiteY188" fmla="*/ 1582830 h 3259230"/>
                <a:gd name="connsiteX189" fmla="*/ 848635 w 2082123"/>
                <a:gd name="connsiteY189" fmla="*/ 1573305 h 3259230"/>
                <a:gd name="connsiteX190" fmla="*/ 877210 w 2082123"/>
                <a:gd name="connsiteY190" fmla="*/ 1559017 h 3259230"/>
                <a:gd name="connsiteX191" fmla="*/ 915310 w 2082123"/>
                <a:gd name="connsiteY191" fmla="*/ 1549492 h 3259230"/>
                <a:gd name="connsiteX192" fmla="*/ 981985 w 2082123"/>
                <a:gd name="connsiteY192" fmla="*/ 1554255 h 3259230"/>
                <a:gd name="connsiteX193" fmla="*/ 1005798 w 2082123"/>
                <a:gd name="connsiteY193" fmla="*/ 1559017 h 3259230"/>
                <a:gd name="connsiteX194" fmla="*/ 1058185 w 2082123"/>
                <a:gd name="connsiteY194" fmla="*/ 1563780 h 3259230"/>
                <a:gd name="connsiteX195" fmla="*/ 1096285 w 2082123"/>
                <a:gd name="connsiteY195" fmla="*/ 1554255 h 3259230"/>
                <a:gd name="connsiteX196" fmla="*/ 1148673 w 2082123"/>
                <a:gd name="connsiteY196" fmla="*/ 1539967 h 3259230"/>
                <a:gd name="connsiteX197" fmla="*/ 1215348 w 2082123"/>
                <a:gd name="connsiteY197" fmla="*/ 1535205 h 3259230"/>
                <a:gd name="connsiteX198" fmla="*/ 1262973 w 2082123"/>
                <a:gd name="connsiteY198" fmla="*/ 1530442 h 3259230"/>
                <a:gd name="connsiteX199" fmla="*/ 1277260 w 2082123"/>
                <a:gd name="connsiteY199" fmla="*/ 1525680 h 3259230"/>
                <a:gd name="connsiteX200" fmla="*/ 1282023 w 2082123"/>
                <a:gd name="connsiteY200" fmla="*/ 1511392 h 3259230"/>
                <a:gd name="connsiteX201" fmla="*/ 1291548 w 2082123"/>
                <a:gd name="connsiteY201" fmla="*/ 1497105 h 3259230"/>
                <a:gd name="connsiteX202" fmla="*/ 1320123 w 2082123"/>
                <a:gd name="connsiteY202" fmla="*/ 1473292 h 3259230"/>
                <a:gd name="connsiteX203" fmla="*/ 1329648 w 2082123"/>
                <a:gd name="connsiteY203" fmla="*/ 1459005 h 3259230"/>
                <a:gd name="connsiteX204" fmla="*/ 1358223 w 2082123"/>
                <a:gd name="connsiteY204" fmla="*/ 1439955 h 3259230"/>
                <a:gd name="connsiteX205" fmla="*/ 1386798 w 2082123"/>
                <a:gd name="connsiteY205" fmla="*/ 1430430 h 3259230"/>
                <a:gd name="connsiteX206" fmla="*/ 1415373 w 2082123"/>
                <a:gd name="connsiteY206" fmla="*/ 1406617 h 3259230"/>
                <a:gd name="connsiteX207" fmla="*/ 1424898 w 2082123"/>
                <a:gd name="connsiteY207" fmla="*/ 1378042 h 3259230"/>
                <a:gd name="connsiteX208" fmla="*/ 1405848 w 2082123"/>
                <a:gd name="connsiteY208" fmla="*/ 1325655 h 3259230"/>
                <a:gd name="connsiteX209" fmla="*/ 1377273 w 2082123"/>
                <a:gd name="connsiteY209" fmla="*/ 1301842 h 3259230"/>
                <a:gd name="connsiteX210" fmla="*/ 1367748 w 2082123"/>
                <a:gd name="connsiteY210" fmla="*/ 1287555 h 3259230"/>
                <a:gd name="connsiteX211" fmla="*/ 1353460 w 2082123"/>
                <a:gd name="connsiteY211" fmla="*/ 1268505 h 3259230"/>
                <a:gd name="connsiteX212" fmla="*/ 1334410 w 2082123"/>
                <a:gd name="connsiteY212" fmla="*/ 1239930 h 3259230"/>
                <a:gd name="connsiteX213" fmla="*/ 1320123 w 2082123"/>
                <a:gd name="connsiteY213" fmla="*/ 1230405 h 3259230"/>
                <a:gd name="connsiteX214" fmla="*/ 1305835 w 2082123"/>
                <a:gd name="connsiteY214" fmla="*/ 1201830 h 3259230"/>
                <a:gd name="connsiteX215" fmla="*/ 1296310 w 2082123"/>
                <a:gd name="connsiteY215" fmla="*/ 1173255 h 3259230"/>
                <a:gd name="connsiteX216" fmla="*/ 1291548 w 2082123"/>
                <a:gd name="connsiteY216" fmla="*/ 1158967 h 3259230"/>
                <a:gd name="connsiteX217" fmla="*/ 1286785 w 2082123"/>
                <a:gd name="connsiteY217" fmla="*/ 1144680 h 3259230"/>
                <a:gd name="connsiteX218" fmla="*/ 1277260 w 2082123"/>
                <a:gd name="connsiteY218" fmla="*/ 1111342 h 3259230"/>
                <a:gd name="connsiteX219" fmla="*/ 1262973 w 2082123"/>
                <a:gd name="connsiteY219" fmla="*/ 1101817 h 3259230"/>
                <a:gd name="connsiteX220" fmla="*/ 1239160 w 2082123"/>
                <a:gd name="connsiteY220" fmla="*/ 1106580 h 3259230"/>
                <a:gd name="connsiteX221" fmla="*/ 1162960 w 2082123"/>
                <a:gd name="connsiteY221" fmla="*/ 1097055 h 3259230"/>
                <a:gd name="connsiteX222" fmla="*/ 1153435 w 2082123"/>
                <a:gd name="connsiteY222" fmla="*/ 1068480 h 3259230"/>
                <a:gd name="connsiteX223" fmla="*/ 1158198 w 2082123"/>
                <a:gd name="connsiteY223" fmla="*/ 1006567 h 3259230"/>
                <a:gd name="connsiteX224" fmla="*/ 1167723 w 2082123"/>
                <a:gd name="connsiteY224" fmla="*/ 992280 h 3259230"/>
                <a:gd name="connsiteX225" fmla="*/ 1196298 w 2082123"/>
                <a:gd name="connsiteY225" fmla="*/ 968467 h 3259230"/>
                <a:gd name="connsiteX226" fmla="*/ 1210585 w 2082123"/>
                <a:gd name="connsiteY226" fmla="*/ 963705 h 3259230"/>
                <a:gd name="connsiteX227" fmla="*/ 1220110 w 2082123"/>
                <a:gd name="connsiteY227" fmla="*/ 949417 h 3259230"/>
                <a:gd name="connsiteX228" fmla="*/ 1248685 w 2082123"/>
                <a:gd name="connsiteY228" fmla="*/ 930367 h 3259230"/>
                <a:gd name="connsiteX229" fmla="*/ 1258210 w 2082123"/>
                <a:gd name="connsiteY229" fmla="*/ 901792 h 3259230"/>
                <a:gd name="connsiteX230" fmla="*/ 1262973 w 2082123"/>
                <a:gd name="connsiteY230" fmla="*/ 887505 h 3259230"/>
                <a:gd name="connsiteX231" fmla="*/ 1272498 w 2082123"/>
                <a:gd name="connsiteY231" fmla="*/ 873217 h 3259230"/>
                <a:gd name="connsiteX232" fmla="*/ 1267735 w 2082123"/>
                <a:gd name="connsiteY232" fmla="*/ 811305 h 3259230"/>
                <a:gd name="connsiteX233" fmla="*/ 1262973 w 2082123"/>
                <a:gd name="connsiteY233" fmla="*/ 797017 h 3259230"/>
                <a:gd name="connsiteX234" fmla="*/ 1248685 w 2082123"/>
                <a:gd name="connsiteY234" fmla="*/ 787492 h 3259230"/>
                <a:gd name="connsiteX235" fmla="*/ 1239160 w 2082123"/>
                <a:gd name="connsiteY235" fmla="*/ 758917 h 3259230"/>
                <a:gd name="connsiteX236" fmla="*/ 1234398 w 2082123"/>
                <a:gd name="connsiteY236" fmla="*/ 744630 h 3259230"/>
                <a:gd name="connsiteX237" fmla="*/ 1229635 w 2082123"/>
                <a:gd name="connsiteY237" fmla="*/ 725580 h 3259230"/>
                <a:gd name="connsiteX238" fmla="*/ 1224873 w 2082123"/>
                <a:gd name="connsiteY238" fmla="*/ 687480 h 3259230"/>
                <a:gd name="connsiteX239" fmla="*/ 1220110 w 2082123"/>
                <a:gd name="connsiteY239" fmla="*/ 673192 h 3259230"/>
                <a:gd name="connsiteX240" fmla="*/ 1210585 w 2082123"/>
                <a:gd name="connsiteY240" fmla="*/ 630330 h 3259230"/>
                <a:gd name="connsiteX241" fmla="*/ 1248620 w 2082123"/>
                <a:gd name="connsiteY241" fmla="*/ 587467 h 3259230"/>
                <a:gd name="connsiteX242" fmla="*/ 1291548 w 2082123"/>
                <a:gd name="connsiteY242" fmla="*/ 525555 h 3259230"/>
                <a:gd name="connsiteX243" fmla="*/ 1296310 w 2082123"/>
                <a:gd name="connsiteY243" fmla="*/ 511267 h 3259230"/>
                <a:gd name="connsiteX244" fmla="*/ 1305835 w 2082123"/>
                <a:gd name="connsiteY244" fmla="*/ 496980 h 3259230"/>
                <a:gd name="connsiteX245" fmla="*/ 1310598 w 2082123"/>
                <a:gd name="connsiteY245" fmla="*/ 477930 h 3259230"/>
                <a:gd name="connsiteX246" fmla="*/ 1334410 w 2082123"/>
                <a:gd name="connsiteY246" fmla="*/ 411255 h 3259230"/>
                <a:gd name="connsiteX247" fmla="*/ 1343935 w 2082123"/>
                <a:gd name="connsiteY247" fmla="*/ 311242 h 3259230"/>
                <a:gd name="connsiteX248" fmla="*/ 1353460 w 2082123"/>
                <a:gd name="connsiteY248" fmla="*/ 268380 h 3259230"/>
                <a:gd name="connsiteX249" fmla="*/ 1358223 w 2082123"/>
                <a:gd name="connsiteY249" fmla="*/ 235042 h 3259230"/>
                <a:gd name="connsiteX250" fmla="*/ 1367748 w 2082123"/>
                <a:gd name="connsiteY250" fmla="*/ 206467 h 3259230"/>
                <a:gd name="connsiteX251" fmla="*/ 1372510 w 2082123"/>
                <a:gd name="connsiteY251" fmla="*/ 187417 h 3259230"/>
                <a:gd name="connsiteX252" fmla="*/ 1382035 w 2082123"/>
                <a:gd name="connsiteY252" fmla="*/ 92167 h 3259230"/>
                <a:gd name="connsiteX253" fmla="*/ 1405848 w 2082123"/>
                <a:gd name="connsiteY253" fmla="*/ 44542 h 3259230"/>
                <a:gd name="connsiteX254" fmla="*/ 1434423 w 2082123"/>
                <a:gd name="connsiteY254" fmla="*/ 20730 h 3259230"/>
                <a:gd name="connsiteX255" fmla="*/ 1462998 w 2082123"/>
                <a:gd name="connsiteY255" fmla="*/ 11205 h 3259230"/>
                <a:gd name="connsiteX256" fmla="*/ 1477285 w 2082123"/>
                <a:gd name="connsiteY256" fmla="*/ 6442 h 3259230"/>
                <a:gd name="connsiteX257" fmla="*/ 1491574 w 2082123"/>
                <a:gd name="connsiteY257" fmla="*/ 1680 h 3259230"/>
                <a:gd name="connsiteX258" fmla="*/ 1555530 w 2082123"/>
                <a:gd name="connsiteY258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1830480 h 3259230"/>
                <a:gd name="connsiteX172" fmla="*/ 5513 w 2082123"/>
                <a:gd name="connsiteY172" fmla="*/ 1773330 h 3259230"/>
                <a:gd name="connsiteX173" fmla="*/ 718 w 2082123"/>
                <a:gd name="connsiteY173" fmla="*/ 1744755 h 3259230"/>
                <a:gd name="connsiteX174" fmla="*/ 781 w 2082123"/>
                <a:gd name="connsiteY174" fmla="*/ 1716180 h 3259230"/>
                <a:gd name="connsiteX175" fmla="*/ 7911 w 2082123"/>
                <a:gd name="connsiteY175" fmla="*/ 1678079 h 3259230"/>
                <a:gd name="connsiteX176" fmla="*/ 19960 w 2082123"/>
                <a:gd name="connsiteY176" fmla="*/ 1649505 h 3259230"/>
                <a:gd name="connsiteX177" fmla="*/ 48535 w 2082123"/>
                <a:gd name="connsiteY177" fmla="*/ 1630455 h 3259230"/>
                <a:gd name="connsiteX178" fmla="*/ 67585 w 2082123"/>
                <a:gd name="connsiteY178" fmla="*/ 1616167 h 3259230"/>
                <a:gd name="connsiteX179" fmla="*/ 100923 w 2082123"/>
                <a:gd name="connsiteY179" fmla="*/ 1606642 h 3259230"/>
                <a:gd name="connsiteX180" fmla="*/ 143785 w 2082123"/>
                <a:gd name="connsiteY180" fmla="*/ 1597117 h 3259230"/>
                <a:gd name="connsiteX181" fmla="*/ 215223 w 2082123"/>
                <a:gd name="connsiteY181" fmla="*/ 1611405 h 3259230"/>
                <a:gd name="connsiteX182" fmla="*/ 229510 w 2082123"/>
                <a:gd name="connsiteY182" fmla="*/ 1620930 h 3259230"/>
                <a:gd name="connsiteX183" fmla="*/ 258085 w 2082123"/>
                <a:gd name="connsiteY183" fmla="*/ 1630455 h 3259230"/>
                <a:gd name="connsiteX184" fmla="*/ 434298 w 2082123"/>
                <a:gd name="connsiteY184" fmla="*/ 1620930 h 3259230"/>
                <a:gd name="connsiteX185" fmla="*/ 467635 w 2082123"/>
                <a:gd name="connsiteY185" fmla="*/ 1611405 h 3259230"/>
                <a:gd name="connsiteX186" fmla="*/ 486685 w 2082123"/>
                <a:gd name="connsiteY186" fmla="*/ 1606642 h 3259230"/>
                <a:gd name="connsiteX187" fmla="*/ 567648 w 2082123"/>
                <a:gd name="connsiteY187" fmla="*/ 1592355 h 3259230"/>
                <a:gd name="connsiteX188" fmla="*/ 629560 w 2082123"/>
                <a:gd name="connsiteY188" fmla="*/ 1582830 h 3259230"/>
                <a:gd name="connsiteX189" fmla="*/ 848635 w 2082123"/>
                <a:gd name="connsiteY189" fmla="*/ 1573305 h 3259230"/>
                <a:gd name="connsiteX190" fmla="*/ 877210 w 2082123"/>
                <a:gd name="connsiteY190" fmla="*/ 1559017 h 3259230"/>
                <a:gd name="connsiteX191" fmla="*/ 915310 w 2082123"/>
                <a:gd name="connsiteY191" fmla="*/ 1549492 h 3259230"/>
                <a:gd name="connsiteX192" fmla="*/ 981985 w 2082123"/>
                <a:gd name="connsiteY192" fmla="*/ 1554255 h 3259230"/>
                <a:gd name="connsiteX193" fmla="*/ 1005798 w 2082123"/>
                <a:gd name="connsiteY193" fmla="*/ 1559017 h 3259230"/>
                <a:gd name="connsiteX194" fmla="*/ 1058185 w 2082123"/>
                <a:gd name="connsiteY194" fmla="*/ 1563780 h 3259230"/>
                <a:gd name="connsiteX195" fmla="*/ 1096285 w 2082123"/>
                <a:gd name="connsiteY195" fmla="*/ 1554255 h 3259230"/>
                <a:gd name="connsiteX196" fmla="*/ 1148673 w 2082123"/>
                <a:gd name="connsiteY196" fmla="*/ 1539967 h 3259230"/>
                <a:gd name="connsiteX197" fmla="*/ 1215348 w 2082123"/>
                <a:gd name="connsiteY197" fmla="*/ 1535205 h 3259230"/>
                <a:gd name="connsiteX198" fmla="*/ 1262973 w 2082123"/>
                <a:gd name="connsiteY198" fmla="*/ 1530442 h 3259230"/>
                <a:gd name="connsiteX199" fmla="*/ 1277260 w 2082123"/>
                <a:gd name="connsiteY199" fmla="*/ 1525680 h 3259230"/>
                <a:gd name="connsiteX200" fmla="*/ 1282023 w 2082123"/>
                <a:gd name="connsiteY200" fmla="*/ 1511392 h 3259230"/>
                <a:gd name="connsiteX201" fmla="*/ 1291548 w 2082123"/>
                <a:gd name="connsiteY201" fmla="*/ 1497105 h 3259230"/>
                <a:gd name="connsiteX202" fmla="*/ 1320123 w 2082123"/>
                <a:gd name="connsiteY202" fmla="*/ 1473292 h 3259230"/>
                <a:gd name="connsiteX203" fmla="*/ 1329648 w 2082123"/>
                <a:gd name="connsiteY203" fmla="*/ 1459005 h 3259230"/>
                <a:gd name="connsiteX204" fmla="*/ 1358223 w 2082123"/>
                <a:gd name="connsiteY204" fmla="*/ 1439955 h 3259230"/>
                <a:gd name="connsiteX205" fmla="*/ 1386798 w 2082123"/>
                <a:gd name="connsiteY205" fmla="*/ 1430430 h 3259230"/>
                <a:gd name="connsiteX206" fmla="*/ 1415373 w 2082123"/>
                <a:gd name="connsiteY206" fmla="*/ 1406617 h 3259230"/>
                <a:gd name="connsiteX207" fmla="*/ 1424898 w 2082123"/>
                <a:gd name="connsiteY207" fmla="*/ 1378042 h 3259230"/>
                <a:gd name="connsiteX208" fmla="*/ 1405848 w 2082123"/>
                <a:gd name="connsiteY208" fmla="*/ 1325655 h 3259230"/>
                <a:gd name="connsiteX209" fmla="*/ 1377273 w 2082123"/>
                <a:gd name="connsiteY209" fmla="*/ 1301842 h 3259230"/>
                <a:gd name="connsiteX210" fmla="*/ 1367748 w 2082123"/>
                <a:gd name="connsiteY210" fmla="*/ 1287555 h 3259230"/>
                <a:gd name="connsiteX211" fmla="*/ 1353460 w 2082123"/>
                <a:gd name="connsiteY211" fmla="*/ 1268505 h 3259230"/>
                <a:gd name="connsiteX212" fmla="*/ 1334410 w 2082123"/>
                <a:gd name="connsiteY212" fmla="*/ 1239930 h 3259230"/>
                <a:gd name="connsiteX213" fmla="*/ 1320123 w 2082123"/>
                <a:gd name="connsiteY213" fmla="*/ 1230405 h 3259230"/>
                <a:gd name="connsiteX214" fmla="*/ 1305835 w 2082123"/>
                <a:gd name="connsiteY214" fmla="*/ 1201830 h 3259230"/>
                <a:gd name="connsiteX215" fmla="*/ 1296310 w 2082123"/>
                <a:gd name="connsiteY215" fmla="*/ 1173255 h 3259230"/>
                <a:gd name="connsiteX216" fmla="*/ 1291548 w 2082123"/>
                <a:gd name="connsiteY216" fmla="*/ 1158967 h 3259230"/>
                <a:gd name="connsiteX217" fmla="*/ 1286785 w 2082123"/>
                <a:gd name="connsiteY217" fmla="*/ 1144680 h 3259230"/>
                <a:gd name="connsiteX218" fmla="*/ 1277260 w 2082123"/>
                <a:gd name="connsiteY218" fmla="*/ 1111342 h 3259230"/>
                <a:gd name="connsiteX219" fmla="*/ 1262973 w 2082123"/>
                <a:gd name="connsiteY219" fmla="*/ 1101817 h 3259230"/>
                <a:gd name="connsiteX220" fmla="*/ 1239160 w 2082123"/>
                <a:gd name="connsiteY220" fmla="*/ 1106580 h 3259230"/>
                <a:gd name="connsiteX221" fmla="*/ 1162960 w 2082123"/>
                <a:gd name="connsiteY221" fmla="*/ 1097055 h 3259230"/>
                <a:gd name="connsiteX222" fmla="*/ 1153435 w 2082123"/>
                <a:gd name="connsiteY222" fmla="*/ 1068480 h 3259230"/>
                <a:gd name="connsiteX223" fmla="*/ 1158198 w 2082123"/>
                <a:gd name="connsiteY223" fmla="*/ 1006567 h 3259230"/>
                <a:gd name="connsiteX224" fmla="*/ 1167723 w 2082123"/>
                <a:gd name="connsiteY224" fmla="*/ 992280 h 3259230"/>
                <a:gd name="connsiteX225" fmla="*/ 1196298 w 2082123"/>
                <a:gd name="connsiteY225" fmla="*/ 968467 h 3259230"/>
                <a:gd name="connsiteX226" fmla="*/ 1210585 w 2082123"/>
                <a:gd name="connsiteY226" fmla="*/ 963705 h 3259230"/>
                <a:gd name="connsiteX227" fmla="*/ 1220110 w 2082123"/>
                <a:gd name="connsiteY227" fmla="*/ 949417 h 3259230"/>
                <a:gd name="connsiteX228" fmla="*/ 1248685 w 2082123"/>
                <a:gd name="connsiteY228" fmla="*/ 930367 h 3259230"/>
                <a:gd name="connsiteX229" fmla="*/ 1258210 w 2082123"/>
                <a:gd name="connsiteY229" fmla="*/ 901792 h 3259230"/>
                <a:gd name="connsiteX230" fmla="*/ 1262973 w 2082123"/>
                <a:gd name="connsiteY230" fmla="*/ 887505 h 3259230"/>
                <a:gd name="connsiteX231" fmla="*/ 1272498 w 2082123"/>
                <a:gd name="connsiteY231" fmla="*/ 873217 h 3259230"/>
                <a:gd name="connsiteX232" fmla="*/ 1267735 w 2082123"/>
                <a:gd name="connsiteY232" fmla="*/ 811305 h 3259230"/>
                <a:gd name="connsiteX233" fmla="*/ 1262973 w 2082123"/>
                <a:gd name="connsiteY233" fmla="*/ 797017 h 3259230"/>
                <a:gd name="connsiteX234" fmla="*/ 1248685 w 2082123"/>
                <a:gd name="connsiteY234" fmla="*/ 787492 h 3259230"/>
                <a:gd name="connsiteX235" fmla="*/ 1239160 w 2082123"/>
                <a:gd name="connsiteY235" fmla="*/ 758917 h 3259230"/>
                <a:gd name="connsiteX236" fmla="*/ 1234398 w 2082123"/>
                <a:gd name="connsiteY236" fmla="*/ 744630 h 3259230"/>
                <a:gd name="connsiteX237" fmla="*/ 1229635 w 2082123"/>
                <a:gd name="connsiteY237" fmla="*/ 725580 h 3259230"/>
                <a:gd name="connsiteX238" fmla="*/ 1224873 w 2082123"/>
                <a:gd name="connsiteY238" fmla="*/ 687480 h 3259230"/>
                <a:gd name="connsiteX239" fmla="*/ 1220110 w 2082123"/>
                <a:gd name="connsiteY239" fmla="*/ 673192 h 3259230"/>
                <a:gd name="connsiteX240" fmla="*/ 1468397 w 2082123"/>
                <a:gd name="connsiteY240" fmla="*/ 692242 h 3259230"/>
                <a:gd name="connsiteX241" fmla="*/ 1248620 w 2082123"/>
                <a:gd name="connsiteY241" fmla="*/ 587467 h 3259230"/>
                <a:gd name="connsiteX242" fmla="*/ 1291548 w 2082123"/>
                <a:gd name="connsiteY242" fmla="*/ 525555 h 3259230"/>
                <a:gd name="connsiteX243" fmla="*/ 1296310 w 2082123"/>
                <a:gd name="connsiteY243" fmla="*/ 511267 h 3259230"/>
                <a:gd name="connsiteX244" fmla="*/ 1305835 w 2082123"/>
                <a:gd name="connsiteY244" fmla="*/ 496980 h 3259230"/>
                <a:gd name="connsiteX245" fmla="*/ 1310598 w 2082123"/>
                <a:gd name="connsiteY245" fmla="*/ 477930 h 3259230"/>
                <a:gd name="connsiteX246" fmla="*/ 1334410 w 2082123"/>
                <a:gd name="connsiteY246" fmla="*/ 411255 h 3259230"/>
                <a:gd name="connsiteX247" fmla="*/ 1343935 w 2082123"/>
                <a:gd name="connsiteY247" fmla="*/ 311242 h 3259230"/>
                <a:gd name="connsiteX248" fmla="*/ 1353460 w 2082123"/>
                <a:gd name="connsiteY248" fmla="*/ 268380 h 3259230"/>
                <a:gd name="connsiteX249" fmla="*/ 1358223 w 2082123"/>
                <a:gd name="connsiteY249" fmla="*/ 235042 h 3259230"/>
                <a:gd name="connsiteX250" fmla="*/ 1367748 w 2082123"/>
                <a:gd name="connsiteY250" fmla="*/ 206467 h 3259230"/>
                <a:gd name="connsiteX251" fmla="*/ 1372510 w 2082123"/>
                <a:gd name="connsiteY251" fmla="*/ 187417 h 3259230"/>
                <a:gd name="connsiteX252" fmla="*/ 1382035 w 2082123"/>
                <a:gd name="connsiteY252" fmla="*/ 92167 h 3259230"/>
                <a:gd name="connsiteX253" fmla="*/ 1405848 w 2082123"/>
                <a:gd name="connsiteY253" fmla="*/ 44542 h 3259230"/>
                <a:gd name="connsiteX254" fmla="*/ 1434423 w 2082123"/>
                <a:gd name="connsiteY254" fmla="*/ 20730 h 3259230"/>
                <a:gd name="connsiteX255" fmla="*/ 1462998 w 2082123"/>
                <a:gd name="connsiteY255" fmla="*/ 11205 h 3259230"/>
                <a:gd name="connsiteX256" fmla="*/ 1477285 w 2082123"/>
                <a:gd name="connsiteY256" fmla="*/ 6442 h 3259230"/>
                <a:gd name="connsiteX257" fmla="*/ 1491574 w 2082123"/>
                <a:gd name="connsiteY257" fmla="*/ 1680 h 3259230"/>
                <a:gd name="connsiteX258" fmla="*/ 1555530 w 2082123"/>
                <a:gd name="connsiteY258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1830480 h 3259230"/>
                <a:gd name="connsiteX172" fmla="*/ 5513 w 2082123"/>
                <a:gd name="connsiteY172" fmla="*/ 1773330 h 3259230"/>
                <a:gd name="connsiteX173" fmla="*/ 718 w 2082123"/>
                <a:gd name="connsiteY173" fmla="*/ 1744755 h 3259230"/>
                <a:gd name="connsiteX174" fmla="*/ 781 w 2082123"/>
                <a:gd name="connsiteY174" fmla="*/ 1716180 h 3259230"/>
                <a:gd name="connsiteX175" fmla="*/ 7911 w 2082123"/>
                <a:gd name="connsiteY175" fmla="*/ 1678079 h 3259230"/>
                <a:gd name="connsiteX176" fmla="*/ 19960 w 2082123"/>
                <a:gd name="connsiteY176" fmla="*/ 1649505 h 3259230"/>
                <a:gd name="connsiteX177" fmla="*/ 48535 w 2082123"/>
                <a:gd name="connsiteY177" fmla="*/ 1630455 h 3259230"/>
                <a:gd name="connsiteX178" fmla="*/ 67585 w 2082123"/>
                <a:gd name="connsiteY178" fmla="*/ 1616167 h 3259230"/>
                <a:gd name="connsiteX179" fmla="*/ 100923 w 2082123"/>
                <a:gd name="connsiteY179" fmla="*/ 1606642 h 3259230"/>
                <a:gd name="connsiteX180" fmla="*/ 143785 w 2082123"/>
                <a:gd name="connsiteY180" fmla="*/ 1597117 h 3259230"/>
                <a:gd name="connsiteX181" fmla="*/ 215223 w 2082123"/>
                <a:gd name="connsiteY181" fmla="*/ 1611405 h 3259230"/>
                <a:gd name="connsiteX182" fmla="*/ 229510 w 2082123"/>
                <a:gd name="connsiteY182" fmla="*/ 1620930 h 3259230"/>
                <a:gd name="connsiteX183" fmla="*/ 258085 w 2082123"/>
                <a:gd name="connsiteY183" fmla="*/ 1630455 h 3259230"/>
                <a:gd name="connsiteX184" fmla="*/ 434298 w 2082123"/>
                <a:gd name="connsiteY184" fmla="*/ 1620930 h 3259230"/>
                <a:gd name="connsiteX185" fmla="*/ 467635 w 2082123"/>
                <a:gd name="connsiteY185" fmla="*/ 1611405 h 3259230"/>
                <a:gd name="connsiteX186" fmla="*/ 486685 w 2082123"/>
                <a:gd name="connsiteY186" fmla="*/ 1606642 h 3259230"/>
                <a:gd name="connsiteX187" fmla="*/ 567648 w 2082123"/>
                <a:gd name="connsiteY187" fmla="*/ 1592355 h 3259230"/>
                <a:gd name="connsiteX188" fmla="*/ 629560 w 2082123"/>
                <a:gd name="connsiteY188" fmla="*/ 1582830 h 3259230"/>
                <a:gd name="connsiteX189" fmla="*/ 848635 w 2082123"/>
                <a:gd name="connsiteY189" fmla="*/ 1573305 h 3259230"/>
                <a:gd name="connsiteX190" fmla="*/ 877210 w 2082123"/>
                <a:gd name="connsiteY190" fmla="*/ 1559017 h 3259230"/>
                <a:gd name="connsiteX191" fmla="*/ 915310 w 2082123"/>
                <a:gd name="connsiteY191" fmla="*/ 1549492 h 3259230"/>
                <a:gd name="connsiteX192" fmla="*/ 981985 w 2082123"/>
                <a:gd name="connsiteY192" fmla="*/ 1554255 h 3259230"/>
                <a:gd name="connsiteX193" fmla="*/ 1005798 w 2082123"/>
                <a:gd name="connsiteY193" fmla="*/ 1559017 h 3259230"/>
                <a:gd name="connsiteX194" fmla="*/ 1058185 w 2082123"/>
                <a:gd name="connsiteY194" fmla="*/ 1563780 h 3259230"/>
                <a:gd name="connsiteX195" fmla="*/ 1096285 w 2082123"/>
                <a:gd name="connsiteY195" fmla="*/ 1554255 h 3259230"/>
                <a:gd name="connsiteX196" fmla="*/ 1148673 w 2082123"/>
                <a:gd name="connsiteY196" fmla="*/ 1539967 h 3259230"/>
                <a:gd name="connsiteX197" fmla="*/ 1215348 w 2082123"/>
                <a:gd name="connsiteY197" fmla="*/ 1535205 h 3259230"/>
                <a:gd name="connsiteX198" fmla="*/ 1262973 w 2082123"/>
                <a:gd name="connsiteY198" fmla="*/ 1530442 h 3259230"/>
                <a:gd name="connsiteX199" fmla="*/ 1277260 w 2082123"/>
                <a:gd name="connsiteY199" fmla="*/ 1525680 h 3259230"/>
                <a:gd name="connsiteX200" fmla="*/ 1282023 w 2082123"/>
                <a:gd name="connsiteY200" fmla="*/ 1511392 h 3259230"/>
                <a:gd name="connsiteX201" fmla="*/ 1291548 w 2082123"/>
                <a:gd name="connsiteY201" fmla="*/ 1497105 h 3259230"/>
                <a:gd name="connsiteX202" fmla="*/ 1320123 w 2082123"/>
                <a:gd name="connsiteY202" fmla="*/ 1473292 h 3259230"/>
                <a:gd name="connsiteX203" fmla="*/ 1329648 w 2082123"/>
                <a:gd name="connsiteY203" fmla="*/ 1459005 h 3259230"/>
                <a:gd name="connsiteX204" fmla="*/ 1358223 w 2082123"/>
                <a:gd name="connsiteY204" fmla="*/ 1439955 h 3259230"/>
                <a:gd name="connsiteX205" fmla="*/ 1386798 w 2082123"/>
                <a:gd name="connsiteY205" fmla="*/ 1430430 h 3259230"/>
                <a:gd name="connsiteX206" fmla="*/ 1415373 w 2082123"/>
                <a:gd name="connsiteY206" fmla="*/ 1406617 h 3259230"/>
                <a:gd name="connsiteX207" fmla="*/ 1424898 w 2082123"/>
                <a:gd name="connsiteY207" fmla="*/ 1378042 h 3259230"/>
                <a:gd name="connsiteX208" fmla="*/ 1405848 w 2082123"/>
                <a:gd name="connsiteY208" fmla="*/ 1325655 h 3259230"/>
                <a:gd name="connsiteX209" fmla="*/ 1377273 w 2082123"/>
                <a:gd name="connsiteY209" fmla="*/ 1301842 h 3259230"/>
                <a:gd name="connsiteX210" fmla="*/ 1367748 w 2082123"/>
                <a:gd name="connsiteY210" fmla="*/ 1287555 h 3259230"/>
                <a:gd name="connsiteX211" fmla="*/ 1353460 w 2082123"/>
                <a:gd name="connsiteY211" fmla="*/ 1268505 h 3259230"/>
                <a:gd name="connsiteX212" fmla="*/ 1334410 w 2082123"/>
                <a:gd name="connsiteY212" fmla="*/ 1239930 h 3259230"/>
                <a:gd name="connsiteX213" fmla="*/ 1320123 w 2082123"/>
                <a:gd name="connsiteY213" fmla="*/ 1230405 h 3259230"/>
                <a:gd name="connsiteX214" fmla="*/ 1305835 w 2082123"/>
                <a:gd name="connsiteY214" fmla="*/ 1201830 h 3259230"/>
                <a:gd name="connsiteX215" fmla="*/ 1296310 w 2082123"/>
                <a:gd name="connsiteY215" fmla="*/ 1173255 h 3259230"/>
                <a:gd name="connsiteX216" fmla="*/ 1291548 w 2082123"/>
                <a:gd name="connsiteY216" fmla="*/ 1158967 h 3259230"/>
                <a:gd name="connsiteX217" fmla="*/ 1286785 w 2082123"/>
                <a:gd name="connsiteY217" fmla="*/ 1144680 h 3259230"/>
                <a:gd name="connsiteX218" fmla="*/ 1277260 w 2082123"/>
                <a:gd name="connsiteY218" fmla="*/ 1111342 h 3259230"/>
                <a:gd name="connsiteX219" fmla="*/ 1262973 w 2082123"/>
                <a:gd name="connsiteY219" fmla="*/ 1101817 h 3259230"/>
                <a:gd name="connsiteX220" fmla="*/ 1239160 w 2082123"/>
                <a:gd name="connsiteY220" fmla="*/ 1106580 h 3259230"/>
                <a:gd name="connsiteX221" fmla="*/ 1162960 w 2082123"/>
                <a:gd name="connsiteY221" fmla="*/ 1097055 h 3259230"/>
                <a:gd name="connsiteX222" fmla="*/ 1153435 w 2082123"/>
                <a:gd name="connsiteY222" fmla="*/ 1068480 h 3259230"/>
                <a:gd name="connsiteX223" fmla="*/ 1158198 w 2082123"/>
                <a:gd name="connsiteY223" fmla="*/ 1006567 h 3259230"/>
                <a:gd name="connsiteX224" fmla="*/ 1167723 w 2082123"/>
                <a:gd name="connsiteY224" fmla="*/ 992280 h 3259230"/>
                <a:gd name="connsiteX225" fmla="*/ 1196298 w 2082123"/>
                <a:gd name="connsiteY225" fmla="*/ 968467 h 3259230"/>
                <a:gd name="connsiteX226" fmla="*/ 1210585 w 2082123"/>
                <a:gd name="connsiteY226" fmla="*/ 963705 h 3259230"/>
                <a:gd name="connsiteX227" fmla="*/ 1220110 w 2082123"/>
                <a:gd name="connsiteY227" fmla="*/ 949417 h 3259230"/>
                <a:gd name="connsiteX228" fmla="*/ 1248685 w 2082123"/>
                <a:gd name="connsiteY228" fmla="*/ 930367 h 3259230"/>
                <a:gd name="connsiteX229" fmla="*/ 1258210 w 2082123"/>
                <a:gd name="connsiteY229" fmla="*/ 901792 h 3259230"/>
                <a:gd name="connsiteX230" fmla="*/ 1262973 w 2082123"/>
                <a:gd name="connsiteY230" fmla="*/ 887505 h 3259230"/>
                <a:gd name="connsiteX231" fmla="*/ 1272498 w 2082123"/>
                <a:gd name="connsiteY231" fmla="*/ 873217 h 3259230"/>
                <a:gd name="connsiteX232" fmla="*/ 1267735 w 2082123"/>
                <a:gd name="connsiteY232" fmla="*/ 811305 h 3259230"/>
                <a:gd name="connsiteX233" fmla="*/ 1262973 w 2082123"/>
                <a:gd name="connsiteY233" fmla="*/ 797017 h 3259230"/>
                <a:gd name="connsiteX234" fmla="*/ 1248685 w 2082123"/>
                <a:gd name="connsiteY234" fmla="*/ 787492 h 3259230"/>
                <a:gd name="connsiteX235" fmla="*/ 1239160 w 2082123"/>
                <a:gd name="connsiteY235" fmla="*/ 758917 h 3259230"/>
                <a:gd name="connsiteX236" fmla="*/ 1234398 w 2082123"/>
                <a:gd name="connsiteY236" fmla="*/ 744630 h 3259230"/>
                <a:gd name="connsiteX237" fmla="*/ 1229635 w 2082123"/>
                <a:gd name="connsiteY237" fmla="*/ 725580 h 3259230"/>
                <a:gd name="connsiteX238" fmla="*/ 1224873 w 2082123"/>
                <a:gd name="connsiteY238" fmla="*/ 687480 h 3259230"/>
                <a:gd name="connsiteX239" fmla="*/ 1220110 w 2082123"/>
                <a:gd name="connsiteY239" fmla="*/ 673192 h 3259230"/>
                <a:gd name="connsiteX240" fmla="*/ 1224777 w 2082123"/>
                <a:gd name="connsiteY240" fmla="*/ 625567 h 3259230"/>
                <a:gd name="connsiteX241" fmla="*/ 1248620 w 2082123"/>
                <a:gd name="connsiteY241" fmla="*/ 587467 h 3259230"/>
                <a:gd name="connsiteX242" fmla="*/ 1291548 w 2082123"/>
                <a:gd name="connsiteY242" fmla="*/ 525555 h 3259230"/>
                <a:gd name="connsiteX243" fmla="*/ 1296310 w 2082123"/>
                <a:gd name="connsiteY243" fmla="*/ 511267 h 3259230"/>
                <a:gd name="connsiteX244" fmla="*/ 1305835 w 2082123"/>
                <a:gd name="connsiteY244" fmla="*/ 496980 h 3259230"/>
                <a:gd name="connsiteX245" fmla="*/ 1310598 w 2082123"/>
                <a:gd name="connsiteY245" fmla="*/ 477930 h 3259230"/>
                <a:gd name="connsiteX246" fmla="*/ 1334410 w 2082123"/>
                <a:gd name="connsiteY246" fmla="*/ 411255 h 3259230"/>
                <a:gd name="connsiteX247" fmla="*/ 1343935 w 2082123"/>
                <a:gd name="connsiteY247" fmla="*/ 311242 h 3259230"/>
                <a:gd name="connsiteX248" fmla="*/ 1353460 w 2082123"/>
                <a:gd name="connsiteY248" fmla="*/ 268380 h 3259230"/>
                <a:gd name="connsiteX249" fmla="*/ 1358223 w 2082123"/>
                <a:gd name="connsiteY249" fmla="*/ 235042 h 3259230"/>
                <a:gd name="connsiteX250" fmla="*/ 1367748 w 2082123"/>
                <a:gd name="connsiteY250" fmla="*/ 206467 h 3259230"/>
                <a:gd name="connsiteX251" fmla="*/ 1372510 w 2082123"/>
                <a:gd name="connsiteY251" fmla="*/ 187417 h 3259230"/>
                <a:gd name="connsiteX252" fmla="*/ 1382035 w 2082123"/>
                <a:gd name="connsiteY252" fmla="*/ 92167 h 3259230"/>
                <a:gd name="connsiteX253" fmla="*/ 1405848 w 2082123"/>
                <a:gd name="connsiteY253" fmla="*/ 44542 h 3259230"/>
                <a:gd name="connsiteX254" fmla="*/ 1434423 w 2082123"/>
                <a:gd name="connsiteY254" fmla="*/ 20730 h 3259230"/>
                <a:gd name="connsiteX255" fmla="*/ 1462998 w 2082123"/>
                <a:gd name="connsiteY255" fmla="*/ 11205 h 3259230"/>
                <a:gd name="connsiteX256" fmla="*/ 1477285 w 2082123"/>
                <a:gd name="connsiteY256" fmla="*/ 6442 h 3259230"/>
                <a:gd name="connsiteX257" fmla="*/ 1491574 w 2082123"/>
                <a:gd name="connsiteY257" fmla="*/ 1680 h 3259230"/>
                <a:gd name="connsiteX258" fmla="*/ 1555530 w 2082123"/>
                <a:gd name="connsiteY258" fmla="*/ 1679 h 3259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2082123" h="3259230">
                  <a:moveTo>
                    <a:pt x="1555530" y="1679"/>
                  </a:moveTo>
                  <a:cubicBezTo>
                    <a:pt x="1576167" y="8426"/>
                    <a:pt x="1603039" y="23905"/>
                    <a:pt x="1615398" y="42161"/>
                  </a:cubicBezTo>
                  <a:cubicBezTo>
                    <a:pt x="1627757" y="60417"/>
                    <a:pt x="1625716" y="92564"/>
                    <a:pt x="1629685" y="111217"/>
                  </a:cubicBezTo>
                  <a:cubicBezTo>
                    <a:pt x="1633654" y="129870"/>
                    <a:pt x="1635235" y="130231"/>
                    <a:pt x="1639210" y="154080"/>
                  </a:cubicBezTo>
                  <a:cubicBezTo>
                    <a:pt x="1644990" y="188762"/>
                    <a:pt x="1641455" y="186871"/>
                    <a:pt x="1648735" y="215992"/>
                  </a:cubicBezTo>
                  <a:cubicBezTo>
                    <a:pt x="1657818" y="252324"/>
                    <a:pt x="1649347" y="204765"/>
                    <a:pt x="1658260" y="249330"/>
                  </a:cubicBezTo>
                  <a:cubicBezTo>
                    <a:pt x="1662584" y="270950"/>
                    <a:pt x="1666328" y="306870"/>
                    <a:pt x="1672548" y="325530"/>
                  </a:cubicBezTo>
                  <a:lnTo>
                    <a:pt x="1682073" y="354105"/>
                  </a:lnTo>
                  <a:cubicBezTo>
                    <a:pt x="1683660" y="358867"/>
                    <a:pt x="1684051" y="364215"/>
                    <a:pt x="1686835" y="368392"/>
                  </a:cubicBezTo>
                  <a:cubicBezTo>
                    <a:pt x="1690010" y="373155"/>
                    <a:pt x="1694035" y="377449"/>
                    <a:pt x="1696360" y="382680"/>
                  </a:cubicBezTo>
                  <a:cubicBezTo>
                    <a:pt x="1700438" y="391855"/>
                    <a:pt x="1700316" y="402901"/>
                    <a:pt x="1705885" y="411255"/>
                  </a:cubicBezTo>
                  <a:cubicBezTo>
                    <a:pt x="1712235" y="420780"/>
                    <a:pt x="1721314" y="428970"/>
                    <a:pt x="1724935" y="439830"/>
                  </a:cubicBezTo>
                  <a:cubicBezTo>
                    <a:pt x="1726523" y="444592"/>
                    <a:pt x="1727453" y="449627"/>
                    <a:pt x="1729698" y="454117"/>
                  </a:cubicBezTo>
                  <a:cubicBezTo>
                    <a:pt x="1734091" y="462903"/>
                    <a:pt x="1745609" y="477425"/>
                    <a:pt x="1753510" y="482692"/>
                  </a:cubicBezTo>
                  <a:cubicBezTo>
                    <a:pt x="1757687" y="485477"/>
                    <a:pt x="1763035" y="485867"/>
                    <a:pt x="1767798" y="487455"/>
                  </a:cubicBezTo>
                  <a:cubicBezTo>
                    <a:pt x="1770973" y="492217"/>
                    <a:pt x="1773015" y="497973"/>
                    <a:pt x="1777323" y="501742"/>
                  </a:cubicBezTo>
                  <a:cubicBezTo>
                    <a:pt x="1785938" y="509280"/>
                    <a:pt x="1805898" y="520792"/>
                    <a:pt x="1805898" y="520792"/>
                  </a:cubicBezTo>
                  <a:lnTo>
                    <a:pt x="1834473" y="563655"/>
                  </a:lnTo>
                  <a:lnTo>
                    <a:pt x="1843998" y="577942"/>
                  </a:lnTo>
                  <a:cubicBezTo>
                    <a:pt x="1842410" y="589055"/>
                    <a:pt x="1840627" y="600141"/>
                    <a:pt x="1839235" y="611280"/>
                  </a:cubicBezTo>
                  <a:cubicBezTo>
                    <a:pt x="1835161" y="643871"/>
                    <a:pt x="1837317" y="647835"/>
                    <a:pt x="1829710" y="673192"/>
                  </a:cubicBezTo>
                  <a:cubicBezTo>
                    <a:pt x="1826825" y="682809"/>
                    <a:pt x="1825754" y="693413"/>
                    <a:pt x="1820185" y="701767"/>
                  </a:cubicBezTo>
                  <a:lnTo>
                    <a:pt x="1810660" y="716055"/>
                  </a:lnTo>
                  <a:cubicBezTo>
                    <a:pt x="1809073" y="722405"/>
                    <a:pt x="1807696" y="728811"/>
                    <a:pt x="1805898" y="735105"/>
                  </a:cubicBezTo>
                  <a:cubicBezTo>
                    <a:pt x="1804519" y="739932"/>
                    <a:pt x="1801135" y="744372"/>
                    <a:pt x="1801135" y="749392"/>
                  </a:cubicBezTo>
                  <a:cubicBezTo>
                    <a:pt x="1801135" y="759048"/>
                    <a:pt x="1803556" y="768599"/>
                    <a:pt x="1805898" y="777967"/>
                  </a:cubicBezTo>
                  <a:cubicBezTo>
                    <a:pt x="1808333" y="787707"/>
                    <a:pt x="1812248" y="797017"/>
                    <a:pt x="1815423" y="806542"/>
                  </a:cubicBezTo>
                  <a:cubicBezTo>
                    <a:pt x="1817010" y="811305"/>
                    <a:pt x="1817400" y="816653"/>
                    <a:pt x="1820185" y="820830"/>
                  </a:cubicBezTo>
                  <a:lnTo>
                    <a:pt x="1829710" y="835117"/>
                  </a:lnTo>
                  <a:cubicBezTo>
                    <a:pt x="1831298" y="841467"/>
                    <a:pt x="1833852" y="847651"/>
                    <a:pt x="1834473" y="854167"/>
                  </a:cubicBezTo>
                  <a:cubicBezTo>
                    <a:pt x="1844767" y="962252"/>
                    <a:pt x="1831431" y="903918"/>
                    <a:pt x="1843998" y="954180"/>
                  </a:cubicBezTo>
                  <a:cubicBezTo>
                    <a:pt x="1845585" y="966880"/>
                    <a:pt x="1848760" y="979481"/>
                    <a:pt x="1848760" y="992280"/>
                  </a:cubicBezTo>
                  <a:cubicBezTo>
                    <a:pt x="1848760" y="1000374"/>
                    <a:pt x="1845446" y="1008128"/>
                    <a:pt x="1843998" y="1016092"/>
                  </a:cubicBezTo>
                  <a:cubicBezTo>
                    <a:pt x="1839661" y="1039947"/>
                    <a:pt x="1836703" y="1064222"/>
                    <a:pt x="1829710" y="1087530"/>
                  </a:cubicBezTo>
                  <a:cubicBezTo>
                    <a:pt x="1826825" y="1097147"/>
                    <a:pt x="1823360" y="1106580"/>
                    <a:pt x="1820185" y="1116105"/>
                  </a:cubicBezTo>
                  <a:lnTo>
                    <a:pt x="1810660" y="1144680"/>
                  </a:lnTo>
                  <a:lnTo>
                    <a:pt x="1796373" y="1187542"/>
                  </a:lnTo>
                  <a:cubicBezTo>
                    <a:pt x="1794785" y="1192305"/>
                    <a:pt x="1794395" y="1197653"/>
                    <a:pt x="1791610" y="1201830"/>
                  </a:cubicBezTo>
                  <a:cubicBezTo>
                    <a:pt x="1743457" y="1274060"/>
                    <a:pt x="1795579" y="1199924"/>
                    <a:pt x="1758273" y="1244692"/>
                  </a:cubicBezTo>
                  <a:cubicBezTo>
                    <a:pt x="1754609" y="1249089"/>
                    <a:pt x="1753056" y="1255211"/>
                    <a:pt x="1748748" y="1258980"/>
                  </a:cubicBezTo>
                  <a:cubicBezTo>
                    <a:pt x="1740133" y="1266518"/>
                    <a:pt x="1720173" y="1278030"/>
                    <a:pt x="1720173" y="1278030"/>
                  </a:cubicBezTo>
                  <a:cubicBezTo>
                    <a:pt x="1716998" y="1282792"/>
                    <a:pt x="1714956" y="1288548"/>
                    <a:pt x="1710648" y="1292317"/>
                  </a:cubicBezTo>
                  <a:cubicBezTo>
                    <a:pt x="1702033" y="1299855"/>
                    <a:pt x="1682073" y="1311367"/>
                    <a:pt x="1682073" y="1311367"/>
                  </a:cubicBezTo>
                  <a:cubicBezTo>
                    <a:pt x="1678898" y="1316130"/>
                    <a:pt x="1676595" y="1321608"/>
                    <a:pt x="1672548" y="1325655"/>
                  </a:cubicBezTo>
                  <a:cubicBezTo>
                    <a:pt x="1668501" y="1329702"/>
                    <a:pt x="1661836" y="1330710"/>
                    <a:pt x="1658260" y="1335180"/>
                  </a:cubicBezTo>
                  <a:cubicBezTo>
                    <a:pt x="1653325" y="1341349"/>
                    <a:pt x="1648783" y="1377754"/>
                    <a:pt x="1648735" y="1378042"/>
                  </a:cubicBezTo>
                  <a:cubicBezTo>
                    <a:pt x="1652609" y="1389663"/>
                    <a:pt x="1653791" y="1397385"/>
                    <a:pt x="1663023" y="1406617"/>
                  </a:cubicBezTo>
                  <a:cubicBezTo>
                    <a:pt x="1667070" y="1410664"/>
                    <a:pt x="1672548" y="1412967"/>
                    <a:pt x="1677310" y="1416142"/>
                  </a:cubicBezTo>
                  <a:cubicBezTo>
                    <a:pt x="1692404" y="1438784"/>
                    <a:pt x="1681405" y="1428621"/>
                    <a:pt x="1715410" y="1439955"/>
                  </a:cubicBezTo>
                  <a:lnTo>
                    <a:pt x="1729698" y="1444717"/>
                  </a:lnTo>
                  <a:cubicBezTo>
                    <a:pt x="1732873" y="1449480"/>
                    <a:pt x="1735176" y="1454957"/>
                    <a:pt x="1739223" y="1459005"/>
                  </a:cubicBezTo>
                  <a:cubicBezTo>
                    <a:pt x="1758670" y="1478452"/>
                    <a:pt x="1759066" y="1456623"/>
                    <a:pt x="1772560" y="1497105"/>
                  </a:cubicBezTo>
                  <a:cubicBezTo>
                    <a:pt x="1775471" y="1505837"/>
                    <a:pt x="1781318" y="1531734"/>
                    <a:pt x="1791610" y="1539967"/>
                  </a:cubicBezTo>
                  <a:cubicBezTo>
                    <a:pt x="1795530" y="1543103"/>
                    <a:pt x="1801135" y="1543142"/>
                    <a:pt x="1805898" y="1544730"/>
                  </a:cubicBezTo>
                  <a:cubicBezTo>
                    <a:pt x="1807485" y="1549492"/>
                    <a:pt x="1807110" y="1555467"/>
                    <a:pt x="1810660" y="1559017"/>
                  </a:cubicBezTo>
                  <a:cubicBezTo>
                    <a:pt x="1818755" y="1567112"/>
                    <a:pt x="1839235" y="1578067"/>
                    <a:pt x="1839235" y="1578067"/>
                  </a:cubicBezTo>
                  <a:cubicBezTo>
                    <a:pt x="1843950" y="1592213"/>
                    <a:pt x="1846965" y="1609610"/>
                    <a:pt x="1858285" y="1620930"/>
                  </a:cubicBezTo>
                  <a:cubicBezTo>
                    <a:pt x="1862332" y="1624977"/>
                    <a:pt x="1867342" y="1628130"/>
                    <a:pt x="1872573" y="1630455"/>
                  </a:cubicBezTo>
                  <a:cubicBezTo>
                    <a:pt x="1892954" y="1639513"/>
                    <a:pt x="1900798" y="1639199"/>
                    <a:pt x="1920198" y="1644742"/>
                  </a:cubicBezTo>
                  <a:cubicBezTo>
                    <a:pt x="1925025" y="1646121"/>
                    <a:pt x="1929995" y="1647260"/>
                    <a:pt x="1934485" y="1649505"/>
                  </a:cubicBezTo>
                  <a:cubicBezTo>
                    <a:pt x="1971406" y="1667966"/>
                    <a:pt x="1927157" y="1651825"/>
                    <a:pt x="1963060" y="1663792"/>
                  </a:cubicBezTo>
                  <a:lnTo>
                    <a:pt x="2005923" y="1692367"/>
                  </a:lnTo>
                  <a:lnTo>
                    <a:pt x="2020210" y="1701892"/>
                  </a:lnTo>
                  <a:cubicBezTo>
                    <a:pt x="2023385" y="1706655"/>
                    <a:pt x="2025688" y="1712133"/>
                    <a:pt x="2029735" y="1716180"/>
                  </a:cubicBezTo>
                  <a:cubicBezTo>
                    <a:pt x="2033782" y="1720227"/>
                    <a:pt x="2040989" y="1720851"/>
                    <a:pt x="2044023" y="1725705"/>
                  </a:cubicBezTo>
                  <a:cubicBezTo>
                    <a:pt x="2049344" y="1734219"/>
                    <a:pt x="2050373" y="1744755"/>
                    <a:pt x="2053548" y="1754280"/>
                  </a:cubicBezTo>
                  <a:lnTo>
                    <a:pt x="2058310" y="1768567"/>
                  </a:lnTo>
                  <a:cubicBezTo>
                    <a:pt x="2059898" y="1773330"/>
                    <a:pt x="2062089" y="1777932"/>
                    <a:pt x="2063073" y="1782855"/>
                  </a:cubicBezTo>
                  <a:cubicBezTo>
                    <a:pt x="2064660" y="1790792"/>
                    <a:pt x="2065872" y="1798814"/>
                    <a:pt x="2067835" y="1806667"/>
                  </a:cubicBezTo>
                  <a:cubicBezTo>
                    <a:pt x="2069053" y="1811537"/>
                    <a:pt x="2071380" y="1816085"/>
                    <a:pt x="2072598" y="1820955"/>
                  </a:cubicBezTo>
                  <a:lnTo>
                    <a:pt x="2082123" y="1859055"/>
                  </a:lnTo>
                  <a:cubicBezTo>
                    <a:pt x="2079858" y="1883962"/>
                    <a:pt x="2079307" y="1910656"/>
                    <a:pt x="2072598" y="1935255"/>
                  </a:cubicBezTo>
                  <a:cubicBezTo>
                    <a:pt x="2069956" y="1944941"/>
                    <a:pt x="2066248" y="1954305"/>
                    <a:pt x="2063073" y="1963830"/>
                  </a:cubicBezTo>
                  <a:cubicBezTo>
                    <a:pt x="2061485" y="1968592"/>
                    <a:pt x="2061095" y="1973940"/>
                    <a:pt x="2058310" y="1978117"/>
                  </a:cubicBezTo>
                  <a:lnTo>
                    <a:pt x="2039260" y="2006692"/>
                  </a:lnTo>
                  <a:cubicBezTo>
                    <a:pt x="2035387" y="2018313"/>
                    <a:pt x="2034206" y="2026034"/>
                    <a:pt x="2024973" y="2035267"/>
                  </a:cubicBezTo>
                  <a:cubicBezTo>
                    <a:pt x="2020925" y="2039314"/>
                    <a:pt x="2015448" y="2041617"/>
                    <a:pt x="2010685" y="2044792"/>
                  </a:cubicBezTo>
                  <a:cubicBezTo>
                    <a:pt x="2007510" y="2049555"/>
                    <a:pt x="2005630" y="2055504"/>
                    <a:pt x="2001160" y="2059080"/>
                  </a:cubicBezTo>
                  <a:cubicBezTo>
                    <a:pt x="1997240" y="2062216"/>
                    <a:pt x="1991764" y="2062713"/>
                    <a:pt x="1986873" y="2063842"/>
                  </a:cubicBezTo>
                  <a:cubicBezTo>
                    <a:pt x="1918569" y="2079604"/>
                    <a:pt x="1959493" y="2066618"/>
                    <a:pt x="1924960" y="2078130"/>
                  </a:cubicBezTo>
                  <a:cubicBezTo>
                    <a:pt x="1920198" y="2082892"/>
                    <a:pt x="1915847" y="2088105"/>
                    <a:pt x="1910673" y="2092417"/>
                  </a:cubicBezTo>
                  <a:cubicBezTo>
                    <a:pt x="1906276" y="2096081"/>
                    <a:pt x="1900154" y="2097634"/>
                    <a:pt x="1896385" y="2101942"/>
                  </a:cubicBezTo>
                  <a:cubicBezTo>
                    <a:pt x="1888847" y="2110557"/>
                    <a:pt x="1883685" y="2120992"/>
                    <a:pt x="1877335" y="2130517"/>
                  </a:cubicBezTo>
                  <a:lnTo>
                    <a:pt x="1848760" y="2173380"/>
                  </a:lnTo>
                  <a:lnTo>
                    <a:pt x="1829710" y="2201955"/>
                  </a:lnTo>
                  <a:lnTo>
                    <a:pt x="1820185" y="2216242"/>
                  </a:lnTo>
                  <a:cubicBezTo>
                    <a:pt x="1807040" y="2255678"/>
                    <a:pt x="1816230" y="2236462"/>
                    <a:pt x="1791610" y="2273392"/>
                  </a:cubicBezTo>
                  <a:lnTo>
                    <a:pt x="1782085" y="2287680"/>
                  </a:lnTo>
                  <a:lnTo>
                    <a:pt x="1772560" y="2316255"/>
                  </a:lnTo>
                  <a:lnTo>
                    <a:pt x="1767798" y="2330542"/>
                  </a:lnTo>
                  <a:cubicBezTo>
                    <a:pt x="1783814" y="2378598"/>
                    <a:pt x="1759367" y="2304029"/>
                    <a:pt x="1777323" y="2363880"/>
                  </a:cubicBezTo>
                  <a:cubicBezTo>
                    <a:pt x="1780208" y="2373497"/>
                    <a:pt x="1783673" y="2382930"/>
                    <a:pt x="1786848" y="2392455"/>
                  </a:cubicBezTo>
                  <a:cubicBezTo>
                    <a:pt x="1788435" y="2397217"/>
                    <a:pt x="1790785" y="2401790"/>
                    <a:pt x="1791610" y="2406742"/>
                  </a:cubicBezTo>
                  <a:cubicBezTo>
                    <a:pt x="1793438" y="2417710"/>
                    <a:pt x="1795275" y="2437884"/>
                    <a:pt x="1801135" y="2449605"/>
                  </a:cubicBezTo>
                  <a:cubicBezTo>
                    <a:pt x="1803695" y="2454724"/>
                    <a:pt x="1808335" y="2458662"/>
                    <a:pt x="1810660" y="2463892"/>
                  </a:cubicBezTo>
                  <a:cubicBezTo>
                    <a:pt x="1814738" y="2473067"/>
                    <a:pt x="1814616" y="2484113"/>
                    <a:pt x="1820185" y="2492467"/>
                  </a:cubicBezTo>
                  <a:cubicBezTo>
                    <a:pt x="1842020" y="2525219"/>
                    <a:pt x="1835615" y="2510182"/>
                    <a:pt x="1843998" y="2535330"/>
                  </a:cubicBezTo>
                  <a:cubicBezTo>
                    <a:pt x="1842410" y="2582955"/>
                    <a:pt x="1841878" y="2630627"/>
                    <a:pt x="1839235" y="2678205"/>
                  </a:cubicBezTo>
                  <a:cubicBezTo>
                    <a:pt x="1836840" y="2721310"/>
                    <a:pt x="1829760" y="2692640"/>
                    <a:pt x="1839235" y="2721067"/>
                  </a:cubicBezTo>
                  <a:cubicBezTo>
                    <a:pt x="1851022" y="2850714"/>
                    <a:pt x="1847186" y="2787346"/>
                    <a:pt x="1839235" y="3025867"/>
                  </a:cubicBezTo>
                  <a:cubicBezTo>
                    <a:pt x="1838861" y="3037086"/>
                    <a:pt x="1835785" y="3048056"/>
                    <a:pt x="1834473" y="3059205"/>
                  </a:cubicBezTo>
                  <a:cubicBezTo>
                    <a:pt x="1829541" y="3101125"/>
                    <a:pt x="1833381" y="3096365"/>
                    <a:pt x="1824948" y="3125880"/>
                  </a:cubicBezTo>
                  <a:cubicBezTo>
                    <a:pt x="1823569" y="3130707"/>
                    <a:pt x="1822623" y="3135779"/>
                    <a:pt x="1820185" y="3140167"/>
                  </a:cubicBezTo>
                  <a:cubicBezTo>
                    <a:pt x="1814625" y="3150174"/>
                    <a:pt x="1801135" y="3168742"/>
                    <a:pt x="1801135" y="3168742"/>
                  </a:cubicBezTo>
                  <a:cubicBezTo>
                    <a:pt x="1799548" y="3173505"/>
                    <a:pt x="1799509" y="3179110"/>
                    <a:pt x="1796373" y="3183030"/>
                  </a:cubicBezTo>
                  <a:cubicBezTo>
                    <a:pt x="1785296" y="3196876"/>
                    <a:pt x="1767228" y="3192934"/>
                    <a:pt x="1753510" y="3202080"/>
                  </a:cubicBezTo>
                  <a:cubicBezTo>
                    <a:pt x="1720758" y="3223915"/>
                    <a:pt x="1735795" y="3217510"/>
                    <a:pt x="1710648" y="3225892"/>
                  </a:cubicBezTo>
                  <a:cubicBezTo>
                    <a:pt x="1705885" y="3229067"/>
                    <a:pt x="1701480" y="3232857"/>
                    <a:pt x="1696360" y="3235417"/>
                  </a:cubicBezTo>
                  <a:cubicBezTo>
                    <a:pt x="1686143" y="3240526"/>
                    <a:pt x="1668049" y="3242767"/>
                    <a:pt x="1658260" y="3244942"/>
                  </a:cubicBezTo>
                  <a:cubicBezTo>
                    <a:pt x="1606906" y="3256354"/>
                    <a:pt x="1675349" y="3247447"/>
                    <a:pt x="1563010" y="3254467"/>
                  </a:cubicBezTo>
                  <a:cubicBezTo>
                    <a:pt x="1556660" y="3256055"/>
                    <a:pt x="1550505" y="3259230"/>
                    <a:pt x="1543960" y="3259230"/>
                  </a:cubicBezTo>
                  <a:cubicBezTo>
                    <a:pt x="1523262" y="3259230"/>
                    <a:pt x="1502605" y="3256885"/>
                    <a:pt x="1482048" y="3254467"/>
                  </a:cubicBezTo>
                  <a:cubicBezTo>
                    <a:pt x="1453288" y="3251083"/>
                    <a:pt x="1472919" y="3249784"/>
                    <a:pt x="1448710" y="3244942"/>
                  </a:cubicBezTo>
                  <a:cubicBezTo>
                    <a:pt x="1437703" y="3242741"/>
                    <a:pt x="1426485" y="3241767"/>
                    <a:pt x="1415373" y="3240180"/>
                  </a:cubicBezTo>
                  <a:cubicBezTo>
                    <a:pt x="1410610" y="3238592"/>
                    <a:pt x="1405955" y="3236635"/>
                    <a:pt x="1401085" y="3235417"/>
                  </a:cubicBezTo>
                  <a:cubicBezTo>
                    <a:pt x="1380676" y="3230315"/>
                    <a:pt x="1369901" y="3230133"/>
                    <a:pt x="1348698" y="3225892"/>
                  </a:cubicBezTo>
                  <a:cubicBezTo>
                    <a:pt x="1342280" y="3224608"/>
                    <a:pt x="1335917" y="3223011"/>
                    <a:pt x="1329648" y="3221130"/>
                  </a:cubicBezTo>
                  <a:cubicBezTo>
                    <a:pt x="1320031" y="3218245"/>
                    <a:pt x="1301073" y="3211605"/>
                    <a:pt x="1301073" y="3211605"/>
                  </a:cubicBezTo>
                  <a:cubicBezTo>
                    <a:pt x="1260124" y="3184307"/>
                    <a:pt x="1311934" y="3217036"/>
                    <a:pt x="1272498" y="3197317"/>
                  </a:cubicBezTo>
                  <a:cubicBezTo>
                    <a:pt x="1235577" y="3178856"/>
                    <a:pt x="1279826" y="3194997"/>
                    <a:pt x="1243923" y="3183030"/>
                  </a:cubicBezTo>
                  <a:cubicBezTo>
                    <a:pt x="1239160" y="3179855"/>
                    <a:pt x="1232669" y="3178359"/>
                    <a:pt x="1229635" y="3173505"/>
                  </a:cubicBezTo>
                  <a:cubicBezTo>
                    <a:pt x="1224314" y="3164991"/>
                    <a:pt x="1220110" y="3144930"/>
                    <a:pt x="1220110" y="3144930"/>
                  </a:cubicBezTo>
                  <a:cubicBezTo>
                    <a:pt x="1225035" y="3071058"/>
                    <a:pt x="1227886" y="3075927"/>
                    <a:pt x="1220110" y="3002055"/>
                  </a:cubicBezTo>
                  <a:cubicBezTo>
                    <a:pt x="1219703" y="2998186"/>
                    <a:pt x="1211379" y="2983798"/>
                    <a:pt x="1210585" y="2968717"/>
                  </a:cubicBezTo>
                  <a:cubicBezTo>
                    <a:pt x="1209791" y="2953636"/>
                    <a:pt x="1212967" y="2928236"/>
                    <a:pt x="1215348" y="2911567"/>
                  </a:cubicBezTo>
                  <a:cubicBezTo>
                    <a:pt x="1217729" y="2894898"/>
                    <a:pt x="1224873" y="2874745"/>
                    <a:pt x="1224873" y="2868705"/>
                  </a:cubicBezTo>
                  <a:cubicBezTo>
                    <a:pt x="1224873" y="2843255"/>
                    <a:pt x="1221698" y="2817905"/>
                    <a:pt x="1220110" y="2792505"/>
                  </a:cubicBezTo>
                  <a:cubicBezTo>
                    <a:pt x="1221698" y="2771867"/>
                    <a:pt x="1224873" y="2751291"/>
                    <a:pt x="1224873" y="2730592"/>
                  </a:cubicBezTo>
                  <a:cubicBezTo>
                    <a:pt x="1224873" y="2638270"/>
                    <a:pt x="1212901" y="2742948"/>
                    <a:pt x="1224873" y="2659155"/>
                  </a:cubicBezTo>
                  <a:cubicBezTo>
                    <a:pt x="1222815" y="2642691"/>
                    <a:pt x="1219269" y="2610127"/>
                    <a:pt x="1215348" y="2592480"/>
                  </a:cubicBezTo>
                  <a:cubicBezTo>
                    <a:pt x="1214259" y="2587579"/>
                    <a:pt x="1212173" y="2582955"/>
                    <a:pt x="1210585" y="2578192"/>
                  </a:cubicBezTo>
                  <a:cubicBezTo>
                    <a:pt x="1212173" y="2559142"/>
                    <a:pt x="1212822" y="2539990"/>
                    <a:pt x="1215348" y="2521042"/>
                  </a:cubicBezTo>
                  <a:cubicBezTo>
                    <a:pt x="1216011" y="2516066"/>
                    <a:pt x="1218731" y="2511582"/>
                    <a:pt x="1220110" y="2506755"/>
                  </a:cubicBezTo>
                  <a:cubicBezTo>
                    <a:pt x="1234506" y="2456369"/>
                    <a:pt x="1211762" y="2527041"/>
                    <a:pt x="1234398" y="2459130"/>
                  </a:cubicBezTo>
                  <a:cubicBezTo>
                    <a:pt x="1235985" y="2454367"/>
                    <a:pt x="1236375" y="2449019"/>
                    <a:pt x="1239160" y="2444842"/>
                  </a:cubicBezTo>
                  <a:lnTo>
                    <a:pt x="1258210" y="2416267"/>
                  </a:lnTo>
                  <a:cubicBezTo>
                    <a:pt x="1265409" y="2387474"/>
                    <a:pt x="1260902" y="2403430"/>
                    <a:pt x="1272498" y="2368642"/>
                  </a:cubicBezTo>
                  <a:lnTo>
                    <a:pt x="1277260" y="2354355"/>
                  </a:lnTo>
                  <a:cubicBezTo>
                    <a:pt x="1274879" y="2340070"/>
                    <a:pt x="1271359" y="2309785"/>
                    <a:pt x="1262973" y="2297205"/>
                  </a:cubicBezTo>
                  <a:lnTo>
                    <a:pt x="1253448" y="2282917"/>
                  </a:lnTo>
                  <a:cubicBezTo>
                    <a:pt x="1249980" y="2269045"/>
                    <a:pt x="1245940" y="2254171"/>
                    <a:pt x="1243923" y="2240055"/>
                  </a:cubicBezTo>
                  <a:cubicBezTo>
                    <a:pt x="1241890" y="2225824"/>
                    <a:pt x="1241346" y="2211400"/>
                    <a:pt x="1239160" y="2197192"/>
                  </a:cubicBezTo>
                  <a:cubicBezTo>
                    <a:pt x="1237450" y="2186079"/>
                    <a:pt x="1233193" y="2174529"/>
                    <a:pt x="1229635" y="2163855"/>
                  </a:cubicBezTo>
                  <a:cubicBezTo>
                    <a:pt x="1221768" y="2116650"/>
                    <a:pt x="1220751" y="2127315"/>
                    <a:pt x="1234398" y="2059080"/>
                  </a:cubicBezTo>
                  <a:lnTo>
                    <a:pt x="1243923" y="2011455"/>
                  </a:lnTo>
                  <a:cubicBezTo>
                    <a:pt x="1242335" y="1993992"/>
                    <a:pt x="1246575" y="1974957"/>
                    <a:pt x="1239160" y="1959067"/>
                  </a:cubicBezTo>
                  <a:cubicBezTo>
                    <a:pt x="1233126" y="1946138"/>
                    <a:pt x="1209729" y="1939732"/>
                    <a:pt x="1196298" y="1935255"/>
                  </a:cubicBezTo>
                  <a:cubicBezTo>
                    <a:pt x="1191535" y="1936842"/>
                    <a:pt x="1187030" y="1940017"/>
                    <a:pt x="1182010" y="1940017"/>
                  </a:cubicBezTo>
                  <a:cubicBezTo>
                    <a:pt x="1176573" y="1940017"/>
                    <a:pt x="1151427" y="1934251"/>
                    <a:pt x="1143910" y="1930492"/>
                  </a:cubicBezTo>
                  <a:cubicBezTo>
                    <a:pt x="1138791" y="1927932"/>
                    <a:pt x="1134853" y="1923292"/>
                    <a:pt x="1129623" y="1920967"/>
                  </a:cubicBezTo>
                  <a:cubicBezTo>
                    <a:pt x="1120448" y="1916889"/>
                    <a:pt x="1110573" y="1914617"/>
                    <a:pt x="1101048" y="1911442"/>
                  </a:cubicBezTo>
                  <a:lnTo>
                    <a:pt x="1086760" y="1906680"/>
                  </a:lnTo>
                  <a:cubicBezTo>
                    <a:pt x="1060319" y="1915493"/>
                    <a:pt x="1061819" y="1916205"/>
                    <a:pt x="1020085" y="1916205"/>
                  </a:cubicBezTo>
                  <a:cubicBezTo>
                    <a:pt x="1008860" y="1916205"/>
                    <a:pt x="997860" y="1913030"/>
                    <a:pt x="986748" y="1911442"/>
                  </a:cubicBezTo>
                  <a:cubicBezTo>
                    <a:pt x="963740" y="1917195"/>
                    <a:pt x="952267" y="1920967"/>
                    <a:pt x="924835" y="1920967"/>
                  </a:cubicBezTo>
                  <a:cubicBezTo>
                    <a:pt x="904137" y="1920967"/>
                    <a:pt x="883560" y="1917792"/>
                    <a:pt x="862923" y="1916205"/>
                  </a:cubicBezTo>
                  <a:cubicBezTo>
                    <a:pt x="858160" y="1914617"/>
                    <a:pt x="853125" y="1913687"/>
                    <a:pt x="848635" y="1911442"/>
                  </a:cubicBezTo>
                  <a:cubicBezTo>
                    <a:pt x="843516" y="1908882"/>
                    <a:pt x="839609" y="1904172"/>
                    <a:pt x="834348" y="1901917"/>
                  </a:cubicBezTo>
                  <a:cubicBezTo>
                    <a:pt x="828332" y="1899339"/>
                    <a:pt x="821648" y="1898742"/>
                    <a:pt x="815298" y="1897155"/>
                  </a:cubicBezTo>
                  <a:cubicBezTo>
                    <a:pt x="805773" y="1898742"/>
                    <a:pt x="796379" y="1901917"/>
                    <a:pt x="786723" y="1901917"/>
                  </a:cubicBezTo>
                  <a:cubicBezTo>
                    <a:pt x="776862" y="1901917"/>
                    <a:pt x="765374" y="1892447"/>
                    <a:pt x="758148" y="1887630"/>
                  </a:cubicBezTo>
                  <a:cubicBezTo>
                    <a:pt x="734335" y="1889217"/>
                    <a:pt x="710576" y="1892392"/>
                    <a:pt x="686710" y="1892392"/>
                  </a:cubicBezTo>
                  <a:cubicBezTo>
                    <a:pt x="672346" y="1892392"/>
                    <a:pt x="652009" y="1871300"/>
                    <a:pt x="643848" y="1868580"/>
                  </a:cubicBezTo>
                  <a:cubicBezTo>
                    <a:pt x="624868" y="1862253"/>
                    <a:pt x="596310" y="1851922"/>
                    <a:pt x="577173" y="1849530"/>
                  </a:cubicBezTo>
                  <a:lnTo>
                    <a:pt x="539073" y="1844767"/>
                  </a:lnTo>
                  <a:cubicBezTo>
                    <a:pt x="524785" y="1846355"/>
                    <a:pt x="510586" y="1849530"/>
                    <a:pt x="496210" y="1849530"/>
                  </a:cubicBezTo>
                  <a:cubicBezTo>
                    <a:pt x="467500" y="1849530"/>
                    <a:pt x="426415" y="1843782"/>
                    <a:pt x="396198" y="1840005"/>
                  </a:cubicBezTo>
                  <a:cubicBezTo>
                    <a:pt x="368131" y="1832988"/>
                    <a:pt x="362251" y="1830480"/>
                    <a:pt x="324760" y="1830480"/>
                  </a:cubicBezTo>
                  <a:cubicBezTo>
                    <a:pt x="306879" y="1830480"/>
                    <a:pt x="246306" y="1837609"/>
                    <a:pt x="224748" y="1840005"/>
                  </a:cubicBezTo>
                  <a:cubicBezTo>
                    <a:pt x="164646" y="1855029"/>
                    <a:pt x="191410" y="1846355"/>
                    <a:pt x="177123" y="1849530"/>
                  </a:cubicBezTo>
                  <a:cubicBezTo>
                    <a:pt x="162836" y="1852705"/>
                    <a:pt x="159661" y="1862230"/>
                    <a:pt x="139023" y="1859055"/>
                  </a:cubicBezTo>
                  <a:cubicBezTo>
                    <a:pt x="118386" y="1855880"/>
                    <a:pt x="75550" y="1844768"/>
                    <a:pt x="53298" y="1830480"/>
                  </a:cubicBezTo>
                  <a:cubicBezTo>
                    <a:pt x="31046" y="1816193"/>
                    <a:pt x="14276" y="1787617"/>
                    <a:pt x="5513" y="1773330"/>
                  </a:cubicBezTo>
                  <a:cubicBezTo>
                    <a:pt x="-3250" y="1759043"/>
                    <a:pt x="1507" y="1754280"/>
                    <a:pt x="718" y="1744755"/>
                  </a:cubicBezTo>
                  <a:cubicBezTo>
                    <a:pt x="-71" y="1735230"/>
                    <a:pt x="-418" y="1727293"/>
                    <a:pt x="781" y="1716180"/>
                  </a:cubicBezTo>
                  <a:cubicBezTo>
                    <a:pt x="1980" y="1705067"/>
                    <a:pt x="4715" y="1689192"/>
                    <a:pt x="7911" y="1678079"/>
                  </a:cubicBezTo>
                  <a:cubicBezTo>
                    <a:pt x="11108" y="1666967"/>
                    <a:pt x="13189" y="1657442"/>
                    <a:pt x="19960" y="1649505"/>
                  </a:cubicBezTo>
                  <a:cubicBezTo>
                    <a:pt x="26731" y="1641568"/>
                    <a:pt x="39377" y="1637324"/>
                    <a:pt x="48535" y="1630455"/>
                  </a:cubicBezTo>
                  <a:cubicBezTo>
                    <a:pt x="54885" y="1625692"/>
                    <a:pt x="60693" y="1620105"/>
                    <a:pt x="67585" y="1616167"/>
                  </a:cubicBezTo>
                  <a:cubicBezTo>
                    <a:pt x="73290" y="1612907"/>
                    <a:pt x="96290" y="1607966"/>
                    <a:pt x="100923" y="1606642"/>
                  </a:cubicBezTo>
                  <a:cubicBezTo>
                    <a:pt x="133746" y="1597264"/>
                    <a:pt x="92225" y="1605711"/>
                    <a:pt x="143785" y="1597117"/>
                  </a:cubicBezTo>
                  <a:cubicBezTo>
                    <a:pt x="160361" y="1598959"/>
                    <a:pt x="198339" y="1600149"/>
                    <a:pt x="215223" y="1611405"/>
                  </a:cubicBezTo>
                  <a:cubicBezTo>
                    <a:pt x="219985" y="1614580"/>
                    <a:pt x="224280" y="1618605"/>
                    <a:pt x="229510" y="1620930"/>
                  </a:cubicBezTo>
                  <a:cubicBezTo>
                    <a:pt x="238685" y="1625008"/>
                    <a:pt x="258085" y="1630455"/>
                    <a:pt x="258085" y="1630455"/>
                  </a:cubicBezTo>
                  <a:cubicBezTo>
                    <a:pt x="313873" y="1628531"/>
                    <a:pt x="376916" y="1630494"/>
                    <a:pt x="434298" y="1620930"/>
                  </a:cubicBezTo>
                  <a:cubicBezTo>
                    <a:pt x="452153" y="1617954"/>
                    <a:pt x="451790" y="1615932"/>
                    <a:pt x="467635" y="1611405"/>
                  </a:cubicBezTo>
                  <a:cubicBezTo>
                    <a:pt x="473929" y="1609607"/>
                    <a:pt x="480285" y="1608014"/>
                    <a:pt x="486685" y="1606642"/>
                  </a:cubicBezTo>
                  <a:cubicBezTo>
                    <a:pt x="563338" y="1590216"/>
                    <a:pt x="505788" y="1602665"/>
                    <a:pt x="567648" y="1592355"/>
                  </a:cubicBezTo>
                  <a:cubicBezTo>
                    <a:pt x="608841" y="1585490"/>
                    <a:pt x="575790" y="1587951"/>
                    <a:pt x="629560" y="1582830"/>
                  </a:cubicBezTo>
                  <a:cubicBezTo>
                    <a:pt x="711543" y="1575022"/>
                    <a:pt x="752284" y="1576224"/>
                    <a:pt x="848635" y="1573305"/>
                  </a:cubicBezTo>
                  <a:cubicBezTo>
                    <a:pt x="884556" y="1561330"/>
                    <a:pt x="840273" y="1577485"/>
                    <a:pt x="877210" y="1559017"/>
                  </a:cubicBezTo>
                  <a:cubicBezTo>
                    <a:pt x="886969" y="1554137"/>
                    <a:pt x="906259" y="1551302"/>
                    <a:pt x="915310" y="1549492"/>
                  </a:cubicBezTo>
                  <a:cubicBezTo>
                    <a:pt x="937535" y="1551080"/>
                    <a:pt x="959826" y="1551922"/>
                    <a:pt x="981985" y="1554255"/>
                  </a:cubicBezTo>
                  <a:cubicBezTo>
                    <a:pt x="990035" y="1555102"/>
                    <a:pt x="997766" y="1558013"/>
                    <a:pt x="1005798" y="1559017"/>
                  </a:cubicBezTo>
                  <a:cubicBezTo>
                    <a:pt x="1023197" y="1561192"/>
                    <a:pt x="1040723" y="1562192"/>
                    <a:pt x="1058185" y="1563780"/>
                  </a:cubicBezTo>
                  <a:cubicBezTo>
                    <a:pt x="1070885" y="1560605"/>
                    <a:pt x="1083866" y="1558395"/>
                    <a:pt x="1096285" y="1554255"/>
                  </a:cubicBezTo>
                  <a:cubicBezTo>
                    <a:pt x="1115195" y="1547952"/>
                    <a:pt x="1128998" y="1542038"/>
                    <a:pt x="1148673" y="1539967"/>
                  </a:cubicBezTo>
                  <a:cubicBezTo>
                    <a:pt x="1170832" y="1537634"/>
                    <a:pt x="1193143" y="1537055"/>
                    <a:pt x="1215348" y="1535205"/>
                  </a:cubicBezTo>
                  <a:cubicBezTo>
                    <a:pt x="1231247" y="1533880"/>
                    <a:pt x="1247098" y="1532030"/>
                    <a:pt x="1262973" y="1530442"/>
                  </a:cubicBezTo>
                  <a:cubicBezTo>
                    <a:pt x="1267735" y="1528855"/>
                    <a:pt x="1273710" y="1529230"/>
                    <a:pt x="1277260" y="1525680"/>
                  </a:cubicBezTo>
                  <a:cubicBezTo>
                    <a:pt x="1280810" y="1522130"/>
                    <a:pt x="1279778" y="1515882"/>
                    <a:pt x="1282023" y="1511392"/>
                  </a:cubicBezTo>
                  <a:cubicBezTo>
                    <a:pt x="1284583" y="1506273"/>
                    <a:pt x="1287501" y="1501152"/>
                    <a:pt x="1291548" y="1497105"/>
                  </a:cubicBezTo>
                  <a:cubicBezTo>
                    <a:pt x="1329012" y="1459641"/>
                    <a:pt x="1281109" y="1520108"/>
                    <a:pt x="1320123" y="1473292"/>
                  </a:cubicBezTo>
                  <a:cubicBezTo>
                    <a:pt x="1323787" y="1468895"/>
                    <a:pt x="1325340" y="1462774"/>
                    <a:pt x="1329648" y="1459005"/>
                  </a:cubicBezTo>
                  <a:cubicBezTo>
                    <a:pt x="1338263" y="1451467"/>
                    <a:pt x="1347363" y="1443575"/>
                    <a:pt x="1358223" y="1439955"/>
                  </a:cubicBezTo>
                  <a:lnTo>
                    <a:pt x="1386798" y="1430430"/>
                  </a:lnTo>
                  <a:cubicBezTo>
                    <a:pt x="1395691" y="1424501"/>
                    <a:pt x="1409980" y="1416323"/>
                    <a:pt x="1415373" y="1406617"/>
                  </a:cubicBezTo>
                  <a:cubicBezTo>
                    <a:pt x="1420249" y="1397840"/>
                    <a:pt x="1424898" y="1378042"/>
                    <a:pt x="1424898" y="1378042"/>
                  </a:cubicBezTo>
                  <a:cubicBezTo>
                    <a:pt x="1421373" y="1360421"/>
                    <a:pt x="1419485" y="1339291"/>
                    <a:pt x="1405848" y="1325655"/>
                  </a:cubicBezTo>
                  <a:cubicBezTo>
                    <a:pt x="1368388" y="1288197"/>
                    <a:pt x="1416279" y="1348650"/>
                    <a:pt x="1377273" y="1301842"/>
                  </a:cubicBezTo>
                  <a:cubicBezTo>
                    <a:pt x="1373609" y="1297445"/>
                    <a:pt x="1371075" y="1292212"/>
                    <a:pt x="1367748" y="1287555"/>
                  </a:cubicBezTo>
                  <a:cubicBezTo>
                    <a:pt x="1363134" y="1281096"/>
                    <a:pt x="1358012" y="1275008"/>
                    <a:pt x="1353460" y="1268505"/>
                  </a:cubicBezTo>
                  <a:cubicBezTo>
                    <a:pt x="1346895" y="1259127"/>
                    <a:pt x="1343935" y="1246280"/>
                    <a:pt x="1334410" y="1239930"/>
                  </a:cubicBezTo>
                  <a:lnTo>
                    <a:pt x="1320123" y="1230405"/>
                  </a:lnTo>
                  <a:cubicBezTo>
                    <a:pt x="1302750" y="1178289"/>
                    <a:pt x="1330458" y="1257231"/>
                    <a:pt x="1305835" y="1201830"/>
                  </a:cubicBezTo>
                  <a:cubicBezTo>
                    <a:pt x="1301757" y="1192655"/>
                    <a:pt x="1299485" y="1182780"/>
                    <a:pt x="1296310" y="1173255"/>
                  </a:cubicBezTo>
                  <a:lnTo>
                    <a:pt x="1291548" y="1158967"/>
                  </a:lnTo>
                  <a:cubicBezTo>
                    <a:pt x="1289961" y="1154205"/>
                    <a:pt x="1288002" y="1149550"/>
                    <a:pt x="1286785" y="1144680"/>
                  </a:cubicBezTo>
                  <a:cubicBezTo>
                    <a:pt x="1286473" y="1143432"/>
                    <a:pt x="1279746" y="1114449"/>
                    <a:pt x="1277260" y="1111342"/>
                  </a:cubicBezTo>
                  <a:cubicBezTo>
                    <a:pt x="1273684" y="1106873"/>
                    <a:pt x="1267735" y="1104992"/>
                    <a:pt x="1262973" y="1101817"/>
                  </a:cubicBezTo>
                  <a:cubicBezTo>
                    <a:pt x="1255035" y="1103405"/>
                    <a:pt x="1247255" y="1106580"/>
                    <a:pt x="1239160" y="1106580"/>
                  </a:cubicBezTo>
                  <a:cubicBezTo>
                    <a:pt x="1187689" y="1106580"/>
                    <a:pt x="1193138" y="1107113"/>
                    <a:pt x="1162960" y="1097055"/>
                  </a:cubicBezTo>
                  <a:cubicBezTo>
                    <a:pt x="1159785" y="1087530"/>
                    <a:pt x="1152665" y="1078491"/>
                    <a:pt x="1153435" y="1068480"/>
                  </a:cubicBezTo>
                  <a:cubicBezTo>
                    <a:pt x="1155023" y="1047842"/>
                    <a:pt x="1154383" y="1026911"/>
                    <a:pt x="1158198" y="1006567"/>
                  </a:cubicBezTo>
                  <a:cubicBezTo>
                    <a:pt x="1159253" y="1000941"/>
                    <a:pt x="1164059" y="996677"/>
                    <a:pt x="1167723" y="992280"/>
                  </a:cubicBezTo>
                  <a:cubicBezTo>
                    <a:pt x="1175248" y="983250"/>
                    <a:pt x="1185592" y="973820"/>
                    <a:pt x="1196298" y="968467"/>
                  </a:cubicBezTo>
                  <a:cubicBezTo>
                    <a:pt x="1200788" y="966222"/>
                    <a:pt x="1205823" y="965292"/>
                    <a:pt x="1210585" y="963705"/>
                  </a:cubicBezTo>
                  <a:cubicBezTo>
                    <a:pt x="1213760" y="958942"/>
                    <a:pt x="1215802" y="953186"/>
                    <a:pt x="1220110" y="949417"/>
                  </a:cubicBezTo>
                  <a:cubicBezTo>
                    <a:pt x="1228725" y="941879"/>
                    <a:pt x="1248685" y="930367"/>
                    <a:pt x="1248685" y="930367"/>
                  </a:cubicBezTo>
                  <a:lnTo>
                    <a:pt x="1258210" y="901792"/>
                  </a:lnTo>
                  <a:cubicBezTo>
                    <a:pt x="1259798" y="897030"/>
                    <a:pt x="1260188" y="891682"/>
                    <a:pt x="1262973" y="887505"/>
                  </a:cubicBezTo>
                  <a:lnTo>
                    <a:pt x="1272498" y="873217"/>
                  </a:lnTo>
                  <a:cubicBezTo>
                    <a:pt x="1270910" y="852580"/>
                    <a:pt x="1270302" y="831843"/>
                    <a:pt x="1267735" y="811305"/>
                  </a:cubicBezTo>
                  <a:cubicBezTo>
                    <a:pt x="1267112" y="806324"/>
                    <a:pt x="1266109" y="800937"/>
                    <a:pt x="1262973" y="797017"/>
                  </a:cubicBezTo>
                  <a:cubicBezTo>
                    <a:pt x="1259397" y="792547"/>
                    <a:pt x="1253448" y="790667"/>
                    <a:pt x="1248685" y="787492"/>
                  </a:cubicBezTo>
                  <a:lnTo>
                    <a:pt x="1239160" y="758917"/>
                  </a:lnTo>
                  <a:cubicBezTo>
                    <a:pt x="1237573" y="754155"/>
                    <a:pt x="1235616" y="749500"/>
                    <a:pt x="1234398" y="744630"/>
                  </a:cubicBezTo>
                  <a:lnTo>
                    <a:pt x="1229635" y="725580"/>
                  </a:lnTo>
                  <a:cubicBezTo>
                    <a:pt x="1228048" y="712880"/>
                    <a:pt x="1227163" y="700072"/>
                    <a:pt x="1224873" y="687480"/>
                  </a:cubicBezTo>
                  <a:cubicBezTo>
                    <a:pt x="1223975" y="682541"/>
                    <a:pt x="1220126" y="683511"/>
                    <a:pt x="1220110" y="673192"/>
                  </a:cubicBezTo>
                  <a:cubicBezTo>
                    <a:pt x="1220094" y="662873"/>
                    <a:pt x="1221602" y="641442"/>
                    <a:pt x="1224777" y="625567"/>
                  </a:cubicBezTo>
                  <a:cubicBezTo>
                    <a:pt x="1227952" y="609692"/>
                    <a:pt x="1239889" y="600167"/>
                    <a:pt x="1248620" y="587467"/>
                  </a:cubicBezTo>
                  <a:cubicBezTo>
                    <a:pt x="1262114" y="570005"/>
                    <a:pt x="1283600" y="538255"/>
                    <a:pt x="1291548" y="525555"/>
                  </a:cubicBezTo>
                  <a:cubicBezTo>
                    <a:pt x="1299496" y="512855"/>
                    <a:pt x="1294065" y="515757"/>
                    <a:pt x="1296310" y="511267"/>
                  </a:cubicBezTo>
                  <a:cubicBezTo>
                    <a:pt x="1298870" y="506148"/>
                    <a:pt x="1303580" y="502241"/>
                    <a:pt x="1305835" y="496980"/>
                  </a:cubicBezTo>
                  <a:cubicBezTo>
                    <a:pt x="1308413" y="490964"/>
                    <a:pt x="1308396" y="484094"/>
                    <a:pt x="1310598" y="477930"/>
                  </a:cubicBezTo>
                  <a:cubicBezTo>
                    <a:pt x="1337446" y="402757"/>
                    <a:pt x="1323447" y="455112"/>
                    <a:pt x="1334410" y="411255"/>
                  </a:cubicBezTo>
                  <a:cubicBezTo>
                    <a:pt x="1337417" y="372164"/>
                    <a:pt x="1338299" y="347879"/>
                    <a:pt x="1343935" y="311242"/>
                  </a:cubicBezTo>
                  <a:cubicBezTo>
                    <a:pt x="1353380" y="249847"/>
                    <a:pt x="1343987" y="320483"/>
                    <a:pt x="1353460" y="268380"/>
                  </a:cubicBezTo>
                  <a:cubicBezTo>
                    <a:pt x="1355468" y="257336"/>
                    <a:pt x="1355699" y="245980"/>
                    <a:pt x="1358223" y="235042"/>
                  </a:cubicBezTo>
                  <a:cubicBezTo>
                    <a:pt x="1360481" y="225259"/>
                    <a:pt x="1365313" y="216208"/>
                    <a:pt x="1367748" y="206467"/>
                  </a:cubicBezTo>
                  <a:lnTo>
                    <a:pt x="1372510" y="187417"/>
                  </a:lnTo>
                  <a:cubicBezTo>
                    <a:pt x="1376484" y="127810"/>
                    <a:pt x="1373043" y="132630"/>
                    <a:pt x="1382035" y="92167"/>
                  </a:cubicBezTo>
                  <a:cubicBezTo>
                    <a:pt x="1386644" y="71426"/>
                    <a:pt x="1388293" y="62097"/>
                    <a:pt x="1405848" y="44542"/>
                  </a:cubicBezTo>
                  <a:cubicBezTo>
                    <a:pt x="1414821" y="35569"/>
                    <a:pt x="1422487" y="26035"/>
                    <a:pt x="1434423" y="20730"/>
                  </a:cubicBezTo>
                  <a:cubicBezTo>
                    <a:pt x="1443598" y="16652"/>
                    <a:pt x="1453473" y="14380"/>
                    <a:pt x="1462998" y="11205"/>
                  </a:cubicBezTo>
                  <a:lnTo>
                    <a:pt x="1477285" y="6442"/>
                  </a:lnTo>
                  <a:lnTo>
                    <a:pt x="1491574" y="1680"/>
                  </a:lnTo>
                  <a:cubicBezTo>
                    <a:pt x="1504615" y="-1495"/>
                    <a:pt x="1540621" y="614"/>
                    <a:pt x="1555530" y="1679"/>
                  </a:cubicBez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88900" dist="127000" dir="480000" algn="t" rotWithShape="0">
                <a:prstClr val="black">
                  <a:alpha val="21000"/>
                </a:prst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0144" y="561975"/>
              <a:ext cx="3086100" cy="3448050"/>
            </a:xfrm>
            <a:prstGeom prst="rect">
              <a:avLst/>
            </a:prstGeom>
            <a:extLst>
              <a:ext uri="{53640926-AAD7-44d8-BBD7-CCE9431645EC}">
                <a14:shadowObscured xmlns:a14="http://schemas.microsoft.com/office/drawing/2010/main" val="1"/>
              </a:ext>
            </a:extLst>
          </p:spPr>
        </p:pic>
      </p:grpSp>
      <p:grpSp>
        <p:nvGrpSpPr>
          <p:cNvPr id="83" name="Group 82"/>
          <p:cNvGrpSpPr/>
          <p:nvPr/>
        </p:nvGrpSpPr>
        <p:grpSpPr>
          <a:xfrm flipH="1">
            <a:off x="3161840" y="1093103"/>
            <a:ext cx="3119495" cy="3448050"/>
            <a:chOff x="4476750" y="381000"/>
            <a:chExt cx="3119495" cy="3448050"/>
          </a:xfrm>
        </p:grpSpPr>
        <p:sp>
          <p:nvSpPr>
            <p:cNvPr id="84" name="Freeform 83"/>
            <p:cNvSpPr/>
            <p:nvPr/>
          </p:nvSpPr>
          <p:spPr bwMode="auto">
            <a:xfrm>
              <a:off x="5457827" y="413172"/>
              <a:ext cx="2138418" cy="3253954"/>
            </a:xfrm>
            <a:custGeom>
              <a:avLst/>
              <a:gdLst>
                <a:gd name="connsiteX0" fmla="*/ 561975 w 2138418"/>
                <a:gd name="connsiteY0" fmla="*/ 1166 h 3268241"/>
                <a:gd name="connsiteX1" fmla="*/ 614363 w 2138418"/>
                <a:gd name="connsiteY1" fmla="*/ 15454 h 3268241"/>
                <a:gd name="connsiteX2" fmla="*/ 642938 w 2138418"/>
                <a:gd name="connsiteY2" fmla="*/ 24979 h 3268241"/>
                <a:gd name="connsiteX3" fmla="*/ 657225 w 2138418"/>
                <a:gd name="connsiteY3" fmla="*/ 34504 h 3268241"/>
                <a:gd name="connsiteX4" fmla="*/ 666750 w 2138418"/>
                <a:gd name="connsiteY4" fmla="*/ 48791 h 3268241"/>
                <a:gd name="connsiteX5" fmla="*/ 681038 w 2138418"/>
                <a:gd name="connsiteY5" fmla="*/ 96416 h 3268241"/>
                <a:gd name="connsiteX6" fmla="*/ 690563 w 2138418"/>
                <a:gd name="connsiteY6" fmla="*/ 182141 h 3268241"/>
                <a:gd name="connsiteX7" fmla="*/ 700088 w 2138418"/>
                <a:gd name="connsiteY7" fmla="*/ 248816 h 3268241"/>
                <a:gd name="connsiteX8" fmla="*/ 704850 w 2138418"/>
                <a:gd name="connsiteY8" fmla="*/ 263104 h 3268241"/>
                <a:gd name="connsiteX9" fmla="*/ 719138 w 2138418"/>
                <a:gd name="connsiteY9" fmla="*/ 320254 h 3268241"/>
                <a:gd name="connsiteX10" fmla="*/ 723900 w 2138418"/>
                <a:gd name="connsiteY10" fmla="*/ 334541 h 3268241"/>
                <a:gd name="connsiteX11" fmla="*/ 733425 w 2138418"/>
                <a:gd name="connsiteY11" fmla="*/ 348829 h 3268241"/>
                <a:gd name="connsiteX12" fmla="*/ 742950 w 2138418"/>
                <a:gd name="connsiteY12" fmla="*/ 377404 h 3268241"/>
                <a:gd name="connsiteX13" fmla="*/ 752475 w 2138418"/>
                <a:gd name="connsiteY13" fmla="*/ 405979 h 3268241"/>
                <a:gd name="connsiteX14" fmla="*/ 757238 w 2138418"/>
                <a:gd name="connsiteY14" fmla="*/ 420266 h 3268241"/>
                <a:gd name="connsiteX15" fmla="*/ 766763 w 2138418"/>
                <a:gd name="connsiteY15" fmla="*/ 434554 h 3268241"/>
                <a:gd name="connsiteX16" fmla="*/ 795338 w 2138418"/>
                <a:gd name="connsiteY16" fmla="*/ 491704 h 3268241"/>
                <a:gd name="connsiteX17" fmla="*/ 804863 w 2138418"/>
                <a:gd name="connsiteY17" fmla="*/ 505991 h 3268241"/>
                <a:gd name="connsiteX18" fmla="*/ 819150 w 2138418"/>
                <a:gd name="connsiteY18" fmla="*/ 515516 h 3268241"/>
                <a:gd name="connsiteX19" fmla="*/ 838200 w 2138418"/>
                <a:gd name="connsiteY19" fmla="*/ 539329 h 3268241"/>
                <a:gd name="connsiteX20" fmla="*/ 847725 w 2138418"/>
                <a:gd name="connsiteY20" fmla="*/ 553616 h 3268241"/>
                <a:gd name="connsiteX21" fmla="*/ 890588 w 2138418"/>
                <a:gd name="connsiteY21" fmla="*/ 591716 h 3268241"/>
                <a:gd name="connsiteX22" fmla="*/ 900113 w 2138418"/>
                <a:gd name="connsiteY22" fmla="*/ 606004 h 3268241"/>
                <a:gd name="connsiteX23" fmla="*/ 914400 w 2138418"/>
                <a:gd name="connsiteY23" fmla="*/ 615529 h 3268241"/>
                <a:gd name="connsiteX24" fmla="*/ 909638 w 2138418"/>
                <a:gd name="connsiteY24" fmla="*/ 639341 h 3268241"/>
                <a:gd name="connsiteX25" fmla="*/ 895350 w 2138418"/>
                <a:gd name="connsiteY25" fmla="*/ 682204 h 3268241"/>
                <a:gd name="connsiteX26" fmla="*/ 885825 w 2138418"/>
                <a:gd name="connsiteY26" fmla="*/ 710779 h 3268241"/>
                <a:gd name="connsiteX27" fmla="*/ 876300 w 2138418"/>
                <a:gd name="connsiteY27" fmla="*/ 725066 h 3268241"/>
                <a:gd name="connsiteX28" fmla="*/ 857250 w 2138418"/>
                <a:gd name="connsiteY28" fmla="*/ 748879 h 3268241"/>
                <a:gd name="connsiteX29" fmla="*/ 852488 w 2138418"/>
                <a:gd name="connsiteY29" fmla="*/ 763166 h 3268241"/>
                <a:gd name="connsiteX30" fmla="*/ 838200 w 2138418"/>
                <a:gd name="connsiteY30" fmla="*/ 791741 h 3268241"/>
                <a:gd name="connsiteX31" fmla="*/ 852488 w 2138418"/>
                <a:gd name="connsiteY31" fmla="*/ 844129 h 3268241"/>
                <a:gd name="connsiteX32" fmla="*/ 885825 w 2138418"/>
                <a:gd name="connsiteY32" fmla="*/ 853654 h 3268241"/>
                <a:gd name="connsiteX33" fmla="*/ 914400 w 2138418"/>
                <a:gd name="connsiteY33" fmla="*/ 863179 h 3268241"/>
                <a:gd name="connsiteX34" fmla="*/ 957263 w 2138418"/>
                <a:gd name="connsiteY34" fmla="*/ 877466 h 3268241"/>
                <a:gd name="connsiteX35" fmla="*/ 985838 w 2138418"/>
                <a:gd name="connsiteY35" fmla="*/ 886991 h 3268241"/>
                <a:gd name="connsiteX36" fmla="*/ 1014413 w 2138418"/>
                <a:gd name="connsiteY36" fmla="*/ 891754 h 3268241"/>
                <a:gd name="connsiteX37" fmla="*/ 1047750 w 2138418"/>
                <a:gd name="connsiteY37" fmla="*/ 886991 h 3268241"/>
                <a:gd name="connsiteX38" fmla="*/ 1076325 w 2138418"/>
                <a:gd name="connsiteY38" fmla="*/ 891754 h 3268241"/>
                <a:gd name="connsiteX39" fmla="*/ 1114425 w 2138418"/>
                <a:gd name="connsiteY39" fmla="*/ 896516 h 3268241"/>
                <a:gd name="connsiteX40" fmla="*/ 1133475 w 2138418"/>
                <a:gd name="connsiteY40" fmla="*/ 901279 h 3268241"/>
                <a:gd name="connsiteX41" fmla="*/ 1166813 w 2138418"/>
                <a:gd name="connsiteY41" fmla="*/ 906041 h 3268241"/>
                <a:gd name="connsiteX42" fmla="*/ 1190625 w 2138418"/>
                <a:gd name="connsiteY42" fmla="*/ 934616 h 3268241"/>
                <a:gd name="connsiteX43" fmla="*/ 1204913 w 2138418"/>
                <a:gd name="connsiteY43" fmla="*/ 948904 h 3268241"/>
                <a:gd name="connsiteX44" fmla="*/ 1209675 w 2138418"/>
                <a:gd name="connsiteY44" fmla="*/ 963191 h 3268241"/>
                <a:gd name="connsiteX45" fmla="*/ 1190625 w 2138418"/>
                <a:gd name="connsiteY45" fmla="*/ 987004 h 3268241"/>
                <a:gd name="connsiteX46" fmla="*/ 1176338 w 2138418"/>
                <a:gd name="connsiteY46" fmla="*/ 1015579 h 3268241"/>
                <a:gd name="connsiteX47" fmla="*/ 1162050 w 2138418"/>
                <a:gd name="connsiteY47" fmla="*/ 1029866 h 3268241"/>
                <a:gd name="connsiteX48" fmla="*/ 1133475 w 2138418"/>
                <a:gd name="connsiteY48" fmla="*/ 1039391 h 3268241"/>
                <a:gd name="connsiteX49" fmla="*/ 1095375 w 2138418"/>
                <a:gd name="connsiteY49" fmla="*/ 1034629 h 3268241"/>
                <a:gd name="connsiteX50" fmla="*/ 1033463 w 2138418"/>
                <a:gd name="connsiteY50" fmla="*/ 1048916 h 3268241"/>
                <a:gd name="connsiteX51" fmla="*/ 1014413 w 2138418"/>
                <a:gd name="connsiteY51" fmla="*/ 1053679 h 3268241"/>
                <a:gd name="connsiteX52" fmla="*/ 976313 w 2138418"/>
                <a:gd name="connsiteY52" fmla="*/ 1048916 h 3268241"/>
                <a:gd name="connsiteX53" fmla="*/ 890588 w 2138418"/>
                <a:gd name="connsiteY53" fmla="*/ 1058441 h 3268241"/>
                <a:gd name="connsiteX54" fmla="*/ 857250 w 2138418"/>
                <a:gd name="connsiteY54" fmla="*/ 1082254 h 3268241"/>
                <a:gd name="connsiteX55" fmla="*/ 847725 w 2138418"/>
                <a:gd name="connsiteY55" fmla="*/ 1125116 h 3268241"/>
                <a:gd name="connsiteX56" fmla="*/ 833438 w 2138418"/>
                <a:gd name="connsiteY56" fmla="*/ 1134641 h 3268241"/>
                <a:gd name="connsiteX57" fmla="*/ 819150 w 2138418"/>
                <a:gd name="connsiteY57" fmla="*/ 1163216 h 3268241"/>
                <a:gd name="connsiteX58" fmla="*/ 814388 w 2138418"/>
                <a:gd name="connsiteY58" fmla="*/ 1177504 h 3268241"/>
                <a:gd name="connsiteX59" fmla="*/ 804863 w 2138418"/>
                <a:gd name="connsiteY59" fmla="*/ 1191791 h 3268241"/>
                <a:gd name="connsiteX60" fmla="*/ 800100 w 2138418"/>
                <a:gd name="connsiteY60" fmla="*/ 1206079 h 3268241"/>
                <a:gd name="connsiteX61" fmla="*/ 781050 w 2138418"/>
                <a:gd name="connsiteY61" fmla="*/ 1234654 h 3268241"/>
                <a:gd name="connsiteX62" fmla="*/ 762000 w 2138418"/>
                <a:gd name="connsiteY62" fmla="*/ 1263229 h 3268241"/>
                <a:gd name="connsiteX63" fmla="*/ 752475 w 2138418"/>
                <a:gd name="connsiteY63" fmla="*/ 1277516 h 3268241"/>
                <a:gd name="connsiteX64" fmla="*/ 738188 w 2138418"/>
                <a:gd name="connsiteY64" fmla="*/ 1287041 h 3268241"/>
                <a:gd name="connsiteX65" fmla="*/ 723900 w 2138418"/>
                <a:gd name="connsiteY65" fmla="*/ 1291804 h 3268241"/>
                <a:gd name="connsiteX66" fmla="*/ 695325 w 2138418"/>
                <a:gd name="connsiteY66" fmla="*/ 1310854 h 3268241"/>
                <a:gd name="connsiteX67" fmla="*/ 681038 w 2138418"/>
                <a:gd name="connsiteY67" fmla="*/ 1320379 h 3268241"/>
                <a:gd name="connsiteX68" fmla="*/ 671513 w 2138418"/>
                <a:gd name="connsiteY68" fmla="*/ 1348954 h 3268241"/>
                <a:gd name="connsiteX69" fmla="*/ 681038 w 2138418"/>
                <a:gd name="connsiteY69" fmla="*/ 1382291 h 3268241"/>
                <a:gd name="connsiteX70" fmla="*/ 690563 w 2138418"/>
                <a:gd name="connsiteY70" fmla="*/ 1396579 h 3268241"/>
                <a:gd name="connsiteX71" fmla="*/ 719138 w 2138418"/>
                <a:gd name="connsiteY71" fmla="*/ 1415629 h 3268241"/>
                <a:gd name="connsiteX72" fmla="*/ 733425 w 2138418"/>
                <a:gd name="connsiteY72" fmla="*/ 1425154 h 3268241"/>
                <a:gd name="connsiteX73" fmla="*/ 742950 w 2138418"/>
                <a:gd name="connsiteY73" fmla="*/ 1439441 h 3268241"/>
                <a:gd name="connsiteX74" fmla="*/ 762000 w 2138418"/>
                <a:gd name="connsiteY74" fmla="*/ 1453729 h 3268241"/>
                <a:gd name="connsiteX75" fmla="*/ 804863 w 2138418"/>
                <a:gd name="connsiteY75" fmla="*/ 1477541 h 3268241"/>
                <a:gd name="connsiteX76" fmla="*/ 833438 w 2138418"/>
                <a:gd name="connsiteY76" fmla="*/ 1496591 h 3268241"/>
                <a:gd name="connsiteX77" fmla="*/ 852488 w 2138418"/>
                <a:gd name="connsiteY77" fmla="*/ 1529929 h 3268241"/>
                <a:gd name="connsiteX78" fmla="*/ 862013 w 2138418"/>
                <a:gd name="connsiteY78" fmla="*/ 1544216 h 3268241"/>
                <a:gd name="connsiteX79" fmla="*/ 876300 w 2138418"/>
                <a:gd name="connsiteY79" fmla="*/ 1548979 h 3268241"/>
                <a:gd name="connsiteX80" fmla="*/ 914400 w 2138418"/>
                <a:gd name="connsiteY80" fmla="*/ 1553741 h 3268241"/>
                <a:gd name="connsiteX81" fmla="*/ 928688 w 2138418"/>
                <a:gd name="connsiteY81" fmla="*/ 1548979 h 3268241"/>
                <a:gd name="connsiteX82" fmla="*/ 942975 w 2138418"/>
                <a:gd name="connsiteY82" fmla="*/ 1553741 h 3268241"/>
                <a:gd name="connsiteX83" fmla="*/ 990600 w 2138418"/>
                <a:gd name="connsiteY83" fmla="*/ 1568029 h 3268241"/>
                <a:gd name="connsiteX84" fmla="*/ 1004888 w 2138418"/>
                <a:gd name="connsiteY84" fmla="*/ 1577554 h 3268241"/>
                <a:gd name="connsiteX85" fmla="*/ 1014413 w 2138418"/>
                <a:gd name="connsiteY85" fmla="*/ 1591841 h 3268241"/>
                <a:gd name="connsiteX86" fmla="*/ 1042988 w 2138418"/>
                <a:gd name="connsiteY86" fmla="*/ 1601366 h 3268241"/>
                <a:gd name="connsiteX87" fmla="*/ 1071563 w 2138418"/>
                <a:gd name="connsiteY87" fmla="*/ 1591841 h 3268241"/>
                <a:gd name="connsiteX88" fmla="*/ 1109663 w 2138418"/>
                <a:gd name="connsiteY88" fmla="*/ 1582316 h 3268241"/>
                <a:gd name="connsiteX89" fmla="*/ 1176338 w 2138418"/>
                <a:gd name="connsiteY89" fmla="*/ 1596604 h 3268241"/>
                <a:gd name="connsiteX90" fmla="*/ 1204913 w 2138418"/>
                <a:gd name="connsiteY90" fmla="*/ 1606129 h 3268241"/>
                <a:gd name="connsiteX91" fmla="*/ 1219200 w 2138418"/>
                <a:gd name="connsiteY91" fmla="*/ 1601366 h 3268241"/>
                <a:gd name="connsiteX92" fmla="*/ 1271588 w 2138418"/>
                <a:gd name="connsiteY92" fmla="*/ 1615654 h 3268241"/>
                <a:gd name="connsiteX93" fmla="*/ 1285875 w 2138418"/>
                <a:gd name="connsiteY93" fmla="*/ 1620416 h 3268241"/>
                <a:gd name="connsiteX94" fmla="*/ 1300163 w 2138418"/>
                <a:gd name="connsiteY94" fmla="*/ 1629941 h 3268241"/>
                <a:gd name="connsiteX95" fmla="*/ 1314450 w 2138418"/>
                <a:gd name="connsiteY95" fmla="*/ 1644229 h 3268241"/>
                <a:gd name="connsiteX96" fmla="*/ 1343025 w 2138418"/>
                <a:gd name="connsiteY96" fmla="*/ 1653754 h 3268241"/>
                <a:gd name="connsiteX97" fmla="*/ 1366838 w 2138418"/>
                <a:gd name="connsiteY97" fmla="*/ 1648991 h 3268241"/>
                <a:gd name="connsiteX98" fmla="*/ 1381125 w 2138418"/>
                <a:gd name="connsiteY98" fmla="*/ 1653754 h 3268241"/>
                <a:gd name="connsiteX99" fmla="*/ 1385888 w 2138418"/>
                <a:gd name="connsiteY99" fmla="*/ 1639466 h 3268241"/>
                <a:gd name="connsiteX100" fmla="*/ 1400175 w 2138418"/>
                <a:gd name="connsiteY100" fmla="*/ 1648991 h 3268241"/>
                <a:gd name="connsiteX101" fmla="*/ 1452563 w 2138418"/>
                <a:gd name="connsiteY101" fmla="*/ 1658516 h 3268241"/>
                <a:gd name="connsiteX102" fmla="*/ 1471613 w 2138418"/>
                <a:gd name="connsiteY102" fmla="*/ 1663279 h 3268241"/>
                <a:gd name="connsiteX103" fmla="*/ 1514475 w 2138418"/>
                <a:gd name="connsiteY103" fmla="*/ 1668041 h 3268241"/>
                <a:gd name="connsiteX104" fmla="*/ 1557338 w 2138418"/>
                <a:gd name="connsiteY104" fmla="*/ 1677566 h 3268241"/>
                <a:gd name="connsiteX105" fmla="*/ 1585913 w 2138418"/>
                <a:gd name="connsiteY105" fmla="*/ 1682329 h 3268241"/>
                <a:gd name="connsiteX106" fmla="*/ 1600200 w 2138418"/>
                <a:gd name="connsiteY106" fmla="*/ 1687091 h 3268241"/>
                <a:gd name="connsiteX107" fmla="*/ 1638300 w 2138418"/>
                <a:gd name="connsiteY107" fmla="*/ 1691854 h 3268241"/>
                <a:gd name="connsiteX108" fmla="*/ 1652588 w 2138418"/>
                <a:gd name="connsiteY108" fmla="*/ 1696616 h 3268241"/>
                <a:gd name="connsiteX109" fmla="*/ 1671638 w 2138418"/>
                <a:gd name="connsiteY109" fmla="*/ 1701379 h 3268241"/>
                <a:gd name="connsiteX110" fmla="*/ 1728788 w 2138418"/>
                <a:gd name="connsiteY110" fmla="*/ 1729954 h 3268241"/>
                <a:gd name="connsiteX111" fmla="*/ 1852613 w 2138418"/>
                <a:gd name="connsiteY111" fmla="*/ 1744241 h 3268241"/>
                <a:gd name="connsiteX112" fmla="*/ 1933575 w 2138418"/>
                <a:gd name="connsiteY112" fmla="*/ 1734716 h 3268241"/>
                <a:gd name="connsiteX113" fmla="*/ 2009775 w 2138418"/>
                <a:gd name="connsiteY113" fmla="*/ 1725191 h 3268241"/>
                <a:gd name="connsiteX114" fmla="*/ 2024063 w 2138418"/>
                <a:gd name="connsiteY114" fmla="*/ 1729954 h 3268241"/>
                <a:gd name="connsiteX115" fmla="*/ 2062163 w 2138418"/>
                <a:gd name="connsiteY115" fmla="*/ 1739479 h 3268241"/>
                <a:gd name="connsiteX116" fmla="*/ 2090738 w 2138418"/>
                <a:gd name="connsiteY116" fmla="*/ 1753766 h 3268241"/>
                <a:gd name="connsiteX117" fmla="*/ 2109788 w 2138418"/>
                <a:gd name="connsiteY117" fmla="*/ 1777579 h 3268241"/>
                <a:gd name="connsiteX118" fmla="*/ 2128838 w 2138418"/>
                <a:gd name="connsiteY118" fmla="*/ 1806154 h 3268241"/>
                <a:gd name="connsiteX119" fmla="*/ 2138363 w 2138418"/>
                <a:gd name="connsiteY119" fmla="*/ 1839491 h 3268241"/>
                <a:gd name="connsiteX120" fmla="*/ 2133600 w 2138418"/>
                <a:gd name="connsiteY120" fmla="*/ 1853779 h 3268241"/>
                <a:gd name="connsiteX121" fmla="*/ 2138363 w 2138418"/>
                <a:gd name="connsiteY121" fmla="*/ 1868066 h 3268241"/>
                <a:gd name="connsiteX122" fmla="*/ 2128838 w 2138418"/>
                <a:gd name="connsiteY122" fmla="*/ 1896641 h 3268241"/>
                <a:gd name="connsiteX123" fmla="*/ 2119313 w 2138418"/>
                <a:gd name="connsiteY123" fmla="*/ 1929979 h 3268241"/>
                <a:gd name="connsiteX124" fmla="*/ 2114550 w 2138418"/>
                <a:gd name="connsiteY124" fmla="*/ 1944266 h 3268241"/>
                <a:gd name="connsiteX125" fmla="*/ 2095500 w 2138418"/>
                <a:gd name="connsiteY125" fmla="*/ 1972841 h 3268241"/>
                <a:gd name="connsiteX126" fmla="*/ 2085975 w 2138418"/>
                <a:gd name="connsiteY126" fmla="*/ 1987129 h 3268241"/>
                <a:gd name="connsiteX127" fmla="*/ 2057400 w 2138418"/>
                <a:gd name="connsiteY127" fmla="*/ 1996654 h 3268241"/>
                <a:gd name="connsiteX128" fmla="*/ 2024063 w 2138418"/>
                <a:gd name="connsiteY128" fmla="*/ 2006179 h 3268241"/>
                <a:gd name="connsiteX129" fmla="*/ 1966913 w 2138418"/>
                <a:gd name="connsiteY129" fmla="*/ 2001416 h 3268241"/>
                <a:gd name="connsiteX130" fmla="*/ 1938338 w 2138418"/>
                <a:gd name="connsiteY130" fmla="*/ 1991891 h 3268241"/>
                <a:gd name="connsiteX131" fmla="*/ 1924050 w 2138418"/>
                <a:gd name="connsiteY131" fmla="*/ 1987129 h 3268241"/>
                <a:gd name="connsiteX132" fmla="*/ 1909763 w 2138418"/>
                <a:gd name="connsiteY132" fmla="*/ 1982366 h 3268241"/>
                <a:gd name="connsiteX133" fmla="*/ 1895475 w 2138418"/>
                <a:gd name="connsiteY133" fmla="*/ 1972841 h 3268241"/>
                <a:gd name="connsiteX134" fmla="*/ 1866900 w 2138418"/>
                <a:gd name="connsiteY134" fmla="*/ 1963316 h 3268241"/>
                <a:gd name="connsiteX135" fmla="*/ 1833563 w 2138418"/>
                <a:gd name="connsiteY135" fmla="*/ 1953791 h 3268241"/>
                <a:gd name="connsiteX136" fmla="*/ 1776413 w 2138418"/>
                <a:gd name="connsiteY136" fmla="*/ 1958554 h 3268241"/>
                <a:gd name="connsiteX137" fmla="*/ 1752600 w 2138418"/>
                <a:gd name="connsiteY137" fmla="*/ 1963316 h 3268241"/>
                <a:gd name="connsiteX138" fmla="*/ 1704975 w 2138418"/>
                <a:gd name="connsiteY138" fmla="*/ 1968079 h 3268241"/>
                <a:gd name="connsiteX139" fmla="*/ 1681163 w 2138418"/>
                <a:gd name="connsiteY139" fmla="*/ 1963316 h 3268241"/>
                <a:gd name="connsiteX140" fmla="*/ 1666875 w 2138418"/>
                <a:gd name="connsiteY140" fmla="*/ 1958554 h 3268241"/>
                <a:gd name="connsiteX141" fmla="*/ 1652588 w 2138418"/>
                <a:gd name="connsiteY141" fmla="*/ 1963316 h 3268241"/>
                <a:gd name="connsiteX142" fmla="*/ 1566863 w 2138418"/>
                <a:gd name="connsiteY142" fmla="*/ 1968079 h 3268241"/>
                <a:gd name="connsiteX143" fmla="*/ 1509713 w 2138418"/>
                <a:gd name="connsiteY143" fmla="*/ 1972841 h 3268241"/>
                <a:gd name="connsiteX144" fmla="*/ 1490663 w 2138418"/>
                <a:gd name="connsiteY144" fmla="*/ 1977604 h 3268241"/>
                <a:gd name="connsiteX145" fmla="*/ 1357313 w 2138418"/>
                <a:gd name="connsiteY145" fmla="*/ 1987129 h 3268241"/>
                <a:gd name="connsiteX146" fmla="*/ 1304925 w 2138418"/>
                <a:gd name="connsiteY146" fmla="*/ 1977604 h 3268241"/>
                <a:gd name="connsiteX147" fmla="*/ 1271588 w 2138418"/>
                <a:gd name="connsiteY147" fmla="*/ 1982366 h 3268241"/>
                <a:gd name="connsiteX148" fmla="*/ 1243013 w 2138418"/>
                <a:gd name="connsiteY148" fmla="*/ 1996654 h 3268241"/>
                <a:gd name="connsiteX149" fmla="*/ 1228725 w 2138418"/>
                <a:gd name="connsiteY149" fmla="*/ 2001416 h 3268241"/>
                <a:gd name="connsiteX150" fmla="*/ 1214438 w 2138418"/>
                <a:gd name="connsiteY150" fmla="*/ 2010941 h 3268241"/>
                <a:gd name="connsiteX151" fmla="*/ 1162050 w 2138418"/>
                <a:gd name="connsiteY151" fmla="*/ 2001416 h 3268241"/>
                <a:gd name="connsiteX152" fmla="*/ 1133475 w 2138418"/>
                <a:gd name="connsiteY152" fmla="*/ 1982366 h 3268241"/>
                <a:gd name="connsiteX153" fmla="*/ 1104900 w 2138418"/>
                <a:gd name="connsiteY153" fmla="*/ 1972841 h 3268241"/>
                <a:gd name="connsiteX154" fmla="*/ 1076325 w 2138418"/>
                <a:gd name="connsiteY154" fmla="*/ 1963316 h 3268241"/>
                <a:gd name="connsiteX155" fmla="*/ 1062038 w 2138418"/>
                <a:gd name="connsiteY155" fmla="*/ 1958554 h 3268241"/>
                <a:gd name="connsiteX156" fmla="*/ 1028700 w 2138418"/>
                <a:gd name="connsiteY156" fmla="*/ 1958554 h 3268241"/>
                <a:gd name="connsiteX157" fmla="*/ 1014413 w 2138418"/>
                <a:gd name="connsiteY157" fmla="*/ 1963316 h 3268241"/>
                <a:gd name="connsiteX158" fmla="*/ 995363 w 2138418"/>
                <a:gd name="connsiteY158" fmla="*/ 1968079 h 3268241"/>
                <a:gd name="connsiteX159" fmla="*/ 966788 w 2138418"/>
                <a:gd name="connsiteY159" fmla="*/ 1991891 h 3268241"/>
                <a:gd name="connsiteX160" fmla="*/ 933450 w 2138418"/>
                <a:gd name="connsiteY160" fmla="*/ 2001416 h 3268241"/>
                <a:gd name="connsiteX161" fmla="*/ 919163 w 2138418"/>
                <a:gd name="connsiteY161" fmla="*/ 2006179 h 3268241"/>
                <a:gd name="connsiteX162" fmla="*/ 914400 w 2138418"/>
                <a:gd name="connsiteY162" fmla="*/ 2020466 h 3268241"/>
                <a:gd name="connsiteX163" fmla="*/ 923925 w 2138418"/>
                <a:gd name="connsiteY163" fmla="*/ 2049041 h 3268241"/>
                <a:gd name="connsiteX164" fmla="*/ 919163 w 2138418"/>
                <a:gd name="connsiteY164" fmla="*/ 2101429 h 3268241"/>
                <a:gd name="connsiteX165" fmla="*/ 904875 w 2138418"/>
                <a:gd name="connsiteY165" fmla="*/ 2153816 h 3268241"/>
                <a:gd name="connsiteX166" fmla="*/ 900113 w 2138418"/>
                <a:gd name="connsiteY166" fmla="*/ 2177629 h 3268241"/>
                <a:gd name="connsiteX167" fmla="*/ 890588 w 2138418"/>
                <a:gd name="connsiteY167" fmla="*/ 2206204 h 3268241"/>
                <a:gd name="connsiteX168" fmla="*/ 885825 w 2138418"/>
                <a:gd name="connsiteY168" fmla="*/ 2220491 h 3268241"/>
                <a:gd name="connsiteX169" fmla="*/ 881063 w 2138418"/>
                <a:gd name="connsiteY169" fmla="*/ 2239541 h 3268241"/>
                <a:gd name="connsiteX170" fmla="*/ 871538 w 2138418"/>
                <a:gd name="connsiteY170" fmla="*/ 2268116 h 3268241"/>
                <a:gd name="connsiteX171" fmla="*/ 866775 w 2138418"/>
                <a:gd name="connsiteY171" fmla="*/ 2291929 h 3268241"/>
                <a:gd name="connsiteX172" fmla="*/ 862013 w 2138418"/>
                <a:gd name="connsiteY172" fmla="*/ 2306216 h 3268241"/>
                <a:gd name="connsiteX173" fmla="*/ 857250 w 2138418"/>
                <a:gd name="connsiteY173" fmla="*/ 2334791 h 3268241"/>
                <a:gd name="connsiteX174" fmla="*/ 866775 w 2138418"/>
                <a:gd name="connsiteY174" fmla="*/ 2382416 h 3268241"/>
                <a:gd name="connsiteX175" fmla="*/ 890588 w 2138418"/>
                <a:gd name="connsiteY175" fmla="*/ 2410991 h 3268241"/>
                <a:gd name="connsiteX176" fmla="*/ 900113 w 2138418"/>
                <a:gd name="connsiteY176" fmla="*/ 2425279 h 3268241"/>
                <a:gd name="connsiteX177" fmla="*/ 904875 w 2138418"/>
                <a:gd name="connsiteY177" fmla="*/ 2439566 h 3268241"/>
                <a:gd name="connsiteX178" fmla="*/ 914400 w 2138418"/>
                <a:gd name="connsiteY178" fmla="*/ 2453854 h 3268241"/>
                <a:gd name="connsiteX179" fmla="*/ 923925 w 2138418"/>
                <a:gd name="connsiteY179" fmla="*/ 2496716 h 3268241"/>
                <a:gd name="connsiteX180" fmla="*/ 928688 w 2138418"/>
                <a:gd name="connsiteY180" fmla="*/ 2511004 h 3268241"/>
                <a:gd name="connsiteX181" fmla="*/ 933450 w 2138418"/>
                <a:gd name="connsiteY181" fmla="*/ 2534816 h 3268241"/>
                <a:gd name="connsiteX182" fmla="*/ 938213 w 2138418"/>
                <a:gd name="connsiteY182" fmla="*/ 2611016 h 3268241"/>
                <a:gd name="connsiteX183" fmla="*/ 942975 w 2138418"/>
                <a:gd name="connsiteY183" fmla="*/ 2634829 h 3268241"/>
                <a:gd name="connsiteX184" fmla="*/ 947738 w 2138418"/>
                <a:gd name="connsiteY184" fmla="*/ 2668166 h 3268241"/>
                <a:gd name="connsiteX185" fmla="*/ 952500 w 2138418"/>
                <a:gd name="connsiteY185" fmla="*/ 2801516 h 3268241"/>
                <a:gd name="connsiteX186" fmla="*/ 947738 w 2138418"/>
                <a:gd name="connsiteY186" fmla="*/ 2868191 h 3268241"/>
                <a:gd name="connsiteX187" fmla="*/ 957263 w 2138418"/>
                <a:gd name="connsiteY187" fmla="*/ 2982491 h 3268241"/>
                <a:gd name="connsiteX188" fmla="*/ 952500 w 2138418"/>
                <a:gd name="connsiteY188" fmla="*/ 3053929 h 3268241"/>
                <a:gd name="connsiteX189" fmla="*/ 947738 w 2138418"/>
                <a:gd name="connsiteY189" fmla="*/ 3168229 h 3268241"/>
                <a:gd name="connsiteX190" fmla="*/ 942975 w 2138418"/>
                <a:gd name="connsiteY190" fmla="*/ 3196804 h 3268241"/>
                <a:gd name="connsiteX191" fmla="*/ 914400 w 2138418"/>
                <a:gd name="connsiteY191" fmla="*/ 3215854 h 3268241"/>
                <a:gd name="connsiteX192" fmla="*/ 871538 w 2138418"/>
                <a:gd name="connsiteY192" fmla="*/ 3234904 h 3268241"/>
                <a:gd name="connsiteX193" fmla="*/ 852488 w 2138418"/>
                <a:gd name="connsiteY193" fmla="*/ 3239666 h 3268241"/>
                <a:gd name="connsiteX194" fmla="*/ 823913 w 2138418"/>
                <a:gd name="connsiteY194" fmla="*/ 3249191 h 3268241"/>
                <a:gd name="connsiteX195" fmla="*/ 704850 w 2138418"/>
                <a:gd name="connsiteY195" fmla="*/ 3263479 h 3268241"/>
                <a:gd name="connsiteX196" fmla="*/ 681038 w 2138418"/>
                <a:gd name="connsiteY196" fmla="*/ 3268241 h 3268241"/>
                <a:gd name="connsiteX197" fmla="*/ 595313 w 2138418"/>
                <a:gd name="connsiteY197" fmla="*/ 3263479 h 3268241"/>
                <a:gd name="connsiteX198" fmla="*/ 542925 w 2138418"/>
                <a:gd name="connsiteY198" fmla="*/ 3258716 h 3268241"/>
                <a:gd name="connsiteX199" fmla="*/ 500063 w 2138418"/>
                <a:gd name="connsiteY199" fmla="*/ 3253954 h 3268241"/>
                <a:gd name="connsiteX200" fmla="*/ 371475 w 2138418"/>
                <a:gd name="connsiteY200" fmla="*/ 3249191 h 3268241"/>
                <a:gd name="connsiteX201" fmla="*/ 300038 w 2138418"/>
                <a:gd name="connsiteY201" fmla="*/ 3239666 h 3268241"/>
                <a:gd name="connsiteX202" fmla="*/ 271463 w 2138418"/>
                <a:gd name="connsiteY202" fmla="*/ 3234904 h 3268241"/>
                <a:gd name="connsiteX203" fmla="*/ 242888 w 2138418"/>
                <a:gd name="connsiteY203" fmla="*/ 3225379 h 3268241"/>
                <a:gd name="connsiteX204" fmla="*/ 223838 w 2138418"/>
                <a:gd name="connsiteY204" fmla="*/ 3196804 h 3268241"/>
                <a:gd name="connsiteX205" fmla="*/ 219075 w 2138418"/>
                <a:gd name="connsiteY205" fmla="*/ 3134891 h 3268241"/>
                <a:gd name="connsiteX206" fmla="*/ 228600 w 2138418"/>
                <a:gd name="connsiteY206" fmla="*/ 3058691 h 3268241"/>
                <a:gd name="connsiteX207" fmla="*/ 223838 w 2138418"/>
                <a:gd name="connsiteY207" fmla="*/ 2925341 h 3268241"/>
                <a:gd name="connsiteX208" fmla="*/ 228600 w 2138418"/>
                <a:gd name="connsiteY208" fmla="*/ 2882479 h 3268241"/>
                <a:gd name="connsiteX209" fmla="*/ 238125 w 2138418"/>
                <a:gd name="connsiteY209" fmla="*/ 2839616 h 3268241"/>
                <a:gd name="connsiteX210" fmla="*/ 223838 w 2138418"/>
                <a:gd name="connsiteY210" fmla="*/ 2772941 h 3268241"/>
                <a:gd name="connsiteX211" fmla="*/ 219075 w 2138418"/>
                <a:gd name="connsiteY211" fmla="*/ 2758654 h 3268241"/>
                <a:gd name="connsiteX212" fmla="*/ 214313 w 2138418"/>
                <a:gd name="connsiteY212" fmla="*/ 2744366 h 3268241"/>
                <a:gd name="connsiteX213" fmla="*/ 219075 w 2138418"/>
                <a:gd name="connsiteY213" fmla="*/ 2711029 h 3268241"/>
                <a:gd name="connsiteX214" fmla="*/ 228600 w 2138418"/>
                <a:gd name="connsiteY214" fmla="*/ 2582441 h 3268241"/>
                <a:gd name="connsiteX215" fmla="*/ 238125 w 2138418"/>
                <a:gd name="connsiteY215" fmla="*/ 2534816 h 3268241"/>
                <a:gd name="connsiteX216" fmla="*/ 247650 w 2138418"/>
                <a:gd name="connsiteY216" fmla="*/ 2463379 h 3268241"/>
                <a:gd name="connsiteX217" fmla="*/ 228600 w 2138418"/>
                <a:gd name="connsiteY217" fmla="*/ 2434804 h 3268241"/>
                <a:gd name="connsiteX218" fmla="*/ 223838 w 2138418"/>
                <a:gd name="connsiteY218" fmla="*/ 2420516 h 3268241"/>
                <a:gd name="connsiteX219" fmla="*/ 214313 w 2138418"/>
                <a:gd name="connsiteY219" fmla="*/ 2406229 h 3268241"/>
                <a:gd name="connsiteX220" fmla="*/ 209550 w 2138418"/>
                <a:gd name="connsiteY220" fmla="*/ 2387179 h 3268241"/>
                <a:gd name="connsiteX221" fmla="*/ 204788 w 2138418"/>
                <a:gd name="connsiteY221" fmla="*/ 2363366 h 3268241"/>
                <a:gd name="connsiteX222" fmla="*/ 195263 w 2138418"/>
                <a:gd name="connsiteY222" fmla="*/ 2334791 h 3268241"/>
                <a:gd name="connsiteX223" fmla="*/ 180975 w 2138418"/>
                <a:gd name="connsiteY223" fmla="*/ 2306216 h 3268241"/>
                <a:gd name="connsiteX224" fmla="*/ 176213 w 2138418"/>
                <a:gd name="connsiteY224" fmla="*/ 2287166 h 3268241"/>
                <a:gd name="connsiteX225" fmla="*/ 157163 w 2138418"/>
                <a:gd name="connsiteY225" fmla="*/ 2234779 h 3268241"/>
                <a:gd name="connsiteX226" fmla="*/ 142875 w 2138418"/>
                <a:gd name="connsiteY226" fmla="*/ 2225254 h 3268241"/>
                <a:gd name="connsiteX227" fmla="*/ 123825 w 2138418"/>
                <a:gd name="connsiteY227" fmla="*/ 2220491 h 3268241"/>
                <a:gd name="connsiteX228" fmla="*/ 114300 w 2138418"/>
                <a:gd name="connsiteY228" fmla="*/ 2206204 h 3268241"/>
                <a:gd name="connsiteX229" fmla="*/ 109538 w 2138418"/>
                <a:gd name="connsiteY229" fmla="*/ 2191916 h 3268241"/>
                <a:gd name="connsiteX230" fmla="*/ 85725 w 2138418"/>
                <a:gd name="connsiteY230" fmla="*/ 2149054 h 3268241"/>
                <a:gd name="connsiteX231" fmla="*/ 90488 w 2138418"/>
                <a:gd name="connsiteY231" fmla="*/ 2072854 h 3268241"/>
                <a:gd name="connsiteX232" fmla="*/ 85725 w 2138418"/>
                <a:gd name="connsiteY232" fmla="*/ 2058566 h 3268241"/>
                <a:gd name="connsiteX233" fmla="*/ 71438 w 2138418"/>
                <a:gd name="connsiteY233" fmla="*/ 2049041 h 3268241"/>
                <a:gd name="connsiteX234" fmla="*/ 61913 w 2138418"/>
                <a:gd name="connsiteY234" fmla="*/ 2034754 h 3268241"/>
                <a:gd name="connsiteX235" fmla="*/ 47625 w 2138418"/>
                <a:gd name="connsiteY235" fmla="*/ 2025229 h 3268241"/>
                <a:gd name="connsiteX236" fmla="*/ 33338 w 2138418"/>
                <a:gd name="connsiteY236" fmla="*/ 1982366 h 3268241"/>
                <a:gd name="connsiteX237" fmla="*/ 28575 w 2138418"/>
                <a:gd name="connsiteY237" fmla="*/ 1968079 h 3268241"/>
                <a:gd name="connsiteX238" fmla="*/ 9525 w 2138418"/>
                <a:gd name="connsiteY238" fmla="*/ 1939504 h 3268241"/>
                <a:gd name="connsiteX239" fmla="*/ 0 w 2138418"/>
                <a:gd name="connsiteY239" fmla="*/ 1887116 h 3268241"/>
                <a:gd name="connsiteX240" fmla="*/ 4763 w 2138418"/>
                <a:gd name="connsiteY240" fmla="*/ 1825204 h 3268241"/>
                <a:gd name="connsiteX241" fmla="*/ 9525 w 2138418"/>
                <a:gd name="connsiteY241" fmla="*/ 1810916 h 3268241"/>
                <a:gd name="connsiteX242" fmla="*/ 23813 w 2138418"/>
                <a:gd name="connsiteY242" fmla="*/ 1763291 h 3268241"/>
                <a:gd name="connsiteX243" fmla="*/ 33338 w 2138418"/>
                <a:gd name="connsiteY243" fmla="*/ 1734716 h 3268241"/>
                <a:gd name="connsiteX244" fmla="*/ 38100 w 2138418"/>
                <a:gd name="connsiteY244" fmla="*/ 1720429 h 3268241"/>
                <a:gd name="connsiteX245" fmla="*/ 71438 w 2138418"/>
                <a:gd name="connsiteY245" fmla="*/ 1677566 h 3268241"/>
                <a:gd name="connsiteX246" fmla="*/ 85725 w 2138418"/>
                <a:gd name="connsiteY246" fmla="*/ 1672804 h 3268241"/>
                <a:gd name="connsiteX247" fmla="*/ 95250 w 2138418"/>
                <a:gd name="connsiteY247" fmla="*/ 1658516 h 3268241"/>
                <a:gd name="connsiteX248" fmla="*/ 109538 w 2138418"/>
                <a:gd name="connsiteY248" fmla="*/ 1653754 h 3268241"/>
                <a:gd name="connsiteX249" fmla="*/ 123825 w 2138418"/>
                <a:gd name="connsiteY249" fmla="*/ 1644229 h 3268241"/>
                <a:gd name="connsiteX250" fmla="*/ 138113 w 2138418"/>
                <a:gd name="connsiteY250" fmla="*/ 1639466 h 3268241"/>
                <a:gd name="connsiteX251" fmla="*/ 152400 w 2138418"/>
                <a:gd name="connsiteY251" fmla="*/ 1629941 h 3268241"/>
                <a:gd name="connsiteX252" fmla="*/ 204788 w 2138418"/>
                <a:gd name="connsiteY252" fmla="*/ 1620416 h 3268241"/>
                <a:gd name="connsiteX253" fmla="*/ 209550 w 2138418"/>
                <a:gd name="connsiteY253" fmla="*/ 1606129 h 3268241"/>
                <a:gd name="connsiteX254" fmla="*/ 233363 w 2138418"/>
                <a:gd name="connsiteY254" fmla="*/ 1582316 h 3268241"/>
                <a:gd name="connsiteX255" fmla="*/ 261938 w 2138418"/>
                <a:gd name="connsiteY255" fmla="*/ 1572791 h 3268241"/>
                <a:gd name="connsiteX256" fmla="*/ 266700 w 2138418"/>
                <a:gd name="connsiteY256" fmla="*/ 1558504 h 3268241"/>
                <a:gd name="connsiteX257" fmla="*/ 271463 w 2138418"/>
                <a:gd name="connsiteY257" fmla="*/ 1539454 h 3268241"/>
                <a:gd name="connsiteX258" fmla="*/ 304800 w 2138418"/>
                <a:gd name="connsiteY258" fmla="*/ 1496591 h 3268241"/>
                <a:gd name="connsiteX259" fmla="*/ 319088 w 2138418"/>
                <a:gd name="connsiteY259" fmla="*/ 1487066 h 3268241"/>
                <a:gd name="connsiteX260" fmla="*/ 352425 w 2138418"/>
                <a:gd name="connsiteY260" fmla="*/ 1448966 h 3268241"/>
                <a:gd name="connsiteX261" fmla="*/ 366713 w 2138418"/>
                <a:gd name="connsiteY261" fmla="*/ 1434679 h 3268241"/>
                <a:gd name="connsiteX262" fmla="*/ 381000 w 2138418"/>
                <a:gd name="connsiteY262" fmla="*/ 1429916 h 3268241"/>
                <a:gd name="connsiteX263" fmla="*/ 395288 w 2138418"/>
                <a:gd name="connsiteY263" fmla="*/ 1420391 h 3268241"/>
                <a:gd name="connsiteX264" fmla="*/ 404813 w 2138418"/>
                <a:gd name="connsiteY264" fmla="*/ 1406104 h 3268241"/>
                <a:gd name="connsiteX265" fmla="*/ 414338 w 2138418"/>
                <a:gd name="connsiteY265" fmla="*/ 1377529 h 3268241"/>
                <a:gd name="connsiteX266" fmla="*/ 419100 w 2138418"/>
                <a:gd name="connsiteY266" fmla="*/ 1363241 h 3268241"/>
                <a:gd name="connsiteX267" fmla="*/ 428625 w 2138418"/>
                <a:gd name="connsiteY267" fmla="*/ 1348954 h 3268241"/>
                <a:gd name="connsiteX268" fmla="*/ 414338 w 2138418"/>
                <a:gd name="connsiteY268" fmla="*/ 1320379 h 3268241"/>
                <a:gd name="connsiteX269" fmla="*/ 385763 w 2138418"/>
                <a:gd name="connsiteY269" fmla="*/ 1310854 h 3268241"/>
                <a:gd name="connsiteX270" fmla="*/ 371475 w 2138418"/>
                <a:gd name="connsiteY270" fmla="*/ 1306091 h 3268241"/>
                <a:gd name="connsiteX271" fmla="*/ 357188 w 2138418"/>
                <a:gd name="connsiteY271" fmla="*/ 1301329 h 3268241"/>
                <a:gd name="connsiteX272" fmla="*/ 342900 w 2138418"/>
                <a:gd name="connsiteY272" fmla="*/ 1291804 h 3268241"/>
                <a:gd name="connsiteX273" fmla="*/ 338138 w 2138418"/>
                <a:gd name="connsiteY273" fmla="*/ 1277516 h 3268241"/>
                <a:gd name="connsiteX274" fmla="*/ 314325 w 2138418"/>
                <a:gd name="connsiteY274" fmla="*/ 1253704 h 3268241"/>
                <a:gd name="connsiteX275" fmla="*/ 285750 w 2138418"/>
                <a:gd name="connsiteY275" fmla="*/ 1210841 h 3268241"/>
                <a:gd name="connsiteX276" fmla="*/ 276225 w 2138418"/>
                <a:gd name="connsiteY276" fmla="*/ 1196554 h 3268241"/>
                <a:gd name="connsiteX277" fmla="*/ 266700 w 2138418"/>
                <a:gd name="connsiteY277" fmla="*/ 1182266 h 3268241"/>
                <a:gd name="connsiteX278" fmla="*/ 252413 w 2138418"/>
                <a:gd name="connsiteY278" fmla="*/ 1139404 h 3268241"/>
                <a:gd name="connsiteX279" fmla="*/ 247650 w 2138418"/>
                <a:gd name="connsiteY279" fmla="*/ 1125116 h 3268241"/>
                <a:gd name="connsiteX280" fmla="*/ 242888 w 2138418"/>
                <a:gd name="connsiteY280" fmla="*/ 1077491 h 3268241"/>
                <a:gd name="connsiteX281" fmla="*/ 233363 w 2138418"/>
                <a:gd name="connsiteY281" fmla="*/ 1044154 h 3268241"/>
                <a:gd name="connsiteX282" fmla="*/ 238125 w 2138418"/>
                <a:gd name="connsiteY282" fmla="*/ 991766 h 3268241"/>
                <a:gd name="connsiteX283" fmla="*/ 233363 w 2138418"/>
                <a:gd name="connsiteY283" fmla="*/ 953666 h 3268241"/>
                <a:gd name="connsiteX284" fmla="*/ 242888 w 2138418"/>
                <a:gd name="connsiteY284" fmla="*/ 872704 h 3268241"/>
                <a:gd name="connsiteX285" fmla="*/ 257175 w 2138418"/>
                <a:gd name="connsiteY285" fmla="*/ 810791 h 3268241"/>
                <a:gd name="connsiteX286" fmla="*/ 261938 w 2138418"/>
                <a:gd name="connsiteY286" fmla="*/ 796504 h 3268241"/>
                <a:gd name="connsiteX287" fmla="*/ 252413 w 2138418"/>
                <a:gd name="connsiteY287" fmla="*/ 767929 h 3268241"/>
                <a:gd name="connsiteX288" fmla="*/ 238125 w 2138418"/>
                <a:gd name="connsiteY288" fmla="*/ 739354 h 3268241"/>
                <a:gd name="connsiteX289" fmla="*/ 223838 w 2138418"/>
                <a:gd name="connsiteY289" fmla="*/ 696491 h 3268241"/>
                <a:gd name="connsiteX290" fmla="*/ 209550 w 2138418"/>
                <a:gd name="connsiteY290" fmla="*/ 686966 h 3268241"/>
                <a:gd name="connsiteX291" fmla="*/ 204788 w 2138418"/>
                <a:gd name="connsiteY291" fmla="*/ 672679 h 3268241"/>
                <a:gd name="connsiteX292" fmla="*/ 195263 w 2138418"/>
                <a:gd name="connsiteY292" fmla="*/ 658391 h 3268241"/>
                <a:gd name="connsiteX293" fmla="*/ 209550 w 2138418"/>
                <a:gd name="connsiteY293" fmla="*/ 629816 h 3268241"/>
                <a:gd name="connsiteX294" fmla="*/ 223838 w 2138418"/>
                <a:gd name="connsiteY294" fmla="*/ 601241 h 3268241"/>
                <a:gd name="connsiteX295" fmla="*/ 238125 w 2138418"/>
                <a:gd name="connsiteY295" fmla="*/ 591716 h 3268241"/>
                <a:gd name="connsiteX296" fmla="*/ 242888 w 2138418"/>
                <a:gd name="connsiteY296" fmla="*/ 577429 h 3268241"/>
                <a:gd name="connsiteX297" fmla="*/ 257175 w 2138418"/>
                <a:gd name="connsiteY297" fmla="*/ 567904 h 3268241"/>
                <a:gd name="connsiteX298" fmla="*/ 271463 w 2138418"/>
                <a:gd name="connsiteY298" fmla="*/ 553616 h 3268241"/>
                <a:gd name="connsiteX299" fmla="*/ 300038 w 2138418"/>
                <a:gd name="connsiteY299" fmla="*/ 529804 h 3268241"/>
                <a:gd name="connsiteX300" fmla="*/ 319088 w 2138418"/>
                <a:gd name="connsiteY300" fmla="*/ 501229 h 3268241"/>
                <a:gd name="connsiteX301" fmla="*/ 328613 w 2138418"/>
                <a:gd name="connsiteY301" fmla="*/ 486941 h 3268241"/>
                <a:gd name="connsiteX302" fmla="*/ 338138 w 2138418"/>
                <a:gd name="connsiteY302" fmla="*/ 458366 h 3268241"/>
                <a:gd name="connsiteX303" fmla="*/ 347663 w 2138418"/>
                <a:gd name="connsiteY303" fmla="*/ 386929 h 3268241"/>
                <a:gd name="connsiteX304" fmla="*/ 357188 w 2138418"/>
                <a:gd name="connsiteY304" fmla="*/ 372641 h 3268241"/>
                <a:gd name="connsiteX305" fmla="*/ 366713 w 2138418"/>
                <a:gd name="connsiteY305" fmla="*/ 344066 h 3268241"/>
                <a:gd name="connsiteX306" fmla="*/ 371475 w 2138418"/>
                <a:gd name="connsiteY306" fmla="*/ 329779 h 3268241"/>
                <a:gd name="connsiteX307" fmla="*/ 381000 w 2138418"/>
                <a:gd name="connsiteY307" fmla="*/ 315491 h 3268241"/>
                <a:gd name="connsiteX308" fmla="*/ 385763 w 2138418"/>
                <a:gd name="connsiteY308" fmla="*/ 286916 h 3268241"/>
                <a:gd name="connsiteX309" fmla="*/ 390525 w 2138418"/>
                <a:gd name="connsiteY309" fmla="*/ 267866 h 3268241"/>
                <a:gd name="connsiteX310" fmla="*/ 385763 w 2138418"/>
                <a:gd name="connsiteY310" fmla="*/ 234529 h 3268241"/>
                <a:gd name="connsiteX311" fmla="*/ 395288 w 2138418"/>
                <a:gd name="connsiteY311" fmla="*/ 191666 h 3268241"/>
                <a:gd name="connsiteX312" fmla="*/ 404813 w 2138418"/>
                <a:gd name="connsiteY312" fmla="*/ 177379 h 3268241"/>
                <a:gd name="connsiteX313" fmla="*/ 414338 w 2138418"/>
                <a:gd name="connsiteY313" fmla="*/ 148804 h 3268241"/>
                <a:gd name="connsiteX314" fmla="*/ 419100 w 2138418"/>
                <a:gd name="connsiteY314" fmla="*/ 134516 h 3268241"/>
                <a:gd name="connsiteX315" fmla="*/ 419100 w 2138418"/>
                <a:gd name="connsiteY315" fmla="*/ 77366 h 3268241"/>
                <a:gd name="connsiteX316" fmla="*/ 433388 w 2138418"/>
                <a:gd name="connsiteY316" fmla="*/ 44029 h 3268241"/>
                <a:gd name="connsiteX317" fmla="*/ 490538 w 2138418"/>
                <a:gd name="connsiteY317" fmla="*/ 15454 h 3268241"/>
                <a:gd name="connsiteX318" fmla="*/ 504825 w 2138418"/>
                <a:gd name="connsiteY318" fmla="*/ 10691 h 3268241"/>
                <a:gd name="connsiteX319" fmla="*/ 519113 w 2138418"/>
                <a:gd name="connsiteY319" fmla="*/ 5929 h 3268241"/>
                <a:gd name="connsiteX320" fmla="*/ 533400 w 2138418"/>
                <a:gd name="connsiteY320" fmla="*/ 10691 h 3268241"/>
                <a:gd name="connsiteX321" fmla="*/ 581025 w 2138418"/>
                <a:gd name="connsiteY321" fmla="*/ 10691 h 3268241"/>
                <a:gd name="connsiteX322" fmla="*/ 561975 w 2138418"/>
                <a:gd name="connsiteY322" fmla="*/ 1166 h 3268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</a:cxnLst>
              <a:rect l="l" t="t" r="r" b="b"/>
              <a:pathLst>
                <a:path w="2138418" h="3268241">
                  <a:moveTo>
                    <a:pt x="561975" y="1166"/>
                  </a:moveTo>
                  <a:cubicBezTo>
                    <a:pt x="567531" y="1960"/>
                    <a:pt x="578106" y="3369"/>
                    <a:pt x="614363" y="15454"/>
                  </a:cubicBezTo>
                  <a:cubicBezTo>
                    <a:pt x="614367" y="15455"/>
                    <a:pt x="642935" y="24977"/>
                    <a:pt x="642938" y="24979"/>
                  </a:cubicBezTo>
                  <a:lnTo>
                    <a:pt x="657225" y="34504"/>
                  </a:lnTo>
                  <a:cubicBezTo>
                    <a:pt x="660400" y="39266"/>
                    <a:pt x="664425" y="43561"/>
                    <a:pt x="666750" y="48791"/>
                  </a:cubicBezTo>
                  <a:cubicBezTo>
                    <a:pt x="673374" y="63696"/>
                    <a:pt x="677080" y="80586"/>
                    <a:pt x="681038" y="96416"/>
                  </a:cubicBezTo>
                  <a:cubicBezTo>
                    <a:pt x="689733" y="200769"/>
                    <a:pt x="681075" y="115727"/>
                    <a:pt x="690563" y="182141"/>
                  </a:cubicBezTo>
                  <a:cubicBezTo>
                    <a:pt x="693450" y="202347"/>
                    <a:pt x="695539" y="228346"/>
                    <a:pt x="700088" y="248816"/>
                  </a:cubicBezTo>
                  <a:cubicBezTo>
                    <a:pt x="701177" y="253717"/>
                    <a:pt x="703761" y="258203"/>
                    <a:pt x="704850" y="263104"/>
                  </a:cubicBezTo>
                  <a:cubicBezTo>
                    <a:pt x="717675" y="320818"/>
                    <a:pt x="699893" y="262518"/>
                    <a:pt x="719138" y="320254"/>
                  </a:cubicBezTo>
                  <a:cubicBezTo>
                    <a:pt x="720725" y="325016"/>
                    <a:pt x="721116" y="330364"/>
                    <a:pt x="723900" y="334541"/>
                  </a:cubicBezTo>
                  <a:cubicBezTo>
                    <a:pt x="727075" y="339304"/>
                    <a:pt x="731100" y="343598"/>
                    <a:pt x="733425" y="348829"/>
                  </a:cubicBezTo>
                  <a:cubicBezTo>
                    <a:pt x="737503" y="358004"/>
                    <a:pt x="739775" y="367879"/>
                    <a:pt x="742950" y="377404"/>
                  </a:cubicBezTo>
                  <a:lnTo>
                    <a:pt x="752475" y="405979"/>
                  </a:lnTo>
                  <a:cubicBezTo>
                    <a:pt x="754062" y="410741"/>
                    <a:pt x="754453" y="416089"/>
                    <a:pt x="757238" y="420266"/>
                  </a:cubicBezTo>
                  <a:lnTo>
                    <a:pt x="766763" y="434554"/>
                  </a:lnTo>
                  <a:cubicBezTo>
                    <a:pt x="779908" y="473988"/>
                    <a:pt x="770719" y="454776"/>
                    <a:pt x="795338" y="491704"/>
                  </a:cubicBezTo>
                  <a:cubicBezTo>
                    <a:pt x="798513" y="496466"/>
                    <a:pt x="800101" y="502816"/>
                    <a:pt x="804863" y="505991"/>
                  </a:cubicBezTo>
                  <a:lnTo>
                    <a:pt x="819150" y="515516"/>
                  </a:lnTo>
                  <a:cubicBezTo>
                    <a:pt x="828422" y="543331"/>
                    <a:pt x="816658" y="517787"/>
                    <a:pt x="838200" y="539329"/>
                  </a:cubicBezTo>
                  <a:cubicBezTo>
                    <a:pt x="842247" y="543376"/>
                    <a:pt x="843922" y="549338"/>
                    <a:pt x="847725" y="553616"/>
                  </a:cubicBezTo>
                  <a:cubicBezTo>
                    <a:pt x="871452" y="580308"/>
                    <a:pt x="868872" y="577239"/>
                    <a:pt x="890588" y="591716"/>
                  </a:cubicBezTo>
                  <a:cubicBezTo>
                    <a:pt x="893763" y="596479"/>
                    <a:pt x="896066" y="601956"/>
                    <a:pt x="900113" y="606004"/>
                  </a:cubicBezTo>
                  <a:cubicBezTo>
                    <a:pt x="904160" y="610051"/>
                    <a:pt x="912828" y="610026"/>
                    <a:pt x="914400" y="615529"/>
                  </a:cubicBezTo>
                  <a:cubicBezTo>
                    <a:pt x="916624" y="623312"/>
                    <a:pt x="911768" y="631532"/>
                    <a:pt x="909638" y="639341"/>
                  </a:cubicBezTo>
                  <a:cubicBezTo>
                    <a:pt x="909633" y="639359"/>
                    <a:pt x="897734" y="675051"/>
                    <a:pt x="895350" y="682204"/>
                  </a:cubicBezTo>
                  <a:cubicBezTo>
                    <a:pt x="895349" y="682208"/>
                    <a:pt x="885827" y="710776"/>
                    <a:pt x="885825" y="710779"/>
                  </a:cubicBezTo>
                  <a:lnTo>
                    <a:pt x="876300" y="725066"/>
                  </a:lnTo>
                  <a:cubicBezTo>
                    <a:pt x="864331" y="760977"/>
                    <a:pt x="881869" y="718106"/>
                    <a:pt x="857250" y="748879"/>
                  </a:cubicBezTo>
                  <a:cubicBezTo>
                    <a:pt x="854114" y="752799"/>
                    <a:pt x="854733" y="758676"/>
                    <a:pt x="852488" y="763166"/>
                  </a:cubicBezTo>
                  <a:cubicBezTo>
                    <a:pt x="834020" y="800102"/>
                    <a:pt x="850174" y="755824"/>
                    <a:pt x="838200" y="791741"/>
                  </a:cubicBezTo>
                  <a:cubicBezTo>
                    <a:pt x="839364" y="797561"/>
                    <a:pt x="847309" y="842403"/>
                    <a:pt x="852488" y="844129"/>
                  </a:cubicBezTo>
                  <a:cubicBezTo>
                    <a:pt x="900521" y="860139"/>
                    <a:pt x="826000" y="835706"/>
                    <a:pt x="885825" y="853654"/>
                  </a:cubicBezTo>
                  <a:cubicBezTo>
                    <a:pt x="895442" y="856539"/>
                    <a:pt x="904875" y="860004"/>
                    <a:pt x="914400" y="863179"/>
                  </a:cubicBezTo>
                  <a:lnTo>
                    <a:pt x="957263" y="877466"/>
                  </a:lnTo>
                  <a:cubicBezTo>
                    <a:pt x="957274" y="877470"/>
                    <a:pt x="985827" y="886989"/>
                    <a:pt x="985838" y="886991"/>
                  </a:cubicBezTo>
                  <a:lnTo>
                    <a:pt x="1014413" y="891754"/>
                  </a:lnTo>
                  <a:cubicBezTo>
                    <a:pt x="1025525" y="890166"/>
                    <a:pt x="1036525" y="886991"/>
                    <a:pt x="1047750" y="886991"/>
                  </a:cubicBezTo>
                  <a:cubicBezTo>
                    <a:pt x="1057406" y="886991"/>
                    <a:pt x="1066766" y="890388"/>
                    <a:pt x="1076325" y="891754"/>
                  </a:cubicBezTo>
                  <a:cubicBezTo>
                    <a:pt x="1088995" y="893564"/>
                    <a:pt x="1101725" y="894929"/>
                    <a:pt x="1114425" y="896516"/>
                  </a:cubicBezTo>
                  <a:cubicBezTo>
                    <a:pt x="1120775" y="898104"/>
                    <a:pt x="1127035" y="900108"/>
                    <a:pt x="1133475" y="901279"/>
                  </a:cubicBezTo>
                  <a:cubicBezTo>
                    <a:pt x="1144519" y="903287"/>
                    <a:pt x="1156390" y="901872"/>
                    <a:pt x="1166813" y="906041"/>
                  </a:cubicBezTo>
                  <a:cubicBezTo>
                    <a:pt x="1177246" y="910214"/>
                    <a:pt x="1184078" y="926760"/>
                    <a:pt x="1190625" y="934616"/>
                  </a:cubicBezTo>
                  <a:cubicBezTo>
                    <a:pt x="1194937" y="939790"/>
                    <a:pt x="1200150" y="944141"/>
                    <a:pt x="1204913" y="948904"/>
                  </a:cubicBezTo>
                  <a:cubicBezTo>
                    <a:pt x="1206500" y="953666"/>
                    <a:pt x="1209675" y="958171"/>
                    <a:pt x="1209675" y="963191"/>
                  </a:cubicBezTo>
                  <a:cubicBezTo>
                    <a:pt x="1209675" y="978528"/>
                    <a:pt x="1201597" y="979690"/>
                    <a:pt x="1190625" y="987004"/>
                  </a:cubicBezTo>
                  <a:cubicBezTo>
                    <a:pt x="1185853" y="1001322"/>
                    <a:pt x="1186596" y="1003270"/>
                    <a:pt x="1176338" y="1015579"/>
                  </a:cubicBezTo>
                  <a:cubicBezTo>
                    <a:pt x="1172026" y="1020753"/>
                    <a:pt x="1167938" y="1026595"/>
                    <a:pt x="1162050" y="1029866"/>
                  </a:cubicBezTo>
                  <a:cubicBezTo>
                    <a:pt x="1153273" y="1034742"/>
                    <a:pt x="1133475" y="1039391"/>
                    <a:pt x="1133475" y="1039391"/>
                  </a:cubicBezTo>
                  <a:cubicBezTo>
                    <a:pt x="1120775" y="1037804"/>
                    <a:pt x="1108174" y="1034629"/>
                    <a:pt x="1095375" y="1034629"/>
                  </a:cubicBezTo>
                  <a:cubicBezTo>
                    <a:pt x="1062212" y="1034629"/>
                    <a:pt x="1063642" y="1041371"/>
                    <a:pt x="1033463" y="1048916"/>
                  </a:cubicBezTo>
                  <a:lnTo>
                    <a:pt x="1014413" y="1053679"/>
                  </a:lnTo>
                  <a:cubicBezTo>
                    <a:pt x="1001713" y="1052091"/>
                    <a:pt x="989112" y="1048916"/>
                    <a:pt x="976313" y="1048916"/>
                  </a:cubicBezTo>
                  <a:cubicBezTo>
                    <a:pt x="953205" y="1048916"/>
                    <a:pt x="915383" y="1054899"/>
                    <a:pt x="890588" y="1058441"/>
                  </a:cubicBezTo>
                  <a:cubicBezTo>
                    <a:pt x="857250" y="1069554"/>
                    <a:pt x="865188" y="1058441"/>
                    <a:pt x="857250" y="1082254"/>
                  </a:cubicBezTo>
                  <a:cubicBezTo>
                    <a:pt x="857201" y="1082551"/>
                    <a:pt x="852663" y="1118944"/>
                    <a:pt x="847725" y="1125116"/>
                  </a:cubicBezTo>
                  <a:cubicBezTo>
                    <a:pt x="844149" y="1129585"/>
                    <a:pt x="838200" y="1131466"/>
                    <a:pt x="833438" y="1134641"/>
                  </a:cubicBezTo>
                  <a:cubicBezTo>
                    <a:pt x="821463" y="1170562"/>
                    <a:pt x="837618" y="1126279"/>
                    <a:pt x="819150" y="1163216"/>
                  </a:cubicBezTo>
                  <a:cubicBezTo>
                    <a:pt x="816905" y="1167706"/>
                    <a:pt x="816633" y="1173014"/>
                    <a:pt x="814388" y="1177504"/>
                  </a:cubicBezTo>
                  <a:cubicBezTo>
                    <a:pt x="811828" y="1182623"/>
                    <a:pt x="807423" y="1186672"/>
                    <a:pt x="804863" y="1191791"/>
                  </a:cubicBezTo>
                  <a:cubicBezTo>
                    <a:pt x="802618" y="1196281"/>
                    <a:pt x="802538" y="1201690"/>
                    <a:pt x="800100" y="1206079"/>
                  </a:cubicBezTo>
                  <a:cubicBezTo>
                    <a:pt x="794541" y="1216086"/>
                    <a:pt x="787400" y="1225129"/>
                    <a:pt x="781050" y="1234654"/>
                  </a:cubicBezTo>
                  <a:lnTo>
                    <a:pt x="762000" y="1263229"/>
                  </a:lnTo>
                  <a:cubicBezTo>
                    <a:pt x="758825" y="1267991"/>
                    <a:pt x="757237" y="1274341"/>
                    <a:pt x="752475" y="1277516"/>
                  </a:cubicBezTo>
                  <a:cubicBezTo>
                    <a:pt x="747713" y="1280691"/>
                    <a:pt x="743307" y="1284481"/>
                    <a:pt x="738188" y="1287041"/>
                  </a:cubicBezTo>
                  <a:cubicBezTo>
                    <a:pt x="733698" y="1289286"/>
                    <a:pt x="728289" y="1289366"/>
                    <a:pt x="723900" y="1291804"/>
                  </a:cubicBezTo>
                  <a:cubicBezTo>
                    <a:pt x="713893" y="1297363"/>
                    <a:pt x="704850" y="1304504"/>
                    <a:pt x="695325" y="1310854"/>
                  </a:cubicBezTo>
                  <a:lnTo>
                    <a:pt x="681038" y="1320379"/>
                  </a:lnTo>
                  <a:cubicBezTo>
                    <a:pt x="677863" y="1329904"/>
                    <a:pt x="669078" y="1339213"/>
                    <a:pt x="671513" y="1348954"/>
                  </a:cubicBezTo>
                  <a:cubicBezTo>
                    <a:pt x="673040" y="1355064"/>
                    <a:pt x="677619" y="1375454"/>
                    <a:pt x="681038" y="1382291"/>
                  </a:cubicBezTo>
                  <a:cubicBezTo>
                    <a:pt x="683598" y="1387411"/>
                    <a:pt x="686255" y="1392810"/>
                    <a:pt x="690563" y="1396579"/>
                  </a:cubicBezTo>
                  <a:cubicBezTo>
                    <a:pt x="699178" y="1404117"/>
                    <a:pt x="709613" y="1409279"/>
                    <a:pt x="719138" y="1415629"/>
                  </a:cubicBezTo>
                  <a:lnTo>
                    <a:pt x="733425" y="1425154"/>
                  </a:lnTo>
                  <a:cubicBezTo>
                    <a:pt x="736600" y="1429916"/>
                    <a:pt x="738903" y="1435394"/>
                    <a:pt x="742950" y="1439441"/>
                  </a:cubicBezTo>
                  <a:cubicBezTo>
                    <a:pt x="748563" y="1445054"/>
                    <a:pt x="755497" y="1449177"/>
                    <a:pt x="762000" y="1453729"/>
                  </a:cubicBezTo>
                  <a:cubicBezTo>
                    <a:pt x="791774" y="1474571"/>
                    <a:pt x="781021" y="1469595"/>
                    <a:pt x="804863" y="1477541"/>
                  </a:cubicBezTo>
                  <a:cubicBezTo>
                    <a:pt x="814388" y="1483891"/>
                    <a:pt x="827088" y="1487066"/>
                    <a:pt x="833438" y="1496591"/>
                  </a:cubicBezTo>
                  <a:cubicBezTo>
                    <a:pt x="856648" y="1531408"/>
                    <a:pt x="828313" y="1487624"/>
                    <a:pt x="852488" y="1529929"/>
                  </a:cubicBezTo>
                  <a:cubicBezTo>
                    <a:pt x="855328" y="1534899"/>
                    <a:pt x="857544" y="1540640"/>
                    <a:pt x="862013" y="1544216"/>
                  </a:cubicBezTo>
                  <a:cubicBezTo>
                    <a:pt x="865933" y="1547352"/>
                    <a:pt x="871361" y="1548081"/>
                    <a:pt x="876300" y="1548979"/>
                  </a:cubicBezTo>
                  <a:cubicBezTo>
                    <a:pt x="888892" y="1551269"/>
                    <a:pt x="901700" y="1552154"/>
                    <a:pt x="914400" y="1553741"/>
                  </a:cubicBezTo>
                  <a:cubicBezTo>
                    <a:pt x="919163" y="1552154"/>
                    <a:pt x="923668" y="1548979"/>
                    <a:pt x="928688" y="1548979"/>
                  </a:cubicBezTo>
                  <a:cubicBezTo>
                    <a:pt x="933708" y="1548979"/>
                    <a:pt x="938148" y="1552362"/>
                    <a:pt x="942975" y="1553741"/>
                  </a:cubicBezTo>
                  <a:cubicBezTo>
                    <a:pt x="954621" y="1557068"/>
                    <a:pt x="982114" y="1562372"/>
                    <a:pt x="990600" y="1568029"/>
                  </a:cubicBezTo>
                  <a:lnTo>
                    <a:pt x="1004888" y="1577554"/>
                  </a:lnTo>
                  <a:cubicBezTo>
                    <a:pt x="1008063" y="1582316"/>
                    <a:pt x="1009559" y="1588808"/>
                    <a:pt x="1014413" y="1591841"/>
                  </a:cubicBezTo>
                  <a:cubicBezTo>
                    <a:pt x="1022927" y="1597162"/>
                    <a:pt x="1042988" y="1601366"/>
                    <a:pt x="1042988" y="1601366"/>
                  </a:cubicBezTo>
                  <a:cubicBezTo>
                    <a:pt x="1052513" y="1598191"/>
                    <a:pt x="1061718" y="1593810"/>
                    <a:pt x="1071563" y="1591841"/>
                  </a:cubicBezTo>
                  <a:cubicBezTo>
                    <a:pt x="1100298" y="1586095"/>
                    <a:pt x="1087696" y="1589639"/>
                    <a:pt x="1109663" y="1582316"/>
                  </a:cubicBezTo>
                  <a:cubicBezTo>
                    <a:pt x="1120742" y="1584532"/>
                    <a:pt x="1158953" y="1591388"/>
                    <a:pt x="1176338" y="1596604"/>
                  </a:cubicBezTo>
                  <a:cubicBezTo>
                    <a:pt x="1185955" y="1599489"/>
                    <a:pt x="1204913" y="1606129"/>
                    <a:pt x="1204913" y="1606129"/>
                  </a:cubicBezTo>
                  <a:cubicBezTo>
                    <a:pt x="1209675" y="1604541"/>
                    <a:pt x="1214180" y="1601366"/>
                    <a:pt x="1219200" y="1601366"/>
                  </a:cubicBezTo>
                  <a:cubicBezTo>
                    <a:pt x="1232662" y="1601366"/>
                    <a:pt x="1260383" y="1611919"/>
                    <a:pt x="1271588" y="1615654"/>
                  </a:cubicBezTo>
                  <a:lnTo>
                    <a:pt x="1285875" y="1620416"/>
                  </a:lnTo>
                  <a:cubicBezTo>
                    <a:pt x="1290638" y="1623591"/>
                    <a:pt x="1295766" y="1626277"/>
                    <a:pt x="1300163" y="1629941"/>
                  </a:cubicBezTo>
                  <a:cubicBezTo>
                    <a:pt x="1305337" y="1634253"/>
                    <a:pt x="1308562" y="1640958"/>
                    <a:pt x="1314450" y="1644229"/>
                  </a:cubicBezTo>
                  <a:cubicBezTo>
                    <a:pt x="1323227" y="1649105"/>
                    <a:pt x="1343025" y="1653754"/>
                    <a:pt x="1343025" y="1653754"/>
                  </a:cubicBezTo>
                  <a:cubicBezTo>
                    <a:pt x="1350963" y="1652166"/>
                    <a:pt x="1358743" y="1648991"/>
                    <a:pt x="1366838" y="1648991"/>
                  </a:cubicBezTo>
                  <a:cubicBezTo>
                    <a:pt x="1371858" y="1648991"/>
                    <a:pt x="1376635" y="1655999"/>
                    <a:pt x="1381125" y="1653754"/>
                  </a:cubicBezTo>
                  <a:cubicBezTo>
                    <a:pt x="1385615" y="1651509"/>
                    <a:pt x="1384300" y="1644229"/>
                    <a:pt x="1385888" y="1639466"/>
                  </a:cubicBezTo>
                  <a:cubicBezTo>
                    <a:pt x="1390650" y="1642641"/>
                    <a:pt x="1394914" y="1646736"/>
                    <a:pt x="1400175" y="1648991"/>
                  </a:cubicBezTo>
                  <a:cubicBezTo>
                    <a:pt x="1412118" y="1654110"/>
                    <a:pt x="1443611" y="1656888"/>
                    <a:pt x="1452563" y="1658516"/>
                  </a:cubicBezTo>
                  <a:cubicBezTo>
                    <a:pt x="1459003" y="1659687"/>
                    <a:pt x="1465144" y="1662284"/>
                    <a:pt x="1471613" y="1663279"/>
                  </a:cubicBezTo>
                  <a:cubicBezTo>
                    <a:pt x="1485821" y="1665465"/>
                    <a:pt x="1500188" y="1666454"/>
                    <a:pt x="1514475" y="1668041"/>
                  </a:cubicBezTo>
                  <a:cubicBezTo>
                    <a:pt x="1534870" y="1673140"/>
                    <a:pt x="1535155" y="1673533"/>
                    <a:pt x="1557338" y="1677566"/>
                  </a:cubicBezTo>
                  <a:cubicBezTo>
                    <a:pt x="1566839" y="1679293"/>
                    <a:pt x="1576487" y="1680234"/>
                    <a:pt x="1585913" y="1682329"/>
                  </a:cubicBezTo>
                  <a:cubicBezTo>
                    <a:pt x="1590813" y="1683418"/>
                    <a:pt x="1595261" y="1686193"/>
                    <a:pt x="1600200" y="1687091"/>
                  </a:cubicBezTo>
                  <a:cubicBezTo>
                    <a:pt x="1612792" y="1689381"/>
                    <a:pt x="1625600" y="1690266"/>
                    <a:pt x="1638300" y="1691854"/>
                  </a:cubicBezTo>
                  <a:cubicBezTo>
                    <a:pt x="1643063" y="1693441"/>
                    <a:pt x="1647761" y="1695237"/>
                    <a:pt x="1652588" y="1696616"/>
                  </a:cubicBezTo>
                  <a:cubicBezTo>
                    <a:pt x="1658882" y="1698414"/>
                    <a:pt x="1665784" y="1698452"/>
                    <a:pt x="1671638" y="1701379"/>
                  </a:cubicBezTo>
                  <a:cubicBezTo>
                    <a:pt x="1701819" y="1716470"/>
                    <a:pt x="1695271" y="1725166"/>
                    <a:pt x="1728788" y="1729954"/>
                  </a:cubicBezTo>
                  <a:cubicBezTo>
                    <a:pt x="1814387" y="1742182"/>
                    <a:pt x="1773090" y="1737615"/>
                    <a:pt x="1852613" y="1744241"/>
                  </a:cubicBezTo>
                  <a:cubicBezTo>
                    <a:pt x="1970152" y="1733557"/>
                    <a:pt x="1857120" y="1745142"/>
                    <a:pt x="1933575" y="1734716"/>
                  </a:cubicBezTo>
                  <a:cubicBezTo>
                    <a:pt x="1958938" y="1731257"/>
                    <a:pt x="2009775" y="1725191"/>
                    <a:pt x="2009775" y="1725191"/>
                  </a:cubicBezTo>
                  <a:cubicBezTo>
                    <a:pt x="2014538" y="1726779"/>
                    <a:pt x="2019193" y="1728736"/>
                    <a:pt x="2024063" y="1729954"/>
                  </a:cubicBezTo>
                  <a:cubicBezTo>
                    <a:pt x="2034937" y="1732672"/>
                    <a:pt x="2051274" y="1734034"/>
                    <a:pt x="2062163" y="1739479"/>
                  </a:cubicBezTo>
                  <a:cubicBezTo>
                    <a:pt x="2099085" y="1757940"/>
                    <a:pt x="2054831" y="1741799"/>
                    <a:pt x="2090738" y="1753766"/>
                  </a:cubicBezTo>
                  <a:cubicBezTo>
                    <a:pt x="2101461" y="1785941"/>
                    <a:pt x="2086589" y="1751067"/>
                    <a:pt x="2109788" y="1777579"/>
                  </a:cubicBezTo>
                  <a:cubicBezTo>
                    <a:pt x="2117326" y="1786194"/>
                    <a:pt x="2128838" y="1806154"/>
                    <a:pt x="2128838" y="1806154"/>
                  </a:cubicBezTo>
                  <a:cubicBezTo>
                    <a:pt x="2131083" y="1812890"/>
                    <a:pt x="2138363" y="1833514"/>
                    <a:pt x="2138363" y="1839491"/>
                  </a:cubicBezTo>
                  <a:cubicBezTo>
                    <a:pt x="2138363" y="1844511"/>
                    <a:pt x="2135188" y="1849016"/>
                    <a:pt x="2133600" y="1853779"/>
                  </a:cubicBezTo>
                  <a:cubicBezTo>
                    <a:pt x="2135188" y="1858541"/>
                    <a:pt x="2138917" y="1863077"/>
                    <a:pt x="2138363" y="1868066"/>
                  </a:cubicBezTo>
                  <a:cubicBezTo>
                    <a:pt x="2137254" y="1878045"/>
                    <a:pt x="2132013" y="1887116"/>
                    <a:pt x="2128838" y="1896641"/>
                  </a:cubicBezTo>
                  <a:cubicBezTo>
                    <a:pt x="2117413" y="1930916"/>
                    <a:pt x="2131280" y="1888095"/>
                    <a:pt x="2119313" y="1929979"/>
                  </a:cubicBezTo>
                  <a:cubicBezTo>
                    <a:pt x="2117934" y="1934806"/>
                    <a:pt x="2116988" y="1939878"/>
                    <a:pt x="2114550" y="1944266"/>
                  </a:cubicBezTo>
                  <a:cubicBezTo>
                    <a:pt x="2108990" y="1954273"/>
                    <a:pt x="2101850" y="1963316"/>
                    <a:pt x="2095500" y="1972841"/>
                  </a:cubicBezTo>
                  <a:cubicBezTo>
                    <a:pt x="2092325" y="1977604"/>
                    <a:pt x="2091405" y="1985319"/>
                    <a:pt x="2085975" y="1987129"/>
                  </a:cubicBezTo>
                  <a:cubicBezTo>
                    <a:pt x="2076450" y="1990304"/>
                    <a:pt x="2067141" y="1994219"/>
                    <a:pt x="2057400" y="1996654"/>
                  </a:cubicBezTo>
                  <a:cubicBezTo>
                    <a:pt x="2033480" y="2002633"/>
                    <a:pt x="2044559" y="1999346"/>
                    <a:pt x="2024063" y="2006179"/>
                  </a:cubicBezTo>
                  <a:cubicBezTo>
                    <a:pt x="2005013" y="2004591"/>
                    <a:pt x="1985769" y="2004559"/>
                    <a:pt x="1966913" y="2001416"/>
                  </a:cubicBezTo>
                  <a:cubicBezTo>
                    <a:pt x="1957009" y="1999765"/>
                    <a:pt x="1947863" y="1995066"/>
                    <a:pt x="1938338" y="1991891"/>
                  </a:cubicBezTo>
                  <a:lnTo>
                    <a:pt x="1924050" y="1987129"/>
                  </a:lnTo>
                  <a:cubicBezTo>
                    <a:pt x="1919288" y="1985542"/>
                    <a:pt x="1913940" y="1985151"/>
                    <a:pt x="1909763" y="1982366"/>
                  </a:cubicBezTo>
                  <a:cubicBezTo>
                    <a:pt x="1905000" y="1979191"/>
                    <a:pt x="1900706" y="1975166"/>
                    <a:pt x="1895475" y="1972841"/>
                  </a:cubicBezTo>
                  <a:cubicBezTo>
                    <a:pt x="1886300" y="1968763"/>
                    <a:pt x="1876425" y="1966491"/>
                    <a:pt x="1866900" y="1963316"/>
                  </a:cubicBezTo>
                  <a:cubicBezTo>
                    <a:pt x="1846407" y="1956485"/>
                    <a:pt x="1857478" y="1959770"/>
                    <a:pt x="1833563" y="1953791"/>
                  </a:cubicBezTo>
                  <a:cubicBezTo>
                    <a:pt x="1814513" y="1955379"/>
                    <a:pt x="1795398" y="1956320"/>
                    <a:pt x="1776413" y="1958554"/>
                  </a:cubicBezTo>
                  <a:cubicBezTo>
                    <a:pt x="1768374" y="1959500"/>
                    <a:pt x="1760624" y="1962246"/>
                    <a:pt x="1752600" y="1963316"/>
                  </a:cubicBezTo>
                  <a:cubicBezTo>
                    <a:pt x="1736786" y="1965425"/>
                    <a:pt x="1720850" y="1966491"/>
                    <a:pt x="1704975" y="1968079"/>
                  </a:cubicBezTo>
                  <a:cubicBezTo>
                    <a:pt x="1697038" y="1966491"/>
                    <a:pt x="1689016" y="1965279"/>
                    <a:pt x="1681163" y="1963316"/>
                  </a:cubicBezTo>
                  <a:cubicBezTo>
                    <a:pt x="1676293" y="1962098"/>
                    <a:pt x="1671895" y="1958554"/>
                    <a:pt x="1666875" y="1958554"/>
                  </a:cubicBezTo>
                  <a:cubicBezTo>
                    <a:pt x="1661855" y="1958554"/>
                    <a:pt x="1657585" y="1962840"/>
                    <a:pt x="1652588" y="1963316"/>
                  </a:cubicBezTo>
                  <a:cubicBezTo>
                    <a:pt x="1624098" y="1966029"/>
                    <a:pt x="1595419" y="1966175"/>
                    <a:pt x="1566863" y="1968079"/>
                  </a:cubicBezTo>
                  <a:cubicBezTo>
                    <a:pt x="1547789" y="1969351"/>
                    <a:pt x="1528763" y="1971254"/>
                    <a:pt x="1509713" y="1972841"/>
                  </a:cubicBezTo>
                  <a:cubicBezTo>
                    <a:pt x="1503363" y="1974429"/>
                    <a:pt x="1497180" y="1976993"/>
                    <a:pt x="1490663" y="1977604"/>
                  </a:cubicBezTo>
                  <a:cubicBezTo>
                    <a:pt x="1446294" y="1981764"/>
                    <a:pt x="1357313" y="1987129"/>
                    <a:pt x="1357313" y="1987129"/>
                  </a:cubicBezTo>
                  <a:cubicBezTo>
                    <a:pt x="1349566" y="1985580"/>
                    <a:pt x="1311024" y="1977604"/>
                    <a:pt x="1304925" y="1977604"/>
                  </a:cubicBezTo>
                  <a:cubicBezTo>
                    <a:pt x="1293700" y="1977604"/>
                    <a:pt x="1282700" y="1980779"/>
                    <a:pt x="1271588" y="1982366"/>
                  </a:cubicBezTo>
                  <a:cubicBezTo>
                    <a:pt x="1235667" y="1994341"/>
                    <a:pt x="1279950" y="1978186"/>
                    <a:pt x="1243013" y="1996654"/>
                  </a:cubicBezTo>
                  <a:cubicBezTo>
                    <a:pt x="1238523" y="1998899"/>
                    <a:pt x="1233488" y="1999829"/>
                    <a:pt x="1228725" y="2001416"/>
                  </a:cubicBezTo>
                  <a:cubicBezTo>
                    <a:pt x="1223963" y="2004591"/>
                    <a:pt x="1220138" y="2010423"/>
                    <a:pt x="1214438" y="2010941"/>
                  </a:cubicBezTo>
                  <a:cubicBezTo>
                    <a:pt x="1208904" y="2011444"/>
                    <a:pt x="1173752" y="2007917"/>
                    <a:pt x="1162050" y="2001416"/>
                  </a:cubicBezTo>
                  <a:cubicBezTo>
                    <a:pt x="1152043" y="1995857"/>
                    <a:pt x="1144335" y="1985986"/>
                    <a:pt x="1133475" y="1982366"/>
                  </a:cubicBezTo>
                  <a:lnTo>
                    <a:pt x="1104900" y="1972841"/>
                  </a:lnTo>
                  <a:lnTo>
                    <a:pt x="1076325" y="1963316"/>
                  </a:lnTo>
                  <a:lnTo>
                    <a:pt x="1062038" y="1958554"/>
                  </a:lnTo>
                  <a:cubicBezTo>
                    <a:pt x="1027780" y="1969972"/>
                    <a:pt x="1070561" y="1958554"/>
                    <a:pt x="1028700" y="1958554"/>
                  </a:cubicBezTo>
                  <a:cubicBezTo>
                    <a:pt x="1023680" y="1958554"/>
                    <a:pt x="1019240" y="1961937"/>
                    <a:pt x="1014413" y="1963316"/>
                  </a:cubicBezTo>
                  <a:cubicBezTo>
                    <a:pt x="1008119" y="1965114"/>
                    <a:pt x="1001713" y="1966491"/>
                    <a:pt x="995363" y="1968079"/>
                  </a:cubicBezTo>
                  <a:cubicBezTo>
                    <a:pt x="984831" y="1978610"/>
                    <a:pt x="980047" y="1985261"/>
                    <a:pt x="966788" y="1991891"/>
                  </a:cubicBezTo>
                  <a:cubicBezTo>
                    <a:pt x="959171" y="1995700"/>
                    <a:pt x="940577" y="1999380"/>
                    <a:pt x="933450" y="2001416"/>
                  </a:cubicBezTo>
                  <a:cubicBezTo>
                    <a:pt x="928623" y="2002795"/>
                    <a:pt x="923925" y="2004591"/>
                    <a:pt x="919163" y="2006179"/>
                  </a:cubicBezTo>
                  <a:cubicBezTo>
                    <a:pt x="917575" y="2010941"/>
                    <a:pt x="913846" y="2015477"/>
                    <a:pt x="914400" y="2020466"/>
                  </a:cubicBezTo>
                  <a:cubicBezTo>
                    <a:pt x="915509" y="2030445"/>
                    <a:pt x="923925" y="2049041"/>
                    <a:pt x="923925" y="2049041"/>
                  </a:cubicBezTo>
                  <a:cubicBezTo>
                    <a:pt x="922338" y="2066504"/>
                    <a:pt x="921898" y="2084109"/>
                    <a:pt x="919163" y="2101429"/>
                  </a:cubicBezTo>
                  <a:cubicBezTo>
                    <a:pt x="909210" y="2164469"/>
                    <a:pt x="913476" y="2119414"/>
                    <a:pt x="904875" y="2153816"/>
                  </a:cubicBezTo>
                  <a:cubicBezTo>
                    <a:pt x="902912" y="2161669"/>
                    <a:pt x="902243" y="2169819"/>
                    <a:pt x="900113" y="2177629"/>
                  </a:cubicBezTo>
                  <a:cubicBezTo>
                    <a:pt x="897471" y="2187315"/>
                    <a:pt x="893763" y="2196679"/>
                    <a:pt x="890588" y="2206204"/>
                  </a:cubicBezTo>
                  <a:cubicBezTo>
                    <a:pt x="889000" y="2210966"/>
                    <a:pt x="887042" y="2215621"/>
                    <a:pt x="885825" y="2220491"/>
                  </a:cubicBezTo>
                  <a:cubicBezTo>
                    <a:pt x="884238" y="2226841"/>
                    <a:pt x="882944" y="2233272"/>
                    <a:pt x="881063" y="2239541"/>
                  </a:cubicBezTo>
                  <a:cubicBezTo>
                    <a:pt x="878178" y="2249158"/>
                    <a:pt x="873507" y="2258271"/>
                    <a:pt x="871538" y="2268116"/>
                  </a:cubicBezTo>
                  <a:cubicBezTo>
                    <a:pt x="869950" y="2276054"/>
                    <a:pt x="868738" y="2284076"/>
                    <a:pt x="866775" y="2291929"/>
                  </a:cubicBezTo>
                  <a:cubicBezTo>
                    <a:pt x="865557" y="2296799"/>
                    <a:pt x="863102" y="2301316"/>
                    <a:pt x="862013" y="2306216"/>
                  </a:cubicBezTo>
                  <a:cubicBezTo>
                    <a:pt x="859918" y="2315642"/>
                    <a:pt x="858838" y="2325266"/>
                    <a:pt x="857250" y="2334791"/>
                  </a:cubicBezTo>
                  <a:cubicBezTo>
                    <a:pt x="859005" y="2347073"/>
                    <a:pt x="860126" y="2369118"/>
                    <a:pt x="866775" y="2382416"/>
                  </a:cubicBezTo>
                  <a:cubicBezTo>
                    <a:pt x="875645" y="2400156"/>
                    <a:pt x="877420" y="2395189"/>
                    <a:pt x="890588" y="2410991"/>
                  </a:cubicBezTo>
                  <a:cubicBezTo>
                    <a:pt x="894252" y="2415388"/>
                    <a:pt x="896938" y="2420516"/>
                    <a:pt x="900113" y="2425279"/>
                  </a:cubicBezTo>
                  <a:cubicBezTo>
                    <a:pt x="901700" y="2430041"/>
                    <a:pt x="902630" y="2435076"/>
                    <a:pt x="904875" y="2439566"/>
                  </a:cubicBezTo>
                  <a:cubicBezTo>
                    <a:pt x="907435" y="2444686"/>
                    <a:pt x="912145" y="2448593"/>
                    <a:pt x="914400" y="2453854"/>
                  </a:cubicBezTo>
                  <a:cubicBezTo>
                    <a:pt x="917336" y="2460705"/>
                    <a:pt x="922567" y="2491283"/>
                    <a:pt x="923925" y="2496716"/>
                  </a:cubicBezTo>
                  <a:cubicBezTo>
                    <a:pt x="925143" y="2501586"/>
                    <a:pt x="927470" y="2506134"/>
                    <a:pt x="928688" y="2511004"/>
                  </a:cubicBezTo>
                  <a:cubicBezTo>
                    <a:pt x="930651" y="2518857"/>
                    <a:pt x="931863" y="2526879"/>
                    <a:pt x="933450" y="2534816"/>
                  </a:cubicBezTo>
                  <a:cubicBezTo>
                    <a:pt x="935038" y="2560216"/>
                    <a:pt x="935800" y="2585681"/>
                    <a:pt x="938213" y="2611016"/>
                  </a:cubicBezTo>
                  <a:cubicBezTo>
                    <a:pt x="938980" y="2619074"/>
                    <a:pt x="941644" y="2626844"/>
                    <a:pt x="942975" y="2634829"/>
                  </a:cubicBezTo>
                  <a:cubicBezTo>
                    <a:pt x="944820" y="2645901"/>
                    <a:pt x="946150" y="2657054"/>
                    <a:pt x="947738" y="2668166"/>
                  </a:cubicBezTo>
                  <a:cubicBezTo>
                    <a:pt x="949325" y="2712616"/>
                    <a:pt x="952500" y="2757038"/>
                    <a:pt x="952500" y="2801516"/>
                  </a:cubicBezTo>
                  <a:cubicBezTo>
                    <a:pt x="952500" y="2823798"/>
                    <a:pt x="947738" y="2845909"/>
                    <a:pt x="947738" y="2868191"/>
                  </a:cubicBezTo>
                  <a:cubicBezTo>
                    <a:pt x="947738" y="2902515"/>
                    <a:pt x="953308" y="2946904"/>
                    <a:pt x="957263" y="2982491"/>
                  </a:cubicBezTo>
                  <a:cubicBezTo>
                    <a:pt x="955675" y="3006304"/>
                    <a:pt x="953722" y="3030095"/>
                    <a:pt x="952500" y="3053929"/>
                  </a:cubicBezTo>
                  <a:cubicBezTo>
                    <a:pt x="950547" y="3092012"/>
                    <a:pt x="950275" y="3130180"/>
                    <a:pt x="947738" y="3168229"/>
                  </a:cubicBezTo>
                  <a:cubicBezTo>
                    <a:pt x="947096" y="3177864"/>
                    <a:pt x="948513" y="3188893"/>
                    <a:pt x="942975" y="3196804"/>
                  </a:cubicBezTo>
                  <a:cubicBezTo>
                    <a:pt x="936410" y="3206182"/>
                    <a:pt x="923925" y="3209504"/>
                    <a:pt x="914400" y="3215854"/>
                  </a:cubicBezTo>
                  <a:cubicBezTo>
                    <a:pt x="895636" y="3228363"/>
                    <a:pt x="898742" y="3228104"/>
                    <a:pt x="871538" y="3234904"/>
                  </a:cubicBezTo>
                  <a:cubicBezTo>
                    <a:pt x="865188" y="3236491"/>
                    <a:pt x="858757" y="3237785"/>
                    <a:pt x="852488" y="3239666"/>
                  </a:cubicBezTo>
                  <a:cubicBezTo>
                    <a:pt x="842871" y="3242551"/>
                    <a:pt x="833892" y="3248082"/>
                    <a:pt x="823913" y="3249191"/>
                  </a:cubicBezTo>
                  <a:cubicBezTo>
                    <a:pt x="794830" y="3252422"/>
                    <a:pt x="740178" y="3257591"/>
                    <a:pt x="704850" y="3263479"/>
                  </a:cubicBezTo>
                  <a:cubicBezTo>
                    <a:pt x="696866" y="3264810"/>
                    <a:pt x="688975" y="3266654"/>
                    <a:pt x="681038" y="3268241"/>
                  </a:cubicBezTo>
                  <a:lnTo>
                    <a:pt x="595313" y="3263479"/>
                  </a:lnTo>
                  <a:cubicBezTo>
                    <a:pt x="577820" y="3262273"/>
                    <a:pt x="560373" y="3260461"/>
                    <a:pt x="542925" y="3258716"/>
                  </a:cubicBezTo>
                  <a:cubicBezTo>
                    <a:pt x="528621" y="3257286"/>
                    <a:pt x="514416" y="3254751"/>
                    <a:pt x="500063" y="3253954"/>
                  </a:cubicBezTo>
                  <a:cubicBezTo>
                    <a:pt x="457237" y="3251575"/>
                    <a:pt x="414338" y="3250779"/>
                    <a:pt x="371475" y="3249191"/>
                  </a:cubicBezTo>
                  <a:cubicBezTo>
                    <a:pt x="337013" y="3237704"/>
                    <a:pt x="369958" y="3247435"/>
                    <a:pt x="300038" y="3239666"/>
                  </a:cubicBezTo>
                  <a:cubicBezTo>
                    <a:pt x="290441" y="3238600"/>
                    <a:pt x="280988" y="3236491"/>
                    <a:pt x="271463" y="3234904"/>
                  </a:cubicBezTo>
                  <a:cubicBezTo>
                    <a:pt x="261938" y="3231729"/>
                    <a:pt x="248457" y="3233733"/>
                    <a:pt x="242888" y="3225379"/>
                  </a:cubicBezTo>
                  <a:lnTo>
                    <a:pt x="223838" y="3196804"/>
                  </a:lnTo>
                  <a:cubicBezTo>
                    <a:pt x="222250" y="3176166"/>
                    <a:pt x="218362" y="3155577"/>
                    <a:pt x="219075" y="3134891"/>
                  </a:cubicBezTo>
                  <a:cubicBezTo>
                    <a:pt x="219957" y="3109309"/>
                    <a:pt x="228600" y="3058691"/>
                    <a:pt x="228600" y="3058691"/>
                  </a:cubicBezTo>
                  <a:cubicBezTo>
                    <a:pt x="227013" y="3014241"/>
                    <a:pt x="223838" y="2969819"/>
                    <a:pt x="223838" y="2925341"/>
                  </a:cubicBezTo>
                  <a:cubicBezTo>
                    <a:pt x="223838" y="2910966"/>
                    <a:pt x="226567" y="2896710"/>
                    <a:pt x="228600" y="2882479"/>
                  </a:cubicBezTo>
                  <a:cubicBezTo>
                    <a:pt x="230614" y="2868380"/>
                    <a:pt x="234661" y="2853475"/>
                    <a:pt x="238125" y="2839616"/>
                  </a:cubicBezTo>
                  <a:cubicBezTo>
                    <a:pt x="232118" y="2791557"/>
                    <a:pt x="237410" y="2813655"/>
                    <a:pt x="223838" y="2772941"/>
                  </a:cubicBezTo>
                  <a:lnTo>
                    <a:pt x="219075" y="2758654"/>
                  </a:lnTo>
                  <a:lnTo>
                    <a:pt x="214313" y="2744366"/>
                  </a:lnTo>
                  <a:cubicBezTo>
                    <a:pt x="215900" y="2733254"/>
                    <a:pt x="218059" y="2722208"/>
                    <a:pt x="219075" y="2711029"/>
                  </a:cubicBezTo>
                  <a:cubicBezTo>
                    <a:pt x="224541" y="2650908"/>
                    <a:pt x="222312" y="2639031"/>
                    <a:pt x="228600" y="2582441"/>
                  </a:cubicBezTo>
                  <a:cubicBezTo>
                    <a:pt x="232678" y="2545741"/>
                    <a:pt x="232215" y="2564366"/>
                    <a:pt x="238125" y="2534816"/>
                  </a:cubicBezTo>
                  <a:cubicBezTo>
                    <a:pt x="243471" y="2508084"/>
                    <a:pt x="244472" y="2491986"/>
                    <a:pt x="247650" y="2463379"/>
                  </a:cubicBezTo>
                  <a:cubicBezTo>
                    <a:pt x="236327" y="2429405"/>
                    <a:pt x="252383" y="2470479"/>
                    <a:pt x="228600" y="2434804"/>
                  </a:cubicBezTo>
                  <a:cubicBezTo>
                    <a:pt x="225815" y="2430627"/>
                    <a:pt x="226083" y="2425006"/>
                    <a:pt x="223838" y="2420516"/>
                  </a:cubicBezTo>
                  <a:cubicBezTo>
                    <a:pt x="221278" y="2415397"/>
                    <a:pt x="217488" y="2410991"/>
                    <a:pt x="214313" y="2406229"/>
                  </a:cubicBezTo>
                  <a:cubicBezTo>
                    <a:pt x="212725" y="2399879"/>
                    <a:pt x="210970" y="2393569"/>
                    <a:pt x="209550" y="2387179"/>
                  </a:cubicBezTo>
                  <a:cubicBezTo>
                    <a:pt x="207794" y="2379277"/>
                    <a:pt x="206918" y="2371176"/>
                    <a:pt x="204788" y="2363366"/>
                  </a:cubicBezTo>
                  <a:cubicBezTo>
                    <a:pt x="202146" y="2353680"/>
                    <a:pt x="200832" y="2343145"/>
                    <a:pt x="195263" y="2334791"/>
                  </a:cubicBezTo>
                  <a:cubicBezTo>
                    <a:pt x="184828" y="2319138"/>
                    <a:pt x="185904" y="2323468"/>
                    <a:pt x="180975" y="2306216"/>
                  </a:cubicBezTo>
                  <a:cubicBezTo>
                    <a:pt x="179177" y="2299922"/>
                    <a:pt x="177633" y="2293556"/>
                    <a:pt x="176213" y="2287166"/>
                  </a:cubicBezTo>
                  <a:cubicBezTo>
                    <a:pt x="172253" y="2269346"/>
                    <a:pt x="171033" y="2248649"/>
                    <a:pt x="157163" y="2234779"/>
                  </a:cubicBezTo>
                  <a:cubicBezTo>
                    <a:pt x="153115" y="2230732"/>
                    <a:pt x="148136" y="2227509"/>
                    <a:pt x="142875" y="2225254"/>
                  </a:cubicBezTo>
                  <a:cubicBezTo>
                    <a:pt x="136859" y="2222676"/>
                    <a:pt x="130175" y="2222079"/>
                    <a:pt x="123825" y="2220491"/>
                  </a:cubicBezTo>
                  <a:cubicBezTo>
                    <a:pt x="120650" y="2215729"/>
                    <a:pt x="116860" y="2211323"/>
                    <a:pt x="114300" y="2206204"/>
                  </a:cubicBezTo>
                  <a:cubicBezTo>
                    <a:pt x="112055" y="2201714"/>
                    <a:pt x="111976" y="2196304"/>
                    <a:pt x="109538" y="2191916"/>
                  </a:cubicBezTo>
                  <a:cubicBezTo>
                    <a:pt x="82242" y="2142781"/>
                    <a:pt x="96504" y="2181385"/>
                    <a:pt x="85725" y="2149054"/>
                  </a:cubicBezTo>
                  <a:cubicBezTo>
                    <a:pt x="87313" y="2123654"/>
                    <a:pt x="90488" y="2098304"/>
                    <a:pt x="90488" y="2072854"/>
                  </a:cubicBezTo>
                  <a:cubicBezTo>
                    <a:pt x="90488" y="2067834"/>
                    <a:pt x="88861" y="2062486"/>
                    <a:pt x="85725" y="2058566"/>
                  </a:cubicBezTo>
                  <a:cubicBezTo>
                    <a:pt x="82149" y="2054097"/>
                    <a:pt x="76200" y="2052216"/>
                    <a:pt x="71438" y="2049041"/>
                  </a:cubicBezTo>
                  <a:cubicBezTo>
                    <a:pt x="68263" y="2044279"/>
                    <a:pt x="65960" y="2038801"/>
                    <a:pt x="61913" y="2034754"/>
                  </a:cubicBezTo>
                  <a:cubicBezTo>
                    <a:pt x="57865" y="2030707"/>
                    <a:pt x="50659" y="2030083"/>
                    <a:pt x="47625" y="2025229"/>
                  </a:cubicBezTo>
                  <a:cubicBezTo>
                    <a:pt x="47620" y="2025221"/>
                    <a:pt x="35721" y="1989514"/>
                    <a:pt x="33338" y="1982366"/>
                  </a:cubicBezTo>
                  <a:cubicBezTo>
                    <a:pt x="31751" y="1977604"/>
                    <a:pt x="31360" y="1972256"/>
                    <a:pt x="28575" y="1968079"/>
                  </a:cubicBezTo>
                  <a:lnTo>
                    <a:pt x="9525" y="1939504"/>
                  </a:lnTo>
                  <a:cubicBezTo>
                    <a:pt x="5358" y="1922833"/>
                    <a:pt x="0" y="1904176"/>
                    <a:pt x="0" y="1887116"/>
                  </a:cubicBezTo>
                  <a:cubicBezTo>
                    <a:pt x="0" y="1866418"/>
                    <a:pt x="2196" y="1845742"/>
                    <a:pt x="4763" y="1825204"/>
                  </a:cubicBezTo>
                  <a:cubicBezTo>
                    <a:pt x="5386" y="1820223"/>
                    <a:pt x="8146" y="1815743"/>
                    <a:pt x="9525" y="1810916"/>
                  </a:cubicBezTo>
                  <a:cubicBezTo>
                    <a:pt x="23916" y="1760546"/>
                    <a:pt x="1185" y="1831177"/>
                    <a:pt x="23813" y="1763291"/>
                  </a:cubicBezTo>
                  <a:lnTo>
                    <a:pt x="33338" y="1734716"/>
                  </a:lnTo>
                  <a:lnTo>
                    <a:pt x="38100" y="1720429"/>
                  </a:lnTo>
                  <a:cubicBezTo>
                    <a:pt x="44129" y="1702342"/>
                    <a:pt x="47346" y="1685596"/>
                    <a:pt x="71438" y="1677566"/>
                  </a:cubicBezTo>
                  <a:lnTo>
                    <a:pt x="85725" y="1672804"/>
                  </a:lnTo>
                  <a:cubicBezTo>
                    <a:pt x="88900" y="1668041"/>
                    <a:pt x="90780" y="1662092"/>
                    <a:pt x="95250" y="1658516"/>
                  </a:cubicBezTo>
                  <a:cubicBezTo>
                    <a:pt x="99170" y="1655380"/>
                    <a:pt x="105048" y="1655999"/>
                    <a:pt x="109538" y="1653754"/>
                  </a:cubicBezTo>
                  <a:cubicBezTo>
                    <a:pt x="114657" y="1651194"/>
                    <a:pt x="118706" y="1646789"/>
                    <a:pt x="123825" y="1644229"/>
                  </a:cubicBezTo>
                  <a:cubicBezTo>
                    <a:pt x="128315" y="1641984"/>
                    <a:pt x="133623" y="1641711"/>
                    <a:pt x="138113" y="1639466"/>
                  </a:cubicBezTo>
                  <a:cubicBezTo>
                    <a:pt x="143232" y="1636906"/>
                    <a:pt x="147281" y="1632501"/>
                    <a:pt x="152400" y="1629941"/>
                  </a:cubicBezTo>
                  <a:cubicBezTo>
                    <a:pt x="167080" y="1622601"/>
                    <a:pt x="191662" y="1622057"/>
                    <a:pt x="204788" y="1620416"/>
                  </a:cubicBezTo>
                  <a:cubicBezTo>
                    <a:pt x="206375" y="1615654"/>
                    <a:pt x="207305" y="1610619"/>
                    <a:pt x="209550" y="1606129"/>
                  </a:cubicBezTo>
                  <a:cubicBezTo>
                    <a:pt x="215447" y="1594335"/>
                    <a:pt x="221116" y="1587759"/>
                    <a:pt x="233363" y="1582316"/>
                  </a:cubicBezTo>
                  <a:cubicBezTo>
                    <a:pt x="242538" y="1578238"/>
                    <a:pt x="261938" y="1572791"/>
                    <a:pt x="261938" y="1572791"/>
                  </a:cubicBezTo>
                  <a:cubicBezTo>
                    <a:pt x="263525" y="1568029"/>
                    <a:pt x="265321" y="1563331"/>
                    <a:pt x="266700" y="1558504"/>
                  </a:cubicBezTo>
                  <a:cubicBezTo>
                    <a:pt x="268498" y="1552210"/>
                    <a:pt x="268536" y="1545308"/>
                    <a:pt x="271463" y="1539454"/>
                  </a:cubicBezTo>
                  <a:cubicBezTo>
                    <a:pt x="279047" y="1524285"/>
                    <a:pt x="291362" y="1507789"/>
                    <a:pt x="304800" y="1496591"/>
                  </a:cubicBezTo>
                  <a:cubicBezTo>
                    <a:pt x="309197" y="1492927"/>
                    <a:pt x="314325" y="1490241"/>
                    <a:pt x="319088" y="1487066"/>
                  </a:cubicBezTo>
                  <a:cubicBezTo>
                    <a:pt x="353216" y="1435874"/>
                    <a:pt x="322662" y="1473768"/>
                    <a:pt x="352425" y="1448966"/>
                  </a:cubicBezTo>
                  <a:cubicBezTo>
                    <a:pt x="357599" y="1444654"/>
                    <a:pt x="361109" y="1438415"/>
                    <a:pt x="366713" y="1434679"/>
                  </a:cubicBezTo>
                  <a:cubicBezTo>
                    <a:pt x="370890" y="1431894"/>
                    <a:pt x="376510" y="1432161"/>
                    <a:pt x="381000" y="1429916"/>
                  </a:cubicBezTo>
                  <a:cubicBezTo>
                    <a:pt x="386120" y="1427356"/>
                    <a:pt x="390525" y="1423566"/>
                    <a:pt x="395288" y="1420391"/>
                  </a:cubicBezTo>
                  <a:cubicBezTo>
                    <a:pt x="398463" y="1415629"/>
                    <a:pt x="402488" y="1411334"/>
                    <a:pt x="404813" y="1406104"/>
                  </a:cubicBezTo>
                  <a:cubicBezTo>
                    <a:pt x="408891" y="1396929"/>
                    <a:pt x="411163" y="1387054"/>
                    <a:pt x="414338" y="1377529"/>
                  </a:cubicBezTo>
                  <a:cubicBezTo>
                    <a:pt x="415925" y="1372766"/>
                    <a:pt x="416315" y="1367418"/>
                    <a:pt x="419100" y="1363241"/>
                  </a:cubicBezTo>
                  <a:lnTo>
                    <a:pt x="428625" y="1348954"/>
                  </a:lnTo>
                  <a:cubicBezTo>
                    <a:pt x="426030" y="1341168"/>
                    <a:pt x="422114" y="1325239"/>
                    <a:pt x="414338" y="1320379"/>
                  </a:cubicBezTo>
                  <a:cubicBezTo>
                    <a:pt x="405824" y="1315058"/>
                    <a:pt x="395288" y="1314029"/>
                    <a:pt x="385763" y="1310854"/>
                  </a:cubicBezTo>
                  <a:lnTo>
                    <a:pt x="371475" y="1306091"/>
                  </a:lnTo>
                  <a:lnTo>
                    <a:pt x="357188" y="1301329"/>
                  </a:lnTo>
                  <a:cubicBezTo>
                    <a:pt x="352425" y="1298154"/>
                    <a:pt x="346476" y="1296274"/>
                    <a:pt x="342900" y="1291804"/>
                  </a:cubicBezTo>
                  <a:cubicBezTo>
                    <a:pt x="339764" y="1287884"/>
                    <a:pt x="340383" y="1282006"/>
                    <a:pt x="338138" y="1277516"/>
                  </a:cubicBezTo>
                  <a:cubicBezTo>
                    <a:pt x="330201" y="1261642"/>
                    <a:pt x="328612" y="1263228"/>
                    <a:pt x="314325" y="1253704"/>
                  </a:cubicBezTo>
                  <a:lnTo>
                    <a:pt x="285750" y="1210841"/>
                  </a:lnTo>
                  <a:lnTo>
                    <a:pt x="276225" y="1196554"/>
                  </a:lnTo>
                  <a:lnTo>
                    <a:pt x="266700" y="1182266"/>
                  </a:lnTo>
                  <a:lnTo>
                    <a:pt x="252413" y="1139404"/>
                  </a:lnTo>
                  <a:lnTo>
                    <a:pt x="247650" y="1125116"/>
                  </a:lnTo>
                  <a:cubicBezTo>
                    <a:pt x="246063" y="1109241"/>
                    <a:pt x="245144" y="1093285"/>
                    <a:pt x="242888" y="1077491"/>
                  </a:cubicBezTo>
                  <a:cubicBezTo>
                    <a:pt x="241394" y="1067031"/>
                    <a:pt x="236754" y="1054328"/>
                    <a:pt x="233363" y="1044154"/>
                  </a:cubicBezTo>
                  <a:cubicBezTo>
                    <a:pt x="234950" y="1026691"/>
                    <a:pt x="238125" y="1009301"/>
                    <a:pt x="238125" y="991766"/>
                  </a:cubicBezTo>
                  <a:cubicBezTo>
                    <a:pt x="238125" y="978967"/>
                    <a:pt x="233363" y="966465"/>
                    <a:pt x="233363" y="953666"/>
                  </a:cubicBezTo>
                  <a:cubicBezTo>
                    <a:pt x="233363" y="900939"/>
                    <a:pt x="236677" y="909972"/>
                    <a:pt x="242888" y="872704"/>
                  </a:cubicBezTo>
                  <a:cubicBezTo>
                    <a:pt x="251131" y="823244"/>
                    <a:pt x="242256" y="855545"/>
                    <a:pt x="257175" y="810791"/>
                  </a:cubicBezTo>
                  <a:lnTo>
                    <a:pt x="261938" y="796504"/>
                  </a:lnTo>
                  <a:cubicBezTo>
                    <a:pt x="258763" y="786979"/>
                    <a:pt x="257982" y="776283"/>
                    <a:pt x="252413" y="767929"/>
                  </a:cubicBezTo>
                  <a:cubicBezTo>
                    <a:pt x="240103" y="749464"/>
                    <a:pt x="244698" y="759071"/>
                    <a:pt x="238125" y="739354"/>
                  </a:cubicBezTo>
                  <a:cubicBezTo>
                    <a:pt x="234933" y="720197"/>
                    <a:pt x="237231" y="709884"/>
                    <a:pt x="223838" y="696491"/>
                  </a:cubicBezTo>
                  <a:cubicBezTo>
                    <a:pt x="219791" y="692444"/>
                    <a:pt x="214313" y="690141"/>
                    <a:pt x="209550" y="686966"/>
                  </a:cubicBezTo>
                  <a:cubicBezTo>
                    <a:pt x="207963" y="682204"/>
                    <a:pt x="207033" y="677169"/>
                    <a:pt x="204788" y="672679"/>
                  </a:cubicBezTo>
                  <a:cubicBezTo>
                    <a:pt x="202228" y="667559"/>
                    <a:pt x="196204" y="664037"/>
                    <a:pt x="195263" y="658391"/>
                  </a:cubicBezTo>
                  <a:cubicBezTo>
                    <a:pt x="193767" y="649414"/>
                    <a:pt x="206440" y="636035"/>
                    <a:pt x="209550" y="629816"/>
                  </a:cubicBezTo>
                  <a:cubicBezTo>
                    <a:pt x="217296" y="614324"/>
                    <a:pt x="210191" y="614889"/>
                    <a:pt x="223838" y="601241"/>
                  </a:cubicBezTo>
                  <a:cubicBezTo>
                    <a:pt x="227885" y="597194"/>
                    <a:pt x="233363" y="594891"/>
                    <a:pt x="238125" y="591716"/>
                  </a:cubicBezTo>
                  <a:cubicBezTo>
                    <a:pt x="239713" y="586954"/>
                    <a:pt x="239752" y="581349"/>
                    <a:pt x="242888" y="577429"/>
                  </a:cubicBezTo>
                  <a:cubicBezTo>
                    <a:pt x="246464" y="572960"/>
                    <a:pt x="252778" y="571568"/>
                    <a:pt x="257175" y="567904"/>
                  </a:cubicBezTo>
                  <a:cubicBezTo>
                    <a:pt x="262349" y="563592"/>
                    <a:pt x="266289" y="557928"/>
                    <a:pt x="271463" y="553616"/>
                  </a:cubicBezTo>
                  <a:cubicBezTo>
                    <a:pt x="288839" y="539135"/>
                    <a:pt x="284662" y="549573"/>
                    <a:pt x="300038" y="529804"/>
                  </a:cubicBezTo>
                  <a:cubicBezTo>
                    <a:pt x="307066" y="520768"/>
                    <a:pt x="312738" y="510754"/>
                    <a:pt x="319088" y="501229"/>
                  </a:cubicBezTo>
                  <a:lnTo>
                    <a:pt x="328613" y="486941"/>
                  </a:lnTo>
                  <a:cubicBezTo>
                    <a:pt x="331788" y="477416"/>
                    <a:pt x="337304" y="468372"/>
                    <a:pt x="338138" y="458366"/>
                  </a:cubicBezTo>
                  <a:cubicBezTo>
                    <a:pt x="339203" y="445586"/>
                    <a:pt x="337935" y="406385"/>
                    <a:pt x="347663" y="386929"/>
                  </a:cubicBezTo>
                  <a:cubicBezTo>
                    <a:pt x="350223" y="381809"/>
                    <a:pt x="354013" y="377404"/>
                    <a:pt x="357188" y="372641"/>
                  </a:cubicBezTo>
                  <a:lnTo>
                    <a:pt x="366713" y="344066"/>
                  </a:lnTo>
                  <a:cubicBezTo>
                    <a:pt x="368300" y="339304"/>
                    <a:pt x="368691" y="333956"/>
                    <a:pt x="371475" y="329779"/>
                  </a:cubicBezTo>
                  <a:lnTo>
                    <a:pt x="381000" y="315491"/>
                  </a:lnTo>
                  <a:cubicBezTo>
                    <a:pt x="382588" y="305966"/>
                    <a:pt x="383869" y="296385"/>
                    <a:pt x="385763" y="286916"/>
                  </a:cubicBezTo>
                  <a:cubicBezTo>
                    <a:pt x="387047" y="280498"/>
                    <a:pt x="390525" y="274411"/>
                    <a:pt x="390525" y="267866"/>
                  </a:cubicBezTo>
                  <a:cubicBezTo>
                    <a:pt x="390525" y="256641"/>
                    <a:pt x="387350" y="245641"/>
                    <a:pt x="385763" y="234529"/>
                  </a:cubicBezTo>
                  <a:cubicBezTo>
                    <a:pt x="387593" y="223550"/>
                    <a:pt x="389425" y="203392"/>
                    <a:pt x="395288" y="191666"/>
                  </a:cubicBezTo>
                  <a:cubicBezTo>
                    <a:pt x="397848" y="186547"/>
                    <a:pt x="401638" y="182141"/>
                    <a:pt x="404813" y="177379"/>
                  </a:cubicBezTo>
                  <a:lnTo>
                    <a:pt x="414338" y="148804"/>
                  </a:lnTo>
                  <a:lnTo>
                    <a:pt x="419100" y="134516"/>
                  </a:lnTo>
                  <a:cubicBezTo>
                    <a:pt x="412718" y="77077"/>
                    <a:pt x="410165" y="108640"/>
                    <a:pt x="419100" y="77366"/>
                  </a:cubicBezTo>
                  <a:cubicBezTo>
                    <a:pt x="422840" y="64275"/>
                    <a:pt x="422341" y="53695"/>
                    <a:pt x="433388" y="44029"/>
                  </a:cubicBezTo>
                  <a:cubicBezTo>
                    <a:pt x="456115" y="24143"/>
                    <a:pt x="463559" y="24447"/>
                    <a:pt x="490538" y="15454"/>
                  </a:cubicBezTo>
                  <a:lnTo>
                    <a:pt x="504825" y="10691"/>
                  </a:lnTo>
                  <a:lnTo>
                    <a:pt x="519113" y="5929"/>
                  </a:lnTo>
                  <a:cubicBezTo>
                    <a:pt x="523875" y="7516"/>
                    <a:pt x="528380" y="10691"/>
                    <a:pt x="533400" y="10691"/>
                  </a:cubicBezTo>
                  <a:cubicBezTo>
                    <a:pt x="562723" y="10691"/>
                    <a:pt x="532912" y="-13365"/>
                    <a:pt x="581025" y="10691"/>
                  </a:cubicBezTo>
                  <a:cubicBezTo>
                    <a:pt x="584200" y="12278"/>
                    <a:pt x="556419" y="372"/>
                    <a:pt x="561975" y="1166"/>
                  </a:cubicBez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88900" dist="127000" dir="480000" algn="t" rotWithShape="0">
                <a:prstClr val="black">
                  <a:alpha val="21000"/>
                </a:prst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5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6750" y="381000"/>
              <a:ext cx="3086100" cy="3448050"/>
            </a:xfrm>
            <a:prstGeom prst="rect">
              <a:avLst/>
            </a:prstGeom>
            <a:extLst>
              <a:ext uri="{53640926-AAD7-44d8-BBD7-CCE9431645EC}">
                <a14:shadowObscured xmlns:a14="http://schemas.microsoft.com/office/drawing/2010/main" val="1"/>
              </a:ext>
            </a:extLst>
          </p:spPr>
        </p:pic>
      </p:grpSp>
      <p:grpSp>
        <p:nvGrpSpPr>
          <p:cNvPr id="86" name="Group 85"/>
          <p:cNvGrpSpPr/>
          <p:nvPr/>
        </p:nvGrpSpPr>
        <p:grpSpPr>
          <a:xfrm flipH="1">
            <a:off x="5682881" y="1368874"/>
            <a:ext cx="3119495" cy="3448050"/>
            <a:chOff x="4476750" y="381000"/>
            <a:chExt cx="3119495" cy="3448050"/>
          </a:xfrm>
        </p:grpSpPr>
        <p:sp>
          <p:nvSpPr>
            <p:cNvPr id="87" name="Freeform 86"/>
            <p:cNvSpPr/>
            <p:nvPr/>
          </p:nvSpPr>
          <p:spPr bwMode="auto">
            <a:xfrm>
              <a:off x="5457827" y="413172"/>
              <a:ext cx="2138418" cy="3253954"/>
            </a:xfrm>
            <a:custGeom>
              <a:avLst/>
              <a:gdLst>
                <a:gd name="connsiteX0" fmla="*/ 561975 w 2138418"/>
                <a:gd name="connsiteY0" fmla="*/ 1166 h 3268241"/>
                <a:gd name="connsiteX1" fmla="*/ 614363 w 2138418"/>
                <a:gd name="connsiteY1" fmla="*/ 15454 h 3268241"/>
                <a:gd name="connsiteX2" fmla="*/ 642938 w 2138418"/>
                <a:gd name="connsiteY2" fmla="*/ 24979 h 3268241"/>
                <a:gd name="connsiteX3" fmla="*/ 657225 w 2138418"/>
                <a:gd name="connsiteY3" fmla="*/ 34504 h 3268241"/>
                <a:gd name="connsiteX4" fmla="*/ 666750 w 2138418"/>
                <a:gd name="connsiteY4" fmla="*/ 48791 h 3268241"/>
                <a:gd name="connsiteX5" fmla="*/ 681038 w 2138418"/>
                <a:gd name="connsiteY5" fmla="*/ 96416 h 3268241"/>
                <a:gd name="connsiteX6" fmla="*/ 690563 w 2138418"/>
                <a:gd name="connsiteY6" fmla="*/ 182141 h 3268241"/>
                <a:gd name="connsiteX7" fmla="*/ 700088 w 2138418"/>
                <a:gd name="connsiteY7" fmla="*/ 248816 h 3268241"/>
                <a:gd name="connsiteX8" fmla="*/ 704850 w 2138418"/>
                <a:gd name="connsiteY8" fmla="*/ 263104 h 3268241"/>
                <a:gd name="connsiteX9" fmla="*/ 719138 w 2138418"/>
                <a:gd name="connsiteY9" fmla="*/ 320254 h 3268241"/>
                <a:gd name="connsiteX10" fmla="*/ 723900 w 2138418"/>
                <a:gd name="connsiteY10" fmla="*/ 334541 h 3268241"/>
                <a:gd name="connsiteX11" fmla="*/ 733425 w 2138418"/>
                <a:gd name="connsiteY11" fmla="*/ 348829 h 3268241"/>
                <a:gd name="connsiteX12" fmla="*/ 742950 w 2138418"/>
                <a:gd name="connsiteY12" fmla="*/ 377404 h 3268241"/>
                <a:gd name="connsiteX13" fmla="*/ 752475 w 2138418"/>
                <a:gd name="connsiteY13" fmla="*/ 405979 h 3268241"/>
                <a:gd name="connsiteX14" fmla="*/ 757238 w 2138418"/>
                <a:gd name="connsiteY14" fmla="*/ 420266 h 3268241"/>
                <a:gd name="connsiteX15" fmla="*/ 766763 w 2138418"/>
                <a:gd name="connsiteY15" fmla="*/ 434554 h 3268241"/>
                <a:gd name="connsiteX16" fmla="*/ 795338 w 2138418"/>
                <a:gd name="connsiteY16" fmla="*/ 491704 h 3268241"/>
                <a:gd name="connsiteX17" fmla="*/ 804863 w 2138418"/>
                <a:gd name="connsiteY17" fmla="*/ 505991 h 3268241"/>
                <a:gd name="connsiteX18" fmla="*/ 819150 w 2138418"/>
                <a:gd name="connsiteY18" fmla="*/ 515516 h 3268241"/>
                <a:gd name="connsiteX19" fmla="*/ 838200 w 2138418"/>
                <a:gd name="connsiteY19" fmla="*/ 539329 h 3268241"/>
                <a:gd name="connsiteX20" fmla="*/ 847725 w 2138418"/>
                <a:gd name="connsiteY20" fmla="*/ 553616 h 3268241"/>
                <a:gd name="connsiteX21" fmla="*/ 890588 w 2138418"/>
                <a:gd name="connsiteY21" fmla="*/ 591716 h 3268241"/>
                <a:gd name="connsiteX22" fmla="*/ 900113 w 2138418"/>
                <a:gd name="connsiteY22" fmla="*/ 606004 h 3268241"/>
                <a:gd name="connsiteX23" fmla="*/ 914400 w 2138418"/>
                <a:gd name="connsiteY23" fmla="*/ 615529 h 3268241"/>
                <a:gd name="connsiteX24" fmla="*/ 909638 w 2138418"/>
                <a:gd name="connsiteY24" fmla="*/ 639341 h 3268241"/>
                <a:gd name="connsiteX25" fmla="*/ 895350 w 2138418"/>
                <a:gd name="connsiteY25" fmla="*/ 682204 h 3268241"/>
                <a:gd name="connsiteX26" fmla="*/ 885825 w 2138418"/>
                <a:gd name="connsiteY26" fmla="*/ 710779 h 3268241"/>
                <a:gd name="connsiteX27" fmla="*/ 876300 w 2138418"/>
                <a:gd name="connsiteY27" fmla="*/ 725066 h 3268241"/>
                <a:gd name="connsiteX28" fmla="*/ 857250 w 2138418"/>
                <a:gd name="connsiteY28" fmla="*/ 748879 h 3268241"/>
                <a:gd name="connsiteX29" fmla="*/ 852488 w 2138418"/>
                <a:gd name="connsiteY29" fmla="*/ 763166 h 3268241"/>
                <a:gd name="connsiteX30" fmla="*/ 838200 w 2138418"/>
                <a:gd name="connsiteY30" fmla="*/ 791741 h 3268241"/>
                <a:gd name="connsiteX31" fmla="*/ 852488 w 2138418"/>
                <a:gd name="connsiteY31" fmla="*/ 844129 h 3268241"/>
                <a:gd name="connsiteX32" fmla="*/ 885825 w 2138418"/>
                <a:gd name="connsiteY32" fmla="*/ 853654 h 3268241"/>
                <a:gd name="connsiteX33" fmla="*/ 914400 w 2138418"/>
                <a:gd name="connsiteY33" fmla="*/ 863179 h 3268241"/>
                <a:gd name="connsiteX34" fmla="*/ 957263 w 2138418"/>
                <a:gd name="connsiteY34" fmla="*/ 877466 h 3268241"/>
                <a:gd name="connsiteX35" fmla="*/ 985838 w 2138418"/>
                <a:gd name="connsiteY35" fmla="*/ 886991 h 3268241"/>
                <a:gd name="connsiteX36" fmla="*/ 1014413 w 2138418"/>
                <a:gd name="connsiteY36" fmla="*/ 891754 h 3268241"/>
                <a:gd name="connsiteX37" fmla="*/ 1047750 w 2138418"/>
                <a:gd name="connsiteY37" fmla="*/ 886991 h 3268241"/>
                <a:gd name="connsiteX38" fmla="*/ 1076325 w 2138418"/>
                <a:gd name="connsiteY38" fmla="*/ 891754 h 3268241"/>
                <a:gd name="connsiteX39" fmla="*/ 1114425 w 2138418"/>
                <a:gd name="connsiteY39" fmla="*/ 896516 h 3268241"/>
                <a:gd name="connsiteX40" fmla="*/ 1133475 w 2138418"/>
                <a:gd name="connsiteY40" fmla="*/ 901279 h 3268241"/>
                <a:gd name="connsiteX41" fmla="*/ 1166813 w 2138418"/>
                <a:gd name="connsiteY41" fmla="*/ 906041 h 3268241"/>
                <a:gd name="connsiteX42" fmla="*/ 1190625 w 2138418"/>
                <a:gd name="connsiteY42" fmla="*/ 934616 h 3268241"/>
                <a:gd name="connsiteX43" fmla="*/ 1204913 w 2138418"/>
                <a:gd name="connsiteY43" fmla="*/ 948904 h 3268241"/>
                <a:gd name="connsiteX44" fmla="*/ 1209675 w 2138418"/>
                <a:gd name="connsiteY44" fmla="*/ 963191 h 3268241"/>
                <a:gd name="connsiteX45" fmla="*/ 1190625 w 2138418"/>
                <a:gd name="connsiteY45" fmla="*/ 987004 h 3268241"/>
                <a:gd name="connsiteX46" fmla="*/ 1176338 w 2138418"/>
                <a:gd name="connsiteY46" fmla="*/ 1015579 h 3268241"/>
                <a:gd name="connsiteX47" fmla="*/ 1162050 w 2138418"/>
                <a:gd name="connsiteY47" fmla="*/ 1029866 h 3268241"/>
                <a:gd name="connsiteX48" fmla="*/ 1133475 w 2138418"/>
                <a:gd name="connsiteY48" fmla="*/ 1039391 h 3268241"/>
                <a:gd name="connsiteX49" fmla="*/ 1095375 w 2138418"/>
                <a:gd name="connsiteY49" fmla="*/ 1034629 h 3268241"/>
                <a:gd name="connsiteX50" fmla="*/ 1033463 w 2138418"/>
                <a:gd name="connsiteY50" fmla="*/ 1048916 h 3268241"/>
                <a:gd name="connsiteX51" fmla="*/ 1014413 w 2138418"/>
                <a:gd name="connsiteY51" fmla="*/ 1053679 h 3268241"/>
                <a:gd name="connsiteX52" fmla="*/ 976313 w 2138418"/>
                <a:gd name="connsiteY52" fmla="*/ 1048916 h 3268241"/>
                <a:gd name="connsiteX53" fmla="*/ 890588 w 2138418"/>
                <a:gd name="connsiteY53" fmla="*/ 1058441 h 3268241"/>
                <a:gd name="connsiteX54" fmla="*/ 857250 w 2138418"/>
                <a:gd name="connsiteY54" fmla="*/ 1082254 h 3268241"/>
                <a:gd name="connsiteX55" fmla="*/ 847725 w 2138418"/>
                <a:gd name="connsiteY55" fmla="*/ 1125116 h 3268241"/>
                <a:gd name="connsiteX56" fmla="*/ 833438 w 2138418"/>
                <a:gd name="connsiteY56" fmla="*/ 1134641 h 3268241"/>
                <a:gd name="connsiteX57" fmla="*/ 819150 w 2138418"/>
                <a:gd name="connsiteY57" fmla="*/ 1163216 h 3268241"/>
                <a:gd name="connsiteX58" fmla="*/ 814388 w 2138418"/>
                <a:gd name="connsiteY58" fmla="*/ 1177504 h 3268241"/>
                <a:gd name="connsiteX59" fmla="*/ 804863 w 2138418"/>
                <a:gd name="connsiteY59" fmla="*/ 1191791 h 3268241"/>
                <a:gd name="connsiteX60" fmla="*/ 800100 w 2138418"/>
                <a:gd name="connsiteY60" fmla="*/ 1206079 h 3268241"/>
                <a:gd name="connsiteX61" fmla="*/ 781050 w 2138418"/>
                <a:gd name="connsiteY61" fmla="*/ 1234654 h 3268241"/>
                <a:gd name="connsiteX62" fmla="*/ 762000 w 2138418"/>
                <a:gd name="connsiteY62" fmla="*/ 1263229 h 3268241"/>
                <a:gd name="connsiteX63" fmla="*/ 752475 w 2138418"/>
                <a:gd name="connsiteY63" fmla="*/ 1277516 h 3268241"/>
                <a:gd name="connsiteX64" fmla="*/ 738188 w 2138418"/>
                <a:gd name="connsiteY64" fmla="*/ 1287041 h 3268241"/>
                <a:gd name="connsiteX65" fmla="*/ 723900 w 2138418"/>
                <a:gd name="connsiteY65" fmla="*/ 1291804 h 3268241"/>
                <a:gd name="connsiteX66" fmla="*/ 695325 w 2138418"/>
                <a:gd name="connsiteY66" fmla="*/ 1310854 h 3268241"/>
                <a:gd name="connsiteX67" fmla="*/ 681038 w 2138418"/>
                <a:gd name="connsiteY67" fmla="*/ 1320379 h 3268241"/>
                <a:gd name="connsiteX68" fmla="*/ 671513 w 2138418"/>
                <a:gd name="connsiteY68" fmla="*/ 1348954 h 3268241"/>
                <a:gd name="connsiteX69" fmla="*/ 681038 w 2138418"/>
                <a:gd name="connsiteY69" fmla="*/ 1382291 h 3268241"/>
                <a:gd name="connsiteX70" fmla="*/ 690563 w 2138418"/>
                <a:gd name="connsiteY70" fmla="*/ 1396579 h 3268241"/>
                <a:gd name="connsiteX71" fmla="*/ 719138 w 2138418"/>
                <a:gd name="connsiteY71" fmla="*/ 1415629 h 3268241"/>
                <a:gd name="connsiteX72" fmla="*/ 733425 w 2138418"/>
                <a:gd name="connsiteY72" fmla="*/ 1425154 h 3268241"/>
                <a:gd name="connsiteX73" fmla="*/ 742950 w 2138418"/>
                <a:gd name="connsiteY73" fmla="*/ 1439441 h 3268241"/>
                <a:gd name="connsiteX74" fmla="*/ 762000 w 2138418"/>
                <a:gd name="connsiteY74" fmla="*/ 1453729 h 3268241"/>
                <a:gd name="connsiteX75" fmla="*/ 804863 w 2138418"/>
                <a:gd name="connsiteY75" fmla="*/ 1477541 h 3268241"/>
                <a:gd name="connsiteX76" fmla="*/ 833438 w 2138418"/>
                <a:gd name="connsiteY76" fmla="*/ 1496591 h 3268241"/>
                <a:gd name="connsiteX77" fmla="*/ 852488 w 2138418"/>
                <a:gd name="connsiteY77" fmla="*/ 1529929 h 3268241"/>
                <a:gd name="connsiteX78" fmla="*/ 862013 w 2138418"/>
                <a:gd name="connsiteY78" fmla="*/ 1544216 h 3268241"/>
                <a:gd name="connsiteX79" fmla="*/ 876300 w 2138418"/>
                <a:gd name="connsiteY79" fmla="*/ 1548979 h 3268241"/>
                <a:gd name="connsiteX80" fmla="*/ 914400 w 2138418"/>
                <a:gd name="connsiteY80" fmla="*/ 1553741 h 3268241"/>
                <a:gd name="connsiteX81" fmla="*/ 928688 w 2138418"/>
                <a:gd name="connsiteY81" fmla="*/ 1548979 h 3268241"/>
                <a:gd name="connsiteX82" fmla="*/ 942975 w 2138418"/>
                <a:gd name="connsiteY82" fmla="*/ 1553741 h 3268241"/>
                <a:gd name="connsiteX83" fmla="*/ 990600 w 2138418"/>
                <a:gd name="connsiteY83" fmla="*/ 1568029 h 3268241"/>
                <a:gd name="connsiteX84" fmla="*/ 1004888 w 2138418"/>
                <a:gd name="connsiteY84" fmla="*/ 1577554 h 3268241"/>
                <a:gd name="connsiteX85" fmla="*/ 1014413 w 2138418"/>
                <a:gd name="connsiteY85" fmla="*/ 1591841 h 3268241"/>
                <a:gd name="connsiteX86" fmla="*/ 1042988 w 2138418"/>
                <a:gd name="connsiteY86" fmla="*/ 1601366 h 3268241"/>
                <a:gd name="connsiteX87" fmla="*/ 1071563 w 2138418"/>
                <a:gd name="connsiteY87" fmla="*/ 1591841 h 3268241"/>
                <a:gd name="connsiteX88" fmla="*/ 1109663 w 2138418"/>
                <a:gd name="connsiteY88" fmla="*/ 1582316 h 3268241"/>
                <a:gd name="connsiteX89" fmla="*/ 1176338 w 2138418"/>
                <a:gd name="connsiteY89" fmla="*/ 1596604 h 3268241"/>
                <a:gd name="connsiteX90" fmla="*/ 1204913 w 2138418"/>
                <a:gd name="connsiteY90" fmla="*/ 1606129 h 3268241"/>
                <a:gd name="connsiteX91" fmla="*/ 1219200 w 2138418"/>
                <a:gd name="connsiteY91" fmla="*/ 1601366 h 3268241"/>
                <a:gd name="connsiteX92" fmla="*/ 1271588 w 2138418"/>
                <a:gd name="connsiteY92" fmla="*/ 1615654 h 3268241"/>
                <a:gd name="connsiteX93" fmla="*/ 1285875 w 2138418"/>
                <a:gd name="connsiteY93" fmla="*/ 1620416 h 3268241"/>
                <a:gd name="connsiteX94" fmla="*/ 1300163 w 2138418"/>
                <a:gd name="connsiteY94" fmla="*/ 1629941 h 3268241"/>
                <a:gd name="connsiteX95" fmla="*/ 1314450 w 2138418"/>
                <a:gd name="connsiteY95" fmla="*/ 1644229 h 3268241"/>
                <a:gd name="connsiteX96" fmla="*/ 1343025 w 2138418"/>
                <a:gd name="connsiteY96" fmla="*/ 1653754 h 3268241"/>
                <a:gd name="connsiteX97" fmla="*/ 1366838 w 2138418"/>
                <a:gd name="connsiteY97" fmla="*/ 1648991 h 3268241"/>
                <a:gd name="connsiteX98" fmla="*/ 1381125 w 2138418"/>
                <a:gd name="connsiteY98" fmla="*/ 1653754 h 3268241"/>
                <a:gd name="connsiteX99" fmla="*/ 1385888 w 2138418"/>
                <a:gd name="connsiteY99" fmla="*/ 1639466 h 3268241"/>
                <a:gd name="connsiteX100" fmla="*/ 1400175 w 2138418"/>
                <a:gd name="connsiteY100" fmla="*/ 1648991 h 3268241"/>
                <a:gd name="connsiteX101" fmla="*/ 1452563 w 2138418"/>
                <a:gd name="connsiteY101" fmla="*/ 1658516 h 3268241"/>
                <a:gd name="connsiteX102" fmla="*/ 1471613 w 2138418"/>
                <a:gd name="connsiteY102" fmla="*/ 1663279 h 3268241"/>
                <a:gd name="connsiteX103" fmla="*/ 1514475 w 2138418"/>
                <a:gd name="connsiteY103" fmla="*/ 1668041 h 3268241"/>
                <a:gd name="connsiteX104" fmla="*/ 1557338 w 2138418"/>
                <a:gd name="connsiteY104" fmla="*/ 1677566 h 3268241"/>
                <a:gd name="connsiteX105" fmla="*/ 1585913 w 2138418"/>
                <a:gd name="connsiteY105" fmla="*/ 1682329 h 3268241"/>
                <a:gd name="connsiteX106" fmla="*/ 1600200 w 2138418"/>
                <a:gd name="connsiteY106" fmla="*/ 1687091 h 3268241"/>
                <a:gd name="connsiteX107" fmla="*/ 1638300 w 2138418"/>
                <a:gd name="connsiteY107" fmla="*/ 1691854 h 3268241"/>
                <a:gd name="connsiteX108" fmla="*/ 1652588 w 2138418"/>
                <a:gd name="connsiteY108" fmla="*/ 1696616 h 3268241"/>
                <a:gd name="connsiteX109" fmla="*/ 1671638 w 2138418"/>
                <a:gd name="connsiteY109" fmla="*/ 1701379 h 3268241"/>
                <a:gd name="connsiteX110" fmla="*/ 1728788 w 2138418"/>
                <a:gd name="connsiteY110" fmla="*/ 1729954 h 3268241"/>
                <a:gd name="connsiteX111" fmla="*/ 1852613 w 2138418"/>
                <a:gd name="connsiteY111" fmla="*/ 1744241 h 3268241"/>
                <a:gd name="connsiteX112" fmla="*/ 1933575 w 2138418"/>
                <a:gd name="connsiteY112" fmla="*/ 1734716 h 3268241"/>
                <a:gd name="connsiteX113" fmla="*/ 2009775 w 2138418"/>
                <a:gd name="connsiteY113" fmla="*/ 1725191 h 3268241"/>
                <a:gd name="connsiteX114" fmla="*/ 2024063 w 2138418"/>
                <a:gd name="connsiteY114" fmla="*/ 1729954 h 3268241"/>
                <a:gd name="connsiteX115" fmla="*/ 2062163 w 2138418"/>
                <a:gd name="connsiteY115" fmla="*/ 1739479 h 3268241"/>
                <a:gd name="connsiteX116" fmla="*/ 2090738 w 2138418"/>
                <a:gd name="connsiteY116" fmla="*/ 1753766 h 3268241"/>
                <a:gd name="connsiteX117" fmla="*/ 2109788 w 2138418"/>
                <a:gd name="connsiteY117" fmla="*/ 1777579 h 3268241"/>
                <a:gd name="connsiteX118" fmla="*/ 2128838 w 2138418"/>
                <a:gd name="connsiteY118" fmla="*/ 1806154 h 3268241"/>
                <a:gd name="connsiteX119" fmla="*/ 2138363 w 2138418"/>
                <a:gd name="connsiteY119" fmla="*/ 1839491 h 3268241"/>
                <a:gd name="connsiteX120" fmla="*/ 2133600 w 2138418"/>
                <a:gd name="connsiteY120" fmla="*/ 1853779 h 3268241"/>
                <a:gd name="connsiteX121" fmla="*/ 2138363 w 2138418"/>
                <a:gd name="connsiteY121" fmla="*/ 1868066 h 3268241"/>
                <a:gd name="connsiteX122" fmla="*/ 2128838 w 2138418"/>
                <a:gd name="connsiteY122" fmla="*/ 1896641 h 3268241"/>
                <a:gd name="connsiteX123" fmla="*/ 2119313 w 2138418"/>
                <a:gd name="connsiteY123" fmla="*/ 1929979 h 3268241"/>
                <a:gd name="connsiteX124" fmla="*/ 2114550 w 2138418"/>
                <a:gd name="connsiteY124" fmla="*/ 1944266 h 3268241"/>
                <a:gd name="connsiteX125" fmla="*/ 2095500 w 2138418"/>
                <a:gd name="connsiteY125" fmla="*/ 1972841 h 3268241"/>
                <a:gd name="connsiteX126" fmla="*/ 2085975 w 2138418"/>
                <a:gd name="connsiteY126" fmla="*/ 1987129 h 3268241"/>
                <a:gd name="connsiteX127" fmla="*/ 2057400 w 2138418"/>
                <a:gd name="connsiteY127" fmla="*/ 1996654 h 3268241"/>
                <a:gd name="connsiteX128" fmla="*/ 2024063 w 2138418"/>
                <a:gd name="connsiteY128" fmla="*/ 2006179 h 3268241"/>
                <a:gd name="connsiteX129" fmla="*/ 1966913 w 2138418"/>
                <a:gd name="connsiteY129" fmla="*/ 2001416 h 3268241"/>
                <a:gd name="connsiteX130" fmla="*/ 1938338 w 2138418"/>
                <a:gd name="connsiteY130" fmla="*/ 1991891 h 3268241"/>
                <a:gd name="connsiteX131" fmla="*/ 1924050 w 2138418"/>
                <a:gd name="connsiteY131" fmla="*/ 1987129 h 3268241"/>
                <a:gd name="connsiteX132" fmla="*/ 1909763 w 2138418"/>
                <a:gd name="connsiteY132" fmla="*/ 1982366 h 3268241"/>
                <a:gd name="connsiteX133" fmla="*/ 1895475 w 2138418"/>
                <a:gd name="connsiteY133" fmla="*/ 1972841 h 3268241"/>
                <a:gd name="connsiteX134" fmla="*/ 1866900 w 2138418"/>
                <a:gd name="connsiteY134" fmla="*/ 1963316 h 3268241"/>
                <a:gd name="connsiteX135" fmla="*/ 1833563 w 2138418"/>
                <a:gd name="connsiteY135" fmla="*/ 1953791 h 3268241"/>
                <a:gd name="connsiteX136" fmla="*/ 1776413 w 2138418"/>
                <a:gd name="connsiteY136" fmla="*/ 1958554 h 3268241"/>
                <a:gd name="connsiteX137" fmla="*/ 1752600 w 2138418"/>
                <a:gd name="connsiteY137" fmla="*/ 1963316 h 3268241"/>
                <a:gd name="connsiteX138" fmla="*/ 1704975 w 2138418"/>
                <a:gd name="connsiteY138" fmla="*/ 1968079 h 3268241"/>
                <a:gd name="connsiteX139" fmla="*/ 1681163 w 2138418"/>
                <a:gd name="connsiteY139" fmla="*/ 1963316 h 3268241"/>
                <a:gd name="connsiteX140" fmla="*/ 1666875 w 2138418"/>
                <a:gd name="connsiteY140" fmla="*/ 1958554 h 3268241"/>
                <a:gd name="connsiteX141" fmla="*/ 1652588 w 2138418"/>
                <a:gd name="connsiteY141" fmla="*/ 1963316 h 3268241"/>
                <a:gd name="connsiteX142" fmla="*/ 1566863 w 2138418"/>
                <a:gd name="connsiteY142" fmla="*/ 1968079 h 3268241"/>
                <a:gd name="connsiteX143" fmla="*/ 1509713 w 2138418"/>
                <a:gd name="connsiteY143" fmla="*/ 1972841 h 3268241"/>
                <a:gd name="connsiteX144" fmla="*/ 1490663 w 2138418"/>
                <a:gd name="connsiteY144" fmla="*/ 1977604 h 3268241"/>
                <a:gd name="connsiteX145" fmla="*/ 1357313 w 2138418"/>
                <a:gd name="connsiteY145" fmla="*/ 1987129 h 3268241"/>
                <a:gd name="connsiteX146" fmla="*/ 1304925 w 2138418"/>
                <a:gd name="connsiteY146" fmla="*/ 1977604 h 3268241"/>
                <a:gd name="connsiteX147" fmla="*/ 1271588 w 2138418"/>
                <a:gd name="connsiteY147" fmla="*/ 1982366 h 3268241"/>
                <a:gd name="connsiteX148" fmla="*/ 1243013 w 2138418"/>
                <a:gd name="connsiteY148" fmla="*/ 1996654 h 3268241"/>
                <a:gd name="connsiteX149" fmla="*/ 1228725 w 2138418"/>
                <a:gd name="connsiteY149" fmla="*/ 2001416 h 3268241"/>
                <a:gd name="connsiteX150" fmla="*/ 1214438 w 2138418"/>
                <a:gd name="connsiteY150" fmla="*/ 2010941 h 3268241"/>
                <a:gd name="connsiteX151" fmla="*/ 1162050 w 2138418"/>
                <a:gd name="connsiteY151" fmla="*/ 2001416 h 3268241"/>
                <a:gd name="connsiteX152" fmla="*/ 1133475 w 2138418"/>
                <a:gd name="connsiteY152" fmla="*/ 1982366 h 3268241"/>
                <a:gd name="connsiteX153" fmla="*/ 1104900 w 2138418"/>
                <a:gd name="connsiteY153" fmla="*/ 1972841 h 3268241"/>
                <a:gd name="connsiteX154" fmla="*/ 1076325 w 2138418"/>
                <a:gd name="connsiteY154" fmla="*/ 1963316 h 3268241"/>
                <a:gd name="connsiteX155" fmla="*/ 1062038 w 2138418"/>
                <a:gd name="connsiteY155" fmla="*/ 1958554 h 3268241"/>
                <a:gd name="connsiteX156" fmla="*/ 1028700 w 2138418"/>
                <a:gd name="connsiteY156" fmla="*/ 1958554 h 3268241"/>
                <a:gd name="connsiteX157" fmla="*/ 1014413 w 2138418"/>
                <a:gd name="connsiteY157" fmla="*/ 1963316 h 3268241"/>
                <a:gd name="connsiteX158" fmla="*/ 995363 w 2138418"/>
                <a:gd name="connsiteY158" fmla="*/ 1968079 h 3268241"/>
                <a:gd name="connsiteX159" fmla="*/ 966788 w 2138418"/>
                <a:gd name="connsiteY159" fmla="*/ 1991891 h 3268241"/>
                <a:gd name="connsiteX160" fmla="*/ 933450 w 2138418"/>
                <a:gd name="connsiteY160" fmla="*/ 2001416 h 3268241"/>
                <a:gd name="connsiteX161" fmla="*/ 919163 w 2138418"/>
                <a:gd name="connsiteY161" fmla="*/ 2006179 h 3268241"/>
                <a:gd name="connsiteX162" fmla="*/ 914400 w 2138418"/>
                <a:gd name="connsiteY162" fmla="*/ 2020466 h 3268241"/>
                <a:gd name="connsiteX163" fmla="*/ 923925 w 2138418"/>
                <a:gd name="connsiteY163" fmla="*/ 2049041 h 3268241"/>
                <a:gd name="connsiteX164" fmla="*/ 919163 w 2138418"/>
                <a:gd name="connsiteY164" fmla="*/ 2101429 h 3268241"/>
                <a:gd name="connsiteX165" fmla="*/ 904875 w 2138418"/>
                <a:gd name="connsiteY165" fmla="*/ 2153816 h 3268241"/>
                <a:gd name="connsiteX166" fmla="*/ 900113 w 2138418"/>
                <a:gd name="connsiteY166" fmla="*/ 2177629 h 3268241"/>
                <a:gd name="connsiteX167" fmla="*/ 890588 w 2138418"/>
                <a:gd name="connsiteY167" fmla="*/ 2206204 h 3268241"/>
                <a:gd name="connsiteX168" fmla="*/ 885825 w 2138418"/>
                <a:gd name="connsiteY168" fmla="*/ 2220491 h 3268241"/>
                <a:gd name="connsiteX169" fmla="*/ 881063 w 2138418"/>
                <a:gd name="connsiteY169" fmla="*/ 2239541 h 3268241"/>
                <a:gd name="connsiteX170" fmla="*/ 871538 w 2138418"/>
                <a:gd name="connsiteY170" fmla="*/ 2268116 h 3268241"/>
                <a:gd name="connsiteX171" fmla="*/ 866775 w 2138418"/>
                <a:gd name="connsiteY171" fmla="*/ 2291929 h 3268241"/>
                <a:gd name="connsiteX172" fmla="*/ 862013 w 2138418"/>
                <a:gd name="connsiteY172" fmla="*/ 2306216 h 3268241"/>
                <a:gd name="connsiteX173" fmla="*/ 857250 w 2138418"/>
                <a:gd name="connsiteY173" fmla="*/ 2334791 h 3268241"/>
                <a:gd name="connsiteX174" fmla="*/ 866775 w 2138418"/>
                <a:gd name="connsiteY174" fmla="*/ 2382416 h 3268241"/>
                <a:gd name="connsiteX175" fmla="*/ 890588 w 2138418"/>
                <a:gd name="connsiteY175" fmla="*/ 2410991 h 3268241"/>
                <a:gd name="connsiteX176" fmla="*/ 900113 w 2138418"/>
                <a:gd name="connsiteY176" fmla="*/ 2425279 h 3268241"/>
                <a:gd name="connsiteX177" fmla="*/ 904875 w 2138418"/>
                <a:gd name="connsiteY177" fmla="*/ 2439566 h 3268241"/>
                <a:gd name="connsiteX178" fmla="*/ 914400 w 2138418"/>
                <a:gd name="connsiteY178" fmla="*/ 2453854 h 3268241"/>
                <a:gd name="connsiteX179" fmla="*/ 923925 w 2138418"/>
                <a:gd name="connsiteY179" fmla="*/ 2496716 h 3268241"/>
                <a:gd name="connsiteX180" fmla="*/ 928688 w 2138418"/>
                <a:gd name="connsiteY180" fmla="*/ 2511004 h 3268241"/>
                <a:gd name="connsiteX181" fmla="*/ 933450 w 2138418"/>
                <a:gd name="connsiteY181" fmla="*/ 2534816 h 3268241"/>
                <a:gd name="connsiteX182" fmla="*/ 938213 w 2138418"/>
                <a:gd name="connsiteY182" fmla="*/ 2611016 h 3268241"/>
                <a:gd name="connsiteX183" fmla="*/ 942975 w 2138418"/>
                <a:gd name="connsiteY183" fmla="*/ 2634829 h 3268241"/>
                <a:gd name="connsiteX184" fmla="*/ 947738 w 2138418"/>
                <a:gd name="connsiteY184" fmla="*/ 2668166 h 3268241"/>
                <a:gd name="connsiteX185" fmla="*/ 952500 w 2138418"/>
                <a:gd name="connsiteY185" fmla="*/ 2801516 h 3268241"/>
                <a:gd name="connsiteX186" fmla="*/ 947738 w 2138418"/>
                <a:gd name="connsiteY186" fmla="*/ 2868191 h 3268241"/>
                <a:gd name="connsiteX187" fmla="*/ 957263 w 2138418"/>
                <a:gd name="connsiteY187" fmla="*/ 2982491 h 3268241"/>
                <a:gd name="connsiteX188" fmla="*/ 952500 w 2138418"/>
                <a:gd name="connsiteY188" fmla="*/ 3053929 h 3268241"/>
                <a:gd name="connsiteX189" fmla="*/ 947738 w 2138418"/>
                <a:gd name="connsiteY189" fmla="*/ 3168229 h 3268241"/>
                <a:gd name="connsiteX190" fmla="*/ 942975 w 2138418"/>
                <a:gd name="connsiteY190" fmla="*/ 3196804 h 3268241"/>
                <a:gd name="connsiteX191" fmla="*/ 914400 w 2138418"/>
                <a:gd name="connsiteY191" fmla="*/ 3215854 h 3268241"/>
                <a:gd name="connsiteX192" fmla="*/ 871538 w 2138418"/>
                <a:gd name="connsiteY192" fmla="*/ 3234904 h 3268241"/>
                <a:gd name="connsiteX193" fmla="*/ 852488 w 2138418"/>
                <a:gd name="connsiteY193" fmla="*/ 3239666 h 3268241"/>
                <a:gd name="connsiteX194" fmla="*/ 823913 w 2138418"/>
                <a:gd name="connsiteY194" fmla="*/ 3249191 h 3268241"/>
                <a:gd name="connsiteX195" fmla="*/ 704850 w 2138418"/>
                <a:gd name="connsiteY195" fmla="*/ 3263479 h 3268241"/>
                <a:gd name="connsiteX196" fmla="*/ 681038 w 2138418"/>
                <a:gd name="connsiteY196" fmla="*/ 3268241 h 3268241"/>
                <a:gd name="connsiteX197" fmla="*/ 595313 w 2138418"/>
                <a:gd name="connsiteY197" fmla="*/ 3263479 h 3268241"/>
                <a:gd name="connsiteX198" fmla="*/ 542925 w 2138418"/>
                <a:gd name="connsiteY198" fmla="*/ 3258716 h 3268241"/>
                <a:gd name="connsiteX199" fmla="*/ 500063 w 2138418"/>
                <a:gd name="connsiteY199" fmla="*/ 3253954 h 3268241"/>
                <a:gd name="connsiteX200" fmla="*/ 371475 w 2138418"/>
                <a:gd name="connsiteY200" fmla="*/ 3249191 h 3268241"/>
                <a:gd name="connsiteX201" fmla="*/ 300038 w 2138418"/>
                <a:gd name="connsiteY201" fmla="*/ 3239666 h 3268241"/>
                <a:gd name="connsiteX202" fmla="*/ 271463 w 2138418"/>
                <a:gd name="connsiteY202" fmla="*/ 3234904 h 3268241"/>
                <a:gd name="connsiteX203" fmla="*/ 242888 w 2138418"/>
                <a:gd name="connsiteY203" fmla="*/ 3225379 h 3268241"/>
                <a:gd name="connsiteX204" fmla="*/ 223838 w 2138418"/>
                <a:gd name="connsiteY204" fmla="*/ 3196804 h 3268241"/>
                <a:gd name="connsiteX205" fmla="*/ 219075 w 2138418"/>
                <a:gd name="connsiteY205" fmla="*/ 3134891 h 3268241"/>
                <a:gd name="connsiteX206" fmla="*/ 228600 w 2138418"/>
                <a:gd name="connsiteY206" fmla="*/ 3058691 h 3268241"/>
                <a:gd name="connsiteX207" fmla="*/ 223838 w 2138418"/>
                <a:gd name="connsiteY207" fmla="*/ 2925341 h 3268241"/>
                <a:gd name="connsiteX208" fmla="*/ 228600 w 2138418"/>
                <a:gd name="connsiteY208" fmla="*/ 2882479 h 3268241"/>
                <a:gd name="connsiteX209" fmla="*/ 238125 w 2138418"/>
                <a:gd name="connsiteY209" fmla="*/ 2839616 h 3268241"/>
                <a:gd name="connsiteX210" fmla="*/ 223838 w 2138418"/>
                <a:gd name="connsiteY210" fmla="*/ 2772941 h 3268241"/>
                <a:gd name="connsiteX211" fmla="*/ 219075 w 2138418"/>
                <a:gd name="connsiteY211" fmla="*/ 2758654 h 3268241"/>
                <a:gd name="connsiteX212" fmla="*/ 214313 w 2138418"/>
                <a:gd name="connsiteY212" fmla="*/ 2744366 h 3268241"/>
                <a:gd name="connsiteX213" fmla="*/ 219075 w 2138418"/>
                <a:gd name="connsiteY213" fmla="*/ 2711029 h 3268241"/>
                <a:gd name="connsiteX214" fmla="*/ 228600 w 2138418"/>
                <a:gd name="connsiteY214" fmla="*/ 2582441 h 3268241"/>
                <a:gd name="connsiteX215" fmla="*/ 238125 w 2138418"/>
                <a:gd name="connsiteY215" fmla="*/ 2534816 h 3268241"/>
                <a:gd name="connsiteX216" fmla="*/ 247650 w 2138418"/>
                <a:gd name="connsiteY216" fmla="*/ 2463379 h 3268241"/>
                <a:gd name="connsiteX217" fmla="*/ 228600 w 2138418"/>
                <a:gd name="connsiteY217" fmla="*/ 2434804 h 3268241"/>
                <a:gd name="connsiteX218" fmla="*/ 223838 w 2138418"/>
                <a:gd name="connsiteY218" fmla="*/ 2420516 h 3268241"/>
                <a:gd name="connsiteX219" fmla="*/ 214313 w 2138418"/>
                <a:gd name="connsiteY219" fmla="*/ 2406229 h 3268241"/>
                <a:gd name="connsiteX220" fmla="*/ 209550 w 2138418"/>
                <a:gd name="connsiteY220" fmla="*/ 2387179 h 3268241"/>
                <a:gd name="connsiteX221" fmla="*/ 204788 w 2138418"/>
                <a:gd name="connsiteY221" fmla="*/ 2363366 h 3268241"/>
                <a:gd name="connsiteX222" fmla="*/ 195263 w 2138418"/>
                <a:gd name="connsiteY222" fmla="*/ 2334791 h 3268241"/>
                <a:gd name="connsiteX223" fmla="*/ 180975 w 2138418"/>
                <a:gd name="connsiteY223" fmla="*/ 2306216 h 3268241"/>
                <a:gd name="connsiteX224" fmla="*/ 176213 w 2138418"/>
                <a:gd name="connsiteY224" fmla="*/ 2287166 h 3268241"/>
                <a:gd name="connsiteX225" fmla="*/ 157163 w 2138418"/>
                <a:gd name="connsiteY225" fmla="*/ 2234779 h 3268241"/>
                <a:gd name="connsiteX226" fmla="*/ 142875 w 2138418"/>
                <a:gd name="connsiteY226" fmla="*/ 2225254 h 3268241"/>
                <a:gd name="connsiteX227" fmla="*/ 123825 w 2138418"/>
                <a:gd name="connsiteY227" fmla="*/ 2220491 h 3268241"/>
                <a:gd name="connsiteX228" fmla="*/ 114300 w 2138418"/>
                <a:gd name="connsiteY228" fmla="*/ 2206204 h 3268241"/>
                <a:gd name="connsiteX229" fmla="*/ 109538 w 2138418"/>
                <a:gd name="connsiteY229" fmla="*/ 2191916 h 3268241"/>
                <a:gd name="connsiteX230" fmla="*/ 85725 w 2138418"/>
                <a:gd name="connsiteY230" fmla="*/ 2149054 h 3268241"/>
                <a:gd name="connsiteX231" fmla="*/ 90488 w 2138418"/>
                <a:gd name="connsiteY231" fmla="*/ 2072854 h 3268241"/>
                <a:gd name="connsiteX232" fmla="*/ 85725 w 2138418"/>
                <a:gd name="connsiteY232" fmla="*/ 2058566 h 3268241"/>
                <a:gd name="connsiteX233" fmla="*/ 71438 w 2138418"/>
                <a:gd name="connsiteY233" fmla="*/ 2049041 h 3268241"/>
                <a:gd name="connsiteX234" fmla="*/ 61913 w 2138418"/>
                <a:gd name="connsiteY234" fmla="*/ 2034754 h 3268241"/>
                <a:gd name="connsiteX235" fmla="*/ 47625 w 2138418"/>
                <a:gd name="connsiteY235" fmla="*/ 2025229 h 3268241"/>
                <a:gd name="connsiteX236" fmla="*/ 33338 w 2138418"/>
                <a:gd name="connsiteY236" fmla="*/ 1982366 h 3268241"/>
                <a:gd name="connsiteX237" fmla="*/ 28575 w 2138418"/>
                <a:gd name="connsiteY237" fmla="*/ 1968079 h 3268241"/>
                <a:gd name="connsiteX238" fmla="*/ 9525 w 2138418"/>
                <a:gd name="connsiteY238" fmla="*/ 1939504 h 3268241"/>
                <a:gd name="connsiteX239" fmla="*/ 0 w 2138418"/>
                <a:gd name="connsiteY239" fmla="*/ 1887116 h 3268241"/>
                <a:gd name="connsiteX240" fmla="*/ 4763 w 2138418"/>
                <a:gd name="connsiteY240" fmla="*/ 1825204 h 3268241"/>
                <a:gd name="connsiteX241" fmla="*/ 9525 w 2138418"/>
                <a:gd name="connsiteY241" fmla="*/ 1810916 h 3268241"/>
                <a:gd name="connsiteX242" fmla="*/ 23813 w 2138418"/>
                <a:gd name="connsiteY242" fmla="*/ 1763291 h 3268241"/>
                <a:gd name="connsiteX243" fmla="*/ 33338 w 2138418"/>
                <a:gd name="connsiteY243" fmla="*/ 1734716 h 3268241"/>
                <a:gd name="connsiteX244" fmla="*/ 38100 w 2138418"/>
                <a:gd name="connsiteY244" fmla="*/ 1720429 h 3268241"/>
                <a:gd name="connsiteX245" fmla="*/ 71438 w 2138418"/>
                <a:gd name="connsiteY245" fmla="*/ 1677566 h 3268241"/>
                <a:gd name="connsiteX246" fmla="*/ 85725 w 2138418"/>
                <a:gd name="connsiteY246" fmla="*/ 1672804 h 3268241"/>
                <a:gd name="connsiteX247" fmla="*/ 95250 w 2138418"/>
                <a:gd name="connsiteY247" fmla="*/ 1658516 h 3268241"/>
                <a:gd name="connsiteX248" fmla="*/ 109538 w 2138418"/>
                <a:gd name="connsiteY248" fmla="*/ 1653754 h 3268241"/>
                <a:gd name="connsiteX249" fmla="*/ 123825 w 2138418"/>
                <a:gd name="connsiteY249" fmla="*/ 1644229 h 3268241"/>
                <a:gd name="connsiteX250" fmla="*/ 138113 w 2138418"/>
                <a:gd name="connsiteY250" fmla="*/ 1639466 h 3268241"/>
                <a:gd name="connsiteX251" fmla="*/ 152400 w 2138418"/>
                <a:gd name="connsiteY251" fmla="*/ 1629941 h 3268241"/>
                <a:gd name="connsiteX252" fmla="*/ 204788 w 2138418"/>
                <a:gd name="connsiteY252" fmla="*/ 1620416 h 3268241"/>
                <a:gd name="connsiteX253" fmla="*/ 209550 w 2138418"/>
                <a:gd name="connsiteY253" fmla="*/ 1606129 h 3268241"/>
                <a:gd name="connsiteX254" fmla="*/ 233363 w 2138418"/>
                <a:gd name="connsiteY254" fmla="*/ 1582316 h 3268241"/>
                <a:gd name="connsiteX255" fmla="*/ 261938 w 2138418"/>
                <a:gd name="connsiteY255" fmla="*/ 1572791 h 3268241"/>
                <a:gd name="connsiteX256" fmla="*/ 266700 w 2138418"/>
                <a:gd name="connsiteY256" fmla="*/ 1558504 h 3268241"/>
                <a:gd name="connsiteX257" fmla="*/ 271463 w 2138418"/>
                <a:gd name="connsiteY257" fmla="*/ 1539454 h 3268241"/>
                <a:gd name="connsiteX258" fmla="*/ 304800 w 2138418"/>
                <a:gd name="connsiteY258" fmla="*/ 1496591 h 3268241"/>
                <a:gd name="connsiteX259" fmla="*/ 319088 w 2138418"/>
                <a:gd name="connsiteY259" fmla="*/ 1487066 h 3268241"/>
                <a:gd name="connsiteX260" fmla="*/ 352425 w 2138418"/>
                <a:gd name="connsiteY260" fmla="*/ 1448966 h 3268241"/>
                <a:gd name="connsiteX261" fmla="*/ 366713 w 2138418"/>
                <a:gd name="connsiteY261" fmla="*/ 1434679 h 3268241"/>
                <a:gd name="connsiteX262" fmla="*/ 381000 w 2138418"/>
                <a:gd name="connsiteY262" fmla="*/ 1429916 h 3268241"/>
                <a:gd name="connsiteX263" fmla="*/ 395288 w 2138418"/>
                <a:gd name="connsiteY263" fmla="*/ 1420391 h 3268241"/>
                <a:gd name="connsiteX264" fmla="*/ 404813 w 2138418"/>
                <a:gd name="connsiteY264" fmla="*/ 1406104 h 3268241"/>
                <a:gd name="connsiteX265" fmla="*/ 414338 w 2138418"/>
                <a:gd name="connsiteY265" fmla="*/ 1377529 h 3268241"/>
                <a:gd name="connsiteX266" fmla="*/ 419100 w 2138418"/>
                <a:gd name="connsiteY266" fmla="*/ 1363241 h 3268241"/>
                <a:gd name="connsiteX267" fmla="*/ 428625 w 2138418"/>
                <a:gd name="connsiteY267" fmla="*/ 1348954 h 3268241"/>
                <a:gd name="connsiteX268" fmla="*/ 414338 w 2138418"/>
                <a:gd name="connsiteY268" fmla="*/ 1320379 h 3268241"/>
                <a:gd name="connsiteX269" fmla="*/ 385763 w 2138418"/>
                <a:gd name="connsiteY269" fmla="*/ 1310854 h 3268241"/>
                <a:gd name="connsiteX270" fmla="*/ 371475 w 2138418"/>
                <a:gd name="connsiteY270" fmla="*/ 1306091 h 3268241"/>
                <a:gd name="connsiteX271" fmla="*/ 357188 w 2138418"/>
                <a:gd name="connsiteY271" fmla="*/ 1301329 h 3268241"/>
                <a:gd name="connsiteX272" fmla="*/ 342900 w 2138418"/>
                <a:gd name="connsiteY272" fmla="*/ 1291804 h 3268241"/>
                <a:gd name="connsiteX273" fmla="*/ 338138 w 2138418"/>
                <a:gd name="connsiteY273" fmla="*/ 1277516 h 3268241"/>
                <a:gd name="connsiteX274" fmla="*/ 314325 w 2138418"/>
                <a:gd name="connsiteY274" fmla="*/ 1253704 h 3268241"/>
                <a:gd name="connsiteX275" fmla="*/ 285750 w 2138418"/>
                <a:gd name="connsiteY275" fmla="*/ 1210841 h 3268241"/>
                <a:gd name="connsiteX276" fmla="*/ 276225 w 2138418"/>
                <a:gd name="connsiteY276" fmla="*/ 1196554 h 3268241"/>
                <a:gd name="connsiteX277" fmla="*/ 266700 w 2138418"/>
                <a:gd name="connsiteY277" fmla="*/ 1182266 h 3268241"/>
                <a:gd name="connsiteX278" fmla="*/ 252413 w 2138418"/>
                <a:gd name="connsiteY278" fmla="*/ 1139404 h 3268241"/>
                <a:gd name="connsiteX279" fmla="*/ 247650 w 2138418"/>
                <a:gd name="connsiteY279" fmla="*/ 1125116 h 3268241"/>
                <a:gd name="connsiteX280" fmla="*/ 242888 w 2138418"/>
                <a:gd name="connsiteY280" fmla="*/ 1077491 h 3268241"/>
                <a:gd name="connsiteX281" fmla="*/ 233363 w 2138418"/>
                <a:gd name="connsiteY281" fmla="*/ 1044154 h 3268241"/>
                <a:gd name="connsiteX282" fmla="*/ 238125 w 2138418"/>
                <a:gd name="connsiteY282" fmla="*/ 991766 h 3268241"/>
                <a:gd name="connsiteX283" fmla="*/ 233363 w 2138418"/>
                <a:gd name="connsiteY283" fmla="*/ 953666 h 3268241"/>
                <a:gd name="connsiteX284" fmla="*/ 242888 w 2138418"/>
                <a:gd name="connsiteY284" fmla="*/ 872704 h 3268241"/>
                <a:gd name="connsiteX285" fmla="*/ 257175 w 2138418"/>
                <a:gd name="connsiteY285" fmla="*/ 810791 h 3268241"/>
                <a:gd name="connsiteX286" fmla="*/ 261938 w 2138418"/>
                <a:gd name="connsiteY286" fmla="*/ 796504 h 3268241"/>
                <a:gd name="connsiteX287" fmla="*/ 252413 w 2138418"/>
                <a:gd name="connsiteY287" fmla="*/ 767929 h 3268241"/>
                <a:gd name="connsiteX288" fmla="*/ 238125 w 2138418"/>
                <a:gd name="connsiteY288" fmla="*/ 739354 h 3268241"/>
                <a:gd name="connsiteX289" fmla="*/ 223838 w 2138418"/>
                <a:gd name="connsiteY289" fmla="*/ 696491 h 3268241"/>
                <a:gd name="connsiteX290" fmla="*/ 209550 w 2138418"/>
                <a:gd name="connsiteY290" fmla="*/ 686966 h 3268241"/>
                <a:gd name="connsiteX291" fmla="*/ 204788 w 2138418"/>
                <a:gd name="connsiteY291" fmla="*/ 672679 h 3268241"/>
                <a:gd name="connsiteX292" fmla="*/ 195263 w 2138418"/>
                <a:gd name="connsiteY292" fmla="*/ 658391 h 3268241"/>
                <a:gd name="connsiteX293" fmla="*/ 209550 w 2138418"/>
                <a:gd name="connsiteY293" fmla="*/ 629816 h 3268241"/>
                <a:gd name="connsiteX294" fmla="*/ 223838 w 2138418"/>
                <a:gd name="connsiteY294" fmla="*/ 601241 h 3268241"/>
                <a:gd name="connsiteX295" fmla="*/ 238125 w 2138418"/>
                <a:gd name="connsiteY295" fmla="*/ 591716 h 3268241"/>
                <a:gd name="connsiteX296" fmla="*/ 242888 w 2138418"/>
                <a:gd name="connsiteY296" fmla="*/ 577429 h 3268241"/>
                <a:gd name="connsiteX297" fmla="*/ 257175 w 2138418"/>
                <a:gd name="connsiteY297" fmla="*/ 567904 h 3268241"/>
                <a:gd name="connsiteX298" fmla="*/ 271463 w 2138418"/>
                <a:gd name="connsiteY298" fmla="*/ 553616 h 3268241"/>
                <a:gd name="connsiteX299" fmla="*/ 300038 w 2138418"/>
                <a:gd name="connsiteY299" fmla="*/ 529804 h 3268241"/>
                <a:gd name="connsiteX300" fmla="*/ 319088 w 2138418"/>
                <a:gd name="connsiteY300" fmla="*/ 501229 h 3268241"/>
                <a:gd name="connsiteX301" fmla="*/ 328613 w 2138418"/>
                <a:gd name="connsiteY301" fmla="*/ 486941 h 3268241"/>
                <a:gd name="connsiteX302" fmla="*/ 338138 w 2138418"/>
                <a:gd name="connsiteY302" fmla="*/ 458366 h 3268241"/>
                <a:gd name="connsiteX303" fmla="*/ 347663 w 2138418"/>
                <a:gd name="connsiteY303" fmla="*/ 386929 h 3268241"/>
                <a:gd name="connsiteX304" fmla="*/ 357188 w 2138418"/>
                <a:gd name="connsiteY304" fmla="*/ 372641 h 3268241"/>
                <a:gd name="connsiteX305" fmla="*/ 366713 w 2138418"/>
                <a:gd name="connsiteY305" fmla="*/ 344066 h 3268241"/>
                <a:gd name="connsiteX306" fmla="*/ 371475 w 2138418"/>
                <a:gd name="connsiteY306" fmla="*/ 329779 h 3268241"/>
                <a:gd name="connsiteX307" fmla="*/ 381000 w 2138418"/>
                <a:gd name="connsiteY307" fmla="*/ 315491 h 3268241"/>
                <a:gd name="connsiteX308" fmla="*/ 385763 w 2138418"/>
                <a:gd name="connsiteY308" fmla="*/ 286916 h 3268241"/>
                <a:gd name="connsiteX309" fmla="*/ 390525 w 2138418"/>
                <a:gd name="connsiteY309" fmla="*/ 267866 h 3268241"/>
                <a:gd name="connsiteX310" fmla="*/ 385763 w 2138418"/>
                <a:gd name="connsiteY310" fmla="*/ 234529 h 3268241"/>
                <a:gd name="connsiteX311" fmla="*/ 395288 w 2138418"/>
                <a:gd name="connsiteY311" fmla="*/ 191666 h 3268241"/>
                <a:gd name="connsiteX312" fmla="*/ 404813 w 2138418"/>
                <a:gd name="connsiteY312" fmla="*/ 177379 h 3268241"/>
                <a:gd name="connsiteX313" fmla="*/ 414338 w 2138418"/>
                <a:gd name="connsiteY313" fmla="*/ 148804 h 3268241"/>
                <a:gd name="connsiteX314" fmla="*/ 419100 w 2138418"/>
                <a:gd name="connsiteY314" fmla="*/ 134516 h 3268241"/>
                <a:gd name="connsiteX315" fmla="*/ 419100 w 2138418"/>
                <a:gd name="connsiteY315" fmla="*/ 77366 h 3268241"/>
                <a:gd name="connsiteX316" fmla="*/ 433388 w 2138418"/>
                <a:gd name="connsiteY316" fmla="*/ 44029 h 3268241"/>
                <a:gd name="connsiteX317" fmla="*/ 490538 w 2138418"/>
                <a:gd name="connsiteY317" fmla="*/ 15454 h 3268241"/>
                <a:gd name="connsiteX318" fmla="*/ 504825 w 2138418"/>
                <a:gd name="connsiteY318" fmla="*/ 10691 h 3268241"/>
                <a:gd name="connsiteX319" fmla="*/ 519113 w 2138418"/>
                <a:gd name="connsiteY319" fmla="*/ 5929 h 3268241"/>
                <a:gd name="connsiteX320" fmla="*/ 533400 w 2138418"/>
                <a:gd name="connsiteY320" fmla="*/ 10691 h 3268241"/>
                <a:gd name="connsiteX321" fmla="*/ 581025 w 2138418"/>
                <a:gd name="connsiteY321" fmla="*/ 10691 h 3268241"/>
                <a:gd name="connsiteX322" fmla="*/ 561975 w 2138418"/>
                <a:gd name="connsiteY322" fmla="*/ 1166 h 3268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</a:cxnLst>
              <a:rect l="l" t="t" r="r" b="b"/>
              <a:pathLst>
                <a:path w="2138418" h="3268241">
                  <a:moveTo>
                    <a:pt x="561975" y="1166"/>
                  </a:moveTo>
                  <a:cubicBezTo>
                    <a:pt x="567531" y="1960"/>
                    <a:pt x="578106" y="3369"/>
                    <a:pt x="614363" y="15454"/>
                  </a:cubicBezTo>
                  <a:cubicBezTo>
                    <a:pt x="614367" y="15455"/>
                    <a:pt x="642935" y="24977"/>
                    <a:pt x="642938" y="24979"/>
                  </a:cubicBezTo>
                  <a:lnTo>
                    <a:pt x="657225" y="34504"/>
                  </a:lnTo>
                  <a:cubicBezTo>
                    <a:pt x="660400" y="39266"/>
                    <a:pt x="664425" y="43561"/>
                    <a:pt x="666750" y="48791"/>
                  </a:cubicBezTo>
                  <a:cubicBezTo>
                    <a:pt x="673374" y="63696"/>
                    <a:pt x="677080" y="80586"/>
                    <a:pt x="681038" y="96416"/>
                  </a:cubicBezTo>
                  <a:cubicBezTo>
                    <a:pt x="689733" y="200769"/>
                    <a:pt x="681075" y="115727"/>
                    <a:pt x="690563" y="182141"/>
                  </a:cubicBezTo>
                  <a:cubicBezTo>
                    <a:pt x="693450" y="202347"/>
                    <a:pt x="695539" y="228346"/>
                    <a:pt x="700088" y="248816"/>
                  </a:cubicBezTo>
                  <a:cubicBezTo>
                    <a:pt x="701177" y="253717"/>
                    <a:pt x="703761" y="258203"/>
                    <a:pt x="704850" y="263104"/>
                  </a:cubicBezTo>
                  <a:cubicBezTo>
                    <a:pt x="717675" y="320818"/>
                    <a:pt x="699893" y="262518"/>
                    <a:pt x="719138" y="320254"/>
                  </a:cubicBezTo>
                  <a:cubicBezTo>
                    <a:pt x="720725" y="325016"/>
                    <a:pt x="721116" y="330364"/>
                    <a:pt x="723900" y="334541"/>
                  </a:cubicBezTo>
                  <a:cubicBezTo>
                    <a:pt x="727075" y="339304"/>
                    <a:pt x="731100" y="343598"/>
                    <a:pt x="733425" y="348829"/>
                  </a:cubicBezTo>
                  <a:cubicBezTo>
                    <a:pt x="737503" y="358004"/>
                    <a:pt x="739775" y="367879"/>
                    <a:pt x="742950" y="377404"/>
                  </a:cubicBezTo>
                  <a:lnTo>
                    <a:pt x="752475" y="405979"/>
                  </a:lnTo>
                  <a:cubicBezTo>
                    <a:pt x="754062" y="410741"/>
                    <a:pt x="754453" y="416089"/>
                    <a:pt x="757238" y="420266"/>
                  </a:cubicBezTo>
                  <a:lnTo>
                    <a:pt x="766763" y="434554"/>
                  </a:lnTo>
                  <a:cubicBezTo>
                    <a:pt x="779908" y="473988"/>
                    <a:pt x="770719" y="454776"/>
                    <a:pt x="795338" y="491704"/>
                  </a:cubicBezTo>
                  <a:cubicBezTo>
                    <a:pt x="798513" y="496466"/>
                    <a:pt x="800101" y="502816"/>
                    <a:pt x="804863" y="505991"/>
                  </a:cubicBezTo>
                  <a:lnTo>
                    <a:pt x="819150" y="515516"/>
                  </a:lnTo>
                  <a:cubicBezTo>
                    <a:pt x="828422" y="543331"/>
                    <a:pt x="816658" y="517787"/>
                    <a:pt x="838200" y="539329"/>
                  </a:cubicBezTo>
                  <a:cubicBezTo>
                    <a:pt x="842247" y="543376"/>
                    <a:pt x="843922" y="549338"/>
                    <a:pt x="847725" y="553616"/>
                  </a:cubicBezTo>
                  <a:cubicBezTo>
                    <a:pt x="871452" y="580308"/>
                    <a:pt x="868872" y="577239"/>
                    <a:pt x="890588" y="591716"/>
                  </a:cubicBezTo>
                  <a:cubicBezTo>
                    <a:pt x="893763" y="596479"/>
                    <a:pt x="896066" y="601956"/>
                    <a:pt x="900113" y="606004"/>
                  </a:cubicBezTo>
                  <a:cubicBezTo>
                    <a:pt x="904160" y="610051"/>
                    <a:pt x="912828" y="610026"/>
                    <a:pt x="914400" y="615529"/>
                  </a:cubicBezTo>
                  <a:cubicBezTo>
                    <a:pt x="916624" y="623312"/>
                    <a:pt x="911768" y="631532"/>
                    <a:pt x="909638" y="639341"/>
                  </a:cubicBezTo>
                  <a:cubicBezTo>
                    <a:pt x="909633" y="639359"/>
                    <a:pt x="897734" y="675051"/>
                    <a:pt x="895350" y="682204"/>
                  </a:cubicBezTo>
                  <a:cubicBezTo>
                    <a:pt x="895349" y="682208"/>
                    <a:pt x="885827" y="710776"/>
                    <a:pt x="885825" y="710779"/>
                  </a:cubicBezTo>
                  <a:lnTo>
                    <a:pt x="876300" y="725066"/>
                  </a:lnTo>
                  <a:cubicBezTo>
                    <a:pt x="864331" y="760977"/>
                    <a:pt x="881869" y="718106"/>
                    <a:pt x="857250" y="748879"/>
                  </a:cubicBezTo>
                  <a:cubicBezTo>
                    <a:pt x="854114" y="752799"/>
                    <a:pt x="854733" y="758676"/>
                    <a:pt x="852488" y="763166"/>
                  </a:cubicBezTo>
                  <a:cubicBezTo>
                    <a:pt x="834020" y="800102"/>
                    <a:pt x="850174" y="755824"/>
                    <a:pt x="838200" y="791741"/>
                  </a:cubicBezTo>
                  <a:cubicBezTo>
                    <a:pt x="839364" y="797561"/>
                    <a:pt x="847309" y="842403"/>
                    <a:pt x="852488" y="844129"/>
                  </a:cubicBezTo>
                  <a:cubicBezTo>
                    <a:pt x="900521" y="860139"/>
                    <a:pt x="826000" y="835706"/>
                    <a:pt x="885825" y="853654"/>
                  </a:cubicBezTo>
                  <a:cubicBezTo>
                    <a:pt x="895442" y="856539"/>
                    <a:pt x="904875" y="860004"/>
                    <a:pt x="914400" y="863179"/>
                  </a:cubicBezTo>
                  <a:lnTo>
                    <a:pt x="957263" y="877466"/>
                  </a:lnTo>
                  <a:cubicBezTo>
                    <a:pt x="957274" y="877470"/>
                    <a:pt x="985827" y="886989"/>
                    <a:pt x="985838" y="886991"/>
                  </a:cubicBezTo>
                  <a:lnTo>
                    <a:pt x="1014413" y="891754"/>
                  </a:lnTo>
                  <a:cubicBezTo>
                    <a:pt x="1025525" y="890166"/>
                    <a:pt x="1036525" y="886991"/>
                    <a:pt x="1047750" y="886991"/>
                  </a:cubicBezTo>
                  <a:cubicBezTo>
                    <a:pt x="1057406" y="886991"/>
                    <a:pt x="1066766" y="890388"/>
                    <a:pt x="1076325" y="891754"/>
                  </a:cubicBezTo>
                  <a:cubicBezTo>
                    <a:pt x="1088995" y="893564"/>
                    <a:pt x="1101725" y="894929"/>
                    <a:pt x="1114425" y="896516"/>
                  </a:cubicBezTo>
                  <a:cubicBezTo>
                    <a:pt x="1120775" y="898104"/>
                    <a:pt x="1127035" y="900108"/>
                    <a:pt x="1133475" y="901279"/>
                  </a:cubicBezTo>
                  <a:cubicBezTo>
                    <a:pt x="1144519" y="903287"/>
                    <a:pt x="1156390" y="901872"/>
                    <a:pt x="1166813" y="906041"/>
                  </a:cubicBezTo>
                  <a:cubicBezTo>
                    <a:pt x="1177246" y="910214"/>
                    <a:pt x="1184078" y="926760"/>
                    <a:pt x="1190625" y="934616"/>
                  </a:cubicBezTo>
                  <a:cubicBezTo>
                    <a:pt x="1194937" y="939790"/>
                    <a:pt x="1200150" y="944141"/>
                    <a:pt x="1204913" y="948904"/>
                  </a:cubicBezTo>
                  <a:cubicBezTo>
                    <a:pt x="1206500" y="953666"/>
                    <a:pt x="1209675" y="958171"/>
                    <a:pt x="1209675" y="963191"/>
                  </a:cubicBezTo>
                  <a:cubicBezTo>
                    <a:pt x="1209675" y="978528"/>
                    <a:pt x="1201597" y="979690"/>
                    <a:pt x="1190625" y="987004"/>
                  </a:cubicBezTo>
                  <a:cubicBezTo>
                    <a:pt x="1185853" y="1001322"/>
                    <a:pt x="1186596" y="1003270"/>
                    <a:pt x="1176338" y="1015579"/>
                  </a:cubicBezTo>
                  <a:cubicBezTo>
                    <a:pt x="1172026" y="1020753"/>
                    <a:pt x="1167938" y="1026595"/>
                    <a:pt x="1162050" y="1029866"/>
                  </a:cubicBezTo>
                  <a:cubicBezTo>
                    <a:pt x="1153273" y="1034742"/>
                    <a:pt x="1133475" y="1039391"/>
                    <a:pt x="1133475" y="1039391"/>
                  </a:cubicBezTo>
                  <a:cubicBezTo>
                    <a:pt x="1120775" y="1037804"/>
                    <a:pt x="1108174" y="1034629"/>
                    <a:pt x="1095375" y="1034629"/>
                  </a:cubicBezTo>
                  <a:cubicBezTo>
                    <a:pt x="1062212" y="1034629"/>
                    <a:pt x="1063642" y="1041371"/>
                    <a:pt x="1033463" y="1048916"/>
                  </a:cubicBezTo>
                  <a:lnTo>
                    <a:pt x="1014413" y="1053679"/>
                  </a:lnTo>
                  <a:cubicBezTo>
                    <a:pt x="1001713" y="1052091"/>
                    <a:pt x="989112" y="1048916"/>
                    <a:pt x="976313" y="1048916"/>
                  </a:cubicBezTo>
                  <a:cubicBezTo>
                    <a:pt x="953205" y="1048916"/>
                    <a:pt x="915383" y="1054899"/>
                    <a:pt x="890588" y="1058441"/>
                  </a:cubicBezTo>
                  <a:cubicBezTo>
                    <a:pt x="857250" y="1069554"/>
                    <a:pt x="865188" y="1058441"/>
                    <a:pt x="857250" y="1082254"/>
                  </a:cubicBezTo>
                  <a:cubicBezTo>
                    <a:pt x="857201" y="1082551"/>
                    <a:pt x="852663" y="1118944"/>
                    <a:pt x="847725" y="1125116"/>
                  </a:cubicBezTo>
                  <a:cubicBezTo>
                    <a:pt x="844149" y="1129585"/>
                    <a:pt x="838200" y="1131466"/>
                    <a:pt x="833438" y="1134641"/>
                  </a:cubicBezTo>
                  <a:cubicBezTo>
                    <a:pt x="821463" y="1170562"/>
                    <a:pt x="837618" y="1126279"/>
                    <a:pt x="819150" y="1163216"/>
                  </a:cubicBezTo>
                  <a:cubicBezTo>
                    <a:pt x="816905" y="1167706"/>
                    <a:pt x="816633" y="1173014"/>
                    <a:pt x="814388" y="1177504"/>
                  </a:cubicBezTo>
                  <a:cubicBezTo>
                    <a:pt x="811828" y="1182623"/>
                    <a:pt x="807423" y="1186672"/>
                    <a:pt x="804863" y="1191791"/>
                  </a:cubicBezTo>
                  <a:cubicBezTo>
                    <a:pt x="802618" y="1196281"/>
                    <a:pt x="802538" y="1201690"/>
                    <a:pt x="800100" y="1206079"/>
                  </a:cubicBezTo>
                  <a:cubicBezTo>
                    <a:pt x="794541" y="1216086"/>
                    <a:pt x="787400" y="1225129"/>
                    <a:pt x="781050" y="1234654"/>
                  </a:cubicBezTo>
                  <a:lnTo>
                    <a:pt x="762000" y="1263229"/>
                  </a:lnTo>
                  <a:cubicBezTo>
                    <a:pt x="758825" y="1267991"/>
                    <a:pt x="757237" y="1274341"/>
                    <a:pt x="752475" y="1277516"/>
                  </a:cubicBezTo>
                  <a:cubicBezTo>
                    <a:pt x="747713" y="1280691"/>
                    <a:pt x="743307" y="1284481"/>
                    <a:pt x="738188" y="1287041"/>
                  </a:cubicBezTo>
                  <a:cubicBezTo>
                    <a:pt x="733698" y="1289286"/>
                    <a:pt x="728289" y="1289366"/>
                    <a:pt x="723900" y="1291804"/>
                  </a:cubicBezTo>
                  <a:cubicBezTo>
                    <a:pt x="713893" y="1297363"/>
                    <a:pt x="704850" y="1304504"/>
                    <a:pt x="695325" y="1310854"/>
                  </a:cubicBezTo>
                  <a:lnTo>
                    <a:pt x="681038" y="1320379"/>
                  </a:lnTo>
                  <a:cubicBezTo>
                    <a:pt x="677863" y="1329904"/>
                    <a:pt x="669078" y="1339213"/>
                    <a:pt x="671513" y="1348954"/>
                  </a:cubicBezTo>
                  <a:cubicBezTo>
                    <a:pt x="673040" y="1355064"/>
                    <a:pt x="677619" y="1375454"/>
                    <a:pt x="681038" y="1382291"/>
                  </a:cubicBezTo>
                  <a:cubicBezTo>
                    <a:pt x="683598" y="1387411"/>
                    <a:pt x="686255" y="1392810"/>
                    <a:pt x="690563" y="1396579"/>
                  </a:cubicBezTo>
                  <a:cubicBezTo>
                    <a:pt x="699178" y="1404117"/>
                    <a:pt x="709613" y="1409279"/>
                    <a:pt x="719138" y="1415629"/>
                  </a:cubicBezTo>
                  <a:lnTo>
                    <a:pt x="733425" y="1425154"/>
                  </a:lnTo>
                  <a:cubicBezTo>
                    <a:pt x="736600" y="1429916"/>
                    <a:pt x="738903" y="1435394"/>
                    <a:pt x="742950" y="1439441"/>
                  </a:cubicBezTo>
                  <a:cubicBezTo>
                    <a:pt x="748563" y="1445054"/>
                    <a:pt x="755497" y="1449177"/>
                    <a:pt x="762000" y="1453729"/>
                  </a:cubicBezTo>
                  <a:cubicBezTo>
                    <a:pt x="791774" y="1474571"/>
                    <a:pt x="781021" y="1469595"/>
                    <a:pt x="804863" y="1477541"/>
                  </a:cubicBezTo>
                  <a:cubicBezTo>
                    <a:pt x="814388" y="1483891"/>
                    <a:pt x="827088" y="1487066"/>
                    <a:pt x="833438" y="1496591"/>
                  </a:cubicBezTo>
                  <a:cubicBezTo>
                    <a:pt x="856648" y="1531408"/>
                    <a:pt x="828313" y="1487624"/>
                    <a:pt x="852488" y="1529929"/>
                  </a:cubicBezTo>
                  <a:cubicBezTo>
                    <a:pt x="855328" y="1534899"/>
                    <a:pt x="857544" y="1540640"/>
                    <a:pt x="862013" y="1544216"/>
                  </a:cubicBezTo>
                  <a:cubicBezTo>
                    <a:pt x="865933" y="1547352"/>
                    <a:pt x="871361" y="1548081"/>
                    <a:pt x="876300" y="1548979"/>
                  </a:cubicBezTo>
                  <a:cubicBezTo>
                    <a:pt x="888892" y="1551269"/>
                    <a:pt x="901700" y="1552154"/>
                    <a:pt x="914400" y="1553741"/>
                  </a:cubicBezTo>
                  <a:cubicBezTo>
                    <a:pt x="919163" y="1552154"/>
                    <a:pt x="923668" y="1548979"/>
                    <a:pt x="928688" y="1548979"/>
                  </a:cubicBezTo>
                  <a:cubicBezTo>
                    <a:pt x="933708" y="1548979"/>
                    <a:pt x="938148" y="1552362"/>
                    <a:pt x="942975" y="1553741"/>
                  </a:cubicBezTo>
                  <a:cubicBezTo>
                    <a:pt x="954621" y="1557068"/>
                    <a:pt x="982114" y="1562372"/>
                    <a:pt x="990600" y="1568029"/>
                  </a:cubicBezTo>
                  <a:lnTo>
                    <a:pt x="1004888" y="1577554"/>
                  </a:lnTo>
                  <a:cubicBezTo>
                    <a:pt x="1008063" y="1582316"/>
                    <a:pt x="1009559" y="1588808"/>
                    <a:pt x="1014413" y="1591841"/>
                  </a:cubicBezTo>
                  <a:cubicBezTo>
                    <a:pt x="1022927" y="1597162"/>
                    <a:pt x="1042988" y="1601366"/>
                    <a:pt x="1042988" y="1601366"/>
                  </a:cubicBezTo>
                  <a:cubicBezTo>
                    <a:pt x="1052513" y="1598191"/>
                    <a:pt x="1061718" y="1593810"/>
                    <a:pt x="1071563" y="1591841"/>
                  </a:cubicBezTo>
                  <a:cubicBezTo>
                    <a:pt x="1100298" y="1586095"/>
                    <a:pt x="1087696" y="1589639"/>
                    <a:pt x="1109663" y="1582316"/>
                  </a:cubicBezTo>
                  <a:cubicBezTo>
                    <a:pt x="1120742" y="1584532"/>
                    <a:pt x="1158953" y="1591388"/>
                    <a:pt x="1176338" y="1596604"/>
                  </a:cubicBezTo>
                  <a:cubicBezTo>
                    <a:pt x="1185955" y="1599489"/>
                    <a:pt x="1204913" y="1606129"/>
                    <a:pt x="1204913" y="1606129"/>
                  </a:cubicBezTo>
                  <a:cubicBezTo>
                    <a:pt x="1209675" y="1604541"/>
                    <a:pt x="1214180" y="1601366"/>
                    <a:pt x="1219200" y="1601366"/>
                  </a:cubicBezTo>
                  <a:cubicBezTo>
                    <a:pt x="1232662" y="1601366"/>
                    <a:pt x="1260383" y="1611919"/>
                    <a:pt x="1271588" y="1615654"/>
                  </a:cubicBezTo>
                  <a:lnTo>
                    <a:pt x="1285875" y="1620416"/>
                  </a:lnTo>
                  <a:cubicBezTo>
                    <a:pt x="1290638" y="1623591"/>
                    <a:pt x="1295766" y="1626277"/>
                    <a:pt x="1300163" y="1629941"/>
                  </a:cubicBezTo>
                  <a:cubicBezTo>
                    <a:pt x="1305337" y="1634253"/>
                    <a:pt x="1308562" y="1640958"/>
                    <a:pt x="1314450" y="1644229"/>
                  </a:cubicBezTo>
                  <a:cubicBezTo>
                    <a:pt x="1323227" y="1649105"/>
                    <a:pt x="1343025" y="1653754"/>
                    <a:pt x="1343025" y="1653754"/>
                  </a:cubicBezTo>
                  <a:cubicBezTo>
                    <a:pt x="1350963" y="1652166"/>
                    <a:pt x="1358743" y="1648991"/>
                    <a:pt x="1366838" y="1648991"/>
                  </a:cubicBezTo>
                  <a:cubicBezTo>
                    <a:pt x="1371858" y="1648991"/>
                    <a:pt x="1376635" y="1655999"/>
                    <a:pt x="1381125" y="1653754"/>
                  </a:cubicBezTo>
                  <a:cubicBezTo>
                    <a:pt x="1385615" y="1651509"/>
                    <a:pt x="1384300" y="1644229"/>
                    <a:pt x="1385888" y="1639466"/>
                  </a:cubicBezTo>
                  <a:cubicBezTo>
                    <a:pt x="1390650" y="1642641"/>
                    <a:pt x="1394914" y="1646736"/>
                    <a:pt x="1400175" y="1648991"/>
                  </a:cubicBezTo>
                  <a:cubicBezTo>
                    <a:pt x="1412118" y="1654110"/>
                    <a:pt x="1443611" y="1656888"/>
                    <a:pt x="1452563" y="1658516"/>
                  </a:cubicBezTo>
                  <a:cubicBezTo>
                    <a:pt x="1459003" y="1659687"/>
                    <a:pt x="1465144" y="1662284"/>
                    <a:pt x="1471613" y="1663279"/>
                  </a:cubicBezTo>
                  <a:cubicBezTo>
                    <a:pt x="1485821" y="1665465"/>
                    <a:pt x="1500188" y="1666454"/>
                    <a:pt x="1514475" y="1668041"/>
                  </a:cubicBezTo>
                  <a:cubicBezTo>
                    <a:pt x="1534870" y="1673140"/>
                    <a:pt x="1535155" y="1673533"/>
                    <a:pt x="1557338" y="1677566"/>
                  </a:cubicBezTo>
                  <a:cubicBezTo>
                    <a:pt x="1566839" y="1679293"/>
                    <a:pt x="1576487" y="1680234"/>
                    <a:pt x="1585913" y="1682329"/>
                  </a:cubicBezTo>
                  <a:cubicBezTo>
                    <a:pt x="1590813" y="1683418"/>
                    <a:pt x="1595261" y="1686193"/>
                    <a:pt x="1600200" y="1687091"/>
                  </a:cubicBezTo>
                  <a:cubicBezTo>
                    <a:pt x="1612792" y="1689381"/>
                    <a:pt x="1625600" y="1690266"/>
                    <a:pt x="1638300" y="1691854"/>
                  </a:cubicBezTo>
                  <a:cubicBezTo>
                    <a:pt x="1643063" y="1693441"/>
                    <a:pt x="1647761" y="1695237"/>
                    <a:pt x="1652588" y="1696616"/>
                  </a:cubicBezTo>
                  <a:cubicBezTo>
                    <a:pt x="1658882" y="1698414"/>
                    <a:pt x="1665784" y="1698452"/>
                    <a:pt x="1671638" y="1701379"/>
                  </a:cubicBezTo>
                  <a:cubicBezTo>
                    <a:pt x="1701819" y="1716470"/>
                    <a:pt x="1695271" y="1725166"/>
                    <a:pt x="1728788" y="1729954"/>
                  </a:cubicBezTo>
                  <a:cubicBezTo>
                    <a:pt x="1814387" y="1742182"/>
                    <a:pt x="1773090" y="1737615"/>
                    <a:pt x="1852613" y="1744241"/>
                  </a:cubicBezTo>
                  <a:cubicBezTo>
                    <a:pt x="1970152" y="1733557"/>
                    <a:pt x="1857120" y="1745142"/>
                    <a:pt x="1933575" y="1734716"/>
                  </a:cubicBezTo>
                  <a:cubicBezTo>
                    <a:pt x="1958938" y="1731257"/>
                    <a:pt x="2009775" y="1725191"/>
                    <a:pt x="2009775" y="1725191"/>
                  </a:cubicBezTo>
                  <a:cubicBezTo>
                    <a:pt x="2014538" y="1726779"/>
                    <a:pt x="2019193" y="1728736"/>
                    <a:pt x="2024063" y="1729954"/>
                  </a:cubicBezTo>
                  <a:cubicBezTo>
                    <a:pt x="2034937" y="1732672"/>
                    <a:pt x="2051274" y="1734034"/>
                    <a:pt x="2062163" y="1739479"/>
                  </a:cubicBezTo>
                  <a:cubicBezTo>
                    <a:pt x="2099085" y="1757940"/>
                    <a:pt x="2054831" y="1741799"/>
                    <a:pt x="2090738" y="1753766"/>
                  </a:cubicBezTo>
                  <a:cubicBezTo>
                    <a:pt x="2101461" y="1785941"/>
                    <a:pt x="2086589" y="1751067"/>
                    <a:pt x="2109788" y="1777579"/>
                  </a:cubicBezTo>
                  <a:cubicBezTo>
                    <a:pt x="2117326" y="1786194"/>
                    <a:pt x="2128838" y="1806154"/>
                    <a:pt x="2128838" y="1806154"/>
                  </a:cubicBezTo>
                  <a:cubicBezTo>
                    <a:pt x="2131083" y="1812890"/>
                    <a:pt x="2138363" y="1833514"/>
                    <a:pt x="2138363" y="1839491"/>
                  </a:cubicBezTo>
                  <a:cubicBezTo>
                    <a:pt x="2138363" y="1844511"/>
                    <a:pt x="2135188" y="1849016"/>
                    <a:pt x="2133600" y="1853779"/>
                  </a:cubicBezTo>
                  <a:cubicBezTo>
                    <a:pt x="2135188" y="1858541"/>
                    <a:pt x="2138917" y="1863077"/>
                    <a:pt x="2138363" y="1868066"/>
                  </a:cubicBezTo>
                  <a:cubicBezTo>
                    <a:pt x="2137254" y="1878045"/>
                    <a:pt x="2132013" y="1887116"/>
                    <a:pt x="2128838" y="1896641"/>
                  </a:cubicBezTo>
                  <a:cubicBezTo>
                    <a:pt x="2117413" y="1930916"/>
                    <a:pt x="2131280" y="1888095"/>
                    <a:pt x="2119313" y="1929979"/>
                  </a:cubicBezTo>
                  <a:cubicBezTo>
                    <a:pt x="2117934" y="1934806"/>
                    <a:pt x="2116988" y="1939878"/>
                    <a:pt x="2114550" y="1944266"/>
                  </a:cubicBezTo>
                  <a:cubicBezTo>
                    <a:pt x="2108990" y="1954273"/>
                    <a:pt x="2101850" y="1963316"/>
                    <a:pt x="2095500" y="1972841"/>
                  </a:cubicBezTo>
                  <a:cubicBezTo>
                    <a:pt x="2092325" y="1977604"/>
                    <a:pt x="2091405" y="1985319"/>
                    <a:pt x="2085975" y="1987129"/>
                  </a:cubicBezTo>
                  <a:cubicBezTo>
                    <a:pt x="2076450" y="1990304"/>
                    <a:pt x="2067141" y="1994219"/>
                    <a:pt x="2057400" y="1996654"/>
                  </a:cubicBezTo>
                  <a:cubicBezTo>
                    <a:pt x="2033480" y="2002633"/>
                    <a:pt x="2044559" y="1999346"/>
                    <a:pt x="2024063" y="2006179"/>
                  </a:cubicBezTo>
                  <a:cubicBezTo>
                    <a:pt x="2005013" y="2004591"/>
                    <a:pt x="1985769" y="2004559"/>
                    <a:pt x="1966913" y="2001416"/>
                  </a:cubicBezTo>
                  <a:cubicBezTo>
                    <a:pt x="1957009" y="1999765"/>
                    <a:pt x="1947863" y="1995066"/>
                    <a:pt x="1938338" y="1991891"/>
                  </a:cubicBezTo>
                  <a:lnTo>
                    <a:pt x="1924050" y="1987129"/>
                  </a:lnTo>
                  <a:cubicBezTo>
                    <a:pt x="1919288" y="1985542"/>
                    <a:pt x="1913940" y="1985151"/>
                    <a:pt x="1909763" y="1982366"/>
                  </a:cubicBezTo>
                  <a:cubicBezTo>
                    <a:pt x="1905000" y="1979191"/>
                    <a:pt x="1900706" y="1975166"/>
                    <a:pt x="1895475" y="1972841"/>
                  </a:cubicBezTo>
                  <a:cubicBezTo>
                    <a:pt x="1886300" y="1968763"/>
                    <a:pt x="1876425" y="1966491"/>
                    <a:pt x="1866900" y="1963316"/>
                  </a:cubicBezTo>
                  <a:cubicBezTo>
                    <a:pt x="1846407" y="1956485"/>
                    <a:pt x="1857478" y="1959770"/>
                    <a:pt x="1833563" y="1953791"/>
                  </a:cubicBezTo>
                  <a:cubicBezTo>
                    <a:pt x="1814513" y="1955379"/>
                    <a:pt x="1795398" y="1956320"/>
                    <a:pt x="1776413" y="1958554"/>
                  </a:cubicBezTo>
                  <a:cubicBezTo>
                    <a:pt x="1768374" y="1959500"/>
                    <a:pt x="1760624" y="1962246"/>
                    <a:pt x="1752600" y="1963316"/>
                  </a:cubicBezTo>
                  <a:cubicBezTo>
                    <a:pt x="1736786" y="1965425"/>
                    <a:pt x="1720850" y="1966491"/>
                    <a:pt x="1704975" y="1968079"/>
                  </a:cubicBezTo>
                  <a:cubicBezTo>
                    <a:pt x="1697038" y="1966491"/>
                    <a:pt x="1689016" y="1965279"/>
                    <a:pt x="1681163" y="1963316"/>
                  </a:cubicBezTo>
                  <a:cubicBezTo>
                    <a:pt x="1676293" y="1962098"/>
                    <a:pt x="1671895" y="1958554"/>
                    <a:pt x="1666875" y="1958554"/>
                  </a:cubicBezTo>
                  <a:cubicBezTo>
                    <a:pt x="1661855" y="1958554"/>
                    <a:pt x="1657585" y="1962840"/>
                    <a:pt x="1652588" y="1963316"/>
                  </a:cubicBezTo>
                  <a:cubicBezTo>
                    <a:pt x="1624098" y="1966029"/>
                    <a:pt x="1595419" y="1966175"/>
                    <a:pt x="1566863" y="1968079"/>
                  </a:cubicBezTo>
                  <a:cubicBezTo>
                    <a:pt x="1547789" y="1969351"/>
                    <a:pt x="1528763" y="1971254"/>
                    <a:pt x="1509713" y="1972841"/>
                  </a:cubicBezTo>
                  <a:cubicBezTo>
                    <a:pt x="1503363" y="1974429"/>
                    <a:pt x="1497180" y="1976993"/>
                    <a:pt x="1490663" y="1977604"/>
                  </a:cubicBezTo>
                  <a:cubicBezTo>
                    <a:pt x="1446294" y="1981764"/>
                    <a:pt x="1357313" y="1987129"/>
                    <a:pt x="1357313" y="1987129"/>
                  </a:cubicBezTo>
                  <a:cubicBezTo>
                    <a:pt x="1349566" y="1985580"/>
                    <a:pt x="1311024" y="1977604"/>
                    <a:pt x="1304925" y="1977604"/>
                  </a:cubicBezTo>
                  <a:cubicBezTo>
                    <a:pt x="1293700" y="1977604"/>
                    <a:pt x="1282700" y="1980779"/>
                    <a:pt x="1271588" y="1982366"/>
                  </a:cubicBezTo>
                  <a:cubicBezTo>
                    <a:pt x="1235667" y="1994341"/>
                    <a:pt x="1279950" y="1978186"/>
                    <a:pt x="1243013" y="1996654"/>
                  </a:cubicBezTo>
                  <a:cubicBezTo>
                    <a:pt x="1238523" y="1998899"/>
                    <a:pt x="1233488" y="1999829"/>
                    <a:pt x="1228725" y="2001416"/>
                  </a:cubicBezTo>
                  <a:cubicBezTo>
                    <a:pt x="1223963" y="2004591"/>
                    <a:pt x="1220138" y="2010423"/>
                    <a:pt x="1214438" y="2010941"/>
                  </a:cubicBezTo>
                  <a:cubicBezTo>
                    <a:pt x="1208904" y="2011444"/>
                    <a:pt x="1173752" y="2007917"/>
                    <a:pt x="1162050" y="2001416"/>
                  </a:cubicBezTo>
                  <a:cubicBezTo>
                    <a:pt x="1152043" y="1995857"/>
                    <a:pt x="1144335" y="1985986"/>
                    <a:pt x="1133475" y="1982366"/>
                  </a:cubicBezTo>
                  <a:lnTo>
                    <a:pt x="1104900" y="1972841"/>
                  </a:lnTo>
                  <a:lnTo>
                    <a:pt x="1076325" y="1963316"/>
                  </a:lnTo>
                  <a:lnTo>
                    <a:pt x="1062038" y="1958554"/>
                  </a:lnTo>
                  <a:cubicBezTo>
                    <a:pt x="1027780" y="1969972"/>
                    <a:pt x="1070561" y="1958554"/>
                    <a:pt x="1028700" y="1958554"/>
                  </a:cubicBezTo>
                  <a:cubicBezTo>
                    <a:pt x="1023680" y="1958554"/>
                    <a:pt x="1019240" y="1961937"/>
                    <a:pt x="1014413" y="1963316"/>
                  </a:cubicBezTo>
                  <a:cubicBezTo>
                    <a:pt x="1008119" y="1965114"/>
                    <a:pt x="1001713" y="1966491"/>
                    <a:pt x="995363" y="1968079"/>
                  </a:cubicBezTo>
                  <a:cubicBezTo>
                    <a:pt x="984831" y="1978610"/>
                    <a:pt x="980047" y="1985261"/>
                    <a:pt x="966788" y="1991891"/>
                  </a:cubicBezTo>
                  <a:cubicBezTo>
                    <a:pt x="959171" y="1995700"/>
                    <a:pt x="940577" y="1999380"/>
                    <a:pt x="933450" y="2001416"/>
                  </a:cubicBezTo>
                  <a:cubicBezTo>
                    <a:pt x="928623" y="2002795"/>
                    <a:pt x="923925" y="2004591"/>
                    <a:pt x="919163" y="2006179"/>
                  </a:cubicBezTo>
                  <a:cubicBezTo>
                    <a:pt x="917575" y="2010941"/>
                    <a:pt x="913846" y="2015477"/>
                    <a:pt x="914400" y="2020466"/>
                  </a:cubicBezTo>
                  <a:cubicBezTo>
                    <a:pt x="915509" y="2030445"/>
                    <a:pt x="923925" y="2049041"/>
                    <a:pt x="923925" y="2049041"/>
                  </a:cubicBezTo>
                  <a:cubicBezTo>
                    <a:pt x="922338" y="2066504"/>
                    <a:pt x="921898" y="2084109"/>
                    <a:pt x="919163" y="2101429"/>
                  </a:cubicBezTo>
                  <a:cubicBezTo>
                    <a:pt x="909210" y="2164469"/>
                    <a:pt x="913476" y="2119414"/>
                    <a:pt x="904875" y="2153816"/>
                  </a:cubicBezTo>
                  <a:cubicBezTo>
                    <a:pt x="902912" y="2161669"/>
                    <a:pt x="902243" y="2169819"/>
                    <a:pt x="900113" y="2177629"/>
                  </a:cubicBezTo>
                  <a:cubicBezTo>
                    <a:pt x="897471" y="2187315"/>
                    <a:pt x="893763" y="2196679"/>
                    <a:pt x="890588" y="2206204"/>
                  </a:cubicBezTo>
                  <a:cubicBezTo>
                    <a:pt x="889000" y="2210966"/>
                    <a:pt x="887042" y="2215621"/>
                    <a:pt x="885825" y="2220491"/>
                  </a:cubicBezTo>
                  <a:cubicBezTo>
                    <a:pt x="884238" y="2226841"/>
                    <a:pt x="882944" y="2233272"/>
                    <a:pt x="881063" y="2239541"/>
                  </a:cubicBezTo>
                  <a:cubicBezTo>
                    <a:pt x="878178" y="2249158"/>
                    <a:pt x="873507" y="2258271"/>
                    <a:pt x="871538" y="2268116"/>
                  </a:cubicBezTo>
                  <a:cubicBezTo>
                    <a:pt x="869950" y="2276054"/>
                    <a:pt x="868738" y="2284076"/>
                    <a:pt x="866775" y="2291929"/>
                  </a:cubicBezTo>
                  <a:cubicBezTo>
                    <a:pt x="865557" y="2296799"/>
                    <a:pt x="863102" y="2301316"/>
                    <a:pt x="862013" y="2306216"/>
                  </a:cubicBezTo>
                  <a:cubicBezTo>
                    <a:pt x="859918" y="2315642"/>
                    <a:pt x="858838" y="2325266"/>
                    <a:pt x="857250" y="2334791"/>
                  </a:cubicBezTo>
                  <a:cubicBezTo>
                    <a:pt x="859005" y="2347073"/>
                    <a:pt x="860126" y="2369118"/>
                    <a:pt x="866775" y="2382416"/>
                  </a:cubicBezTo>
                  <a:cubicBezTo>
                    <a:pt x="875645" y="2400156"/>
                    <a:pt x="877420" y="2395189"/>
                    <a:pt x="890588" y="2410991"/>
                  </a:cubicBezTo>
                  <a:cubicBezTo>
                    <a:pt x="894252" y="2415388"/>
                    <a:pt x="896938" y="2420516"/>
                    <a:pt x="900113" y="2425279"/>
                  </a:cubicBezTo>
                  <a:cubicBezTo>
                    <a:pt x="901700" y="2430041"/>
                    <a:pt x="902630" y="2435076"/>
                    <a:pt x="904875" y="2439566"/>
                  </a:cubicBezTo>
                  <a:cubicBezTo>
                    <a:pt x="907435" y="2444686"/>
                    <a:pt x="912145" y="2448593"/>
                    <a:pt x="914400" y="2453854"/>
                  </a:cubicBezTo>
                  <a:cubicBezTo>
                    <a:pt x="917336" y="2460705"/>
                    <a:pt x="922567" y="2491283"/>
                    <a:pt x="923925" y="2496716"/>
                  </a:cubicBezTo>
                  <a:cubicBezTo>
                    <a:pt x="925143" y="2501586"/>
                    <a:pt x="927470" y="2506134"/>
                    <a:pt x="928688" y="2511004"/>
                  </a:cubicBezTo>
                  <a:cubicBezTo>
                    <a:pt x="930651" y="2518857"/>
                    <a:pt x="931863" y="2526879"/>
                    <a:pt x="933450" y="2534816"/>
                  </a:cubicBezTo>
                  <a:cubicBezTo>
                    <a:pt x="935038" y="2560216"/>
                    <a:pt x="935800" y="2585681"/>
                    <a:pt x="938213" y="2611016"/>
                  </a:cubicBezTo>
                  <a:cubicBezTo>
                    <a:pt x="938980" y="2619074"/>
                    <a:pt x="941644" y="2626844"/>
                    <a:pt x="942975" y="2634829"/>
                  </a:cubicBezTo>
                  <a:cubicBezTo>
                    <a:pt x="944820" y="2645901"/>
                    <a:pt x="946150" y="2657054"/>
                    <a:pt x="947738" y="2668166"/>
                  </a:cubicBezTo>
                  <a:cubicBezTo>
                    <a:pt x="949325" y="2712616"/>
                    <a:pt x="952500" y="2757038"/>
                    <a:pt x="952500" y="2801516"/>
                  </a:cubicBezTo>
                  <a:cubicBezTo>
                    <a:pt x="952500" y="2823798"/>
                    <a:pt x="947738" y="2845909"/>
                    <a:pt x="947738" y="2868191"/>
                  </a:cubicBezTo>
                  <a:cubicBezTo>
                    <a:pt x="947738" y="2902515"/>
                    <a:pt x="953308" y="2946904"/>
                    <a:pt x="957263" y="2982491"/>
                  </a:cubicBezTo>
                  <a:cubicBezTo>
                    <a:pt x="955675" y="3006304"/>
                    <a:pt x="953722" y="3030095"/>
                    <a:pt x="952500" y="3053929"/>
                  </a:cubicBezTo>
                  <a:cubicBezTo>
                    <a:pt x="950547" y="3092012"/>
                    <a:pt x="950275" y="3130180"/>
                    <a:pt x="947738" y="3168229"/>
                  </a:cubicBezTo>
                  <a:cubicBezTo>
                    <a:pt x="947096" y="3177864"/>
                    <a:pt x="948513" y="3188893"/>
                    <a:pt x="942975" y="3196804"/>
                  </a:cubicBezTo>
                  <a:cubicBezTo>
                    <a:pt x="936410" y="3206182"/>
                    <a:pt x="923925" y="3209504"/>
                    <a:pt x="914400" y="3215854"/>
                  </a:cubicBezTo>
                  <a:cubicBezTo>
                    <a:pt x="895636" y="3228363"/>
                    <a:pt x="898742" y="3228104"/>
                    <a:pt x="871538" y="3234904"/>
                  </a:cubicBezTo>
                  <a:cubicBezTo>
                    <a:pt x="865188" y="3236491"/>
                    <a:pt x="858757" y="3237785"/>
                    <a:pt x="852488" y="3239666"/>
                  </a:cubicBezTo>
                  <a:cubicBezTo>
                    <a:pt x="842871" y="3242551"/>
                    <a:pt x="833892" y="3248082"/>
                    <a:pt x="823913" y="3249191"/>
                  </a:cubicBezTo>
                  <a:cubicBezTo>
                    <a:pt x="794830" y="3252422"/>
                    <a:pt x="740178" y="3257591"/>
                    <a:pt x="704850" y="3263479"/>
                  </a:cubicBezTo>
                  <a:cubicBezTo>
                    <a:pt x="696866" y="3264810"/>
                    <a:pt x="688975" y="3266654"/>
                    <a:pt x="681038" y="3268241"/>
                  </a:cubicBezTo>
                  <a:lnTo>
                    <a:pt x="595313" y="3263479"/>
                  </a:lnTo>
                  <a:cubicBezTo>
                    <a:pt x="577820" y="3262273"/>
                    <a:pt x="560373" y="3260461"/>
                    <a:pt x="542925" y="3258716"/>
                  </a:cubicBezTo>
                  <a:cubicBezTo>
                    <a:pt x="528621" y="3257286"/>
                    <a:pt x="514416" y="3254751"/>
                    <a:pt x="500063" y="3253954"/>
                  </a:cubicBezTo>
                  <a:cubicBezTo>
                    <a:pt x="457237" y="3251575"/>
                    <a:pt x="414338" y="3250779"/>
                    <a:pt x="371475" y="3249191"/>
                  </a:cubicBezTo>
                  <a:cubicBezTo>
                    <a:pt x="337013" y="3237704"/>
                    <a:pt x="369958" y="3247435"/>
                    <a:pt x="300038" y="3239666"/>
                  </a:cubicBezTo>
                  <a:cubicBezTo>
                    <a:pt x="290441" y="3238600"/>
                    <a:pt x="280988" y="3236491"/>
                    <a:pt x="271463" y="3234904"/>
                  </a:cubicBezTo>
                  <a:cubicBezTo>
                    <a:pt x="261938" y="3231729"/>
                    <a:pt x="248457" y="3233733"/>
                    <a:pt x="242888" y="3225379"/>
                  </a:cubicBezTo>
                  <a:lnTo>
                    <a:pt x="223838" y="3196804"/>
                  </a:lnTo>
                  <a:cubicBezTo>
                    <a:pt x="222250" y="3176166"/>
                    <a:pt x="218362" y="3155577"/>
                    <a:pt x="219075" y="3134891"/>
                  </a:cubicBezTo>
                  <a:cubicBezTo>
                    <a:pt x="219957" y="3109309"/>
                    <a:pt x="228600" y="3058691"/>
                    <a:pt x="228600" y="3058691"/>
                  </a:cubicBezTo>
                  <a:cubicBezTo>
                    <a:pt x="227013" y="3014241"/>
                    <a:pt x="223838" y="2969819"/>
                    <a:pt x="223838" y="2925341"/>
                  </a:cubicBezTo>
                  <a:cubicBezTo>
                    <a:pt x="223838" y="2910966"/>
                    <a:pt x="226567" y="2896710"/>
                    <a:pt x="228600" y="2882479"/>
                  </a:cubicBezTo>
                  <a:cubicBezTo>
                    <a:pt x="230614" y="2868380"/>
                    <a:pt x="234661" y="2853475"/>
                    <a:pt x="238125" y="2839616"/>
                  </a:cubicBezTo>
                  <a:cubicBezTo>
                    <a:pt x="232118" y="2791557"/>
                    <a:pt x="237410" y="2813655"/>
                    <a:pt x="223838" y="2772941"/>
                  </a:cubicBezTo>
                  <a:lnTo>
                    <a:pt x="219075" y="2758654"/>
                  </a:lnTo>
                  <a:lnTo>
                    <a:pt x="214313" y="2744366"/>
                  </a:lnTo>
                  <a:cubicBezTo>
                    <a:pt x="215900" y="2733254"/>
                    <a:pt x="218059" y="2722208"/>
                    <a:pt x="219075" y="2711029"/>
                  </a:cubicBezTo>
                  <a:cubicBezTo>
                    <a:pt x="224541" y="2650908"/>
                    <a:pt x="222312" y="2639031"/>
                    <a:pt x="228600" y="2582441"/>
                  </a:cubicBezTo>
                  <a:cubicBezTo>
                    <a:pt x="232678" y="2545741"/>
                    <a:pt x="232215" y="2564366"/>
                    <a:pt x="238125" y="2534816"/>
                  </a:cubicBezTo>
                  <a:cubicBezTo>
                    <a:pt x="243471" y="2508084"/>
                    <a:pt x="244472" y="2491986"/>
                    <a:pt x="247650" y="2463379"/>
                  </a:cubicBezTo>
                  <a:cubicBezTo>
                    <a:pt x="236327" y="2429405"/>
                    <a:pt x="252383" y="2470479"/>
                    <a:pt x="228600" y="2434804"/>
                  </a:cubicBezTo>
                  <a:cubicBezTo>
                    <a:pt x="225815" y="2430627"/>
                    <a:pt x="226083" y="2425006"/>
                    <a:pt x="223838" y="2420516"/>
                  </a:cubicBezTo>
                  <a:cubicBezTo>
                    <a:pt x="221278" y="2415397"/>
                    <a:pt x="217488" y="2410991"/>
                    <a:pt x="214313" y="2406229"/>
                  </a:cubicBezTo>
                  <a:cubicBezTo>
                    <a:pt x="212725" y="2399879"/>
                    <a:pt x="210970" y="2393569"/>
                    <a:pt x="209550" y="2387179"/>
                  </a:cubicBezTo>
                  <a:cubicBezTo>
                    <a:pt x="207794" y="2379277"/>
                    <a:pt x="206918" y="2371176"/>
                    <a:pt x="204788" y="2363366"/>
                  </a:cubicBezTo>
                  <a:cubicBezTo>
                    <a:pt x="202146" y="2353680"/>
                    <a:pt x="200832" y="2343145"/>
                    <a:pt x="195263" y="2334791"/>
                  </a:cubicBezTo>
                  <a:cubicBezTo>
                    <a:pt x="184828" y="2319138"/>
                    <a:pt x="185904" y="2323468"/>
                    <a:pt x="180975" y="2306216"/>
                  </a:cubicBezTo>
                  <a:cubicBezTo>
                    <a:pt x="179177" y="2299922"/>
                    <a:pt x="177633" y="2293556"/>
                    <a:pt x="176213" y="2287166"/>
                  </a:cubicBezTo>
                  <a:cubicBezTo>
                    <a:pt x="172253" y="2269346"/>
                    <a:pt x="171033" y="2248649"/>
                    <a:pt x="157163" y="2234779"/>
                  </a:cubicBezTo>
                  <a:cubicBezTo>
                    <a:pt x="153115" y="2230732"/>
                    <a:pt x="148136" y="2227509"/>
                    <a:pt x="142875" y="2225254"/>
                  </a:cubicBezTo>
                  <a:cubicBezTo>
                    <a:pt x="136859" y="2222676"/>
                    <a:pt x="130175" y="2222079"/>
                    <a:pt x="123825" y="2220491"/>
                  </a:cubicBezTo>
                  <a:cubicBezTo>
                    <a:pt x="120650" y="2215729"/>
                    <a:pt x="116860" y="2211323"/>
                    <a:pt x="114300" y="2206204"/>
                  </a:cubicBezTo>
                  <a:cubicBezTo>
                    <a:pt x="112055" y="2201714"/>
                    <a:pt x="111976" y="2196304"/>
                    <a:pt x="109538" y="2191916"/>
                  </a:cubicBezTo>
                  <a:cubicBezTo>
                    <a:pt x="82242" y="2142781"/>
                    <a:pt x="96504" y="2181385"/>
                    <a:pt x="85725" y="2149054"/>
                  </a:cubicBezTo>
                  <a:cubicBezTo>
                    <a:pt x="87313" y="2123654"/>
                    <a:pt x="90488" y="2098304"/>
                    <a:pt x="90488" y="2072854"/>
                  </a:cubicBezTo>
                  <a:cubicBezTo>
                    <a:pt x="90488" y="2067834"/>
                    <a:pt x="88861" y="2062486"/>
                    <a:pt x="85725" y="2058566"/>
                  </a:cubicBezTo>
                  <a:cubicBezTo>
                    <a:pt x="82149" y="2054097"/>
                    <a:pt x="76200" y="2052216"/>
                    <a:pt x="71438" y="2049041"/>
                  </a:cubicBezTo>
                  <a:cubicBezTo>
                    <a:pt x="68263" y="2044279"/>
                    <a:pt x="65960" y="2038801"/>
                    <a:pt x="61913" y="2034754"/>
                  </a:cubicBezTo>
                  <a:cubicBezTo>
                    <a:pt x="57865" y="2030707"/>
                    <a:pt x="50659" y="2030083"/>
                    <a:pt x="47625" y="2025229"/>
                  </a:cubicBezTo>
                  <a:cubicBezTo>
                    <a:pt x="47620" y="2025221"/>
                    <a:pt x="35721" y="1989514"/>
                    <a:pt x="33338" y="1982366"/>
                  </a:cubicBezTo>
                  <a:cubicBezTo>
                    <a:pt x="31751" y="1977604"/>
                    <a:pt x="31360" y="1972256"/>
                    <a:pt x="28575" y="1968079"/>
                  </a:cubicBezTo>
                  <a:lnTo>
                    <a:pt x="9525" y="1939504"/>
                  </a:lnTo>
                  <a:cubicBezTo>
                    <a:pt x="5358" y="1922833"/>
                    <a:pt x="0" y="1904176"/>
                    <a:pt x="0" y="1887116"/>
                  </a:cubicBezTo>
                  <a:cubicBezTo>
                    <a:pt x="0" y="1866418"/>
                    <a:pt x="2196" y="1845742"/>
                    <a:pt x="4763" y="1825204"/>
                  </a:cubicBezTo>
                  <a:cubicBezTo>
                    <a:pt x="5386" y="1820223"/>
                    <a:pt x="8146" y="1815743"/>
                    <a:pt x="9525" y="1810916"/>
                  </a:cubicBezTo>
                  <a:cubicBezTo>
                    <a:pt x="23916" y="1760546"/>
                    <a:pt x="1185" y="1831177"/>
                    <a:pt x="23813" y="1763291"/>
                  </a:cubicBezTo>
                  <a:lnTo>
                    <a:pt x="33338" y="1734716"/>
                  </a:lnTo>
                  <a:lnTo>
                    <a:pt x="38100" y="1720429"/>
                  </a:lnTo>
                  <a:cubicBezTo>
                    <a:pt x="44129" y="1702342"/>
                    <a:pt x="47346" y="1685596"/>
                    <a:pt x="71438" y="1677566"/>
                  </a:cubicBezTo>
                  <a:lnTo>
                    <a:pt x="85725" y="1672804"/>
                  </a:lnTo>
                  <a:cubicBezTo>
                    <a:pt x="88900" y="1668041"/>
                    <a:pt x="90780" y="1662092"/>
                    <a:pt x="95250" y="1658516"/>
                  </a:cubicBezTo>
                  <a:cubicBezTo>
                    <a:pt x="99170" y="1655380"/>
                    <a:pt x="105048" y="1655999"/>
                    <a:pt x="109538" y="1653754"/>
                  </a:cubicBezTo>
                  <a:cubicBezTo>
                    <a:pt x="114657" y="1651194"/>
                    <a:pt x="118706" y="1646789"/>
                    <a:pt x="123825" y="1644229"/>
                  </a:cubicBezTo>
                  <a:cubicBezTo>
                    <a:pt x="128315" y="1641984"/>
                    <a:pt x="133623" y="1641711"/>
                    <a:pt x="138113" y="1639466"/>
                  </a:cubicBezTo>
                  <a:cubicBezTo>
                    <a:pt x="143232" y="1636906"/>
                    <a:pt x="147281" y="1632501"/>
                    <a:pt x="152400" y="1629941"/>
                  </a:cubicBezTo>
                  <a:cubicBezTo>
                    <a:pt x="167080" y="1622601"/>
                    <a:pt x="191662" y="1622057"/>
                    <a:pt x="204788" y="1620416"/>
                  </a:cubicBezTo>
                  <a:cubicBezTo>
                    <a:pt x="206375" y="1615654"/>
                    <a:pt x="207305" y="1610619"/>
                    <a:pt x="209550" y="1606129"/>
                  </a:cubicBezTo>
                  <a:cubicBezTo>
                    <a:pt x="215447" y="1594335"/>
                    <a:pt x="221116" y="1587759"/>
                    <a:pt x="233363" y="1582316"/>
                  </a:cubicBezTo>
                  <a:cubicBezTo>
                    <a:pt x="242538" y="1578238"/>
                    <a:pt x="261938" y="1572791"/>
                    <a:pt x="261938" y="1572791"/>
                  </a:cubicBezTo>
                  <a:cubicBezTo>
                    <a:pt x="263525" y="1568029"/>
                    <a:pt x="265321" y="1563331"/>
                    <a:pt x="266700" y="1558504"/>
                  </a:cubicBezTo>
                  <a:cubicBezTo>
                    <a:pt x="268498" y="1552210"/>
                    <a:pt x="268536" y="1545308"/>
                    <a:pt x="271463" y="1539454"/>
                  </a:cubicBezTo>
                  <a:cubicBezTo>
                    <a:pt x="279047" y="1524285"/>
                    <a:pt x="291362" y="1507789"/>
                    <a:pt x="304800" y="1496591"/>
                  </a:cubicBezTo>
                  <a:cubicBezTo>
                    <a:pt x="309197" y="1492927"/>
                    <a:pt x="314325" y="1490241"/>
                    <a:pt x="319088" y="1487066"/>
                  </a:cubicBezTo>
                  <a:cubicBezTo>
                    <a:pt x="353216" y="1435874"/>
                    <a:pt x="322662" y="1473768"/>
                    <a:pt x="352425" y="1448966"/>
                  </a:cubicBezTo>
                  <a:cubicBezTo>
                    <a:pt x="357599" y="1444654"/>
                    <a:pt x="361109" y="1438415"/>
                    <a:pt x="366713" y="1434679"/>
                  </a:cubicBezTo>
                  <a:cubicBezTo>
                    <a:pt x="370890" y="1431894"/>
                    <a:pt x="376510" y="1432161"/>
                    <a:pt x="381000" y="1429916"/>
                  </a:cubicBezTo>
                  <a:cubicBezTo>
                    <a:pt x="386120" y="1427356"/>
                    <a:pt x="390525" y="1423566"/>
                    <a:pt x="395288" y="1420391"/>
                  </a:cubicBezTo>
                  <a:cubicBezTo>
                    <a:pt x="398463" y="1415629"/>
                    <a:pt x="402488" y="1411334"/>
                    <a:pt x="404813" y="1406104"/>
                  </a:cubicBezTo>
                  <a:cubicBezTo>
                    <a:pt x="408891" y="1396929"/>
                    <a:pt x="411163" y="1387054"/>
                    <a:pt x="414338" y="1377529"/>
                  </a:cubicBezTo>
                  <a:cubicBezTo>
                    <a:pt x="415925" y="1372766"/>
                    <a:pt x="416315" y="1367418"/>
                    <a:pt x="419100" y="1363241"/>
                  </a:cubicBezTo>
                  <a:lnTo>
                    <a:pt x="428625" y="1348954"/>
                  </a:lnTo>
                  <a:cubicBezTo>
                    <a:pt x="426030" y="1341168"/>
                    <a:pt x="422114" y="1325239"/>
                    <a:pt x="414338" y="1320379"/>
                  </a:cubicBezTo>
                  <a:cubicBezTo>
                    <a:pt x="405824" y="1315058"/>
                    <a:pt x="395288" y="1314029"/>
                    <a:pt x="385763" y="1310854"/>
                  </a:cubicBezTo>
                  <a:lnTo>
                    <a:pt x="371475" y="1306091"/>
                  </a:lnTo>
                  <a:lnTo>
                    <a:pt x="357188" y="1301329"/>
                  </a:lnTo>
                  <a:cubicBezTo>
                    <a:pt x="352425" y="1298154"/>
                    <a:pt x="346476" y="1296274"/>
                    <a:pt x="342900" y="1291804"/>
                  </a:cubicBezTo>
                  <a:cubicBezTo>
                    <a:pt x="339764" y="1287884"/>
                    <a:pt x="340383" y="1282006"/>
                    <a:pt x="338138" y="1277516"/>
                  </a:cubicBezTo>
                  <a:cubicBezTo>
                    <a:pt x="330201" y="1261642"/>
                    <a:pt x="328612" y="1263228"/>
                    <a:pt x="314325" y="1253704"/>
                  </a:cubicBezTo>
                  <a:lnTo>
                    <a:pt x="285750" y="1210841"/>
                  </a:lnTo>
                  <a:lnTo>
                    <a:pt x="276225" y="1196554"/>
                  </a:lnTo>
                  <a:lnTo>
                    <a:pt x="266700" y="1182266"/>
                  </a:lnTo>
                  <a:lnTo>
                    <a:pt x="252413" y="1139404"/>
                  </a:lnTo>
                  <a:lnTo>
                    <a:pt x="247650" y="1125116"/>
                  </a:lnTo>
                  <a:cubicBezTo>
                    <a:pt x="246063" y="1109241"/>
                    <a:pt x="245144" y="1093285"/>
                    <a:pt x="242888" y="1077491"/>
                  </a:cubicBezTo>
                  <a:cubicBezTo>
                    <a:pt x="241394" y="1067031"/>
                    <a:pt x="236754" y="1054328"/>
                    <a:pt x="233363" y="1044154"/>
                  </a:cubicBezTo>
                  <a:cubicBezTo>
                    <a:pt x="234950" y="1026691"/>
                    <a:pt x="238125" y="1009301"/>
                    <a:pt x="238125" y="991766"/>
                  </a:cubicBezTo>
                  <a:cubicBezTo>
                    <a:pt x="238125" y="978967"/>
                    <a:pt x="233363" y="966465"/>
                    <a:pt x="233363" y="953666"/>
                  </a:cubicBezTo>
                  <a:cubicBezTo>
                    <a:pt x="233363" y="900939"/>
                    <a:pt x="236677" y="909972"/>
                    <a:pt x="242888" y="872704"/>
                  </a:cubicBezTo>
                  <a:cubicBezTo>
                    <a:pt x="251131" y="823244"/>
                    <a:pt x="242256" y="855545"/>
                    <a:pt x="257175" y="810791"/>
                  </a:cubicBezTo>
                  <a:lnTo>
                    <a:pt x="261938" y="796504"/>
                  </a:lnTo>
                  <a:cubicBezTo>
                    <a:pt x="258763" y="786979"/>
                    <a:pt x="257982" y="776283"/>
                    <a:pt x="252413" y="767929"/>
                  </a:cubicBezTo>
                  <a:cubicBezTo>
                    <a:pt x="240103" y="749464"/>
                    <a:pt x="244698" y="759071"/>
                    <a:pt x="238125" y="739354"/>
                  </a:cubicBezTo>
                  <a:cubicBezTo>
                    <a:pt x="234933" y="720197"/>
                    <a:pt x="237231" y="709884"/>
                    <a:pt x="223838" y="696491"/>
                  </a:cubicBezTo>
                  <a:cubicBezTo>
                    <a:pt x="219791" y="692444"/>
                    <a:pt x="214313" y="690141"/>
                    <a:pt x="209550" y="686966"/>
                  </a:cubicBezTo>
                  <a:cubicBezTo>
                    <a:pt x="207963" y="682204"/>
                    <a:pt x="207033" y="677169"/>
                    <a:pt x="204788" y="672679"/>
                  </a:cubicBezTo>
                  <a:cubicBezTo>
                    <a:pt x="202228" y="667559"/>
                    <a:pt x="196204" y="664037"/>
                    <a:pt x="195263" y="658391"/>
                  </a:cubicBezTo>
                  <a:cubicBezTo>
                    <a:pt x="193767" y="649414"/>
                    <a:pt x="206440" y="636035"/>
                    <a:pt x="209550" y="629816"/>
                  </a:cubicBezTo>
                  <a:cubicBezTo>
                    <a:pt x="217296" y="614324"/>
                    <a:pt x="210191" y="614889"/>
                    <a:pt x="223838" y="601241"/>
                  </a:cubicBezTo>
                  <a:cubicBezTo>
                    <a:pt x="227885" y="597194"/>
                    <a:pt x="233363" y="594891"/>
                    <a:pt x="238125" y="591716"/>
                  </a:cubicBezTo>
                  <a:cubicBezTo>
                    <a:pt x="239713" y="586954"/>
                    <a:pt x="239752" y="581349"/>
                    <a:pt x="242888" y="577429"/>
                  </a:cubicBezTo>
                  <a:cubicBezTo>
                    <a:pt x="246464" y="572960"/>
                    <a:pt x="252778" y="571568"/>
                    <a:pt x="257175" y="567904"/>
                  </a:cubicBezTo>
                  <a:cubicBezTo>
                    <a:pt x="262349" y="563592"/>
                    <a:pt x="266289" y="557928"/>
                    <a:pt x="271463" y="553616"/>
                  </a:cubicBezTo>
                  <a:cubicBezTo>
                    <a:pt x="288839" y="539135"/>
                    <a:pt x="284662" y="549573"/>
                    <a:pt x="300038" y="529804"/>
                  </a:cubicBezTo>
                  <a:cubicBezTo>
                    <a:pt x="307066" y="520768"/>
                    <a:pt x="312738" y="510754"/>
                    <a:pt x="319088" y="501229"/>
                  </a:cubicBezTo>
                  <a:lnTo>
                    <a:pt x="328613" y="486941"/>
                  </a:lnTo>
                  <a:cubicBezTo>
                    <a:pt x="331788" y="477416"/>
                    <a:pt x="337304" y="468372"/>
                    <a:pt x="338138" y="458366"/>
                  </a:cubicBezTo>
                  <a:cubicBezTo>
                    <a:pt x="339203" y="445586"/>
                    <a:pt x="337935" y="406385"/>
                    <a:pt x="347663" y="386929"/>
                  </a:cubicBezTo>
                  <a:cubicBezTo>
                    <a:pt x="350223" y="381809"/>
                    <a:pt x="354013" y="377404"/>
                    <a:pt x="357188" y="372641"/>
                  </a:cubicBezTo>
                  <a:lnTo>
                    <a:pt x="366713" y="344066"/>
                  </a:lnTo>
                  <a:cubicBezTo>
                    <a:pt x="368300" y="339304"/>
                    <a:pt x="368691" y="333956"/>
                    <a:pt x="371475" y="329779"/>
                  </a:cubicBezTo>
                  <a:lnTo>
                    <a:pt x="381000" y="315491"/>
                  </a:lnTo>
                  <a:cubicBezTo>
                    <a:pt x="382588" y="305966"/>
                    <a:pt x="383869" y="296385"/>
                    <a:pt x="385763" y="286916"/>
                  </a:cubicBezTo>
                  <a:cubicBezTo>
                    <a:pt x="387047" y="280498"/>
                    <a:pt x="390525" y="274411"/>
                    <a:pt x="390525" y="267866"/>
                  </a:cubicBezTo>
                  <a:cubicBezTo>
                    <a:pt x="390525" y="256641"/>
                    <a:pt x="387350" y="245641"/>
                    <a:pt x="385763" y="234529"/>
                  </a:cubicBezTo>
                  <a:cubicBezTo>
                    <a:pt x="387593" y="223550"/>
                    <a:pt x="389425" y="203392"/>
                    <a:pt x="395288" y="191666"/>
                  </a:cubicBezTo>
                  <a:cubicBezTo>
                    <a:pt x="397848" y="186547"/>
                    <a:pt x="401638" y="182141"/>
                    <a:pt x="404813" y="177379"/>
                  </a:cubicBezTo>
                  <a:lnTo>
                    <a:pt x="414338" y="148804"/>
                  </a:lnTo>
                  <a:lnTo>
                    <a:pt x="419100" y="134516"/>
                  </a:lnTo>
                  <a:cubicBezTo>
                    <a:pt x="412718" y="77077"/>
                    <a:pt x="410165" y="108640"/>
                    <a:pt x="419100" y="77366"/>
                  </a:cubicBezTo>
                  <a:cubicBezTo>
                    <a:pt x="422840" y="64275"/>
                    <a:pt x="422341" y="53695"/>
                    <a:pt x="433388" y="44029"/>
                  </a:cubicBezTo>
                  <a:cubicBezTo>
                    <a:pt x="456115" y="24143"/>
                    <a:pt x="463559" y="24447"/>
                    <a:pt x="490538" y="15454"/>
                  </a:cubicBezTo>
                  <a:lnTo>
                    <a:pt x="504825" y="10691"/>
                  </a:lnTo>
                  <a:lnTo>
                    <a:pt x="519113" y="5929"/>
                  </a:lnTo>
                  <a:cubicBezTo>
                    <a:pt x="523875" y="7516"/>
                    <a:pt x="528380" y="10691"/>
                    <a:pt x="533400" y="10691"/>
                  </a:cubicBezTo>
                  <a:cubicBezTo>
                    <a:pt x="562723" y="10691"/>
                    <a:pt x="532912" y="-13365"/>
                    <a:pt x="581025" y="10691"/>
                  </a:cubicBezTo>
                  <a:cubicBezTo>
                    <a:pt x="584200" y="12278"/>
                    <a:pt x="556419" y="372"/>
                    <a:pt x="561975" y="1166"/>
                  </a:cubicBez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88900" dist="127000" dir="480000" algn="t" rotWithShape="0">
                <a:prstClr val="black">
                  <a:alpha val="21000"/>
                </a:prst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Picture 5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6750" y="381000"/>
              <a:ext cx="3086100" cy="3448050"/>
            </a:xfrm>
            <a:prstGeom prst="rect">
              <a:avLst/>
            </a:prstGeom>
            <a:extLst>
              <a:ext uri="{53640926-AAD7-44d8-BBD7-CCE9431645EC}">
                <a14:shadowObscured xmlns:a14="http://schemas.microsoft.com/office/drawing/2010/main" val="1"/>
              </a:ext>
            </a:extLst>
          </p:spPr>
        </p:pic>
      </p:grpSp>
      <p:grpSp>
        <p:nvGrpSpPr>
          <p:cNvPr id="66" name="Group 65"/>
          <p:cNvGrpSpPr/>
          <p:nvPr/>
        </p:nvGrpSpPr>
        <p:grpSpPr>
          <a:xfrm flipH="1">
            <a:off x="671825" y="860875"/>
            <a:ext cx="3119495" cy="3448050"/>
            <a:chOff x="4476750" y="381000"/>
            <a:chExt cx="3119495" cy="3448050"/>
          </a:xfrm>
        </p:grpSpPr>
        <p:sp>
          <p:nvSpPr>
            <p:cNvPr id="67" name="Freeform 66"/>
            <p:cNvSpPr/>
            <p:nvPr/>
          </p:nvSpPr>
          <p:spPr bwMode="auto">
            <a:xfrm>
              <a:off x="5457827" y="413172"/>
              <a:ext cx="2138418" cy="3253954"/>
            </a:xfrm>
            <a:custGeom>
              <a:avLst/>
              <a:gdLst>
                <a:gd name="connsiteX0" fmla="*/ 561975 w 2138418"/>
                <a:gd name="connsiteY0" fmla="*/ 1166 h 3268241"/>
                <a:gd name="connsiteX1" fmla="*/ 614363 w 2138418"/>
                <a:gd name="connsiteY1" fmla="*/ 15454 h 3268241"/>
                <a:gd name="connsiteX2" fmla="*/ 642938 w 2138418"/>
                <a:gd name="connsiteY2" fmla="*/ 24979 h 3268241"/>
                <a:gd name="connsiteX3" fmla="*/ 657225 w 2138418"/>
                <a:gd name="connsiteY3" fmla="*/ 34504 h 3268241"/>
                <a:gd name="connsiteX4" fmla="*/ 666750 w 2138418"/>
                <a:gd name="connsiteY4" fmla="*/ 48791 h 3268241"/>
                <a:gd name="connsiteX5" fmla="*/ 681038 w 2138418"/>
                <a:gd name="connsiteY5" fmla="*/ 96416 h 3268241"/>
                <a:gd name="connsiteX6" fmla="*/ 690563 w 2138418"/>
                <a:gd name="connsiteY6" fmla="*/ 182141 h 3268241"/>
                <a:gd name="connsiteX7" fmla="*/ 700088 w 2138418"/>
                <a:gd name="connsiteY7" fmla="*/ 248816 h 3268241"/>
                <a:gd name="connsiteX8" fmla="*/ 704850 w 2138418"/>
                <a:gd name="connsiteY8" fmla="*/ 263104 h 3268241"/>
                <a:gd name="connsiteX9" fmla="*/ 719138 w 2138418"/>
                <a:gd name="connsiteY9" fmla="*/ 320254 h 3268241"/>
                <a:gd name="connsiteX10" fmla="*/ 723900 w 2138418"/>
                <a:gd name="connsiteY10" fmla="*/ 334541 h 3268241"/>
                <a:gd name="connsiteX11" fmla="*/ 733425 w 2138418"/>
                <a:gd name="connsiteY11" fmla="*/ 348829 h 3268241"/>
                <a:gd name="connsiteX12" fmla="*/ 742950 w 2138418"/>
                <a:gd name="connsiteY12" fmla="*/ 377404 h 3268241"/>
                <a:gd name="connsiteX13" fmla="*/ 752475 w 2138418"/>
                <a:gd name="connsiteY13" fmla="*/ 405979 h 3268241"/>
                <a:gd name="connsiteX14" fmla="*/ 757238 w 2138418"/>
                <a:gd name="connsiteY14" fmla="*/ 420266 h 3268241"/>
                <a:gd name="connsiteX15" fmla="*/ 766763 w 2138418"/>
                <a:gd name="connsiteY15" fmla="*/ 434554 h 3268241"/>
                <a:gd name="connsiteX16" fmla="*/ 795338 w 2138418"/>
                <a:gd name="connsiteY16" fmla="*/ 491704 h 3268241"/>
                <a:gd name="connsiteX17" fmla="*/ 804863 w 2138418"/>
                <a:gd name="connsiteY17" fmla="*/ 505991 h 3268241"/>
                <a:gd name="connsiteX18" fmla="*/ 819150 w 2138418"/>
                <a:gd name="connsiteY18" fmla="*/ 515516 h 3268241"/>
                <a:gd name="connsiteX19" fmla="*/ 838200 w 2138418"/>
                <a:gd name="connsiteY19" fmla="*/ 539329 h 3268241"/>
                <a:gd name="connsiteX20" fmla="*/ 847725 w 2138418"/>
                <a:gd name="connsiteY20" fmla="*/ 553616 h 3268241"/>
                <a:gd name="connsiteX21" fmla="*/ 890588 w 2138418"/>
                <a:gd name="connsiteY21" fmla="*/ 591716 h 3268241"/>
                <a:gd name="connsiteX22" fmla="*/ 900113 w 2138418"/>
                <a:gd name="connsiteY22" fmla="*/ 606004 h 3268241"/>
                <a:gd name="connsiteX23" fmla="*/ 914400 w 2138418"/>
                <a:gd name="connsiteY23" fmla="*/ 615529 h 3268241"/>
                <a:gd name="connsiteX24" fmla="*/ 909638 w 2138418"/>
                <a:gd name="connsiteY24" fmla="*/ 639341 h 3268241"/>
                <a:gd name="connsiteX25" fmla="*/ 895350 w 2138418"/>
                <a:gd name="connsiteY25" fmla="*/ 682204 h 3268241"/>
                <a:gd name="connsiteX26" fmla="*/ 885825 w 2138418"/>
                <a:gd name="connsiteY26" fmla="*/ 710779 h 3268241"/>
                <a:gd name="connsiteX27" fmla="*/ 876300 w 2138418"/>
                <a:gd name="connsiteY27" fmla="*/ 725066 h 3268241"/>
                <a:gd name="connsiteX28" fmla="*/ 857250 w 2138418"/>
                <a:gd name="connsiteY28" fmla="*/ 748879 h 3268241"/>
                <a:gd name="connsiteX29" fmla="*/ 852488 w 2138418"/>
                <a:gd name="connsiteY29" fmla="*/ 763166 h 3268241"/>
                <a:gd name="connsiteX30" fmla="*/ 838200 w 2138418"/>
                <a:gd name="connsiteY30" fmla="*/ 791741 h 3268241"/>
                <a:gd name="connsiteX31" fmla="*/ 852488 w 2138418"/>
                <a:gd name="connsiteY31" fmla="*/ 844129 h 3268241"/>
                <a:gd name="connsiteX32" fmla="*/ 885825 w 2138418"/>
                <a:gd name="connsiteY32" fmla="*/ 853654 h 3268241"/>
                <a:gd name="connsiteX33" fmla="*/ 914400 w 2138418"/>
                <a:gd name="connsiteY33" fmla="*/ 863179 h 3268241"/>
                <a:gd name="connsiteX34" fmla="*/ 957263 w 2138418"/>
                <a:gd name="connsiteY34" fmla="*/ 877466 h 3268241"/>
                <a:gd name="connsiteX35" fmla="*/ 985838 w 2138418"/>
                <a:gd name="connsiteY35" fmla="*/ 886991 h 3268241"/>
                <a:gd name="connsiteX36" fmla="*/ 1014413 w 2138418"/>
                <a:gd name="connsiteY36" fmla="*/ 891754 h 3268241"/>
                <a:gd name="connsiteX37" fmla="*/ 1047750 w 2138418"/>
                <a:gd name="connsiteY37" fmla="*/ 886991 h 3268241"/>
                <a:gd name="connsiteX38" fmla="*/ 1076325 w 2138418"/>
                <a:gd name="connsiteY38" fmla="*/ 891754 h 3268241"/>
                <a:gd name="connsiteX39" fmla="*/ 1114425 w 2138418"/>
                <a:gd name="connsiteY39" fmla="*/ 896516 h 3268241"/>
                <a:gd name="connsiteX40" fmla="*/ 1133475 w 2138418"/>
                <a:gd name="connsiteY40" fmla="*/ 901279 h 3268241"/>
                <a:gd name="connsiteX41" fmla="*/ 1166813 w 2138418"/>
                <a:gd name="connsiteY41" fmla="*/ 906041 h 3268241"/>
                <a:gd name="connsiteX42" fmla="*/ 1190625 w 2138418"/>
                <a:gd name="connsiteY42" fmla="*/ 934616 h 3268241"/>
                <a:gd name="connsiteX43" fmla="*/ 1204913 w 2138418"/>
                <a:gd name="connsiteY43" fmla="*/ 948904 h 3268241"/>
                <a:gd name="connsiteX44" fmla="*/ 1209675 w 2138418"/>
                <a:gd name="connsiteY44" fmla="*/ 963191 h 3268241"/>
                <a:gd name="connsiteX45" fmla="*/ 1190625 w 2138418"/>
                <a:gd name="connsiteY45" fmla="*/ 987004 h 3268241"/>
                <a:gd name="connsiteX46" fmla="*/ 1176338 w 2138418"/>
                <a:gd name="connsiteY46" fmla="*/ 1015579 h 3268241"/>
                <a:gd name="connsiteX47" fmla="*/ 1162050 w 2138418"/>
                <a:gd name="connsiteY47" fmla="*/ 1029866 h 3268241"/>
                <a:gd name="connsiteX48" fmla="*/ 1133475 w 2138418"/>
                <a:gd name="connsiteY48" fmla="*/ 1039391 h 3268241"/>
                <a:gd name="connsiteX49" fmla="*/ 1095375 w 2138418"/>
                <a:gd name="connsiteY49" fmla="*/ 1034629 h 3268241"/>
                <a:gd name="connsiteX50" fmla="*/ 1033463 w 2138418"/>
                <a:gd name="connsiteY50" fmla="*/ 1048916 h 3268241"/>
                <a:gd name="connsiteX51" fmla="*/ 1014413 w 2138418"/>
                <a:gd name="connsiteY51" fmla="*/ 1053679 h 3268241"/>
                <a:gd name="connsiteX52" fmla="*/ 976313 w 2138418"/>
                <a:gd name="connsiteY52" fmla="*/ 1048916 h 3268241"/>
                <a:gd name="connsiteX53" fmla="*/ 890588 w 2138418"/>
                <a:gd name="connsiteY53" fmla="*/ 1058441 h 3268241"/>
                <a:gd name="connsiteX54" fmla="*/ 857250 w 2138418"/>
                <a:gd name="connsiteY54" fmla="*/ 1082254 h 3268241"/>
                <a:gd name="connsiteX55" fmla="*/ 847725 w 2138418"/>
                <a:gd name="connsiteY55" fmla="*/ 1125116 h 3268241"/>
                <a:gd name="connsiteX56" fmla="*/ 833438 w 2138418"/>
                <a:gd name="connsiteY56" fmla="*/ 1134641 h 3268241"/>
                <a:gd name="connsiteX57" fmla="*/ 819150 w 2138418"/>
                <a:gd name="connsiteY57" fmla="*/ 1163216 h 3268241"/>
                <a:gd name="connsiteX58" fmla="*/ 814388 w 2138418"/>
                <a:gd name="connsiteY58" fmla="*/ 1177504 h 3268241"/>
                <a:gd name="connsiteX59" fmla="*/ 804863 w 2138418"/>
                <a:gd name="connsiteY59" fmla="*/ 1191791 h 3268241"/>
                <a:gd name="connsiteX60" fmla="*/ 800100 w 2138418"/>
                <a:gd name="connsiteY60" fmla="*/ 1206079 h 3268241"/>
                <a:gd name="connsiteX61" fmla="*/ 781050 w 2138418"/>
                <a:gd name="connsiteY61" fmla="*/ 1234654 h 3268241"/>
                <a:gd name="connsiteX62" fmla="*/ 762000 w 2138418"/>
                <a:gd name="connsiteY62" fmla="*/ 1263229 h 3268241"/>
                <a:gd name="connsiteX63" fmla="*/ 752475 w 2138418"/>
                <a:gd name="connsiteY63" fmla="*/ 1277516 h 3268241"/>
                <a:gd name="connsiteX64" fmla="*/ 738188 w 2138418"/>
                <a:gd name="connsiteY64" fmla="*/ 1287041 h 3268241"/>
                <a:gd name="connsiteX65" fmla="*/ 723900 w 2138418"/>
                <a:gd name="connsiteY65" fmla="*/ 1291804 h 3268241"/>
                <a:gd name="connsiteX66" fmla="*/ 695325 w 2138418"/>
                <a:gd name="connsiteY66" fmla="*/ 1310854 h 3268241"/>
                <a:gd name="connsiteX67" fmla="*/ 681038 w 2138418"/>
                <a:gd name="connsiteY67" fmla="*/ 1320379 h 3268241"/>
                <a:gd name="connsiteX68" fmla="*/ 671513 w 2138418"/>
                <a:gd name="connsiteY68" fmla="*/ 1348954 h 3268241"/>
                <a:gd name="connsiteX69" fmla="*/ 681038 w 2138418"/>
                <a:gd name="connsiteY69" fmla="*/ 1382291 h 3268241"/>
                <a:gd name="connsiteX70" fmla="*/ 690563 w 2138418"/>
                <a:gd name="connsiteY70" fmla="*/ 1396579 h 3268241"/>
                <a:gd name="connsiteX71" fmla="*/ 719138 w 2138418"/>
                <a:gd name="connsiteY71" fmla="*/ 1415629 h 3268241"/>
                <a:gd name="connsiteX72" fmla="*/ 733425 w 2138418"/>
                <a:gd name="connsiteY72" fmla="*/ 1425154 h 3268241"/>
                <a:gd name="connsiteX73" fmla="*/ 742950 w 2138418"/>
                <a:gd name="connsiteY73" fmla="*/ 1439441 h 3268241"/>
                <a:gd name="connsiteX74" fmla="*/ 762000 w 2138418"/>
                <a:gd name="connsiteY74" fmla="*/ 1453729 h 3268241"/>
                <a:gd name="connsiteX75" fmla="*/ 804863 w 2138418"/>
                <a:gd name="connsiteY75" fmla="*/ 1477541 h 3268241"/>
                <a:gd name="connsiteX76" fmla="*/ 833438 w 2138418"/>
                <a:gd name="connsiteY76" fmla="*/ 1496591 h 3268241"/>
                <a:gd name="connsiteX77" fmla="*/ 852488 w 2138418"/>
                <a:gd name="connsiteY77" fmla="*/ 1529929 h 3268241"/>
                <a:gd name="connsiteX78" fmla="*/ 862013 w 2138418"/>
                <a:gd name="connsiteY78" fmla="*/ 1544216 h 3268241"/>
                <a:gd name="connsiteX79" fmla="*/ 876300 w 2138418"/>
                <a:gd name="connsiteY79" fmla="*/ 1548979 h 3268241"/>
                <a:gd name="connsiteX80" fmla="*/ 914400 w 2138418"/>
                <a:gd name="connsiteY80" fmla="*/ 1553741 h 3268241"/>
                <a:gd name="connsiteX81" fmla="*/ 928688 w 2138418"/>
                <a:gd name="connsiteY81" fmla="*/ 1548979 h 3268241"/>
                <a:gd name="connsiteX82" fmla="*/ 942975 w 2138418"/>
                <a:gd name="connsiteY82" fmla="*/ 1553741 h 3268241"/>
                <a:gd name="connsiteX83" fmla="*/ 990600 w 2138418"/>
                <a:gd name="connsiteY83" fmla="*/ 1568029 h 3268241"/>
                <a:gd name="connsiteX84" fmla="*/ 1004888 w 2138418"/>
                <a:gd name="connsiteY84" fmla="*/ 1577554 h 3268241"/>
                <a:gd name="connsiteX85" fmla="*/ 1014413 w 2138418"/>
                <a:gd name="connsiteY85" fmla="*/ 1591841 h 3268241"/>
                <a:gd name="connsiteX86" fmla="*/ 1042988 w 2138418"/>
                <a:gd name="connsiteY86" fmla="*/ 1601366 h 3268241"/>
                <a:gd name="connsiteX87" fmla="*/ 1071563 w 2138418"/>
                <a:gd name="connsiteY87" fmla="*/ 1591841 h 3268241"/>
                <a:gd name="connsiteX88" fmla="*/ 1109663 w 2138418"/>
                <a:gd name="connsiteY88" fmla="*/ 1582316 h 3268241"/>
                <a:gd name="connsiteX89" fmla="*/ 1176338 w 2138418"/>
                <a:gd name="connsiteY89" fmla="*/ 1596604 h 3268241"/>
                <a:gd name="connsiteX90" fmla="*/ 1204913 w 2138418"/>
                <a:gd name="connsiteY90" fmla="*/ 1606129 h 3268241"/>
                <a:gd name="connsiteX91" fmla="*/ 1219200 w 2138418"/>
                <a:gd name="connsiteY91" fmla="*/ 1601366 h 3268241"/>
                <a:gd name="connsiteX92" fmla="*/ 1271588 w 2138418"/>
                <a:gd name="connsiteY92" fmla="*/ 1615654 h 3268241"/>
                <a:gd name="connsiteX93" fmla="*/ 1285875 w 2138418"/>
                <a:gd name="connsiteY93" fmla="*/ 1620416 h 3268241"/>
                <a:gd name="connsiteX94" fmla="*/ 1300163 w 2138418"/>
                <a:gd name="connsiteY94" fmla="*/ 1629941 h 3268241"/>
                <a:gd name="connsiteX95" fmla="*/ 1314450 w 2138418"/>
                <a:gd name="connsiteY95" fmla="*/ 1644229 h 3268241"/>
                <a:gd name="connsiteX96" fmla="*/ 1343025 w 2138418"/>
                <a:gd name="connsiteY96" fmla="*/ 1653754 h 3268241"/>
                <a:gd name="connsiteX97" fmla="*/ 1366838 w 2138418"/>
                <a:gd name="connsiteY97" fmla="*/ 1648991 h 3268241"/>
                <a:gd name="connsiteX98" fmla="*/ 1381125 w 2138418"/>
                <a:gd name="connsiteY98" fmla="*/ 1653754 h 3268241"/>
                <a:gd name="connsiteX99" fmla="*/ 1385888 w 2138418"/>
                <a:gd name="connsiteY99" fmla="*/ 1639466 h 3268241"/>
                <a:gd name="connsiteX100" fmla="*/ 1400175 w 2138418"/>
                <a:gd name="connsiteY100" fmla="*/ 1648991 h 3268241"/>
                <a:gd name="connsiteX101" fmla="*/ 1452563 w 2138418"/>
                <a:gd name="connsiteY101" fmla="*/ 1658516 h 3268241"/>
                <a:gd name="connsiteX102" fmla="*/ 1471613 w 2138418"/>
                <a:gd name="connsiteY102" fmla="*/ 1663279 h 3268241"/>
                <a:gd name="connsiteX103" fmla="*/ 1514475 w 2138418"/>
                <a:gd name="connsiteY103" fmla="*/ 1668041 h 3268241"/>
                <a:gd name="connsiteX104" fmla="*/ 1557338 w 2138418"/>
                <a:gd name="connsiteY104" fmla="*/ 1677566 h 3268241"/>
                <a:gd name="connsiteX105" fmla="*/ 1585913 w 2138418"/>
                <a:gd name="connsiteY105" fmla="*/ 1682329 h 3268241"/>
                <a:gd name="connsiteX106" fmla="*/ 1600200 w 2138418"/>
                <a:gd name="connsiteY106" fmla="*/ 1687091 h 3268241"/>
                <a:gd name="connsiteX107" fmla="*/ 1638300 w 2138418"/>
                <a:gd name="connsiteY107" fmla="*/ 1691854 h 3268241"/>
                <a:gd name="connsiteX108" fmla="*/ 1652588 w 2138418"/>
                <a:gd name="connsiteY108" fmla="*/ 1696616 h 3268241"/>
                <a:gd name="connsiteX109" fmla="*/ 1671638 w 2138418"/>
                <a:gd name="connsiteY109" fmla="*/ 1701379 h 3268241"/>
                <a:gd name="connsiteX110" fmla="*/ 1728788 w 2138418"/>
                <a:gd name="connsiteY110" fmla="*/ 1729954 h 3268241"/>
                <a:gd name="connsiteX111" fmla="*/ 1852613 w 2138418"/>
                <a:gd name="connsiteY111" fmla="*/ 1744241 h 3268241"/>
                <a:gd name="connsiteX112" fmla="*/ 1933575 w 2138418"/>
                <a:gd name="connsiteY112" fmla="*/ 1734716 h 3268241"/>
                <a:gd name="connsiteX113" fmla="*/ 2009775 w 2138418"/>
                <a:gd name="connsiteY113" fmla="*/ 1725191 h 3268241"/>
                <a:gd name="connsiteX114" fmla="*/ 2024063 w 2138418"/>
                <a:gd name="connsiteY114" fmla="*/ 1729954 h 3268241"/>
                <a:gd name="connsiteX115" fmla="*/ 2062163 w 2138418"/>
                <a:gd name="connsiteY115" fmla="*/ 1739479 h 3268241"/>
                <a:gd name="connsiteX116" fmla="*/ 2090738 w 2138418"/>
                <a:gd name="connsiteY116" fmla="*/ 1753766 h 3268241"/>
                <a:gd name="connsiteX117" fmla="*/ 2109788 w 2138418"/>
                <a:gd name="connsiteY117" fmla="*/ 1777579 h 3268241"/>
                <a:gd name="connsiteX118" fmla="*/ 2128838 w 2138418"/>
                <a:gd name="connsiteY118" fmla="*/ 1806154 h 3268241"/>
                <a:gd name="connsiteX119" fmla="*/ 2138363 w 2138418"/>
                <a:gd name="connsiteY119" fmla="*/ 1839491 h 3268241"/>
                <a:gd name="connsiteX120" fmla="*/ 2133600 w 2138418"/>
                <a:gd name="connsiteY120" fmla="*/ 1853779 h 3268241"/>
                <a:gd name="connsiteX121" fmla="*/ 2138363 w 2138418"/>
                <a:gd name="connsiteY121" fmla="*/ 1868066 h 3268241"/>
                <a:gd name="connsiteX122" fmla="*/ 2128838 w 2138418"/>
                <a:gd name="connsiteY122" fmla="*/ 1896641 h 3268241"/>
                <a:gd name="connsiteX123" fmla="*/ 2119313 w 2138418"/>
                <a:gd name="connsiteY123" fmla="*/ 1929979 h 3268241"/>
                <a:gd name="connsiteX124" fmla="*/ 2114550 w 2138418"/>
                <a:gd name="connsiteY124" fmla="*/ 1944266 h 3268241"/>
                <a:gd name="connsiteX125" fmla="*/ 2095500 w 2138418"/>
                <a:gd name="connsiteY125" fmla="*/ 1972841 h 3268241"/>
                <a:gd name="connsiteX126" fmla="*/ 2085975 w 2138418"/>
                <a:gd name="connsiteY126" fmla="*/ 1987129 h 3268241"/>
                <a:gd name="connsiteX127" fmla="*/ 2057400 w 2138418"/>
                <a:gd name="connsiteY127" fmla="*/ 1996654 h 3268241"/>
                <a:gd name="connsiteX128" fmla="*/ 2024063 w 2138418"/>
                <a:gd name="connsiteY128" fmla="*/ 2006179 h 3268241"/>
                <a:gd name="connsiteX129" fmla="*/ 1966913 w 2138418"/>
                <a:gd name="connsiteY129" fmla="*/ 2001416 h 3268241"/>
                <a:gd name="connsiteX130" fmla="*/ 1938338 w 2138418"/>
                <a:gd name="connsiteY130" fmla="*/ 1991891 h 3268241"/>
                <a:gd name="connsiteX131" fmla="*/ 1924050 w 2138418"/>
                <a:gd name="connsiteY131" fmla="*/ 1987129 h 3268241"/>
                <a:gd name="connsiteX132" fmla="*/ 1909763 w 2138418"/>
                <a:gd name="connsiteY132" fmla="*/ 1982366 h 3268241"/>
                <a:gd name="connsiteX133" fmla="*/ 1895475 w 2138418"/>
                <a:gd name="connsiteY133" fmla="*/ 1972841 h 3268241"/>
                <a:gd name="connsiteX134" fmla="*/ 1866900 w 2138418"/>
                <a:gd name="connsiteY134" fmla="*/ 1963316 h 3268241"/>
                <a:gd name="connsiteX135" fmla="*/ 1833563 w 2138418"/>
                <a:gd name="connsiteY135" fmla="*/ 1953791 h 3268241"/>
                <a:gd name="connsiteX136" fmla="*/ 1776413 w 2138418"/>
                <a:gd name="connsiteY136" fmla="*/ 1958554 h 3268241"/>
                <a:gd name="connsiteX137" fmla="*/ 1752600 w 2138418"/>
                <a:gd name="connsiteY137" fmla="*/ 1963316 h 3268241"/>
                <a:gd name="connsiteX138" fmla="*/ 1704975 w 2138418"/>
                <a:gd name="connsiteY138" fmla="*/ 1968079 h 3268241"/>
                <a:gd name="connsiteX139" fmla="*/ 1681163 w 2138418"/>
                <a:gd name="connsiteY139" fmla="*/ 1963316 h 3268241"/>
                <a:gd name="connsiteX140" fmla="*/ 1666875 w 2138418"/>
                <a:gd name="connsiteY140" fmla="*/ 1958554 h 3268241"/>
                <a:gd name="connsiteX141" fmla="*/ 1652588 w 2138418"/>
                <a:gd name="connsiteY141" fmla="*/ 1963316 h 3268241"/>
                <a:gd name="connsiteX142" fmla="*/ 1566863 w 2138418"/>
                <a:gd name="connsiteY142" fmla="*/ 1968079 h 3268241"/>
                <a:gd name="connsiteX143" fmla="*/ 1509713 w 2138418"/>
                <a:gd name="connsiteY143" fmla="*/ 1972841 h 3268241"/>
                <a:gd name="connsiteX144" fmla="*/ 1490663 w 2138418"/>
                <a:gd name="connsiteY144" fmla="*/ 1977604 h 3268241"/>
                <a:gd name="connsiteX145" fmla="*/ 1357313 w 2138418"/>
                <a:gd name="connsiteY145" fmla="*/ 1987129 h 3268241"/>
                <a:gd name="connsiteX146" fmla="*/ 1304925 w 2138418"/>
                <a:gd name="connsiteY146" fmla="*/ 1977604 h 3268241"/>
                <a:gd name="connsiteX147" fmla="*/ 1271588 w 2138418"/>
                <a:gd name="connsiteY147" fmla="*/ 1982366 h 3268241"/>
                <a:gd name="connsiteX148" fmla="*/ 1243013 w 2138418"/>
                <a:gd name="connsiteY148" fmla="*/ 1996654 h 3268241"/>
                <a:gd name="connsiteX149" fmla="*/ 1228725 w 2138418"/>
                <a:gd name="connsiteY149" fmla="*/ 2001416 h 3268241"/>
                <a:gd name="connsiteX150" fmla="*/ 1214438 w 2138418"/>
                <a:gd name="connsiteY150" fmla="*/ 2010941 h 3268241"/>
                <a:gd name="connsiteX151" fmla="*/ 1162050 w 2138418"/>
                <a:gd name="connsiteY151" fmla="*/ 2001416 h 3268241"/>
                <a:gd name="connsiteX152" fmla="*/ 1133475 w 2138418"/>
                <a:gd name="connsiteY152" fmla="*/ 1982366 h 3268241"/>
                <a:gd name="connsiteX153" fmla="*/ 1104900 w 2138418"/>
                <a:gd name="connsiteY153" fmla="*/ 1972841 h 3268241"/>
                <a:gd name="connsiteX154" fmla="*/ 1076325 w 2138418"/>
                <a:gd name="connsiteY154" fmla="*/ 1963316 h 3268241"/>
                <a:gd name="connsiteX155" fmla="*/ 1062038 w 2138418"/>
                <a:gd name="connsiteY155" fmla="*/ 1958554 h 3268241"/>
                <a:gd name="connsiteX156" fmla="*/ 1028700 w 2138418"/>
                <a:gd name="connsiteY156" fmla="*/ 1958554 h 3268241"/>
                <a:gd name="connsiteX157" fmla="*/ 1014413 w 2138418"/>
                <a:gd name="connsiteY157" fmla="*/ 1963316 h 3268241"/>
                <a:gd name="connsiteX158" fmla="*/ 995363 w 2138418"/>
                <a:gd name="connsiteY158" fmla="*/ 1968079 h 3268241"/>
                <a:gd name="connsiteX159" fmla="*/ 966788 w 2138418"/>
                <a:gd name="connsiteY159" fmla="*/ 1991891 h 3268241"/>
                <a:gd name="connsiteX160" fmla="*/ 933450 w 2138418"/>
                <a:gd name="connsiteY160" fmla="*/ 2001416 h 3268241"/>
                <a:gd name="connsiteX161" fmla="*/ 919163 w 2138418"/>
                <a:gd name="connsiteY161" fmla="*/ 2006179 h 3268241"/>
                <a:gd name="connsiteX162" fmla="*/ 914400 w 2138418"/>
                <a:gd name="connsiteY162" fmla="*/ 2020466 h 3268241"/>
                <a:gd name="connsiteX163" fmla="*/ 923925 w 2138418"/>
                <a:gd name="connsiteY163" fmla="*/ 2049041 h 3268241"/>
                <a:gd name="connsiteX164" fmla="*/ 919163 w 2138418"/>
                <a:gd name="connsiteY164" fmla="*/ 2101429 h 3268241"/>
                <a:gd name="connsiteX165" fmla="*/ 904875 w 2138418"/>
                <a:gd name="connsiteY165" fmla="*/ 2153816 h 3268241"/>
                <a:gd name="connsiteX166" fmla="*/ 900113 w 2138418"/>
                <a:gd name="connsiteY166" fmla="*/ 2177629 h 3268241"/>
                <a:gd name="connsiteX167" fmla="*/ 890588 w 2138418"/>
                <a:gd name="connsiteY167" fmla="*/ 2206204 h 3268241"/>
                <a:gd name="connsiteX168" fmla="*/ 885825 w 2138418"/>
                <a:gd name="connsiteY168" fmla="*/ 2220491 h 3268241"/>
                <a:gd name="connsiteX169" fmla="*/ 881063 w 2138418"/>
                <a:gd name="connsiteY169" fmla="*/ 2239541 h 3268241"/>
                <a:gd name="connsiteX170" fmla="*/ 871538 w 2138418"/>
                <a:gd name="connsiteY170" fmla="*/ 2268116 h 3268241"/>
                <a:gd name="connsiteX171" fmla="*/ 866775 w 2138418"/>
                <a:gd name="connsiteY171" fmla="*/ 2291929 h 3268241"/>
                <a:gd name="connsiteX172" fmla="*/ 862013 w 2138418"/>
                <a:gd name="connsiteY172" fmla="*/ 2306216 h 3268241"/>
                <a:gd name="connsiteX173" fmla="*/ 857250 w 2138418"/>
                <a:gd name="connsiteY173" fmla="*/ 2334791 h 3268241"/>
                <a:gd name="connsiteX174" fmla="*/ 866775 w 2138418"/>
                <a:gd name="connsiteY174" fmla="*/ 2382416 h 3268241"/>
                <a:gd name="connsiteX175" fmla="*/ 890588 w 2138418"/>
                <a:gd name="connsiteY175" fmla="*/ 2410991 h 3268241"/>
                <a:gd name="connsiteX176" fmla="*/ 900113 w 2138418"/>
                <a:gd name="connsiteY176" fmla="*/ 2425279 h 3268241"/>
                <a:gd name="connsiteX177" fmla="*/ 904875 w 2138418"/>
                <a:gd name="connsiteY177" fmla="*/ 2439566 h 3268241"/>
                <a:gd name="connsiteX178" fmla="*/ 914400 w 2138418"/>
                <a:gd name="connsiteY178" fmla="*/ 2453854 h 3268241"/>
                <a:gd name="connsiteX179" fmla="*/ 923925 w 2138418"/>
                <a:gd name="connsiteY179" fmla="*/ 2496716 h 3268241"/>
                <a:gd name="connsiteX180" fmla="*/ 928688 w 2138418"/>
                <a:gd name="connsiteY180" fmla="*/ 2511004 h 3268241"/>
                <a:gd name="connsiteX181" fmla="*/ 933450 w 2138418"/>
                <a:gd name="connsiteY181" fmla="*/ 2534816 h 3268241"/>
                <a:gd name="connsiteX182" fmla="*/ 938213 w 2138418"/>
                <a:gd name="connsiteY182" fmla="*/ 2611016 h 3268241"/>
                <a:gd name="connsiteX183" fmla="*/ 942975 w 2138418"/>
                <a:gd name="connsiteY183" fmla="*/ 2634829 h 3268241"/>
                <a:gd name="connsiteX184" fmla="*/ 947738 w 2138418"/>
                <a:gd name="connsiteY184" fmla="*/ 2668166 h 3268241"/>
                <a:gd name="connsiteX185" fmla="*/ 952500 w 2138418"/>
                <a:gd name="connsiteY185" fmla="*/ 2801516 h 3268241"/>
                <a:gd name="connsiteX186" fmla="*/ 947738 w 2138418"/>
                <a:gd name="connsiteY186" fmla="*/ 2868191 h 3268241"/>
                <a:gd name="connsiteX187" fmla="*/ 957263 w 2138418"/>
                <a:gd name="connsiteY187" fmla="*/ 2982491 h 3268241"/>
                <a:gd name="connsiteX188" fmla="*/ 952500 w 2138418"/>
                <a:gd name="connsiteY188" fmla="*/ 3053929 h 3268241"/>
                <a:gd name="connsiteX189" fmla="*/ 947738 w 2138418"/>
                <a:gd name="connsiteY189" fmla="*/ 3168229 h 3268241"/>
                <a:gd name="connsiteX190" fmla="*/ 942975 w 2138418"/>
                <a:gd name="connsiteY190" fmla="*/ 3196804 h 3268241"/>
                <a:gd name="connsiteX191" fmla="*/ 914400 w 2138418"/>
                <a:gd name="connsiteY191" fmla="*/ 3215854 h 3268241"/>
                <a:gd name="connsiteX192" fmla="*/ 871538 w 2138418"/>
                <a:gd name="connsiteY192" fmla="*/ 3234904 h 3268241"/>
                <a:gd name="connsiteX193" fmla="*/ 852488 w 2138418"/>
                <a:gd name="connsiteY193" fmla="*/ 3239666 h 3268241"/>
                <a:gd name="connsiteX194" fmla="*/ 823913 w 2138418"/>
                <a:gd name="connsiteY194" fmla="*/ 3249191 h 3268241"/>
                <a:gd name="connsiteX195" fmla="*/ 704850 w 2138418"/>
                <a:gd name="connsiteY195" fmla="*/ 3263479 h 3268241"/>
                <a:gd name="connsiteX196" fmla="*/ 681038 w 2138418"/>
                <a:gd name="connsiteY196" fmla="*/ 3268241 h 3268241"/>
                <a:gd name="connsiteX197" fmla="*/ 595313 w 2138418"/>
                <a:gd name="connsiteY197" fmla="*/ 3263479 h 3268241"/>
                <a:gd name="connsiteX198" fmla="*/ 542925 w 2138418"/>
                <a:gd name="connsiteY198" fmla="*/ 3258716 h 3268241"/>
                <a:gd name="connsiteX199" fmla="*/ 500063 w 2138418"/>
                <a:gd name="connsiteY199" fmla="*/ 3253954 h 3268241"/>
                <a:gd name="connsiteX200" fmla="*/ 371475 w 2138418"/>
                <a:gd name="connsiteY200" fmla="*/ 3249191 h 3268241"/>
                <a:gd name="connsiteX201" fmla="*/ 300038 w 2138418"/>
                <a:gd name="connsiteY201" fmla="*/ 3239666 h 3268241"/>
                <a:gd name="connsiteX202" fmla="*/ 271463 w 2138418"/>
                <a:gd name="connsiteY202" fmla="*/ 3234904 h 3268241"/>
                <a:gd name="connsiteX203" fmla="*/ 242888 w 2138418"/>
                <a:gd name="connsiteY203" fmla="*/ 3225379 h 3268241"/>
                <a:gd name="connsiteX204" fmla="*/ 223838 w 2138418"/>
                <a:gd name="connsiteY204" fmla="*/ 3196804 h 3268241"/>
                <a:gd name="connsiteX205" fmla="*/ 219075 w 2138418"/>
                <a:gd name="connsiteY205" fmla="*/ 3134891 h 3268241"/>
                <a:gd name="connsiteX206" fmla="*/ 228600 w 2138418"/>
                <a:gd name="connsiteY206" fmla="*/ 3058691 h 3268241"/>
                <a:gd name="connsiteX207" fmla="*/ 223838 w 2138418"/>
                <a:gd name="connsiteY207" fmla="*/ 2925341 h 3268241"/>
                <a:gd name="connsiteX208" fmla="*/ 228600 w 2138418"/>
                <a:gd name="connsiteY208" fmla="*/ 2882479 h 3268241"/>
                <a:gd name="connsiteX209" fmla="*/ 238125 w 2138418"/>
                <a:gd name="connsiteY209" fmla="*/ 2839616 h 3268241"/>
                <a:gd name="connsiteX210" fmla="*/ 223838 w 2138418"/>
                <a:gd name="connsiteY210" fmla="*/ 2772941 h 3268241"/>
                <a:gd name="connsiteX211" fmla="*/ 219075 w 2138418"/>
                <a:gd name="connsiteY211" fmla="*/ 2758654 h 3268241"/>
                <a:gd name="connsiteX212" fmla="*/ 214313 w 2138418"/>
                <a:gd name="connsiteY212" fmla="*/ 2744366 h 3268241"/>
                <a:gd name="connsiteX213" fmla="*/ 219075 w 2138418"/>
                <a:gd name="connsiteY213" fmla="*/ 2711029 h 3268241"/>
                <a:gd name="connsiteX214" fmla="*/ 228600 w 2138418"/>
                <a:gd name="connsiteY214" fmla="*/ 2582441 h 3268241"/>
                <a:gd name="connsiteX215" fmla="*/ 238125 w 2138418"/>
                <a:gd name="connsiteY215" fmla="*/ 2534816 h 3268241"/>
                <a:gd name="connsiteX216" fmla="*/ 247650 w 2138418"/>
                <a:gd name="connsiteY216" fmla="*/ 2463379 h 3268241"/>
                <a:gd name="connsiteX217" fmla="*/ 228600 w 2138418"/>
                <a:gd name="connsiteY217" fmla="*/ 2434804 h 3268241"/>
                <a:gd name="connsiteX218" fmla="*/ 223838 w 2138418"/>
                <a:gd name="connsiteY218" fmla="*/ 2420516 h 3268241"/>
                <a:gd name="connsiteX219" fmla="*/ 214313 w 2138418"/>
                <a:gd name="connsiteY219" fmla="*/ 2406229 h 3268241"/>
                <a:gd name="connsiteX220" fmla="*/ 209550 w 2138418"/>
                <a:gd name="connsiteY220" fmla="*/ 2387179 h 3268241"/>
                <a:gd name="connsiteX221" fmla="*/ 204788 w 2138418"/>
                <a:gd name="connsiteY221" fmla="*/ 2363366 h 3268241"/>
                <a:gd name="connsiteX222" fmla="*/ 195263 w 2138418"/>
                <a:gd name="connsiteY222" fmla="*/ 2334791 h 3268241"/>
                <a:gd name="connsiteX223" fmla="*/ 180975 w 2138418"/>
                <a:gd name="connsiteY223" fmla="*/ 2306216 h 3268241"/>
                <a:gd name="connsiteX224" fmla="*/ 176213 w 2138418"/>
                <a:gd name="connsiteY224" fmla="*/ 2287166 h 3268241"/>
                <a:gd name="connsiteX225" fmla="*/ 157163 w 2138418"/>
                <a:gd name="connsiteY225" fmla="*/ 2234779 h 3268241"/>
                <a:gd name="connsiteX226" fmla="*/ 142875 w 2138418"/>
                <a:gd name="connsiteY226" fmla="*/ 2225254 h 3268241"/>
                <a:gd name="connsiteX227" fmla="*/ 123825 w 2138418"/>
                <a:gd name="connsiteY227" fmla="*/ 2220491 h 3268241"/>
                <a:gd name="connsiteX228" fmla="*/ 114300 w 2138418"/>
                <a:gd name="connsiteY228" fmla="*/ 2206204 h 3268241"/>
                <a:gd name="connsiteX229" fmla="*/ 109538 w 2138418"/>
                <a:gd name="connsiteY229" fmla="*/ 2191916 h 3268241"/>
                <a:gd name="connsiteX230" fmla="*/ 85725 w 2138418"/>
                <a:gd name="connsiteY230" fmla="*/ 2149054 h 3268241"/>
                <a:gd name="connsiteX231" fmla="*/ 90488 w 2138418"/>
                <a:gd name="connsiteY231" fmla="*/ 2072854 h 3268241"/>
                <a:gd name="connsiteX232" fmla="*/ 85725 w 2138418"/>
                <a:gd name="connsiteY232" fmla="*/ 2058566 h 3268241"/>
                <a:gd name="connsiteX233" fmla="*/ 71438 w 2138418"/>
                <a:gd name="connsiteY233" fmla="*/ 2049041 h 3268241"/>
                <a:gd name="connsiteX234" fmla="*/ 61913 w 2138418"/>
                <a:gd name="connsiteY234" fmla="*/ 2034754 h 3268241"/>
                <a:gd name="connsiteX235" fmla="*/ 47625 w 2138418"/>
                <a:gd name="connsiteY235" fmla="*/ 2025229 h 3268241"/>
                <a:gd name="connsiteX236" fmla="*/ 33338 w 2138418"/>
                <a:gd name="connsiteY236" fmla="*/ 1982366 h 3268241"/>
                <a:gd name="connsiteX237" fmla="*/ 28575 w 2138418"/>
                <a:gd name="connsiteY237" fmla="*/ 1968079 h 3268241"/>
                <a:gd name="connsiteX238" fmla="*/ 9525 w 2138418"/>
                <a:gd name="connsiteY238" fmla="*/ 1939504 h 3268241"/>
                <a:gd name="connsiteX239" fmla="*/ 0 w 2138418"/>
                <a:gd name="connsiteY239" fmla="*/ 1887116 h 3268241"/>
                <a:gd name="connsiteX240" fmla="*/ 4763 w 2138418"/>
                <a:gd name="connsiteY240" fmla="*/ 1825204 h 3268241"/>
                <a:gd name="connsiteX241" fmla="*/ 9525 w 2138418"/>
                <a:gd name="connsiteY241" fmla="*/ 1810916 h 3268241"/>
                <a:gd name="connsiteX242" fmla="*/ 23813 w 2138418"/>
                <a:gd name="connsiteY242" fmla="*/ 1763291 h 3268241"/>
                <a:gd name="connsiteX243" fmla="*/ 33338 w 2138418"/>
                <a:gd name="connsiteY243" fmla="*/ 1734716 h 3268241"/>
                <a:gd name="connsiteX244" fmla="*/ 38100 w 2138418"/>
                <a:gd name="connsiteY244" fmla="*/ 1720429 h 3268241"/>
                <a:gd name="connsiteX245" fmla="*/ 71438 w 2138418"/>
                <a:gd name="connsiteY245" fmla="*/ 1677566 h 3268241"/>
                <a:gd name="connsiteX246" fmla="*/ 85725 w 2138418"/>
                <a:gd name="connsiteY246" fmla="*/ 1672804 h 3268241"/>
                <a:gd name="connsiteX247" fmla="*/ 95250 w 2138418"/>
                <a:gd name="connsiteY247" fmla="*/ 1658516 h 3268241"/>
                <a:gd name="connsiteX248" fmla="*/ 109538 w 2138418"/>
                <a:gd name="connsiteY248" fmla="*/ 1653754 h 3268241"/>
                <a:gd name="connsiteX249" fmla="*/ 123825 w 2138418"/>
                <a:gd name="connsiteY249" fmla="*/ 1644229 h 3268241"/>
                <a:gd name="connsiteX250" fmla="*/ 138113 w 2138418"/>
                <a:gd name="connsiteY250" fmla="*/ 1639466 h 3268241"/>
                <a:gd name="connsiteX251" fmla="*/ 152400 w 2138418"/>
                <a:gd name="connsiteY251" fmla="*/ 1629941 h 3268241"/>
                <a:gd name="connsiteX252" fmla="*/ 204788 w 2138418"/>
                <a:gd name="connsiteY252" fmla="*/ 1620416 h 3268241"/>
                <a:gd name="connsiteX253" fmla="*/ 209550 w 2138418"/>
                <a:gd name="connsiteY253" fmla="*/ 1606129 h 3268241"/>
                <a:gd name="connsiteX254" fmla="*/ 233363 w 2138418"/>
                <a:gd name="connsiteY254" fmla="*/ 1582316 h 3268241"/>
                <a:gd name="connsiteX255" fmla="*/ 261938 w 2138418"/>
                <a:gd name="connsiteY255" fmla="*/ 1572791 h 3268241"/>
                <a:gd name="connsiteX256" fmla="*/ 266700 w 2138418"/>
                <a:gd name="connsiteY256" fmla="*/ 1558504 h 3268241"/>
                <a:gd name="connsiteX257" fmla="*/ 271463 w 2138418"/>
                <a:gd name="connsiteY257" fmla="*/ 1539454 h 3268241"/>
                <a:gd name="connsiteX258" fmla="*/ 304800 w 2138418"/>
                <a:gd name="connsiteY258" fmla="*/ 1496591 h 3268241"/>
                <a:gd name="connsiteX259" fmla="*/ 319088 w 2138418"/>
                <a:gd name="connsiteY259" fmla="*/ 1487066 h 3268241"/>
                <a:gd name="connsiteX260" fmla="*/ 352425 w 2138418"/>
                <a:gd name="connsiteY260" fmla="*/ 1448966 h 3268241"/>
                <a:gd name="connsiteX261" fmla="*/ 366713 w 2138418"/>
                <a:gd name="connsiteY261" fmla="*/ 1434679 h 3268241"/>
                <a:gd name="connsiteX262" fmla="*/ 381000 w 2138418"/>
                <a:gd name="connsiteY262" fmla="*/ 1429916 h 3268241"/>
                <a:gd name="connsiteX263" fmla="*/ 395288 w 2138418"/>
                <a:gd name="connsiteY263" fmla="*/ 1420391 h 3268241"/>
                <a:gd name="connsiteX264" fmla="*/ 404813 w 2138418"/>
                <a:gd name="connsiteY264" fmla="*/ 1406104 h 3268241"/>
                <a:gd name="connsiteX265" fmla="*/ 414338 w 2138418"/>
                <a:gd name="connsiteY265" fmla="*/ 1377529 h 3268241"/>
                <a:gd name="connsiteX266" fmla="*/ 419100 w 2138418"/>
                <a:gd name="connsiteY266" fmla="*/ 1363241 h 3268241"/>
                <a:gd name="connsiteX267" fmla="*/ 428625 w 2138418"/>
                <a:gd name="connsiteY267" fmla="*/ 1348954 h 3268241"/>
                <a:gd name="connsiteX268" fmla="*/ 414338 w 2138418"/>
                <a:gd name="connsiteY268" fmla="*/ 1320379 h 3268241"/>
                <a:gd name="connsiteX269" fmla="*/ 385763 w 2138418"/>
                <a:gd name="connsiteY269" fmla="*/ 1310854 h 3268241"/>
                <a:gd name="connsiteX270" fmla="*/ 371475 w 2138418"/>
                <a:gd name="connsiteY270" fmla="*/ 1306091 h 3268241"/>
                <a:gd name="connsiteX271" fmla="*/ 357188 w 2138418"/>
                <a:gd name="connsiteY271" fmla="*/ 1301329 h 3268241"/>
                <a:gd name="connsiteX272" fmla="*/ 342900 w 2138418"/>
                <a:gd name="connsiteY272" fmla="*/ 1291804 h 3268241"/>
                <a:gd name="connsiteX273" fmla="*/ 338138 w 2138418"/>
                <a:gd name="connsiteY273" fmla="*/ 1277516 h 3268241"/>
                <a:gd name="connsiteX274" fmla="*/ 314325 w 2138418"/>
                <a:gd name="connsiteY274" fmla="*/ 1253704 h 3268241"/>
                <a:gd name="connsiteX275" fmla="*/ 285750 w 2138418"/>
                <a:gd name="connsiteY275" fmla="*/ 1210841 h 3268241"/>
                <a:gd name="connsiteX276" fmla="*/ 276225 w 2138418"/>
                <a:gd name="connsiteY276" fmla="*/ 1196554 h 3268241"/>
                <a:gd name="connsiteX277" fmla="*/ 266700 w 2138418"/>
                <a:gd name="connsiteY277" fmla="*/ 1182266 h 3268241"/>
                <a:gd name="connsiteX278" fmla="*/ 252413 w 2138418"/>
                <a:gd name="connsiteY278" fmla="*/ 1139404 h 3268241"/>
                <a:gd name="connsiteX279" fmla="*/ 247650 w 2138418"/>
                <a:gd name="connsiteY279" fmla="*/ 1125116 h 3268241"/>
                <a:gd name="connsiteX280" fmla="*/ 242888 w 2138418"/>
                <a:gd name="connsiteY280" fmla="*/ 1077491 h 3268241"/>
                <a:gd name="connsiteX281" fmla="*/ 233363 w 2138418"/>
                <a:gd name="connsiteY281" fmla="*/ 1044154 h 3268241"/>
                <a:gd name="connsiteX282" fmla="*/ 238125 w 2138418"/>
                <a:gd name="connsiteY282" fmla="*/ 991766 h 3268241"/>
                <a:gd name="connsiteX283" fmla="*/ 233363 w 2138418"/>
                <a:gd name="connsiteY283" fmla="*/ 953666 h 3268241"/>
                <a:gd name="connsiteX284" fmla="*/ 242888 w 2138418"/>
                <a:gd name="connsiteY284" fmla="*/ 872704 h 3268241"/>
                <a:gd name="connsiteX285" fmla="*/ 257175 w 2138418"/>
                <a:gd name="connsiteY285" fmla="*/ 810791 h 3268241"/>
                <a:gd name="connsiteX286" fmla="*/ 261938 w 2138418"/>
                <a:gd name="connsiteY286" fmla="*/ 796504 h 3268241"/>
                <a:gd name="connsiteX287" fmla="*/ 252413 w 2138418"/>
                <a:gd name="connsiteY287" fmla="*/ 767929 h 3268241"/>
                <a:gd name="connsiteX288" fmla="*/ 238125 w 2138418"/>
                <a:gd name="connsiteY288" fmla="*/ 739354 h 3268241"/>
                <a:gd name="connsiteX289" fmla="*/ 223838 w 2138418"/>
                <a:gd name="connsiteY289" fmla="*/ 696491 h 3268241"/>
                <a:gd name="connsiteX290" fmla="*/ 209550 w 2138418"/>
                <a:gd name="connsiteY290" fmla="*/ 686966 h 3268241"/>
                <a:gd name="connsiteX291" fmla="*/ 204788 w 2138418"/>
                <a:gd name="connsiteY291" fmla="*/ 672679 h 3268241"/>
                <a:gd name="connsiteX292" fmla="*/ 195263 w 2138418"/>
                <a:gd name="connsiteY292" fmla="*/ 658391 h 3268241"/>
                <a:gd name="connsiteX293" fmla="*/ 209550 w 2138418"/>
                <a:gd name="connsiteY293" fmla="*/ 629816 h 3268241"/>
                <a:gd name="connsiteX294" fmla="*/ 223838 w 2138418"/>
                <a:gd name="connsiteY294" fmla="*/ 601241 h 3268241"/>
                <a:gd name="connsiteX295" fmla="*/ 238125 w 2138418"/>
                <a:gd name="connsiteY295" fmla="*/ 591716 h 3268241"/>
                <a:gd name="connsiteX296" fmla="*/ 242888 w 2138418"/>
                <a:gd name="connsiteY296" fmla="*/ 577429 h 3268241"/>
                <a:gd name="connsiteX297" fmla="*/ 257175 w 2138418"/>
                <a:gd name="connsiteY297" fmla="*/ 567904 h 3268241"/>
                <a:gd name="connsiteX298" fmla="*/ 271463 w 2138418"/>
                <a:gd name="connsiteY298" fmla="*/ 553616 h 3268241"/>
                <a:gd name="connsiteX299" fmla="*/ 300038 w 2138418"/>
                <a:gd name="connsiteY299" fmla="*/ 529804 h 3268241"/>
                <a:gd name="connsiteX300" fmla="*/ 319088 w 2138418"/>
                <a:gd name="connsiteY300" fmla="*/ 501229 h 3268241"/>
                <a:gd name="connsiteX301" fmla="*/ 328613 w 2138418"/>
                <a:gd name="connsiteY301" fmla="*/ 486941 h 3268241"/>
                <a:gd name="connsiteX302" fmla="*/ 338138 w 2138418"/>
                <a:gd name="connsiteY302" fmla="*/ 458366 h 3268241"/>
                <a:gd name="connsiteX303" fmla="*/ 347663 w 2138418"/>
                <a:gd name="connsiteY303" fmla="*/ 386929 h 3268241"/>
                <a:gd name="connsiteX304" fmla="*/ 357188 w 2138418"/>
                <a:gd name="connsiteY304" fmla="*/ 372641 h 3268241"/>
                <a:gd name="connsiteX305" fmla="*/ 366713 w 2138418"/>
                <a:gd name="connsiteY305" fmla="*/ 344066 h 3268241"/>
                <a:gd name="connsiteX306" fmla="*/ 371475 w 2138418"/>
                <a:gd name="connsiteY306" fmla="*/ 329779 h 3268241"/>
                <a:gd name="connsiteX307" fmla="*/ 381000 w 2138418"/>
                <a:gd name="connsiteY307" fmla="*/ 315491 h 3268241"/>
                <a:gd name="connsiteX308" fmla="*/ 385763 w 2138418"/>
                <a:gd name="connsiteY308" fmla="*/ 286916 h 3268241"/>
                <a:gd name="connsiteX309" fmla="*/ 390525 w 2138418"/>
                <a:gd name="connsiteY309" fmla="*/ 267866 h 3268241"/>
                <a:gd name="connsiteX310" fmla="*/ 385763 w 2138418"/>
                <a:gd name="connsiteY310" fmla="*/ 234529 h 3268241"/>
                <a:gd name="connsiteX311" fmla="*/ 395288 w 2138418"/>
                <a:gd name="connsiteY311" fmla="*/ 191666 h 3268241"/>
                <a:gd name="connsiteX312" fmla="*/ 404813 w 2138418"/>
                <a:gd name="connsiteY312" fmla="*/ 177379 h 3268241"/>
                <a:gd name="connsiteX313" fmla="*/ 414338 w 2138418"/>
                <a:gd name="connsiteY313" fmla="*/ 148804 h 3268241"/>
                <a:gd name="connsiteX314" fmla="*/ 419100 w 2138418"/>
                <a:gd name="connsiteY314" fmla="*/ 134516 h 3268241"/>
                <a:gd name="connsiteX315" fmla="*/ 419100 w 2138418"/>
                <a:gd name="connsiteY315" fmla="*/ 77366 h 3268241"/>
                <a:gd name="connsiteX316" fmla="*/ 433388 w 2138418"/>
                <a:gd name="connsiteY316" fmla="*/ 44029 h 3268241"/>
                <a:gd name="connsiteX317" fmla="*/ 490538 w 2138418"/>
                <a:gd name="connsiteY317" fmla="*/ 15454 h 3268241"/>
                <a:gd name="connsiteX318" fmla="*/ 504825 w 2138418"/>
                <a:gd name="connsiteY318" fmla="*/ 10691 h 3268241"/>
                <a:gd name="connsiteX319" fmla="*/ 519113 w 2138418"/>
                <a:gd name="connsiteY319" fmla="*/ 5929 h 3268241"/>
                <a:gd name="connsiteX320" fmla="*/ 533400 w 2138418"/>
                <a:gd name="connsiteY320" fmla="*/ 10691 h 3268241"/>
                <a:gd name="connsiteX321" fmla="*/ 581025 w 2138418"/>
                <a:gd name="connsiteY321" fmla="*/ 10691 h 3268241"/>
                <a:gd name="connsiteX322" fmla="*/ 561975 w 2138418"/>
                <a:gd name="connsiteY322" fmla="*/ 1166 h 3268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</a:cxnLst>
              <a:rect l="l" t="t" r="r" b="b"/>
              <a:pathLst>
                <a:path w="2138418" h="3268241">
                  <a:moveTo>
                    <a:pt x="561975" y="1166"/>
                  </a:moveTo>
                  <a:cubicBezTo>
                    <a:pt x="567531" y="1960"/>
                    <a:pt x="578106" y="3369"/>
                    <a:pt x="614363" y="15454"/>
                  </a:cubicBezTo>
                  <a:cubicBezTo>
                    <a:pt x="614367" y="15455"/>
                    <a:pt x="642935" y="24977"/>
                    <a:pt x="642938" y="24979"/>
                  </a:cubicBezTo>
                  <a:lnTo>
                    <a:pt x="657225" y="34504"/>
                  </a:lnTo>
                  <a:cubicBezTo>
                    <a:pt x="660400" y="39266"/>
                    <a:pt x="664425" y="43561"/>
                    <a:pt x="666750" y="48791"/>
                  </a:cubicBezTo>
                  <a:cubicBezTo>
                    <a:pt x="673374" y="63696"/>
                    <a:pt x="677080" y="80586"/>
                    <a:pt x="681038" y="96416"/>
                  </a:cubicBezTo>
                  <a:cubicBezTo>
                    <a:pt x="689733" y="200769"/>
                    <a:pt x="681075" y="115727"/>
                    <a:pt x="690563" y="182141"/>
                  </a:cubicBezTo>
                  <a:cubicBezTo>
                    <a:pt x="693450" y="202347"/>
                    <a:pt x="695539" y="228346"/>
                    <a:pt x="700088" y="248816"/>
                  </a:cubicBezTo>
                  <a:cubicBezTo>
                    <a:pt x="701177" y="253717"/>
                    <a:pt x="703761" y="258203"/>
                    <a:pt x="704850" y="263104"/>
                  </a:cubicBezTo>
                  <a:cubicBezTo>
                    <a:pt x="717675" y="320818"/>
                    <a:pt x="699893" y="262518"/>
                    <a:pt x="719138" y="320254"/>
                  </a:cubicBezTo>
                  <a:cubicBezTo>
                    <a:pt x="720725" y="325016"/>
                    <a:pt x="721116" y="330364"/>
                    <a:pt x="723900" y="334541"/>
                  </a:cubicBezTo>
                  <a:cubicBezTo>
                    <a:pt x="727075" y="339304"/>
                    <a:pt x="731100" y="343598"/>
                    <a:pt x="733425" y="348829"/>
                  </a:cubicBezTo>
                  <a:cubicBezTo>
                    <a:pt x="737503" y="358004"/>
                    <a:pt x="739775" y="367879"/>
                    <a:pt x="742950" y="377404"/>
                  </a:cubicBezTo>
                  <a:lnTo>
                    <a:pt x="752475" y="405979"/>
                  </a:lnTo>
                  <a:cubicBezTo>
                    <a:pt x="754062" y="410741"/>
                    <a:pt x="754453" y="416089"/>
                    <a:pt x="757238" y="420266"/>
                  </a:cubicBezTo>
                  <a:lnTo>
                    <a:pt x="766763" y="434554"/>
                  </a:lnTo>
                  <a:cubicBezTo>
                    <a:pt x="779908" y="473988"/>
                    <a:pt x="770719" y="454776"/>
                    <a:pt x="795338" y="491704"/>
                  </a:cubicBezTo>
                  <a:cubicBezTo>
                    <a:pt x="798513" y="496466"/>
                    <a:pt x="800101" y="502816"/>
                    <a:pt x="804863" y="505991"/>
                  </a:cubicBezTo>
                  <a:lnTo>
                    <a:pt x="819150" y="515516"/>
                  </a:lnTo>
                  <a:cubicBezTo>
                    <a:pt x="828422" y="543331"/>
                    <a:pt x="816658" y="517787"/>
                    <a:pt x="838200" y="539329"/>
                  </a:cubicBezTo>
                  <a:cubicBezTo>
                    <a:pt x="842247" y="543376"/>
                    <a:pt x="843922" y="549338"/>
                    <a:pt x="847725" y="553616"/>
                  </a:cubicBezTo>
                  <a:cubicBezTo>
                    <a:pt x="871452" y="580308"/>
                    <a:pt x="868872" y="577239"/>
                    <a:pt x="890588" y="591716"/>
                  </a:cubicBezTo>
                  <a:cubicBezTo>
                    <a:pt x="893763" y="596479"/>
                    <a:pt x="896066" y="601956"/>
                    <a:pt x="900113" y="606004"/>
                  </a:cubicBezTo>
                  <a:cubicBezTo>
                    <a:pt x="904160" y="610051"/>
                    <a:pt x="912828" y="610026"/>
                    <a:pt x="914400" y="615529"/>
                  </a:cubicBezTo>
                  <a:cubicBezTo>
                    <a:pt x="916624" y="623312"/>
                    <a:pt x="911768" y="631532"/>
                    <a:pt x="909638" y="639341"/>
                  </a:cubicBezTo>
                  <a:cubicBezTo>
                    <a:pt x="909633" y="639359"/>
                    <a:pt x="897734" y="675051"/>
                    <a:pt x="895350" y="682204"/>
                  </a:cubicBezTo>
                  <a:cubicBezTo>
                    <a:pt x="895349" y="682208"/>
                    <a:pt x="885827" y="710776"/>
                    <a:pt x="885825" y="710779"/>
                  </a:cubicBezTo>
                  <a:lnTo>
                    <a:pt x="876300" y="725066"/>
                  </a:lnTo>
                  <a:cubicBezTo>
                    <a:pt x="864331" y="760977"/>
                    <a:pt x="881869" y="718106"/>
                    <a:pt x="857250" y="748879"/>
                  </a:cubicBezTo>
                  <a:cubicBezTo>
                    <a:pt x="854114" y="752799"/>
                    <a:pt x="854733" y="758676"/>
                    <a:pt x="852488" y="763166"/>
                  </a:cubicBezTo>
                  <a:cubicBezTo>
                    <a:pt x="834020" y="800102"/>
                    <a:pt x="850174" y="755824"/>
                    <a:pt x="838200" y="791741"/>
                  </a:cubicBezTo>
                  <a:cubicBezTo>
                    <a:pt x="839364" y="797561"/>
                    <a:pt x="847309" y="842403"/>
                    <a:pt x="852488" y="844129"/>
                  </a:cubicBezTo>
                  <a:cubicBezTo>
                    <a:pt x="900521" y="860139"/>
                    <a:pt x="826000" y="835706"/>
                    <a:pt x="885825" y="853654"/>
                  </a:cubicBezTo>
                  <a:cubicBezTo>
                    <a:pt x="895442" y="856539"/>
                    <a:pt x="904875" y="860004"/>
                    <a:pt x="914400" y="863179"/>
                  </a:cubicBezTo>
                  <a:lnTo>
                    <a:pt x="957263" y="877466"/>
                  </a:lnTo>
                  <a:cubicBezTo>
                    <a:pt x="957274" y="877470"/>
                    <a:pt x="985827" y="886989"/>
                    <a:pt x="985838" y="886991"/>
                  </a:cubicBezTo>
                  <a:lnTo>
                    <a:pt x="1014413" y="891754"/>
                  </a:lnTo>
                  <a:cubicBezTo>
                    <a:pt x="1025525" y="890166"/>
                    <a:pt x="1036525" y="886991"/>
                    <a:pt x="1047750" y="886991"/>
                  </a:cubicBezTo>
                  <a:cubicBezTo>
                    <a:pt x="1057406" y="886991"/>
                    <a:pt x="1066766" y="890388"/>
                    <a:pt x="1076325" y="891754"/>
                  </a:cubicBezTo>
                  <a:cubicBezTo>
                    <a:pt x="1088995" y="893564"/>
                    <a:pt x="1101725" y="894929"/>
                    <a:pt x="1114425" y="896516"/>
                  </a:cubicBezTo>
                  <a:cubicBezTo>
                    <a:pt x="1120775" y="898104"/>
                    <a:pt x="1127035" y="900108"/>
                    <a:pt x="1133475" y="901279"/>
                  </a:cubicBezTo>
                  <a:cubicBezTo>
                    <a:pt x="1144519" y="903287"/>
                    <a:pt x="1156390" y="901872"/>
                    <a:pt x="1166813" y="906041"/>
                  </a:cubicBezTo>
                  <a:cubicBezTo>
                    <a:pt x="1177246" y="910214"/>
                    <a:pt x="1184078" y="926760"/>
                    <a:pt x="1190625" y="934616"/>
                  </a:cubicBezTo>
                  <a:cubicBezTo>
                    <a:pt x="1194937" y="939790"/>
                    <a:pt x="1200150" y="944141"/>
                    <a:pt x="1204913" y="948904"/>
                  </a:cubicBezTo>
                  <a:cubicBezTo>
                    <a:pt x="1206500" y="953666"/>
                    <a:pt x="1209675" y="958171"/>
                    <a:pt x="1209675" y="963191"/>
                  </a:cubicBezTo>
                  <a:cubicBezTo>
                    <a:pt x="1209675" y="978528"/>
                    <a:pt x="1201597" y="979690"/>
                    <a:pt x="1190625" y="987004"/>
                  </a:cubicBezTo>
                  <a:cubicBezTo>
                    <a:pt x="1185853" y="1001322"/>
                    <a:pt x="1186596" y="1003270"/>
                    <a:pt x="1176338" y="1015579"/>
                  </a:cubicBezTo>
                  <a:cubicBezTo>
                    <a:pt x="1172026" y="1020753"/>
                    <a:pt x="1167938" y="1026595"/>
                    <a:pt x="1162050" y="1029866"/>
                  </a:cubicBezTo>
                  <a:cubicBezTo>
                    <a:pt x="1153273" y="1034742"/>
                    <a:pt x="1133475" y="1039391"/>
                    <a:pt x="1133475" y="1039391"/>
                  </a:cubicBezTo>
                  <a:cubicBezTo>
                    <a:pt x="1120775" y="1037804"/>
                    <a:pt x="1108174" y="1034629"/>
                    <a:pt x="1095375" y="1034629"/>
                  </a:cubicBezTo>
                  <a:cubicBezTo>
                    <a:pt x="1062212" y="1034629"/>
                    <a:pt x="1063642" y="1041371"/>
                    <a:pt x="1033463" y="1048916"/>
                  </a:cubicBezTo>
                  <a:lnTo>
                    <a:pt x="1014413" y="1053679"/>
                  </a:lnTo>
                  <a:cubicBezTo>
                    <a:pt x="1001713" y="1052091"/>
                    <a:pt x="989112" y="1048916"/>
                    <a:pt x="976313" y="1048916"/>
                  </a:cubicBezTo>
                  <a:cubicBezTo>
                    <a:pt x="953205" y="1048916"/>
                    <a:pt x="915383" y="1054899"/>
                    <a:pt x="890588" y="1058441"/>
                  </a:cubicBezTo>
                  <a:cubicBezTo>
                    <a:pt x="857250" y="1069554"/>
                    <a:pt x="865188" y="1058441"/>
                    <a:pt x="857250" y="1082254"/>
                  </a:cubicBezTo>
                  <a:cubicBezTo>
                    <a:pt x="857201" y="1082551"/>
                    <a:pt x="852663" y="1118944"/>
                    <a:pt x="847725" y="1125116"/>
                  </a:cubicBezTo>
                  <a:cubicBezTo>
                    <a:pt x="844149" y="1129585"/>
                    <a:pt x="838200" y="1131466"/>
                    <a:pt x="833438" y="1134641"/>
                  </a:cubicBezTo>
                  <a:cubicBezTo>
                    <a:pt x="821463" y="1170562"/>
                    <a:pt x="837618" y="1126279"/>
                    <a:pt x="819150" y="1163216"/>
                  </a:cubicBezTo>
                  <a:cubicBezTo>
                    <a:pt x="816905" y="1167706"/>
                    <a:pt x="816633" y="1173014"/>
                    <a:pt x="814388" y="1177504"/>
                  </a:cubicBezTo>
                  <a:cubicBezTo>
                    <a:pt x="811828" y="1182623"/>
                    <a:pt x="807423" y="1186672"/>
                    <a:pt x="804863" y="1191791"/>
                  </a:cubicBezTo>
                  <a:cubicBezTo>
                    <a:pt x="802618" y="1196281"/>
                    <a:pt x="802538" y="1201690"/>
                    <a:pt x="800100" y="1206079"/>
                  </a:cubicBezTo>
                  <a:cubicBezTo>
                    <a:pt x="794541" y="1216086"/>
                    <a:pt x="787400" y="1225129"/>
                    <a:pt x="781050" y="1234654"/>
                  </a:cubicBezTo>
                  <a:lnTo>
                    <a:pt x="762000" y="1263229"/>
                  </a:lnTo>
                  <a:cubicBezTo>
                    <a:pt x="758825" y="1267991"/>
                    <a:pt x="757237" y="1274341"/>
                    <a:pt x="752475" y="1277516"/>
                  </a:cubicBezTo>
                  <a:cubicBezTo>
                    <a:pt x="747713" y="1280691"/>
                    <a:pt x="743307" y="1284481"/>
                    <a:pt x="738188" y="1287041"/>
                  </a:cubicBezTo>
                  <a:cubicBezTo>
                    <a:pt x="733698" y="1289286"/>
                    <a:pt x="728289" y="1289366"/>
                    <a:pt x="723900" y="1291804"/>
                  </a:cubicBezTo>
                  <a:cubicBezTo>
                    <a:pt x="713893" y="1297363"/>
                    <a:pt x="704850" y="1304504"/>
                    <a:pt x="695325" y="1310854"/>
                  </a:cubicBezTo>
                  <a:lnTo>
                    <a:pt x="681038" y="1320379"/>
                  </a:lnTo>
                  <a:cubicBezTo>
                    <a:pt x="677863" y="1329904"/>
                    <a:pt x="669078" y="1339213"/>
                    <a:pt x="671513" y="1348954"/>
                  </a:cubicBezTo>
                  <a:cubicBezTo>
                    <a:pt x="673040" y="1355064"/>
                    <a:pt x="677619" y="1375454"/>
                    <a:pt x="681038" y="1382291"/>
                  </a:cubicBezTo>
                  <a:cubicBezTo>
                    <a:pt x="683598" y="1387411"/>
                    <a:pt x="686255" y="1392810"/>
                    <a:pt x="690563" y="1396579"/>
                  </a:cubicBezTo>
                  <a:cubicBezTo>
                    <a:pt x="699178" y="1404117"/>
                    <a:pt x="709613" y="1409279"/>
                    <a:pt x="719138" y="1415629"/>
                  </a:cubicBezTo>
                  <a:lnTo>
                    <a:pt x="733425" y="1425154"/>
                  </a:lnTo>
                  <a:cubicBezTo>
                    <a:pt x="736600" y="1429916"/>
                    <a:pt x="738903" y="1435394"/>
                    <a:pt x="742950" y="1439441"/>
                  </a:cubicBezTo>
                  <a:cubicBezTo>
                    <a:pt x="748563" y="1445054"/>
                    <a:pt x="755497" y="1449177"/>
                    <a:pt x="762000" y="1453729"/>
                  </a:cubicBezTo>
                  <a:cubicBezTo>
                    <a:pt x="791774" y="1474571"/>
                    <a:pt x="781021" y="1469595"/>
                    <a:pt x="804863" y="1477541"/>
                  </a:cubicBezTo>
                  <a:cubicBezTo>
                    <a:pt x="814388" y="1483891"/>
                    <a:pt x="827088" y="1487066"/>
                    <a:pt x="833438" y="1496591"/>
                  </a:cubicBezTo>
                  <a:cubicBezTo>
                    <a:pt x="856648" y="1531408"/>
                    <a:pt x="828313" y="1487624"/>
                    <a:pt x="852488" y="1529929"/>
                  </a:cubicBezTo>
                  <a:cubicBezTo>
                    <a:pt x="855328" y="1534899"/>
                    <a:pt x="857544" y="1540640"/>
                    <a:pt x="862013" y="1544216"/>
                  </a:cubicBezTo>
                  <a:cubicBezTo>
                    <a:pt x="865933" y="1547352"/>
                    <a:pt x="871361" y="1548081"/>
                    <a:pt x="876300" y="1548979"/>
                  </a:cubicBezTo>
                  <a:cubicBezTo>
                    <a:pt x="888892" y="1551269"/>
                    <a:pt x="901700" y="1552154"/>
                    <a:pt x="914400" y="1553741"/>
                  </a:cubicBezTo>
                  <a:cubicBezTo>
                    <a:pt x="919163" y="1552154"/>
                    <a:pt x="923668" y="1548979"/>
                    <a:pt x="928688" y="1548979"/>
                  </a:cubicBezTo>
                  <a:cubicBezTo>
                    <a:pt x="933708" y="1548979"/>
                    <a:pt x="938148" y="1552362"/>
                    <a:pt x="942975" y="1553741"/>
                  </a:cubicBezTo>
                  <a:cubicBezTo>
                    <a:pt x="954621" y="1557068"/>
                    <a:pt x="982114" y="1562372"/>
                    <a:pt x="990600" y="1568029"/>
                  </a:cubicBezTo>
                  <a:lnTo>
                    <a:pt x="1004888" y="1577554"/>
                  </a:lnTo>
                  <a:cubicBezTo>
                    <a:pt x="1008063" y="1582316"/>
                    <a:pt x="1009559" y="1588808"/>
                    <a:pt x="1014413" y="1591841"/>
                  </a:cubicBezTo>
                  <a:cubicBezTo>
                    <a:pt x="1022927" y="1597162"/>
                    <a:pt x="1042988" y="1601366"/>
                    <a:pt x="1042988" y="1601366"/>
                  </a:cubicBezTo>
                  <a:cubicBezTo>
                    <a:pt x="1052513" y="1598191"/>
                    <a:pt x="1061718" y="1593810"/>
                    <a:pt x="1071563" y="1591841"/>
                  </a:cubicBezTo>
                  <a:cubicBezTo>
                    <a:pt x="1100298" y="1586095"/>
                    <a:pt x="1087696" y="1589639"/>
                    <a:pt x="1109663" y="1582316"/>
                  </a:cubicBezTo>
                  <a:cubicBezTo>
                    <a:pt x="1120742" y="1584532"/>
                    <a:pt x="1158953" y="1591388"/>
                    <a:pt x="1176338" y="1596604"/>
                  </a:cubicBezTo>
                  <a:cubicBezTo>
                    <a:pt x="1185955" y="1599489"/>
                    <a:pt x="1204913" y="1606129"/>
                    <a:pt x="1204913" y="1606129"/>
                  </a:cubicBezTo>
                  <a:cubicBezTo>
                    <a:pt x="1209675" y="1604541"/>
                    <a:pt x="1214180" y="1601366"/>
                    <a:pt x="1219200" y="1601366"/>
                  </a:cubicBezTo>
                  <a:cubicBezTo>
                    <a:pt x="1232662" y="1601366"/>
                    <a:pt x="1260383" y="1611919"/>
                    <a:pt x="1271588" y="1615654"/>
                  </a:cubicBezTo>
                  <a:lnTo>
                    <a:pt x="1285875" y="1620416"/>
                  </a:lnTo>
                  <a:cubicBezTo>
                    <a:pt x="1290638" y="1623591"/>
                    <a:pt x="1295766" y="1626277"/>
                    <a:pt x="1300163" y="1629941"/>
                  </a:cubicBezTo>
                  <a:cubicBezTo>
                    <a:pt x="1305337" y="1634253"/>
                    <a:pt x="1308562" y="1640958"/>
                    <a:pt x="1314450" y="1644229"/>
                  </a:cubicBezTo>
                  <a:cubicBezTo>
                    <a:pt x="1323227" y="1649105"/>
                    <a:pt x="1343025" y="1653754"/>
                    <a:pt x="1343025" y="1653754"/>
                  </a:cubicBezTo>
                  <a:cubicBezTo>
                    <a:pt x="1350963" y="1652166"/>
                    <a:pt x="1358743" y="1648991"/>
                    <a:pt x="1366838" y="1648991"/>
                  </a:cubicBezTo>
                  <a:cubicBezTo>
                    <a:pt x="1371858" y="1648991"/>
                    <a:pt x="1376635" y="1655999"/>
                    <a:pt x="1381125" y="1653754"/>
                  </a:cubicBezTo>
                  <a:cubicBezTo>
                    <a:pt x="1385615" y="1651509"/>
                    <a:pt x="1384300" y="1644229"/>
                    <a:pt x="1385888" y="1639466"/>
                  </a:cubicBezTo>
                  <a:cubicBezTo>
                    <a:pt x="1390650" y="1642641"/>
                    <a:pt x="1394914" y="1646736"/>
                    <a:pt x="1400175" y="1648991"/>
                  </a:cubicBezTo>
                  <a:cubicBezTo>
                    <a:pt x="1412118" y="1654110"/>
                    <a:pt x="1443611" y="1656888"/>
                    <a:pt x="1452563" y="1658516"/>
                  </a:cubicBezTo>
                  <a:cubicBezTo>
                    <a:pt x="1459003" y="1659687"/>
                    <a:pt x="1465144" y="1662284"/>
                    <a:pt x="1471613" y="1663279"/>
                  </a:cubicBezTo>
                  <a:cubicBezTo>
                    <a:pt x="1485821" y="1665465"/>
                    <a:pt x="1500188" y="1666454"/>
                    <a:pt x="1514475" y="1668041"/>
                  </a:cubicBezTo>
                  <a:cubicBezTo>
                    <a:pt x="1534870" y="1673140"/>
                    <a:pt x="1535155" y="1673533"/>
                    <a:pt x="1557338" y="1677566"/>
                  </a:cubicBezTo>
                  <a:cubicBezTo>
                    <a:pt x="1566839" y="1679293"/>
                    <a:pt x="1576487" y="1680234"/>
                    <a:pt x="1585913" y="1682329"/>
                  </a:cubicBezTo>
                  <a:cubicBezTo>
                    <a:pt x="1590813" y="1683418"/>
                    <a:pt x="1595261" y="1686193"/>
                    <a:pt x="1600200" y="1687091"/>
                  </a:cubicBezTo>
                  <a:cubicBezTo>
                    <a:pt x="1612792" y="1689381"/>
                    <a:pt x="1625600" y="1690266"/>
                    <a:pt x="1638300" y="1691854"/>
                  </a:cubicBezTo>
                  <a:cubicBezTo>
                    <a:pt x="1643063" y="1693441"/>
                    <a:pt x="1647761" y="1695237"/>
                    <a:pt x="1652588" y="1696616"/>
                  </a:cubicBezTo>
                  <a:cubicBezTo>
                    <a:pt x="1658882" y="1698414"/>
                    <a:pt x="1665784" y="1698452"/>
                    <a:pt x="1671638" y="1701379"/>
                  </a:cubicBezTo>
                  <a:cubicBezTo>
                    <a:pt x="1701819" y="1716470"/>
                    <a:pt x="1695271" y="1725166"/>
                    <a:pt x="1728788" y="1729954"/>
                  </a:cubicBezTo>
                  <a:cubicBezTo>
                    <a:pt x="1814387" y="1742182"/>
                    <a:pt x="1773090" y="1737615"/>
                    <a:pt x="1852613" y="1744241"/>
                  </a:cubicBezTo>
                  <a:cubicBezTo>
                    <a:pt x="1970152" y="1733557"/>
                    <a:pt x="1857120" y="1745142"/>
                    <a:pt x="1933575" y="1734716"/>
                  </a:cubicBezTo>
                  <a:cubicBezTo>
                    <a:pt x="1958938" y="1731257"/>
                    <a:pt x="2009775" y="1725191"/>
                    <a:pt x="2009775" y="1725191"/>
                  </a:cubicBezTo>
                  <a:cubicBezTo>
                    <a:pt x="2014538" y="1726779"/>
                    <a:pt x="2019193" y="1728736"/>
                    <a:pt x="2024063" y="1729954"/>
                  </a:cubicBezTo>
                  <a:cubicBezTo>
                    <a:pt x="2034937" y="1732672"/>
                    <a:pt x="2051274" y="1734034"/>
                    <a:pt x="2062163" y="1739479"/>
                  </a:cubicBezTo>
                  <a:cubicBezTo>
                    <a:pt x="2099085" y="1757940"/>
                    <a:pt x="2054831" y="1741799"/>
                    <a:pt x="2090738" y="1753766"/>
                  </a:cubicBezTo>
                  <a:cubicBezTo>
                    <a:pt x="2101461" y="1785941"/>
                    <a:pt x="2086589" y="1751067"/>
                    <a:pt x="2109788" y="1777579"/>
                  </a:cubicBezTo>
                  <a:cubicBezTo>
                    <a:pt x="2117326" y="1786194"/>
                    <a:pt x="2128838" y="1806154"/>
                    <a:pt x="2128838" y="1806154"/>
                  </a:cubicBezTo>
                  <a:cubicBezTo>
                    <a:pt x="2131083" y="1812890"/>
                    <a:pt x="2138363" y="1833514"/>
                    <a:pt x="2138363" y="1839491"/>
                  </a:cubicBezTo>
                  <a:cubicBezTo>
                    <a:pt x="2138363" y="1844511"/>
                    <a:pt x="2135188" y="1849016"/>
                    <a:pt x="2133600" y="1853779"/>
                  </a:cubicBezTo>
                  <a:cubicBezTo>
                    <a:pt x="2135188" y="1858541"/>
                    <a:pt x="2138917" y="1863077"/>
                    <a:pt x="2138363" y="1868066"/>
                  </a:cubicBezTo>
                  <a:cubicBezTo>
                    <a:pt x="2137254" y="1878045"/>
                    <a:pt x="2132013" y="1887116"/>
                    <a:pt x="2128838" y="1896641"/>
                  </a:cubicBezTo>
                  <a:cubicBezTo>
                    <a:pt x="2117413" y="1930916"/>
                    <a:pt x="2131280" y="1888095"/>
                    <a:pt x="2119313" y="1929979"/>
                  </a:cubicBezTo>
                  <a:cubicBezTo>
                    <a:pt x="2117934" y="1934806"/>
                    <a:pt x="2116988" y="1939878"/>
                    <a:pt x="2114550" y="1944266"/>
                  </a:cubicBezTo>
                  <a:cubicBezTo>
                    <a:pt x="2108990" y="1954273"/>
                    <a:pt x="2101850" y="1963316"/>
                    <a:pt x="2095500" y="1972841"/>
                  </a:cubicBezTo>
                  <a:cubicBezTo>
                    <a:pt x="2092325" y="1977604"/>
                    <a:pt x="2091405" y="1985319"/>
                    <a:pt x="2085975" y="1987129"/>
                  </a:cubicBezTo>
                  <a:cubicBezTo>
                    <a:pt x="2076450" y="1990304"/>
                    <a:pt x="2067141" y="1994219"/>
                    <a:pt x="2057400" y="1996654"/>
                  </a:cubicBezTo>
                  <a:cubicBezTo>
                    <a:pt x="2033480" y="2002633"/>
                    <a:pt x="2044559" y="1999346"/>
                    <a:pt x="2024063" y="2006179"/>
                  </a:cubicBezTo>
                  <a:cubicBezTo>
                    <a:pt x="2005013" y="2004591"/>
                    <a:pt x="1985769" y="2004559"/>
                    <a:pt x="1966913" y="2001416"/>
                  </a:cubicBezTo>
                  <a:cubicBezTo>
                    <a:pt x="1957009" y="1999765"/>
                    <a:pt x="1947863" y="1995066"/>
                    <a:pt x="1938338" y="1991891"/>
                  </a:cubicBezTo>
                  <a:lnTo>
                    <a:pt x="1924050" y="1987129"/>
                  </a:lnTo>
                  <a:cubicBezTo>
                    <a:pt x="1919288" y="1985542"/>
                    <a:pt x="1913940" y="1985151"/>
                    <a:pt x="1909763" y="1982366"/>
                  </a:cubicBezTo>
                  <a:cubicBezTo>
                    <a:pt x="1905000" y="1979191"/>
                    <a:pt x="1900706" y="1975166"/>
                    <a:pt x="1895475" y="1972841"/>
                  </a:cubicBezTo>
                  <a:cubicBezTo>
                    <a:pt x="1886300" y="1968763"/>
                    <a:pt x="1876425" y="1966491"/>
                    <a:pt x="1866900" y="1963316"/>
                  </a:cubicBezTo>
                  <a:cubicBezTo>
                    <a:pt x="1846407" y="1956485"/>
                    <a:pt x="1857478" y="1959770"/>
                    <a:pt x="1833563" y="1953791"/>
                  </a:cubicBezTo>
                  <a:cubicBezTo>
                    <a:pt x="1814513" y="1955379"/>
                    <a:pt x="1795398" y="1956320"/>
                    <a:pt x="1776413" y="1958554"/>
                  </a:cubicBezTo>
                  <a:cubicBezTo>
                    <a:pt x="1768374" y="1959500"/>
                    <a:pt x="1760624" y="1962246"/>
                    <a:pt x="1752600" y="1963316"/>
                  </a:cubicBezTo>
                  <a:cubicBezTo>
                    <a:pt x="1736786" y="1965425"/>
                    <a:pt x="1720850" y="1966491"/>
                    <a:pt x="1704975" y="1968079"/>
                  </a:cubicBezTo>
                  <a:cubicBezTo>
                    <a:pt x="1697038" y="1966491"/>
                    <a:pt x="1689016" y="1965279"/>
                    <a:pt x="1681163" y="1963316"/>
                  </a:cubicBezTo>
                  <a:cubicBezTo>
                    <a:pt x="1676293" y="1962098"/>
                    <a:pt x="1671895" y="1958554"/>
                    <a:pt x="1666875" y="1958554"/>
                  </a:cubicBezTo>
                  <a:cubicBezTo>
                    <a:pt x="1661855" y="1958554"/>
                    <a:pt x="1657585" y="1962840"/>
                    <a:pt x="1652588" y="1963316"/>
                  </a:cubicBezTo>
                  <a:cubicBezTo>
                    <a:pt x="1624098" y="1966029"/>
                    <a:pt x="1595419" y="1966175"/>
                    <a:pt x="1566863" y="1968079"/>
                  </a:cubicBezTo>
                  <a:cubicBezTo>
                    <a:pt x="1547789" y="1969351"/>
                    <a:pt x="1528763" y="1971254"/>
                    <a:pt x="1509713" y="1972841"/>
                  </a:cubicBezTo>
                  <a:cubicBezTo>
                    <a:pt x="1503363" y="1974429"/>
                    <a:pt x="1497180" y="1976993"/>
                    <a:pt x="1490663" y="1977604"/>
                  </a:cubicBezTo>
                  <a:cubicBezTo>
                    <a:pt x="1446294" y="1981764"/>
                    <a:pt x="1357313" y="1987129"/>
                    <a:pt x="1357313" y="1987129"/>
                  </a:cubicBezTo>
                  <a:cubicBezTo>
                    <a:pt x="1349566" y="1985580"/>
                    <a:pt x="1311024" y="1977604"/>
                    <a:pt x="1304925" y="1977604"/>
                  </a:cubicBezTo>
                  <a:cubicBezTo>
                    <a:pt x="1293700" y="1977604"/>
                    <a:pt x="1282700" y="1980779"/>
                    <a:pt x="1271588" y="1982366"/>
                  </a:cubicBezTo>
                  <a:cubicBezTo>
                    <a:pt x="1235667" y="1994341"/>
                    <a:pt x="1279950" y="1978186"/>
                    <a:pt x="1243013" y="1996654"/>
                  </a:cubicBezTo>
                  <a:cubicBezTo>
                    <a:pt x="1238523" y="1998899"/>
                    <a:pt x="1233488" y="1999829"/>
                    <a:pt x="1228725" y="2001416"/>
                  </a:cubicBezTo>
                  <a:cubicBezTo>
                    <a:pt x="1223963" y="2004591"/>
                    <a:pt x="1220138" y="2010423"/>
                    <a:pt x="1214438" y="2010941"/>
                  </a:cubicBezTo>
                  <a:cubicBezTo>
                    <a:pt x="1208904" y="2011444"/>
                    <a:pt x="1173752" y="2007917"/>
                    <a:pt x="1162050" y="2001416"/>
                  </a:cubicBezTo>
                  <a:cubicBezTo>
                    <a:pt x="1152043" y="1995857"/>
                    <a:pt x="1144335" y="1985986"/>
                    <a:pt x="1133475" y="1982366"/>
                  </a:cubicBezTo>
                  <a:lnTo>
                    <a:pt x="1104900" y="1972841"/>
                  </a:lnTo>
                  <a:lnTo>
                    <a:pt x="1076325" y="1963316"/>
                  </a:lnTo>
                  <a:lnTo>
                    <a:pt x="1062038" y="1958554"/>
                  </a:lnTo>
                  <a:cubicBezTo>
                    <a:pt x="1027780" y="1969972"/>
                    <a:pt x="1070561" y="1958554"/>
                    <a:pt x="1028700" y="1958554"/>
                  </a:cubicBezTo>
                  <a:cubicBezTo>
                    <a:pt x="1023680" y="1958554"/>
                    <a:pt x="1019240" y="1961937"/>
                    <a:pt x="1014413" y="1963316"/>
                  </a:cubicBezTo>
                  <a:cubicBezTo>
                    <a:pt x="1008119" y="1965114"/>
                    <a:pt x="1001713" y="1966491"/>
                    <a:pt x="995363" y="1968079"/>
                  </a:cubicBezTo>
                  <a:cubicBezTo>
                    <a:pt x="984831" y="1978610"/>
                    <a:pt x="980047" y="1985261"/>
                    <a:pt x="966788" y="1991891"/>
                  </a:cubicBezTo>
                  <a:cubicBezTo>
                    <a:pt x="959171" y="1995700"/>
                    <a:pt x="940577" y="1999380"/>
                    <a:pt x="933450" y="2001416"/>
                  </a:cubicBezTo>
                  <a:cubicBezTo>
                    <a:pt x="928623" y="2002795"/>
                    <a:pt x="923925" y="2004591"/>
                    <a:pt x="919163" y="2006179"/>
                  </a:cubicBezTo>
                  <a:cubicBezTo>
                    <a:pt x="917575" y="2010941"/>
                    <a:pt x="913846" y="2015477"/>
                    <a:pt x="914400" y="2020466"/>
                  </a:cubicBezTo>
                  <a:cubicBezTo>
                    <a:pt x="915509" y="2030445"/>
                    <a:pt x="923925" y="2049041"/>
                    <a:pt x="923925" y="2049041"/>
                  </a:cubicBezTo>
                  <a:cubicBezTo>
                    <a:pt x="922338" y="2066504"/>
                    <a:pt x="921898" y="2084109"/>
                    <a:pt x="919163" y="2101429"/>
                  </a:cubicBezTo>
                  <a:cubicBezTo>
                    <a:pt x="909210" y="2164469"/>
                    <a:pt x="913476" y="2119414"/>
                    <a:pt x="904875" y="2153816"/>
                  </a:cubicBezTo>
                  <a:cubicBezTo>
                    <a:pt x="902912" y="2161669"/>
                    <a:pt x="902243" y="2169819"/>
                    <a:pt x="900113" y="2177629"/>
                  </a:cubicBezTo>
                  <a:cubicBezTo>
                    <a:pt x="897471" y="2187315"/>
                    <a:pt x="893763" y="2196679"/>
                    <a:pt x="890588" y="2206204"/>
                  </a:cubicBezTo>
                  <a:cubicBezTo>
                    <a:pt x="889000" y="2210966"/>
                    <a:pt x="887042" y="2215621"/>
                    <a:pt x="885825" y="2220491"/>
                  </a:cubicBezTo>
                  <a:cubicBezTo>
                    <a:pt x="884238" y="2226841"/>
                    <a:pt x="882944" y="2233272"/>
                    <a:pt x="881063" y="2239541"/>
                  </a:cubicBezTo>
                  <a:cubicBezTo>
                    <a:pt x="878178" y="2249158"/>
                    <a:pt x="873507" y="2258271"/>
                    <a:pt x="871538" y="2268116"/>
                  </a:cubicBezTo>
                  <a:cubicBezTo>
                    <a:pt x="869950" y="2276054"/>
                    <a:pt x="868738" y="2284076"/>
                    <a:pt x="866775" y="2291929"/>
                  </a:cubicBezTo>
                  <a:cubicBezTo>
                    <a:pt x="865557" y="2296799"/>
                    <a:pt x="863102" y="2301316"/>
                    <a:pt x="862013" y="2306216"/>
                  </a:cubicBezTo>
                  <a:cubicBezTo>
                    <a:pt x="859918" y="2315642"/>
                    <a:pt x="858838" y="2325266"/>
                    <a:pt x="857250" y="2334791"/>
                  </a:cubicBezTo>
                  <a:cubicBezTo>
                    <a:pt x="859005" y="2347073"/>
                    <a:pt x="860126" y="2369118"/>
                    <a:pt x="866775" y="2382416"/>
                  </a:cubicBezTo>
                  <a:cubicBezTo>
                    <a:pt x="875645" y="2400156"/>
                    <a:pt x="877420" y="2395189"/>
                    <a:pt x="890588" y="2410991"/>
                  </a:cubicBezTo>
                  <a:cubicBezTo>
                    <a:pt x="894252" y="2415388"/>
                    <a:pt x="896938" y="2420516"/>
                    <a:pt x="900113" y="2425279"/>
                  </a:cubicBezTo>
                  <a:cubicBezTo>
                    <a:pt x="901700" y="2430041"/>
                    <a:pt x="902630" y="2435076"/>
                    <a:pt x="904875" y="2439566"/>
                  </a:cubicBezTo>
                  <a:cubicBezTo>
                    <a:pt x="907435" y="2444686"/>
                    <a:pt x="912145" y="2448593"/>
                    <a:pt x="914400" y="2453854"/>
                  </a:cubicBezTo>
                  <a:cubicBezTo>
                    <a:pt x="917336" y="2460705"/>
                    <a:pt x="922567" y="2491283"/>
                    <a:pt x="923925" y="2496716"/>
                  </a:cubicBezTo>
                  <a:cubicBezTo>
                    <a:pt x="925143" y="2501586"/>
                    <a:pt x="927470" y="2506134"/>
                    <a:pt x="928688" y="2511004"/>
                  </a:cubicBezTo>
                  <a:cubicBezTo>
                    <a:pt x="930651" y="2518857"/>
                    <a:pt x="931863" y="2526879"/>
                    <a:pt x="933450" y="2534816"/>
                  </a:cubicBezTo>
                  <a:cubicBezTo>
                    <a:pt x="935038" y="2560216"/>
                    <a:pt x="935800" y="2585681"/>
                    <a:pt x="938213" y="2611016"/>
                  </a:cubicBezTo>
                  <a:cubicBezTo>
                    <a:pt x="938980" y="2619074"/>
                    <a:pt x="941644" y="2626844"/>
                    <a:pt x="942975" y="2634829"/>
                  </a:cubicBezTo>
                  <a:cubicBezTo>
                    <a:pt x="944820" y="2645901"/>
                    <a:pt x="946150" y="2657054"/>
                    <a:pt x="947738" y="2668166"/>
                  </a:cubicBezTo>
                  <a:cubicBezTo>
                    <a:pt x="949325" y="2712616"/>
                    <a:pt x="952500" y="2757038"/>
                    <a:pt x="952500" y="2801516"/>
                  </a:cubicBezTo>
                  <a:cubicBezTo>
                    <a:pt x="952500" y="2823798"/>
                    <a:pt x="947738" y="2845909"/>
                    <a:pt x="947738" y="2868191"/>
                  </a:cubicBezTo>
                  <a:cubicBezTo>
                    <a:pt x="947738" y="2902515"/>
                    <a:pt x="953308" y="2946904"/>
                    <a:pt x="957263" y="2982491"/>
                  </a:cubicBezTo>
                  <a:cubicBezTo>
                    <a:pt x="955675" y="3006304"/>
                    <a:pt x="953722" y="3030095"/>
                    <a:pt x="952500" y="3053929"/>
                  </a:cubicBezTo>
                  <a:cubicBezTo>
                    <a:pt x="950547" y="3092012"/>
                    <a:pt x="950275" y="3130180"/>
                    <a:pt x="947738" y="3168229"/>
                  </a:cubicBezTo>
                  <a:cubicBezTo>
                    <a:pt x="947096" y="3177864"/>
                    <a:pt x="948513" y="3188893"/>
                    <a:pt x="942975" y="3196804"/>
                  </a:cubicBezTo>
                  <a:cubicBezTo>
                    <a:pt x="936410" y="3206182"/>
                    <a:pt x="923925" y="3209504"/>
                    <a:pt x="914400" y="3215854"/>
                  </a:cubicBezTo>
                  <a:cubicBezTo>
                    <a:pt x="895636" y="3228363"/>
                    <a:pt x="898742" y="3228104"/>
                    <a:pt x="871538" y="3234904"/>
                  </a:cubicBezTo>
                  <a:cubicBezTo>
                    <a:pt x="865188" y="3236491"/>
                    <a:pt x="858757" y="3237785"/>
                    <a:pt x="852488" y="3239666"/>
                  </a:cubicBezTo>
                  <a:cubicBezTo>
                    <a:pt x="842871" y="3242551"/>
                    <a:pt x="833892" y="3248082"/>
                    <a:pt x="823913" y="3249191"/>
                  </a:cubicBezTo>
                  <a:cubicBezTo>
                    <a:pt x="794830" y="3252422"/>
                    <a:pt x="740178" y="3257591"/>
                    <a:pt x="704850" y="3263479"/>
                  </a:cubicBezTo>
                  <a:cubicBezTo>
                    <a:pt x="696866" y="3264810"/>
                    <a:pt x="688975" y="3266654"/>
                    <a:pt x="681038" y="3268241"/>
                  </a:cubicBezTo>
                  <a:lnTo>
                    <a:pt x="595313" y="3263479"/>
                  </a:lnTo>
                  <a:cubicBezTo>
                    <a:pt x="577820" y="3262273"/>
                    <a:pt x="560373" y="3260461"/>
                    <a:pt x="542925" y="3258716"/>
                  </a:cubicBezTo>
                  <a:cubicBezTo>
                    <a:pt x="528621" y="3257286"/>
                    <a:pt x="514416" y="3254751"/>
                    <a:pt x="500063" y="3253954"/>
                  </a:cubicBezTo>
                  <a:cubicBezTo>
                    <a:pt x="457237" y="3251575"/>
                    <a:pt x="414338" y="3250779"/>
                    <a:pt x="371475" y="3249191"/>
                  </a:cubicBezTo>
                  <a:cubicBezTo>
                    <a:pt x="337013" y="3237704"/>
                    <a:pt x="369958" y="3247435"/>
                    <a:pt x="300038" y="3239666"/>
                  </a:cubicBezTo>
                  <a:cubicBezTo>
                    <a:pt x="290441" y="3238600"/>
                    <a:pt x="280988" y="3236491"/>
                    <a:pt x="271463" y="3234904"/>
                  </a:cubicBezTo>
                  <a:cubicBezTo>
                    <a:pt x="261938" y="3231729"/>
                    <a:pt x="248457" y="3233733"/>
                    <a:pt x="242888" y="3225379"/>
                  </a:cubicBezTo>
                  <a:lnTo>
                    <a:pt x="223838" y="3196804"/>
                  </a:lnTo>
                  <a:cubicBezTo>
                    <a:pt x="222250" y="3176166"/>
                    <a:pt x="218362" y="3155577"/>
                    <a:pt x="219075" y="3134891"/>
                  </a:cubicBezTo>
                  <a:cubicBezTo>
                    <a:pt x="219957" y="3109309"/>
                    <a:pt x="228600" y="3058691"/>
                    <a:pt x="228600" y="3058691"/>
                  </a:cubicBezTo>
                  <a:cubicBezTo>
                    <a:pt x="227013" y="3014241"/>
                    <a:pt x="223838" y="2969819"/>
                    <a:pt x="223838" y="2925341"/>
                  </a:cubicBezTo>
                  <a:cubicBezTo>
                    <a:pt x="223838" y="2910966"/>
                    <a:pt x="226567" y="2896710"/>
                    <a:pt x="228600" y="2882479"/>
                  </a:cubicBezTo>
                  <a:cubicBezTo>
                    <a:pt x="230614" y="2868380"/>
                    <a:pt x="234661" y="2853475"/>
                    <a:pt x="238125" y="2839616"/>
                  </a:cubicBezTo>
                  <a:cubicBezTo>
                    <a:pt x="232118" y="2791557"/>
                    <a:pt x="237410" y="2813655"/>
                    <a:pt x="223838" y="2772941"/>
                  </a:cubicBezTo>
                  <a:lnTo>
                    <a:pt x="219075" y="2758654"/>
                  </a:lnTo>
                  <a:lnTo>
                    <a:pt x="214313" y="2744366"/>
                  </a:lnTo>
                  <a:cubicBezTo>
                    <a:pt x="215900" y="2733254"/>
                    <a:pt x="218059" y="2722208"/>
                    <a:pt x="219075" y="2711029"/>
                  </a:cubicBezTo>
                  <a:cubicBezTo>
                    <a:pt x="224541" y="2650908"/>
                    <a:pt x="222312" y="2639031"/>
                    <a:pt x="228600" y="2582441"/>
                  </a:cubicBezTo>
                  <a:cubicBezTo>
                    <a:pt x="232678" y="2545741"/>
                    <a:pt x="232215" y="2564366"/>
                    <a:pt x="238125" y="2534816"/>
                  </a:cubicBezTo>
                  <a:cubicBezTo>
                    <a:pt x="243471" y="2508084"/>
                    <a:pt x="244472" y="2491986"/>
                    <a:pt x="247650" y="2463379"/>
                  </a:cubicBezTo>
                  <a:cubicBezTo>
                    <a:pt x="236327" y="2429405"/>
                    <a:pt x="252383" y="2470479"/>
                    <a:pt x="228600" y="2434804"/>
                  </a:cubicBezTo>
                  <a:cubicBezTo>
                    <a:pt x="225815" y="2430627"/>
                    <a:pt x="226083" y="2425006"/>
                    <a:pt x="223838" y="2420516"/>
                  </a:cubicBezTo>
                  <a:cubicBezTo>
                    <a:pt x="221278" y="2415397"/>
                    <a:pt x="217488" y="2410991"/>
                    <a:pt x="214313" y="2406229"/>
                  </a:cubicBezTo>
                  <a:cubicBezTo>
                    <a:pt x="212725" y="2399879"/>
                    <a:pt x="210970" y="2393569"/>
                    <a:pt x="209550" y="2387179"/>
                  </a:cubicBezTo>
                  <a:cubicBezTo>
                    <a:pt x="207794" y="2379277"/>
                    <a:pt x="206918" y="2371176"/>
                    <a:pt x="204788" y="2363366"/>
                  </a:cubicBezTo>
                  <a:cubicBezTo>
                    <a:pt x="202146" y="2353680"/>
                    <a:pt x="200832" y="2343145"/>
                    <a:pt x="195263" y="2334791"/>
                  </a:cubicBezTo>
                  <a:cubicBezTo>
                    <a:pt x="184828" y="2319138"/>
                    <a:pt x="185904" y="2323468"/>
                    <a:pt x="180975" y="2306216"/>
                  </a:cubicBezTo>
                  <a:cubicBezTo>
                    <a:pt x="179177" y="2299922"/>
                    <a:pt x="177633" y="2293556"/>
                    <a:pt x="176213" y="2287166"/>
                  </a:cubicBezTo>
                  <a:cubicBezTo>
                    <a:pt x="172253" y="2269346"/>
                    <a:pt x="171033" y="2248649"/>
                    <a:pt x="157163" y="2234779"/>
                  </a:cubicBezTo>
                  <a:cubicBezTo>
                    <a:pt x="153115" y="2230732"/>
                    <a:pt x="148136" y="2227509"/>
                    <a:pt x="142875" y="2225254"/>
                  </a:cubicBezTo>
                  <a:cubicBezTo>
                    <a:pt x="136859" y="2222676"/>
                    <a:pt x="130175" y="2222079"/>
                    <a:pt x="123825" y="2220491"/>
                  </a:cubicBezTo>
                  <a:cubicBezTo>
                    <a:pt x="120650" y="2215729"/>
                    <a:pt x="116860" y="2211323"/>
                    <a:pt x="114300" y="2206204"/>
                  </a:cubicBezTo>
                  <a:cubicBezTo>
                    <a:pt x="112055" y="2201714"/>
                    <a:pt x="111976" y="2196304"/>
                    <a:pt x="109538" y="2191916"/>
                  </a:cubicBezTo>
                  <a:cubicBezTo>
                    <a:pt x="82242" y="2142781"/>
                    <a:pt x="96504" y="2181385"/>
                    <a:pt x="85725" y="2149054"/>
                  </a:cubicBezTo>
                  <a:cubicBezTo>
                    <a:pt x="87313" y="2123654"/>
                    <a:pt x="90488" y="2098304"/>
                    <a:pt x="90488" y="2072854"/>
                  </a:cubicBezTo>
                  <a:cubicBezTo>
                    <a:pt x="90488" y="2067834"/>
                    <a:pt x="88861" y="2062486"/>
                    <a:pt x="85725" y="2058566"/>
                  </a:cubicBezTo>
                  <a:cubicBezTo>
                    <a:pt x="82149" y="2054097"/>
                    <a:pt x="76200" y="2052216"/>
                    <a:pt x="71438" y="2049041"/>
                  </a:cubicBezTo>
                  <a:cubicBezTo>
                    <a:pt x="68263" y="2044279"/>
                    <a:pt x="65960" y="2038801"/>
                    <a:pt x="61913" y="2034754"/>
                  </a:cubicBezTo>
                  <a:cubicBezTo>
                    <a:pt x="57865" y="2030707"/>
                    <a:pt x="50659" y="2030083"/>
                    <a:pt x="47625" y="2025229"/>
                  </a:cubicBezTo>
                  <a:cubicBezTo>
                    <a:pt x="47620" y="2025221"/>
                    <a:pt x="35721" y="1989514"/>
                    <a:pt x="33338" y="1982366"/>
                  </a:cubicBezTo>
                  <a:cubicBezTo>
                    <a:pt x="31751" y="1977604"/>
                    <a:pt x="31360" y="1972256"/>
                    <a:pt x="28575" y="1968079"/>
                  </a:cubicBezTo>
                  <a:lnTo>
                    <a:pt x="9525" y="1939504"/>
                  </a:lnTo>
                  <a:cubicBezTo>
                    <a:pt x="5358" y="1922833"/>
                    <a:pt x="0" y="1904176"/>
                    <a:pt x="0" y="1887116"/>
                  </a:cubicBezTo>
                  <a:cubicBezTo>
                    <a:pt x="0" y="1866418"/>
                    <a:pt x="2196" y="1845742"/>
                    <a:pt x="4763" y="1825204"/>
                  </a:cubicBezTo>
                  <a:cubicBezTo>
                    <a:pt x="5386" y="1820223"/>
                    <a:pt x="8146" y="1815743"/>
                    <a:pt x="9525" y="1810916"/>
                  </a:cubicBezTo>
                  <a:cubicBezTo>
                    <a:pt x="23916" y="1760546"/>
                    <a:pt x="1185" y="1831177"/>
                    <a:pt x="23813" y="1763291"/>
                  </a:cubicBezTo>
                  <a:lnTo>
                    <a:pt x="33338" y="1734716"/>
                  </a:lnTo>
                  <a:lnTo>
                    <a:pt x="38100" y="1720429"/>
                  </a:lnTo>
                  <a:cubicBezTo>
                    <a:pt x="44129" y="1702342"/>
                    <a:pt x="47346" y="1685596"/>
                    <a:pt x="71438" y="1677566"/>
                  </a:cubicBezTo>
                  <a:lnTo>
                    <a:pt x="85725" y="1672804"/>
                  </a:lnTo>
                  <a:cubicBezTo>
                    <a:pt x="88900" y="1668041"/>
                    <a:pt x="90780" y="1662092"/>
                    <a:pt x="95250" y="1658516"/>
                  </a:cubicBezTo>
                  <a:cubicBezTo>
                    <a:pt x="99170" y="1655380"/>
                    <a:pt x="105048" y="1655999"/>
                    <a:pt x="109538" y="1653754"/>
                  </a:cubicBezTo>
                  <a:cubicBezTo>
                    <a:pt x="114657" y="1651194"/>
                    <a:pt x="118706" y="1646789"/>
                    <a:pt x="123825" y="1644229"/>
                  </a:cubicBezTo>
                  <a:cubicBezTo>
                    <a:pt x="128315" y="1641984"/>
                    <a:pt x="133623" y="1641711"/>
                    <a:pt x="138113" y="1639466"/>
                  </a:cubicBezTo>
                  <a:cubicBezTo>
                    <a:pt x="143232" y="1636906"/>
                    <a:pt x="147281" y="1632501"/>
                    <a:pt x="152400" y="1629941"/>
                  </a:cubicBezTo>
                  <a:cubicBezTo>
                    <a:pt x="167080" y="1622601"/>
                    <a:pt x="191662" y="1622057"/>
                    <a:pt x="204788" y="1620416"/>
                  </a:cubicBezTo>
                  <a:cubicBezTo>
                    <a:pt x="206375" y="1615654"/>
                    <a:pt x="207305" y="1610619"/>
                    <a:pt x="209550" y="1606129"/>
                  </a:cubicBezTo>
                  <a:cubicBezTo>
                    <a:pt x="215447" y="1594335"/>
                    <a:pt x="221116" y="1587759"/>
                    <a:pt x="233363" y="1582316"/>
                  </a:cubicBezTo>
                  <a:cubicBezTo>
                    <a:pt x="242538" y="1578238"/>
                    <a:pt x="261938" y="1572791"/>
                    <a:pt x="261938" y="1572791"/>
                  </a:cubicBezTo>
                  <a:cubicBezTo>
                    <a:pt x="263525" y="1568029"/>
                    <a:pt x="265321" y="1563331"/>
                    <a:pt x="266700" y="1558504"/>
                  </a:cubicBezTo>
                  <a:cubicBezTo>
                    <a:pt x="268498" y="1552210"/>
                    <a:pt x="268536" y="1545308"/>
                    <a:pt x="271463" y="1539454"/>
                  </a:cubicBezTo>
                  <a:cubicBezTo>
                    <a:pt x="279047" y="1524285"/>
                    <a:pt x="291362" y="1507789"/>
                    <a:pt x="304800" y="1496591"/>
                  </a:cubicBezTo>
                  <a:cubicBezTo>
                    <a:pt x="309197" y="1492927"/>
                    <a:pt x="314325" y="1490241"/>
                    <a:pt x="319088" y="1487066"/>
                  </a:cubicBezTo>
                  <a:cubicBezTo>
                    <a:pt x="353216" y="1435874"/>
                    <a:pt x="322662" y="1473768"/>
                    <a:pt x="352425" y="1448966"/>
                  </a:cubicBezTo>
                  <a:cubicBezTo>
                    <a:pt x="357599" y="1444654"/>
                    <a:pt x="361109" y="1438415"/>
                    <a:pt x="366713" y="1434679"/>
                  </a:cubicBezTo>
                  <a:cubicBezTo>
                    <a:pt x="370890" y="1431894"/>
                    <a:pt x="376510" y="1432161"/>
                    <a:pt x="381000" y="1429916"/>
                  </a:cubicBezTo>
                  <a:cubicBezTo>
                    <a:pt x="386120" y="1427356"/>
                    <a:pt x="390525" y="1423566"/>
                    <a:pt x="395288" y="1420391"/>
                  </a:cubicBezTo>
                  <a:cubicBezTo>
                    <a:pt x="398463" y="1415629"/>
                    <a:pt x="402488" y="1411334"/>
                    <a:pt x="404813" y="1406104"/>
                  </a:cubicBezTo>
                  <a:cubicBezTo>
                    <a:pt x="408891" y="1396929"/>
                    <a:pt x="411163" y="1387054"/>
                    <a:pt x="414338" y="1377529"/>
                  </a:cubicBezTo>
                  <a:cubicBezTo>
                    <a:pt x="415925" y="1372766"/>
                    <a:pt x="416315" y="1367418"/>
                    <a:pt x="419100" y="1363241"/>
                  </a:cubicBezTo>
                  <a:lnTo>
                    <a:pt x="428625" y="1348954"/>
                  </a:lnTo>
                  <a:cubicBezTo>
                    <a:pt x="426030" y="1341168"/>
                    <a:pt x="422114" y="1325239"/>
                    <a:pt x="414338" y="1320379"/>
                  </a:cubicBezTo>
                  <a:cubicBezTo>
                    <a:pt x="405824" y="1315058"/>
                    <a:pt x="395288" y="1314029"/>
                    <a:pt x="385763" y="1310854"/>
                  </a:cubicBezTo>
                  <a:lnTo>
                    <a:pt x="371475" y="1306091"/>
                  </a:lnTo>
                  <a:lnTo>
                    <a:pt x="357188" y="1301329"/>
                  </a:lnTo>
                  <a:cubicBezTo>
                    <a:pt x="352425" y="1298154"/>
                    <a:pt x="346476" y="1296274"/>
                    <a:pt x="342900" y="1291804"/>
                  </a:cubicBezTo>
                  <a:cubicBezTo>
                    <a:pt x="339764" y="1287884"/>
                    <a:pt x="340383" y="1282006"/>
                    <a:pt x="338138" y="1277516"/>
                  </a:cubicBezTo>
                  <a:cubicBezTo>
                    <a:pt x="330201" y="1261642"/>
                    <a:pt x="328612" y="1263228"/>
                    <a:pt x="314325" y="1253704"/>
                  </a:cubicBezTo>
                  <a:lnTo>
                    <a:pt x="285750" y="1210841"/>
                  </a:lnTo>
                  <a:lnTo>
                    <a:pt x="276225" y="1196554"/>
                  </a:lnTo>
                  <a:lnTo>
                    <a:pt x="266700" y="1182266"/>
                  </a:lnTo>
                  <a:lnTo>
                    <a:pt x="252413" y="1139404"/>
                  </a:lnTo>
                  <a:lnTo>
                    <a:pt x="247650" y="1125116"/>
                  </a:lnTo>
                  <a:cubicBezTo>
                    <a:pt x="246063" y="1109241"/>
                    <a:pt x="245144" y="1093285"/>
                    <a:pt x="242888" y="1077491"/>
                  </a:cubicBezTo>
                  <a:cubicBezTo>
                    <a:pt x="241394" y="1067031"/>
                    <a:pt x="236754" y="1054328"/>
                    <a:pt x="233363" y="1044154"/>
                  </a:cubicBezTo>
                  <a:cubicBezTo>
                    <a:pt x="234950" y="1026691"/>
                    <a:pt x="238125" y="1009301"/>
                    <a:pt x="238125" y="991766"/>
                  </a:cubicBezTo>
                  <a:cubicBezTo>
                    <a:pt x="238125" y="978967"/>
                    <a:pt x="233363" y="966465"/>
                    <a:pt x="233363" y="953666"/>
                  </a:cubicBezTo>
                  <a:cubicBezTo>
                    <a:pt x="233363" y="900939"/>
                    <a:pt x="236677" y="909972"/>
                    <a:pt x="242888" y="872704"/>
                  </a:cubicBezTo>
                  <a:cubicBezTo>
                    <a:pt x="251131" y="823244"/>
                    <a:pt x="242256" y="855545"/>
                    <a:pt x="257175" y="810791"/>
                  </a:cubicBezTo>
                  <a:lnTo>
                    <a:pt x="261938" y="796504"/>
                  </a:lnTo>
                  <a:cubicBezTo>
                    <a:pt x="258763" y="786979"/>
                    <a:pt x="257982" y="776283"/>
                    <a:pt x="252413" y="767929"/>
                  </a:cubicBezTo>
                  <a:cubicBezTo>
                    <a:pt x="240103" y="749464"/>
                    <a:pt x="244698" y="759071"/>
                    <a:pt x="238125" y="739354"/>
                  </a:cubicBezTo>
                  <a:cubicBezTo>
                    <a:pt x="234933" y="720197"/>
                    <a:pt x="237231" y="709884"/>
                    <a:pt x="223838" y="696491"/>
                  </a:cubicBezTo>
                  <a:cubicBezTo>
                    <a:pt x="219791" y="692444"/>
                    <a:pt x="214313" y="690141"/>
                    <a:pt x="209550" y="686966"/>
                  </a:cubicBezTo>
                  <a:cubicBezTo>
                    <a:pt x="207963" y="682204"/>
                    <a:pt x="207033" y="677169"/>
                    <a:pt x="204788" y="672679"/>
                  </a:cubicBezTo>
                  <a:cubicBezTo>
                    <a:pt x="202228" y="667559"/>
                    <a:pt x="196204" y="664037"/>
                    <a:pt x="195263" y="658391"/>
                  </a:cubicBezTo>
                  <a:cubicBezTo>
                    <a:pt x="193767" y="649414"/>
                    <a:pt x="206440" y="636035"/>
                    <a:pt x="209550" y="629816"/>
                  </a:cubicBezTo>
                  <a:cubicBezTo>
                    <a:pt x="217296" y="614324"/>
                    <a:pt x="210191" y="614889"/>
                    <a:pt x="223838" y="601241"/>
                  </a:cubicBezTo>
                  <a:cubicBezTo>
                    <a:pt x="227885" y="597194"/>
                    <a:pt x="233363" y="594891"/>
                    <a:pt x="238125" y="591716"/>
                  </a:cubicBezTo>
                  <a:cubicBezTo>
                    <a:pt x="239713" y="586954"/>
                    <a:pt x="239752" y="581349"/>
                    <a:pt x="242888" y="577429"/>
                  </a:cubicBezTo>
                  <a:cubicBezTo>
                    <a:pt x="246464" y="572960"/>
                    <a:pt x="252778" y="571568"/>
                    <a:pt x="257175" y="567904"/>
                  </a:cubicBezTo>
                  <a:cubicBezTo>
                    <a:pt x="262349" y="563592"/>
                    <a:pt x="266289" y="557928"/>
                    <a:pt x="271463" y="553616"/>
                  </a:cubicBezTo>
                  <a:cubicBezTo>
                    <a:pt x="288839" y="539135"/>
                    <a:pt x="284662" y="549573"/>
                    <a:pt x="300038" y="529804"/>
                  </a:cubicBezTo>
                  <a:cubicBezTo>
                    <a:pt x="307066" y="520768"/>
                    <a:pt x="312738" y="510754"/>
                    <a:pt x="319088" y="501229"/>
                  </a:cubicBezTo>
                  <a:lnTo>
                    <a:pt x="328613" y="486941"/>
                  </a:lnTo>
                  <a:cubicBezTo>
                    <a:pt x="331788" y="477416"/>
                    <a:pt x="337304" y="468372"/>
                    <a:pt x="338138" y="458366"/>
                  </a:cubicBezTo>
                  <a:cubicBezTo>
                    <a:pt x="339203" y="445586"/>
                    <a:pt x="337935" y="406385"/>
                    <a:pt x="347663" y="386929"/>
                  </a:cubicBezTo>
                  <a:cubicBezTo>
                    <a:pt x="350223" y="381809"/>
                    <a:pt x="354013" y="377404"/>
                    <a:pt x="357188" y="372641"/>
                  </a:cubicBezTo>
                  <a:lnTo>
                    <a:pt x="366713" y="344066"/>
                  </a:lnTo>
                  <a:cubicBezTo>
                    <a:pt x="368300" y="339304"/>
                    <a:pt x="368691" y="333956"/>
                    <a:pt x="371475" y="329779"/>
                  </a:cubicBezTo>
                  <a:lnTo>
                    <a:pt x="381000" y="315491"/>
                  </a:lnTo>
                  <a:cubicBezTo>
                    <a:pt x="382588" y="305966"/>
                    <a:pt x="383869" y="296385"/>
                    <a:pt x="385763" y="286916"/>
                  </a:cubicBezTo>
                  <a:cubicBezTo>
                    <a:pt x="387047" y="280498"/>
                    <a:pt x="390525" y="274411"/>
                    <a:pt x="390525" y="267866"/>
                  </a:cubicBezTo>
                  <a:cubicBezTo>
                    <a:pt x="390525" y="256641"/>
                    <a:pt x="387350" y="245641"/>
                    <a:pt x="385763" y="234529"/>
                  </a:cubicBezTo>
                  <a:cubicBezTo>
                    <a:pt x="387593" y="223550"/>
                    <a:pt x="389425" y="203392"/>
                    <a:pt x="395288" y="191666"/>
                  </a:cubicBezTo>
                  <a:cubicBezTo>
                    <a:pt x="397848" y="186547"/>
                    <a:pt x="401638" y="182141"/>
                    <a:pt x="404813" y="177379"/>
                  </a:cubicBezTo>
                  <a:lnTo>
                    <a:pt x="414338" y="148804"/>
                  </a:lnTo>
                  <a:lnTo>
                    <a:pt x="419100" y="134516"/>
                  </a:lnTo>
                  <a:cubicBezTo>
                    <a:pt x="412718" y="77077"/>
                    <a:pt x="410165" y="108640"/>
                    <a:pt x="419100" y="77366"/>
                  </a:cubicBezTo>
                  <a:cubicBezTo>
                    <a:pt x="422840" y="64275"/>
                    <a:pt x="422341" y="53695"/>
                    <a:pt x="433388" y="44029"/>
                  </a:cubicBezTo>
                  <a:cubicBezTo>
                    <a:pt x="456115" y="24143"/>
                    <a:pt x="463559" y="24447"/>
                    <a:pt x="490538" y="15454"/>
                  </a:cubicBezTo>
                  <a:lnTo>
                    <a:pt x="504825" y="10691"/>
                  </a:lnTo>
                  <a:lnTo>
                    <a:pt x="519113" y="5929"/>
                  </a:lnTo>
                  <a:cubicBezTo>
                    <a:pt x="523875" y="7516"/>
                    <a:pt x="528380" y="10691"/>
                    <a:pt x="533400" y="10691"/>
                  </a:cubicBezTo>
                  <a:cubicBezTo>
                    <a:pt x="562723" y="10691"/>
                    <a:pt x="532912" y="-13365"/>
                    <a:pt x="581025" y="10691"/>
                  </a:cubicBezTo>
                  <a:cubicBezTo>
                    <a:pt x="584200" y="12278"/>
                    <a:pt x="556419" y="372"/>
                    <a:pt x="561975" y="1166"/>
                  </a:cubicBez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88900" dist="127000" dir="480000" algn="t" rotWithShape="0">
                <a:prstClr val="black">
                  <a:alpha val="21000"/>
                </a:prst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5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6750" y="381000"/>
              <a:ext cx="3086100" cy="3448050"/>
            </a:xfrm>
            <a:prstGeom prst="rect">
              <a:avLst/>
            </a:prstGeom>
            <a:extLst>
              <a:ext uri="{53640926-AAD7-44d8-BBD7-CCE9431645EC}">
                <a14:shadowObscured xmlns:a14="http://schemas.microsoft.com/office/drawing/2010/main" val="1"/>
              </a:ext>
            </a:extLst>
          </p:spPr>
        </p:pic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522" y="860875"/>
            <a:ext cx="3086100" cy="344805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8537" y="1093103"/>
            <a:ext cx="3086100" cy="344805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99578" y="1368874"/>
            <a:ext cx="3086100" cy="344805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sp>
        <p:nvSpPr>
          <p:cNvPr id="11" name="Oval 10"/>
          <p:cNvSpPr/>
          <p:nvPr/>
        </p:nvSpPr>
        <p:spPr>
          <a:xfrm>
            <a:off x="-1801825" y="3262873"/>
            <a:ext cx="1752600" cy="175260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 rot="370564">
            <a:off x="-1891087" y="4851853"/>
            <a:ext cx="1879634" cy="31432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0000"/>
                  <a:alpha val="6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-1791287" y="3249226"/>
            <a:ext cx="1725323" cy="1775499"/>
            <a:chOff x="438942" y="2517775"/>
            <a:chExt cx="1774033" cy="1825625"/>
          </a:xfrm>
        </p:grpSpPr>
        <p:sp>
          <p:nvSpPr>
            <p:cNvPr id="43" name="AutoShape 6"/>
            <p:cNvSpPr>
              <a:spLocks noChangeAspect="1" noChangeArrowheads="1" noTextEdit="1"/>
            </p:cNvSpPr>
            <p:nvPr/>
          </p:nvSpPr>
          <p:spPr bwMode="auto">
            <a:xfrm>
              <a:off x="457200" y="2517775"/>
              <a:ext cx="1755775" cy="182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8"/>
            <p:cNvSpPr>
              <a:spLocks noChangeArrowheads="1"/>
            </p:cNvSpPr>
            <p:nvPr/>
          </p:nvSpPr>
          <p:spPr bwMode="auto">
            <a:xfrm>
              <a:off x="438942" y="2517775"/>
              <a:ext cx="1755775" cy="182562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/>
            <p:cNvSpPr>
              <a:spLocks noEditPoints="1"/>
            </p:cNvSpPr>
            <p:nvPr/>
          </p:nvSpPr>
          <p:spPr bwMode="auto">
            <a:xfrm>
              <a:off x="1068388" y="3057525"/>
              <a:ext cx="660400" cy="750888"/>
            </a:xfrm>
            <a:custGeom>
              <a:avLst/>
              <a:gdLst/>
              <a:ahLst/>
              <a:cxnLst>
                <a:cxn ang="0">
                  <a:pos x="50" y="45"/>
                </a:cxn>
                <a:cxn ang="0">
                  <a:pos x="74" y="45"/>
                </a:cxn>
                <a:cxn ang="0">
                  <a:pos x="127" y="99"/>
                </a:cxn>
                <a:cxn ang="0">
                  <a:pos x="74" y="155"/>
                </a:cxn>
                <a:cxn ang="0">
                  <a:pos x="50" y="155"/>
                </a:cxn>
                <a:cxn ang="0">
                  <a:pos x="50" y="45"/>
                </a:cxn>
                <a:cxn ang="0">
                  <a:pos x="0" y="200"/>
                </a:cxn>
                <a:cxn ang="0">
                  <a:pos x="82" y="200"/>
                </a:cxn>
                <a:cxn ang="0">
                  <a:pos x="176" y="99"/>
                </a:cxn>
                <a:cxn ang="0">
                  <a:pos x="82" y="0"/>
                </a:cxn>
                <a:cxn ang="0">
                  <a:pos x="0" y="0"/>
                </a:cxn>
                <a:cxn ang="0">
                  <a:pos x="0" y="200"/>
                </a:cxn>
              </a:cxnLst>
              <a:rect l="0" t="0" r="r" b="b"/>
              <a:pathLst>
                <a:path w="176" h="200">
                  <a:moveTo>
                    <a:pt x="50" y="45"/>
                  </a:moveTo>
                  <a:cubicBezTo>
                    <a:pt x="74" y="45"/>
                    <a:pt x="74" y="45"/>
                    <a:pt x="74" y="45"/>
                  </a:cubicBezTo>
                  <a:cubicBezTo>
                    <a:pt x="108" y="45"/>
                    <a:pt x="127" y="63"/>
                    <a:pt x="127" y="99"/>
                  </a:cubicBezTo>
                  <a:cubicBezTo>
                    <a:pt x="127" y="139"/>
                    <a:pt x="111" y="154"/>
                    <a:pt x="74" y="155"/>
                  </a:cubicBezTo>
                  <a:cubicBezTo>
                    <a:pt x="50" y="155"/>
                    <a:pt x="50" y="155"/>
                    <a:pt x="50" y="155"/>
                  </a:cubicBezTo>
                  <a:lnTo>
                    <a:pt x="50" y="45"/>
                  </a:lnTo>
                  <a:close/>
                  <a:moveTo>
                    <a:pt x="0" y="200"/>
                  </a:moveTo>
                  <a:cubicBezTo>
                    <a:pt x="82" y="200"/>
                    <a:pt x="82" y="200"/>
                    <a:pt x="82" y="200"/>
                  </a:cubicBezTo>
                  <a:cubicBezTo>
                    <a:pt x="141" y="200"/>
                    <a:pt x="176" y="165"/>
                    <a:pt x="176" y="99"/>
                  </a:cubicBezTo>
                  <a:cubicBezTo>
                    <a:pt x="176" y="38"/>
                    <a:pt x="141" y="0"/>
                    <a:pt x="8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03_Align_Employees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640762" y="7008017"/>
            <a:ext cx="487363" cy="4873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 advClick="0" advTm="1000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4.72222E-6 -2.22222E-6 L 1.29289 0.17477 " pathEditMode="relative" rAng="0" ptsTypes="AA">
                                      <p:cBhvr>
                                        <p:cTn id="8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600" y="87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05556E-6 -4.07407E-6 L 1.29114 0.17662 " pathEditMode="relative" rAng="0" ptsTypes="AA">
                                      <p:cBhvr>
                                        <p:cTn id="10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00" y="88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accel="5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2" dur="200" fill="hold"/>
                                        <p:tgtEl>
                                          <p:spTgt spid="54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4" dur="200" fill="hold"/>
                                        <p:tgtEl>
                                          <p:spTgt spid="66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accel="50000" autoRev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26" dur="200" fill="hold"/>
                                        <p:tgtEl>
                                          <p:spTgt spid="48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" presetClass="emph" presetSubtype="0" accel="50000" autoRev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38" dur="200" fill="hold"/>
                                        <p:tgtEl>
                                          <p:spTgt spid="83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ccel="50000" autoRev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40" dur="200" fill="hold"/>
                                        <p:tgtEl>
                                          <p:spTgt spid="59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" presetClass="emph" presetSubtype="0" accel="50000" autoRev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52" dur="200" fill="hold"/>
                                        <p:tgtEl>
                                          <p:spTgt spid="86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3" presetClass="pat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4.72222E-6 -2.22222E-6 L 1.29289 0.17477 " pathEditMode="relative" rAng="0" ptsTypes="AA">
                                      <p:cBhvr>
                                        <p:cTn id="54" dur="1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600" y="87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72000000">
                                      <p:cBhvr>
                                        <p:cTn id="56" dur="1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5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11" grpId="0" animBg="1"/>
      <p:bldP spid="1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16561240">
            <a:off x="246671" y="-835178"/>
            <a:ext cx="260394" cy="3602646"/>
          </a:xfrm>
          <a:prstGeom prst="rect">
            <a:avLst/>
          </a:prstGeom>
          <a:solidFill>
            <a:srgbClr val="CEB966"/>
          </a:solidFill>
          <a:ln w="25400" cap="flat" cmpd="sng" algn="ctr">
            <a:solidFill>
              <a:schemeClr val="bg1"/>
            </a:solidFill>
            <a:prstDash val="solid"/>
          </a:ln>
          <a:effectLst/>
          <a:scene3d>
            <a:camera prst="isometricOffAxis1Right"/>
            <a:lightRig rig="twoPt" dir="t"/>
          </a:scene3d>
          <a:sp3d extrusionH="603250" contourW="19050" prstMaterial="legacyWireframe">
            <a:bevelT prst="slope"/>
            <a:contourClr>
              <a:srgbClr val="B2B2B2"/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 rot="4224646" flipH="1">
            <a:off x="262056" y="4797958"/>
            <a:ext cx="307815" cy="3555043"/>
          </a:xfrm>
          <a:prstGeom prst="rect">
            <a:avLst/>
          </a:prstGeom>
          <a:solidFill>
            <a:srgbClr val="CEB966"/>
          </a:solidFill>
          <a:ln w="25400" cap="flat" cmpd="sng" algn="ctr">
            <a:solidFill>
              <a:schemeClr val="bg1"/>
            </a:solidFill>
            <a:prstDash val="solid"/>
          </a:ln>
          <a:effectLst/>
          <a:scene3d>
            <a:camera prst="isometricOffAxis1Right"/>
            <a:lightRig rig="twoPt" dir="t"/>
          </a:scene3d>
          <a:sp3d extrusionH="603250" contourW="19050" prstMaterial="legacyWireframe">
            <a:bevelT prst="slope"/>
            <a:contourClr>
              <a:srgbClr val="B2B2B2"/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170596" y="1763645"/>
            <a:ext cx="5220804" cy="3618884"/>
            <a:chOff x="2043595" y="1865245"/>
            <a:chExt cx="5474806" cy="3618884"/>
          </a:xfrm>
        </p:grpSpPr>
        <p:sp>
          <p:nvSpPr>
            <p:cNvPr id="33" name="Rectangle 32"/>
            <p:cNvSpPr/>
            <p:nvPr/>
          </p:nvSpPr>
          <p:spPr>
            <a:xfrm>
              <a:off x="2141665" y="1865245"/>
              <a:ext cx="5376736" cy="3521869"/>
            </a:xfrm>
            <a:prstGeom prst="rect">
              <a:avLst/>
            </a:prstGeom>
            <a:gradFill>
              <a:gsLst>
                <a:gs pos="0">
                  <a:schemeClr val="bg1">
                    <a:lumMod val="98000"/>
                    <a:lumOff val="2000"/>
                    <a:alpha val="21000"/>
                  </a:schemeClr>
                </a:gs>
                <a:gs pos="39999">
                  <a:schemeClr val="bg1">
                    <a:lumMod val="75000"/>
                    <a:alpha val="18000"/>
                  </a:schemeClr>
                </a:gs>
                <a:gs pos="70000">
                  <a:schemeClr val="bg1">
                    <a:lumMod val="65000"/>
                    <a:alpha val="14000"/>
                  </a:schemeClr>
                </a:gs>
                <a:gs pos="100000">
                  <a:schemeClr val="bg1">
                    <a:alpha val="1400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2043595" y="1933891"/>
              <a:ext cx="5394031" cy="3550238"/>
            </a:xfrm>
            <a:custGeom>
              <a:avLst/>
              <a:gdLst>
                <a:gd name="connsiteX0" fmla="*/ 0 w 5092700"/>
                <a:gd name="connsiteY0" fmla="*/ 0 h 3771900"/>
                <a:gd name="connsiteX1" fmla="*/ 12700 w 5092700"/>
                <a:gd name="connsiteY1" fmla="*/ 3733800 h 3771900"/>
                <a:gd name="connsiteX2" fmla="*/ 5092700 w 5092700"/>
                <a:gd name="connsiteY2" fmla="*/ 3771900 h 3771900"/>
                <a:gd name="connsiteX0" fmla="*/ 0 w 5092700"/>
                <a:gd name="connsiteY0" fmla="*/ 0 h 3771900"/>
                <a:gd name="connsiteX1" fmla="*/ 12700 w 5092700"/>
                <a:gd name="connsiteY1" fmla="*/ 3733800 h 3771900"/>
                <a:gd name="connsiteX2" fmla="*/ 5092700 w 5092700"/>
                <a:gd name="connsiteY2" fmla="*/ 3771900 h 3771900"/>
                <a:gd name="connsiteX0" fmla="*/ 0 w 5092700"/>
                <a:gd name="connsiteY0" fmla="*/ 0 h 3771900"/>
                <a:gd name="connsiteX1" fmla="*/ 12700 w 5092700"/>
                <a:gd name="connsiteY1" fmla="*/ 3733800 h 3771900"/>
                <a:gd name="connsiteX2" fmla="*/ 5092700 w 5092700"/>
                <a:gd name="connsiteY2" fmla="*/ 3771900 h 377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92700" h="3771900">
                  <a:moveTo>
                    <a:pt x="0" y="0"/>
                  </a:moveTo>
                  <a:cubicBezTo>
                    <a:pt x="4233" y="1244600"/>
                    <a:pt x="8467" y="2489200"/>
                    <a:pt x="12700" y="3733800"/>
                  </a:cubicBezTo>
                  <a:lnTo>
                    <a:pt x="5092700" y="3771900"/>
                  </a:lnTo>
                </a:path>
              </a:pathLst>
            </a:custGeom>
            <a:noFill/>
            <a:ln w="177800" cap="sq">
              <a:gradFill flip="none" rotWithShape="1">
                <a:gsLst>
                  <a:gs pos="0">
                    <a:srgbClr val="FFFFFF">
                      <a:alpha val="57000"/>
                    </a:srgbClr>
                  </a:gs>
                  <a:gs pos="7001">
                    <a:srgbClr val="E6E6E6">
                      <a:alpha val="74000"/>
                    </a:srgbClr>
                  </a:gs>
                  <a:gs pos="32001">
                    <a:srgbClr val="7D8496">
                      <a:alpha val="64000"/>
                    </a:srgbClr>
                  </a:gs>
                  <a:gs pos="47000">
                    <a:srgbClr val="E6E6E6">
                      <a:alpha val="69000"/>
                    </a:srgbClr>
                  </a:gs>
                  <a:gs pos="85001">
                    <a:srgbClr val="7D8496">
                      <a:alpha val="70000"/>
                    </a:srgbClr>
                  </a:gs>
                  <a:gs pos="100000">
                    <a:srgbClr val="E6E6E6">
                      <a:alpha val="64000"/>
                    </a:srgbClr>
                  </a:gs>
                </a:gsLst>
                <a:lin ang="5400000" scaled="0"/>
                <a:tileRect r="-100000" b="-100000"/>
              </a:gradFill>
              <a:round/>
            </a:ln>
            <a:effectLst>
              <a:glow rad="127000">
                <a:schemeClr val="bg1">
                  <a:alpha val="5000"/>
                </a:schemeClr>
              </a:glow>
              <a:softEdge rad="38100"/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/>
          <p:cNvSpPr/>
          <p:nvPr/>
        </p:nvSpPr>
        <p:spPr>
          <a:xfrm rot="370564">
            <a:off x="-2282973" y="611081"/>
            <a:ext cx="1879634" cy="31432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0000"/>
                  <a:alpha val="6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663700" y="662064"/>
            <a:ext cx="6007100" cy="6030836"/>
            <a:chOff x="1663700" y="662064"/>
            <a:chExt cx="6007100" cy="6030836"/>
          </a:xfrm>
        </p:grpSpPr>
        <p:sp>
          <p:nvSpPr>
            <p:cNvPr id="42" name="Rectangle 41"/>
            <p:cNvSpPr/>
            <p:nvPr/>
          </p:nvSpPr>
          <p:spPr>
            <a:xfrm>
              <a:off x="1663700" y="662064"/>
              <a:ext cx="6007100" cy="6030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 bwMode="auto">
            <a:xfrm rot="4500000">
              <a:off x="2659036" y="1905346"/>
              <a:ext cx="4016884" cy="3367728"/>
            </a:xfrm>
            <a:custGeom>
              <a:avLst/>
              <a:gdLst/>
              <a:ahLst/>
              <a:cxnLst/>
              <a:rect l="l" t="t" r="r" b="b"/>
              <a:pathLst>
                <a:path w="4237230" h="3367728">
                  <a:moveTo>
                    <a:pt x="2118615" y="1626714"/>
                  </a:moveTo>
                  <a:cubicBezTo>
                    <a:pt x="2087052" y="1626714"/>
                    <a:pt x="2061465" y="1652301"/>
                    <a:pt x="2061465" y="1683864"/>
                  </a:cubicBezTo>
                  <a:cubicBezTo>
                    <a:pt x="2061465" y="1715427"/>
                    <a:pt x="2087052" y="1741014"/>
                    <a:pt x="2118615" y="1741014"/>
                  </a:cubicBezTo>
                  <a:cubicBezTo>
                    <a:pt x="2150178" y="1741014"/>
                    <a:pt x="2175765" y="1715427"/>
                    <a:pt x="2175765" y="1683864"/>
                  </a:cubicBezTo>
                  <a:cubicBezTo>
                    <a:pt x="2175765" y="1652301"/>
                    <a:pt x="2150178" y="1626714"/>
                    <a:pt x="2118615" y="1626714"/>
                  </a:cubicBezTo>
                  <a:close/>
                  <a:moveTo>
                    <a:pt x="4237230" y="0"/>
                  </a:moveTo>
                  <a:lnTo>
                    <a:pt x="4123262" y="462259"/>
                  </a:lnTo>
                  <a:lnTo>
                    <a:pt x="4030851" y="364063"/>
                  </a:lnTo>
                  <a:lnTo>
                    <a:pt x="2886293" y="1453243"/>
                  </a:lnTo>
                  <a:lnTo>
                    <a:pt x="2596608" y="1399834"/>
                  </a:lnTo>
                  <a:lnTo>
                    <a:pt x="1656935" y="2335987"/>
                  </a:lnTo>
                  <a:lnTo>
                    <a:pt x="1311937" y="2279192"/>
                  </a:lnTo>
                  <a:lnTo>
                    <a:pt x="176004" y="3367728"/>
                  </a:lnTo>
                  <a:lnTo>
                    <a:pt x="0" y="3190962"/>
                  </a:lnTo>
                  <a:lnTo>
                    <a:pt x="1255033" y="1997465"/>
                  </a:lnTo>
                  <a:lnTo>
                    <a:pt x="1574451" y="2057083"/>
                  </a:lnTo>
                  <a:lnTo>
                    <a:pt x="2546835" y="1124427"/>
                  </a:lnTo>
                  <a:lnTo>
                    <a:pt x="2818936" y="1178255"/>
                  </a:lnTo>
                  <a:lnTo>
                    <a:pt x="3868877" y="222468"/>
                  </a:lnTo>
                  <a:lnTo>
                    <a:pt x="3768847" y="115720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01600" dir="5400000" algn="t" rotWithShape="0">
                <a:prstClr val="black">
                  <a:alpha val="32000"/>
                </a:prstClr>
              </a:outerShdw>
            </a:effectLst>
            <a:scene3d>
              <a:camera prst="perspectiveLeft"/>
              <a:lightRig rig="threePt" dir="t"/>
            </a:scene3d>
            <a:sp3d extrusionH="196850" prstMaterial="matte">
              <a:extrusionClr>
                <a:schemeClr val="accent2">
                  <a:lumMod val="75000"/>
                </a:schemeClr>
              </a:extrusionClr>
              <a:contourClr>
                <a:schemeClr val="tx2">
                  <a:lumMod val="50000"/>
                </a:schemeClr>
              </a:contourClr>
            </a:sp3d>
            <a:extLst>
              <a:ext uri="{53640926-AAD7-44d8-BBD7-CCE9431645EC}">
                <a14:shadowObscured xmlns:a14="http://schemas.microsoft.com/office/drawing/2010/main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410075" y="3460438"/>
            <a:ext cx="381000" cy="276226"/>
            <a:chOff x="4410075" y="3562350"/>
            <a:chExt cx="381000" cy="276226"/>
          </a:xfrm>
        </p:grpSpPr>
        <p:sp>
          <p:nvSpPr>
            <p:cNvPr id="54" name="Oval 53"/>
            <p:cNvSpPr/>
            <p:nvPr/>
          </p:nvSpPr>
          <p:spPr>
            <a:xfrm>
              <a:off x="4514850" y="3562350"/>
              <a:ext cx="276225" cy="2762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01600" dir="5400000" algn="t" rotWithShape="0">
                <a:prstClr val="black">
                  <a:alpha val="32000"/>
                </a:prstClr>
              </a:outerShdw>
            </a:effectLst>
            <a:scene3d>
              <a:camera prst="perspectiveLeft"/>
              <a:lightRig rig="threePt" dir="t"/>
            </a:scene3d>
            <a:sp3d extrusionH="57150" prstMaterial="matte">
              <a:extrusionClr>
                <a:schemeClr val="bg1">
                  <a:lumMod val="75000"/>
                </a:schemeClr>
              </a:extrusionClr>
              <a:contourClr>
                <a:schemeClr val="tx2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467225" y="3609975"/>
              <a:ext cx="180975" cy="1809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01600" dir="5400000" algn="t" rotWithShape="0">
                <a:prstClr val="black">
                  <a:alpha val="32000"/>
                </a:prstClr>
              </a:outerShdw>
            </a:effectLst>
            <a:scene3d>
              <a:camera prst="perspectiveLeft"/>
              <a:lightRig rig="threePt" dir="t"/>
            </a:scene3d>
            <a:sp3d extrusionH="298450" prstMaterial="matte">
              <a:extrusionClr>
                <a:schemeClr val="bg1">
                  <a:lumMod val="75000"/>
                </a:schemeClr>
              </a:extrusionClr>
              <a:contourClr>
                <a:schemeClr val="tx2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410075" y="3575050"/>
              <a:ext cx="263526" cy="26352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Left"/>
              <a:lightRig rig="threePt" dir="t"/>
            </a:scene3d>
            <a:sp3d extrusionH="88900" prstMaterial="matte">
              <a:extrusionClr>
                <a:schemeClr val="bg1">
                  <a:lumMod val="75000"/>
                </a:schemeClr>
              </a:extrusionClr>
              <a:contourClr>
                <a:schemeClr val="tx2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2"/>
          <p:cNvSpPr/>
          <p:nvPr/>
        </p:nvSpPr>
        <p:spPr>
          <a:xfrm rot="20339319" flipH="1">
            <a:off x="853926" y="5550512"/>
            <a:ext cx="1879634" cy="31432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0000"/>
                  <a:alpha val="6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-2193711" y="-977899"/>
            <a:ext cx="1752600" cy="175260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-2171053" y="-985404"/>
            <a:ext cx="1725323" cy="1775499"/>
            <a:chOff x="438942" y="2517775"/>
            <a:chExt cx="1774033" cy="1825625"/>
          </a:xfrm>
        </p:grpSpPr>
        <p:sp>
          <p:nvSpPr>
            <p:cNvPr id="20" name="AutoShape 6"/>
            <p:cNvSpPr>
              <a:spLocks noChangeAspect="1" noChangeArrowheads="1" noTextEdit="1"/>
            </p:cNvSpPr>
            <p:nvPr/>
          </p:nvSpPr>
          <p:spPr bwMode="auto">
            <a:xfrm>
              <a:off x="457200" y="2517775"/>
              <a:ext cx="1755775" cy="182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438942" y="2517775"/>
              <a:ext cx="1755775" cy="182562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1068388" y="3057525"/>
              <a:ext cx="660400" cy="750888"/>
            </a:xfrm>
            <a:custGeom>
              <a:avLst/>
              <a:gdLst/>
              <a:ahLst/>
              <a:cxnLst>
                <a:cxn ang="0">
                  <a:pos x="50" y="45"/>
                </a:cxn>
                <a:cxn ang="0">
                  <a:pos x="74" y="45"/>
                </a:cxn>
                <a:cxn ang="0">
                  <a:pos x="127" y="99"/>
                </a:cxn>
                <a:cxn ang="0">
                  <a:pos x="74" y="155"/>
                </a:cxn>
                <a:cxn ang="0">
                  <a:pos x="50" y="155"/>
                </a:cxn>
                <a:cxn ang="0">
                  <a:pos x="50" y="45"/>
                </a:cxn>
                <a:cxn ang="0">
                  <a:pos x="0" y="200"/>
                </a:cxn>
                <a:cxn ang="0">
                  <a:pos x="82" y="200"/>
                </a:cxn>
                <a:cxn ang="0">
                  <a:pos x="176" y="99"/>
                </a:cxn>
                <a:cxn ang="0">
                  <a:pos x="82" y="0"/>
                </a:cxn>
                <a:cxn ang="0">
                  <a:pos x="0" y="0"/>
                </a:cxn>
                <a:cxn ang="0">
                  <a:pos x="0" y="200"/>
                </a:cxn>
              </a:cxnLst>
              <a:rect l="0" t="0" r="r" b="b"/>
              <a:pathLst>
                <a:path w="176" h="200">
                  <a:moveTo>
                    <a:pt x="50" y="45"/>
                  </a:moveTo>
                  <a:cubicBezTo>
                    <a:pt x="74" y="45"/>
                    <a:pt x="74" y="45"/>
                    <a:pt x="74" y="45"/>
                  </a:cubicBezTo>
                  <a:cubicBezTo>
                    <a:pt x="108" y="45"/>
                    <a:pt x="127" y="63"/>
                    <a:pt x="127" y="99"/>
                  </a:cubicBezTo>
                  <a:cubicBezTo>
                    <a:pt x="127" y="139"/>
                    <a:pt x="111" y="154"/>
                    <a:pt x="74" y="155"/>
                  </a:cubicBezTo>
                  <a:cubicBezTo>
                    <a:pt x="50" y="155"/>
                    <a:pt x="50" y="155"/>
                    <a:pt x="50" y="155"/>
                  </a:cubicBezTo>
                  <a:lnTo>
                    <a:pt x="50" y="45"/>
                  </a:lnTo>
                  <a:close/>
                  <a:moveTo>
                    <a:pt x="0" y="200"/>
                  </a:moveTo>
                  <a:cubicBezTo>
                    <a:pt x="82" y="200"/>
                    <a:pt x="82" y="200"/>
                    <a:pt x="82" y="200"/>
                  </a:cubicBezTo>
                  <a:cubicBezTo>
                    <a:pt x="141" y="200"/>
                    <a:pt x="176" y="165"/>
                    <a:pt x="176" y="99"/>
                  </a:cubicBezTo>
                  <a:cubicBezTo>
                    <a:pt x="176" y="38"/>
                    <a:pt x="141" y="0"/>
                    <a:pt x="8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" name="04_Increase_Company_Value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656637" y="6941185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800">
        <p:cut/>
      </p:transition>
    </mc:Choice>
    <mc:Fallback xmlns="">
      <p:transition advClick="0" advTm="1800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8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32 0.0074 C 0.05556 0.01111 0.03993 0.00925 0.2757 0.03703 C 0.51146 0.06481 0.48021 0.48888 0.48021 0.51111 C 0.40521 0.56111 0.35313 0.69143 0.3441 0.70555 L -0.01562 0.88703 " pathEditMode="relative" rAng="0" ptsTypes="fsfFf">
                                      <p:cBhvr>
                                        <p:cTn id="8" dur="1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00" y="44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8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32 0.0074 C 0.05556 0.01111 0.03993 0.00925 0.2757 0.03703 C 0.51146 0.06481 0.48021 0.48888 0.48021 0.51111 C 0.40521 0.56111 0.35313 0.69143 0.3441 0.70555 L -0.01562 0.88703 " pathEditMode="relative" rAng="0" ptsTypes="fsfFf">
                                      <p:cBhvr>
                                        <p:cTn id="10" dur="1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00" y="440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2.96296E-6 L 0.48021 0.0787 " pathEditMode="relative" rAng="0" ptsTypes="AA">
                                      <p:cBhvr>
                                        <p:cTn id="12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0" y="39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8" presetClass="emph" presetSubtype="0" decel="2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2000000">
                                      <p:cBhvr>
                                        <p:cTn id="17" dur="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accel="17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42000000">
                                      <p:cBhvr>
                                        <p:cTn id="19" dur="1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8" presetClass="emph" presetSubtype="0" decel="35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-4080000">
                                      <p:cBhvr>
                                        <p:cTn id="2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5.55556E-7 4.07407E-6 L -0.40451 0.19699 " pathEditMode="relative" rAng="0" ptsTypes="AA">
                                      <p:cBhvr>
                                        <p:cTn id="2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00" y="9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2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2" grpId="0" animBg="1"/>
      <p:bldP spid="12" grpId="1" animBg="1"/>
      <p:bldP spid="23" grpId="0" animBg="1"/>
      <p:bldP spid="23" grpId="1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968140" y="3692433"/>
            <a:ext cx="3474719" cy="3575141"/>
            <a:chOff x="1968140" y="3692433"/>
            <a:chExt cx="3474719" cy="3575141"/>
          </a:xfrm>
        </p:grpSpPr>
        <p:sp>
          <p:nvSpPr>
            <p:cNvPr id="11" name="Arc 10"/>
            <p:cNvSpPr/>
            <p:nvPr/>
          </p:nvSpPr>
          <p:spPr>
            <a:xfrm rot="16200000">
              <a:off x="1917929" y="3742644"/>
              <a:ext cx="3575141" cy="3474719"/>
            </a:xfrm>
            <a:prstGeom prst="arc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 flipH="1" flipV="1">
              <a:off x="1260568" y="6150429"/>
              <a:ext cx="1415143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539641" y="3823062"/>
            <a:ext cx="2345867" cy="3309258"/>
            <a:chOff x="2539641" y="3823062"/>
            <a:chExt cx="2345867" cy="3309258"/>
          </a:xfrm>
        </p:grpSpPr>
        <p:sp>
          <p:nvSpPr>
            <p:cNvPr id="15" name="Arc 14"/>
            <p:cNvSpPr/>
            <p:nvPr/>
          </p:nvSpPr>
          <p:spPr>
            <a:xfrm rot="16200000">
              <a:off x="2059576" y="4306388"/>
              <a:ext cx="3309258" cy="2342606"/>
            </a:xfrm>
            <a:prstGeom prst="arc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rot="5400000" flipH="1" flipV="1">
              <a:off x="1832069" y="6150429"/>
              <a:ext cx="1415143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 rot="15413962">
            <a:off x="9893024" y="-151073"/>
            <a:ext cx="260394" cy="3602646"/>
          </a:xfrm>
          <a:prstGeom prst="rect">
            <a:avLst/>
          </a:prstGeom>
          <a:solidFill>
            <a:srgbClr val="CEB966"/>
          </a:solidFill>
          <a:ln w="25400" cap="flat" cmpd="sng" algn="ctr">
            <a:solidFill>
              <a:schemeClr val="bg1"/>
            </a:solidFill>
            <a:prstDash val="solid"/>
          </a:ln>
          <a:effectLst/>
          <a:scene3d>
            <a:camera prst="isometricOffAxis1Right">
              <a:rot lat="20536902" lon="9870202" rev="21406240"/>
            </a:camera>
            <a:lightRig rig="twoPt" dir="t"/>
          </a:scene3d>
          <a:sp3d extrusionH="603250" contourW="19050" prstMaterial="legacyWireframe">
            <a:bevelT prst="slope"/>
            <a:contourClr>
              <a:srgbClr val="B2B2B2"/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 rot="20957414">
            <a:off x="9048389" y="1274364"/>
            <a:ext cx="1879634" cy="31432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0000"/>
                  <a:alpha val="6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048750" y="-301917"/>
            <a:ext cx="1752600" cy="175260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pSp>
        <p:nvGrpSpPr>
          <p:cNvPr id="28" name="Group 27"/>
          <p:cNvGrpSpPr/>
          <p:nvPr/>
        </p:nvGrpSpPr>
        <p:grpSpPr>
          <a:xfrm rot="10800000">
            <a:off x="9055220" y="-318434"/>
            <a:ext cx="1725323" cy="1775499"/>
            <a:chOff x="438942" y="2517775"/>
            <a:chExt cx="1774033" cy="1825625"/>
          </a:xfrm>
        </p:grpSpPr>
        <p:sp>
          <p:nvSpPr>
            <p:cNvPr id="29" name="AutoShape 6"/>
            <p:cNvSpPr>
              <a:spLocks noChangeAspect="1" noChangeArrowheads="1" noTextEdit="1"/>
            </p:cNvSpPr>
            <p:nvPr/>
          </p:nvSpPr>
          <p:spPr bwMode="auto">
            <a:xfrm>
              <a:off x="457200" y="2517775"/>
              <a:ext cx="1755775" cy="182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438942" y="2517775"/>
              <a:ext cx="1755775" cy="182562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/>
            <p:cNvSpPr>
              <a:spLocks noEditPoints="1"/>
            </p:cNvSpPr>
            <p:nvPr/>
          </p:nvSpPr>
          <p:spPr bwMode="auto">
            <a:xfrm>
              <a:off x="1068388" y="3057525"/>
              <a:ext cx="660400" cy="750888"/>
            </a:xfrm>
            <a:custGeom>
              <a:avLst/>
              <a:gdLst/>
              <a:ahLst/>
              <a:cxnLst>
                <a:cxn ang="0">
                  <a:pos x="50" y="45"/>
                </a:cxn>
                <a:cxn ang="0">
                  <a:pos x="74" y="45"/>
                </a:cxn>
                <a:cxn ang="0">
                  <a:pos x="127" y="99"/>
                </a:cxn>
                <a:cxn ang="0">
                  <a:pos x="74" y="155"/>
                </a:cxn>
                <a:cxn ang="0">
                  <a:pos x="50" y="155"/>
                </a:cxn>
                <a:cxn ang="0">
                  <a:pos x="50" y="45"/>
                </a:cxn>
                <a:cxn ang="0">
                  <a:pos x="0" y="200"/>
                </a:cxn>
                <a:cxn ang="0">
                  <a:pos x="82" y="200"/>
                </a:cxn>
                <a:cxn ang="0">
                  <a:pos x="176" y="99"/>
                </a:cxn>
                <a:cxn ang="0">
                  <a:pos x="82" y="0"/>
                </a:cxn>
                <a:cxn ang="0">
                  <a:pos x="0" y="0"/>
                </a:cxn>
                <a:cxn ang="0">
                  <a:pos x="0" y="200"/>
                </a:cxn>
              </a:cxnLst>
              <a:rect l="0" t="0" r="r" b="b"/>
              <a:pathLst>
                <a:path w="176" h="200">
                  <a:moveTo>
                    <a:pt x="50" y="45"/>
                  </a:moveTo>
                  <a:cubicBezTo>
                    <a:pt x="74" y="45"/>
                    <a:pt x="74" y="45"/>
                    <a:pt x="74" y="45"/>
                  </a:cubicBezTo>
                  <a:cubicBezTo>
                    <a:pt x="108" y="45"/>
                    <a:pt x="127" y="63"/>
                    <a:pt x="127" y="99"/>
                  </a:cubicBezTo>
                  <a:cubicBezTo>
                    <a:pt x="127" y="139"/>
                    <a:pt x="111" y="154"/>
                    <a:pt x="74" y="155"/>
                  </a:cubicBezTo>
                  <a:cubicBezTo>
                    <a:pt x="50" y="155"/>
                    <a:pt x="50" y="155"/>
                    <a:pt x="50" y="155"/>
                  </a:cubicBezTo>
                  <a:lnTo>
                    <a:pt x="50" y="45"/>
                  </a:lnTo>
                  <a:close/>
                  <a:moveTo>
                    <a:pt x="0" y="200"/>
                  </a:moveTo>
                  <a:cubicBezTo>
                    <a:pt x="82" y="200"/>
                    <a:pt x="82" y="200"/>
                    <a:pt x="82" y="200"/>
                  </a:cubicBezTo>
                  <a:cubicBezTo>
                    <a:pt x="141" y="200"/>
                    <a:pt x="176" y="165"/>
                    <a:pt x="176" y="99"/>
                  </a:cubicBezTo>
                  <a:cubicBezTo>
                    <a:pt x="176" y="38"/>
                    <a:pt x="141" y="0"/>
                    <a:pt x="8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4450" y="717550"/>
            <a:ext cx="5403850" cy="4854575"/>
            <a:chOff x="-2146300" y="717550"/>
            <a:chExt cx="5403850" cy="4854575"/>
          </a:xfrm>
        </p:grpSpPr>
        <p:sp>
          <p:nvSpPr>
            <p:cNvPr id="34" name="Rectangle 33"/>
            <p:cNvSpPr/>
            <p:nvPr/>
          </p:nvSpPr>
          <p:spPr>
            <a:xfrm>
              <a:off x="590550" y="3133725"/>
              <a:ext cx="2667000" cy="2438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-2146300" y="717550"/>
              <a:ext cx="4064000" cy="3689350"/>
            </a:xfrm>
            <a:custGeom>
              <a:avLst/>
              <a:gdLst/>
              <a:ahLst/>
              <a:cxnLst/>
              <a:rect l="l" t="t" r="r" b="b"/>
              <a:pathLst>
                <a:path w="4064000" h="3689350">
                  <a:moveTo>
                    <a:pt x="3597645" y="3147246"/>
                  </a:moveTo>
                  <a:cubicBezTo>
                    <a:pt x="3598115" y="3144400"/>
                    <a:pt x="3610826" y="3165139"/>
                    <a:pt x="3599123" y="3152006"/>
                  </a:cubicBezTo>
                  <a:close/>
                  <a:moveTo>
                    <a:pt x="1683822" y="1644655"/>
                  </a:moveTo>
                  <a:lnTo>
                    <a:pt x="1522672" y="1648461"/>
                  </a:lnTo>
                  <a:cubicBezTo>
                    <a:pt x="1502023" y="1649312"/>
                    <a:pt x="1498921" y="1654121"/>
                    <a:pt x="1479437" y="1656072"/>
                  </a:cubicBezTo>
                  <a:cubicBezTo>
                    <a:pt x="1443226" y="1659699"/>
                    <a:pt x="1354976" y="1664740"/>
                    <a:pt x="1314357" y="1671294"/>
                  </a:cubicBezTo>
                  <a:cubicBezTo>
                    <a:pt x="1255532" y="1680785"/>
                    <a:pt x="1329008" y="1669111"/>
                    <a:pt x="1263260" y="1678904"/>
                  </a:cubicBezTo>
                  <a:cubicBezTo>
                    <a:pt x="1255383" y="1680077"/>
                    <a:pt x="1247592" y="1681808"/>
                    <a:pt x="1239677" y="1682709"/>
                  </a:cubicBezTo>
                  <a:cubicBezTo>
                    <a:pt x="1225305" y="1684347"/>
                    <a:pt x="1210854" y="1685246"/>
                    <a:pt x="1196442" y="1686515"/>
                  </a:cubicBezTo>
                  <a:cubicBezTo>
                    <a:pt x="1189891" y="1687783"/>
                    <a:pt x="1183235" y="1688618"/>
                    <a:pt x="1176789" y="1690320"/>
                  </a:cubicBezTo>
                  <a:cubicBezTo>
                    <a:pt x="1168796" y="1692431"/>
                    <a:pt x="1153206" y="1697931"/>
                    <a:pt x="1153206" y="1697931"/>
                  </a:cubicBezTo>
                  <a:cubicBezTo>
                    <a:pt x="1140407" y="1706193"/>
                    <a:pt x="1141183" y="1702606"/>
                    <a:pt x="1138126" y="1715187"/>
                  </a:cubicBezTo>
                  <a:cubicBezTo>
                    <a:pt x="1137498" y="1715678"/>
                    <a:pt x="1137381" y="1716616"/>
                    <a:pt x="1137485" y="1716959"/>
                  </a:cubicBezTo>
                  <a:cubicBezTo>
                    <a:pt x="1137650" y="1716318"/>
                    <a:pt x="1137806" y="1715713"/>
                    <a:pt x="1138126" y="1715187"/>
                  </a:cubicBezTo>
                  <a:lnTo>
                    <a:pt x="1141415" y="1716959"/>
                  </a:lnTo>
                  <a:cubicBezTo>
                    <a:pt x="1145346" y="1723302"/>
                    <a:pt x="1154929" y="1742137"/>
                    <a:pt x="1161067" y="1755013"/>
                  </a:cubicBezTo>
                  <a:cubicBezTo>
                    <a:pt x="1166547" y="1766507"/>
                    <a:pt x="1162638" y="1767950"/>
                    <a:pt x="1172859" y="1777846"/>
                  </a:cubicBezTo>
                  <a:cubicBezTo>
                    <a:pt x="1176199" y="1781079"/>
                    <a:pt x="1180720" y="1782920"/>
                    <a:pt x="1184650" y="1785457"/>
                  </a:cubicBezTo>
                  <a:lnTo>
                    <a:pt x="1192880" y="1797706"/>
                  </a:lnTo>
                  <a:cubicBezTo>
                    <a:pt x="1195214" y="1801392"/>
                    <a:pt x="1184649" y="1785454"/>
                    <a:pt x="1204303" y="1804483"/>
                  </a:cubicBezTo>
                  <a:lnTo>
                    <a:pt x="1214007" y="1815306"/>
                  </a:lnTo>
                  <a:cubicBezTo>
                    <a:pt x="1215850" y="1819468"/>
                    <a:pt x="1200371" y="1808288"/>
                    <a:pt x="1223955" y="1823511"/>
                  </a:cubicBezTo>
                  <a:cubicBezTo>
                    <a:pt x="1226576" y="1827316"/>
                    <a:pt x="1228476" y="1831693"/>
                    <a:pt x="1231816" y="1834927"/>
                  </a:cubicBezTo>
                  <a:cubicBezTo>
                    <a:pt x="1235157" y="1838161"/>
                    <a:pt x="1240657" y="1838966"/>
                    <a:pt x="1243608" y="1842538"/>
                  </a:cubicBezTo>
                  <a:lnTo>
                    <a:pt x="1248879" y="1851532"/>
                  </a:lnTo>
                  <a:cubicBezTo>
                    <a:pt x="1249414" y="1856462"/>
                    <a:pt x="1240034" y="1851533"/>
                    <a:pt x="1259330" y="1857759"/>
                  </a:cubicBezTo>
                  <a:cubicBezTo>
                    <a:pt x="1260640" y="1861565"/>
                    <a:pt x="1260672" y="1866044"/>
                    <a:pt x="1263260" y="1869176"/>
                  </a:cubicBezTo>
                  <a:cubicBezTo>
                    <a:pt x="1266211" y="1872748"/>
                    <a:pt x="1271423" y="1873859"/>
                    <a:pt x="1275052" y="1876787"/>
                  </a:cubicBezTo>
                  <a:lnTo>
                    <a:pt x="1287387" y="1887404"/>
                  </a:lnTo>
                  <a:cubicBezTo>
                    <a:pt x="1291414" y="1891760"/>
                    <a:pt x="1276677" y="1881641"/>
                    <a:pt x="1298635" y="1895814"/>
                  </a:cubicBezTo>
                  <a:lnTo>
                    <a:pt x="1306393" y="1907219"/>
                  </a:lnTo>
                  <a:cubicBezTo>
                    <a:pt x="1308754" y="1910760"/>
                    <a:pt x="1299372" y="1896671"/>
                    <a:pt x="1318287" y="1918646"/>
                  </a:cubicBezTo>
                  <a:lnTo>
                    <a:pt x="1325227" y="1927685"/>
                  </a:lnTo>
                  <a:cubicBezTo>
                    <a:pt x="1327990" y="1932442"/>
                    <a:pt x="1321726" y="1927209"/>
                    <a:pt x="1337940" y="1937674"/>
                  </a:cubicBezTo>
                  <a:cubicBezTo>
                    <a:pt x="1356282" y="1964312"/>
                    <a:pt x="1345801" y="1955433"/>
                    <a:pt x="1365453" y="1968117"/>
                  </a:cubicBezTo>
                  <a:cubicBezTo>
                    <a:pt x="1368073" y="1971922"/>
                    <a:pt x="1369974" y="1976300"/>
                    <a:pt x="1373314" y="1979533"/>
                  </a:cubicBezTo>
                  <a:cubicBezTo>
                    <a:pt x="1376654" y="1982767"/>
                    <a:pt x="1382154" y="1983572"/>
                    <a:pt x="1385106" y="1987144"/>
                  </a:cubicBezTo>
                  <a:lnTo>
                    <a:pt x="1391963" y="1998128"/>
                  </a:lnTo>
                  <a:cubicBezTo>
                    <a:pt x="1391516" y="2002060"/>
                    <a:pt x="1375482" y="1989813"/>
                    <a:pt x="1400827" y="2006172"/>
                  </a:cubicBezTo>
                  <a:cubicBezTo>
                    <a:pt x="1402137" y="2009977"/>
                    <a:pt x="1402745" y="2014081"/>
                    <a:pt x="1404758" y="2017588"/>
                  </a:cubicBezTo>
                  <a:cubicBezTo>
                    <a:pt x="1409345" y="2025584"/>
                    <a:pt x="1415239" y="2032809"/>
                    <a:pt x="1420480" y="2040420"/>
                  </a:cubicBezTo>
                  <a:lnTo>
                    <a:pt x="1436201" y="2063253"/>
                  </a:lnTo>
                  <a:lnTo>
                    <a:pt x="1451923" y="2086085"/>
                  </a:lnTo>
                  <a:cubicBezTo>
                    <a:pt x="1455854" y="2089891"/>
                    <a:pt x="1460303" y="2093254"/>
                    <a:pt x="1463715" y="2097502"/>
                  </a:cubicBezTo>
                  <a:lnTo>
                    <a:pt x="1475221" y="2113154"/>
                  </a:lnTo>
                  <a:cubicBezTo>
                    <a:pt x="1481081" y="2122585"/>
                    <a:pt x="1474108" y="2116895"/>
                    <a:pt x="1491228" y="2127946"/>
                  </a:cubicBezTo>
                  <a:cubicBezTo>
                    <a:pt x="1496172" y="2142301"/>
                    <a:pt x="1497367" y="2149108"/>
                    <a:pt x="1510881" y="2162194"/>
                  </a:cubicBezTo>
                  <a:cubicBezTo>
                    <a:pt x="1514811" y="2166000"/>
                    <a:pt x="1519113" y="2169477"/>
                    <a:pt x="1522672" y="2173611"/>
                  </a:cubicBezTo>
                  <a:cubicBezTo>
                    <a:pt x="1525696" y="2177124"/>
                    <a:pt x="1528420" y="2180936"/>
                    <a:pt x="1530533" y="2185027"/>
                  </a:cubicBezTo>
                  <a:cubicBezTo>
                    <a:pt x="1536927" y="2197407"/>
                    <a:pt x="1531060" y="2196953"/>
                    <a:pt x="1542325" y="2207859"/>
                  </a:cubicBezTo>
                  <a:cubicBezTo>
                    <a:pt x="1545665" y="2211093"/>
                    <a:pt x="1550186" y="2212933"/>
                    <a:pt x="1554116" y="2215470"/>
                  </a:cubicBezTo>
                  <a:cubicBezTo>
                    <a:pt x="1561105" y="2225620"/>
                    <a:pt x="1563291" y="2230413"/>
                    <a:pt x="1573769" y="2238303"/>
                  </a:cubicBezTo>
                  <a:cubicBezTo>
                    <a:pt x="1581226" y="2243918"/>
                    <a:pt x="1597352" y="2253525"/>
                    <a:pt x="1597352" y="2253525"/>
                  </a:cubicBezTo>
                  <a:cubicBezTo>
                    <a:pt x="1599972" y="2257330"/>
                    <a:pt x="1601873" y="2261707"/>
                    <a:pt x="1605213" y="2264941"/>
                  </a:cubicBezTo>
                  <a:cubicBezTo>
                    <a:pt x="1608553" y="2268175"/>
                    <a:pt x="1613893" y="2269110"/>
                    <a:pt x="1617004" y="2272552"/>
                  </a:cubicBezTo>
                  <a:cubicBezTo>
                    <a:pt x="1623225" y="2279436"/>
                    <a:pt x="1627485" y="2287774"/>
                    <a:pt x="1632726" y="2295385"/>
                  </a:cubicBezTo>
                  <a:cubicBezTo>
                    <a:pt x="1635346" y="2299190"/>
                    <a:pt x="1636657" y="2304264"/>
                    <a:pt x="1640587" y="2306801"/>
                  </a:cubicBezTo>
                  <a:lnTo>
                    <a:pt x="1652379" y="2314411"/>
                  </a:lnTo>
                  <a:lnTo>
                    <a:pt x="1660137" y="2325817"/>
                  </a:lnTo>
                  <a:cubicBezTo>
                    <a:pt x="1662498" y="2329357"/>
                    <a:pt x="1653116" y="2315268"/>
                    <a:pt x="1672031" y="2337244"/>
                  </a:cubicBezTo>
                  <a:lnTo>
                    <a:pt x="1678971" y="2346282"/>
                  </a:lnTo>
                  <a:cubicBezTo>
                    <a:pt x="1681734" y="2351039"/>
                    <a:pt x="1675470" y="2345807"/>
                    <a:pt x="1691683" y="2356272"/>
                  </a:cubicBezTo>
                  <a:cubicBezTo>
                    <a:pt x="1694304" y="2360077"/>
                    <a:pt x="1696406" y="2364269"/>
                    <a:pt x="1699544" y="2367688"/>
                  </a:cubicBezTo>
                  <a:cubicBezTo>
                    <a:pt x="1706930" y="2375732"/>
                    <a:pt x="1716961" y="2381564"/>
                    <a:pt x="1723127" y="2390520"/>
                  </a:cubicBezTo>
                  <a:lnTo>
                    <a:pt x="1738849" y="2413353"/>
                  </a:lnTo>
                  <a:cubicBezTo>
                    <a:pt x="1741470" y="2417159"/>
                    <a:pt x="1742779" y="2422232"/>
                    <a:pt x="1746710" y="2424769"/>
                  </a:cubicBezTo>
                  <a:lnTo>
                    <a:pt x="1770293" y="2439991"/>
                  </a:lnTo>
                  <a:lnTo>
                    <a:pt x="1779352" y="2427051"/>
                  </a:lnTo>
                  <a:cubicBezTo>
                    <a:pt x="1782022" y="2423414"/>
                    <a:pt x="1769880" y="2440792"/>
                    <a:pt x="1782084" y="2417159"/>
                  </a:cubicBezTo>
                  <a:lnTo>
                    <a:pt x="1788967" y="2405176"/>
                  </a:lnTo>
                  <a:cubicBezTo>
                    <a:pt x="1792111" y="2401330"/>
                    <a:pt x="1786464" y="2415850"/>
                    <a:pt x="1793876" y="2394326"/>
                  </a:cubicBezTo>
                  <a:cubicBezTo>
                    <a:pt x="1792566" y="2375298"/>
                    <a:pt x="1792121" y="2356197"/>
                    <a:pt x="1789945" y="2337244"/>
                  </a:cubicBezTo>
                  <a:cubicBezTo>
                    <a:pt x="1789488" y="2333258"/>
                    <a:pt x="1787153" y="2329685"/>
                    <a:pt x="1786015" y="2325828"/>
                  </a:cubicBezTo>
                  <a:cubicBezTo>
                    <a:pt x="1784531" y="2320799"/>
                    <a:pt x="1783395" y="2315680"/>
                    <a:pt x="1782084" y="2310606"/>
                  </a:cubicBezTo>
                  <a:cubicBezTo>
                    <a:pt x="1783395" y="2297922"/>
                    <a:pt x="1784382" y="2285202"/>
                    <a:pt x="1786015" y="2272552"/>
                  </a:cubicBezTo>
                  <a:cubicBezTo>
                    <a:pt x="1787004" y="2264896"/>
                    <a:pt x="1789014" y="2257382"/>
                    <a:pt x="1789945" y="2249719"/>
                  </a:cubicBezTo>
                  <a:cubicBezTo>
                    <a:pt x="1791636" y="2235804"/>
                    <a:pt x="1792566" y="2221813"/>
                    <a:pt x="1793876" y="2207859"/>
                  </a:cubicBezTo>
                  <a:cubicBezTo>
                    <a:pt x="1792566" y="2187564"/>
                    <a:pt x="1791620" y="2167243"/>
                    <a:pt x="1789945" y="2146972"/>
                  </a:cubicBezTo>
                  <a:cubicBezTo>
                    <a:pt x="1788143" y="2125161"/>
                    <a:pt x="1785233" y="2107421"/>
                    <a:pt x="1782084" y="2086085"/>
                  </a:cubicBezTo>
                  <a:cubicBezTo>
                    <a:pt x="1780774" y="2067059"/>
                    <a:pt x="1778154" y="2048073"/>
                    <a:pt x="1778154" y="2029004"/>
                  </a:cubicBezTo>
                  <a:cubicBezTo>
                    <a:pt x="1778154" y="1962330"/>
                    <a:pt x="1787531" y="2030208"/>
                    <a:pt x="1778154" y="1975728"/>
                  </a:cubicBezTo>
                  <a:cubicBezTo>
                    <a:pt x="1782487" y="1862446"/>
                    <a:pt x="1784514" y="1901381"/>
                    <a:pt x="1778154" y="1812094"/>
                  </a:cubicBezTo>
                  <a:cubicBezTo>
                    <a:pt x="1777605" y="1804388"/>
                    <a:pt x="1773129" y="1742101"/>
                    <a:pt x="1770293" y="1728375"/>
                  </a:cubicBezTo>
                  <a:cubicBezTo>
                    <a:pt x="1768668" y="1720508"/>
                    <a:pt x="1765053" y="1713153"/>
                    <a:pt x="1762432" y="1705542"/>
                  </a:cubicBezTo>
                  <a:lnTo>
                    <a:pt x="1758501" y="1694126"/>
                  </a:lnTo>
                  <a:cubicBezTo>
                    <a:pt x="1755697" y="1685982"/>
                    <a:pt x="1753883" y="1677370"/>
                    <a:pt x="1746710" y="1671294"/>
                  </a:cubicBezTo>
                  <a:cubicBezTo>
                    <a:pt x="1739600" y="1665270"/>
                    <a:pt x="1732090" y="1658964"/>
                    <a:pt x="1723127" y="1656072"/>
                  </a:cubicBezTo>
                  <a:cubicBezTo>
                    <a:pt x="1694419" y="1646807"/>
                    <a:pt x="1707583" y="1650407"/>
                    <a:pt x="1683822" y="1644655"/>
                  </a:cubicBezTo>
                  <a:close/>
                  <a:moveTo>
                    <a:pt x="2800350" y="0"/>
                  </a:moveTo>
                  <a:lnTo>
                    <a:pt x="2819400" y="6350"/>
                  </a:lnTo>
                  <a:lnTo>
                    <a:pt x="2838450" y="12700"/>
                  </a:lnTo>
                  <a:cubicBezTo>
                    <a:pt x="2851150" y="16933"/>
                    <a:pt x="2863969" y="20825"/>
                    <a:pt x="2876550" y="25400"/>
                  </a:cubicBezTo>
                  <a:cubicBezTo>
                    <a:pt x="2887262" y="29295"/>
                    <a:pt x="2897486" y="34495"/>
                    <a:pt x="2908300" y="38100"/>
                  </a:cubicBezTo>
                  <a:cubicBezTo>
                    <a:pt x="2916579" y="40860"/>
                    <a:pt x="2925233" y="42333"/>
                    <a:pt x="2933700" y="44450"/>
                  </a:cubicBezTo>
                  <a:cubicBezTo>
                    <a:pt x="2952067" y="49042"/>
                    <a:pt x="2967265" y="62016"/>
                    <a:pt x="2984500" y="69850"/>
                  </a:cubicBezTo>
                  <a:cubicBezTo>
                    <a:pt x="2990594" y="72620"/>
                    <a:pt x="2997200" y="74083"/>
                    <a:pt x="3003550" y="76200"/>
                  </a:cubicBezTo>
                  <a:cubicBezTo>
                    <a:pt x="3035648" y="86899"/>
                    <a:pt x="3038784" y="102387"/>
                    <a:pt x="3060700" y="120650"/>
                  </a:cubicBezTo>
                  <a:cubicBezTo>
                    <a:pt x="3066563" y="125536"/>
                    <a:pt x="3073400" y="129117"/>
                    <a:pt x="3079750" y="133350"/>
                  </a:cubicBezTo>
                  <a:cubicBezTo>
                    <a:pt x="3086100" y="137583"/>
                    <a:pt x="3088217" y="146050"/>
                    <a:pt x="3092450" y="152400"/>
                  </a:cubicBezTo>
                  <a:lnTo>
                    <a:pt x="3105150" y="171450"/>
                  </a:lnTo>
                  <a:lnTo>
                    <a:pt x="3155950" y="247650"/>
                  </a:lnTo>
                  <a:cubicBezTo>
                    <a:pt x="3159663" y="253219"/>
                    <a:pt x="3160183" y="260350"/>
                    <a:pt x="3162300" y="266700"/>
                  </a:cubicBezTo>
                  <a:lnTo>
                    <a:pt x="3168650" y="285750"/>
                  </a:lnTo>
                  <a:lnTo>
                    <a:pt x="3187700" y="342900"/>
                  </a:lnTo>
                  <a:cubicBezTo>
                    <a:pt x="3191933" y="355600"/>
                    <a:pt x="3194963" y="368767"/>
                    <a:pt x="3200400" y="381000"/>
                  </a:cubicBezTo>
                  <a:cubicBezTo>
                    <a:pt x="3222257" y="430178"/>
                    <a:pt x="3207650" y="359501"/>
                    <a:pt x="3225800" y="438150"/>
                  </a:cubicBezTo>
                  <a:cubicBezTo>
                    <a:pt x="3229165" y="452734"/>
                    <a:pt x="3230172" y="467764"/>
                    <a:pt x="3232150" y="482600"/>
                  </a:cubicBezTo>
                  <a:cubicBezTo>
                    <a:pt x="3240505" y="545266"/>
                    <a:pt x="3237591" y="527940"/>
                    <a:pt x="3244850" y="596900"/>
                  </a:cubicBezTo>
                  <a:cubicBezTo>
                    <a:pt x="3246857" y="615962"/>
                    <a:pt x="3248667" y="635051"/>
                    <a:pt x="3251200" y="654050"/>
                  </a:cubicBezTo>
                  <a:cubicBezTo>
                    <a:pt x="3257402" y="700563"/>
                    <a:pt x="3259868" y="690534"/>
                    <a:pt x="3263900" y="742950"/>
                  </a:cubicBezTo>
                  <a:cubicBezTo>
                    <a:pt x="3266827" y="780996"/>
                    <a:pt x="3268133" y="819150"/>
                    <a:pt x="3270250" y="857250"/>
                  </a:cubicBezTo>
                  <a:lnTo>
                    <a:pt x="3276600" y="876300"/>
                  </a:lnTo>
                  <a:cubicBezTo>
                    <a:pt x="3280833" y="889000"/>
                    <a:pt x="3282205" y="903048"/>
                    <a:pt x="3289300" y="914400"/>
                  </a:cubicBezTo>
                  <a:cubicBezTo>
                    <a:pt x="3302359" y="935294"/>
                    <a:pt x="3355865" y="932379"/>
                    <a:pt x="3365500" y="933450"/>
                  </a:cubicBezTo>
                  <a:lnTo>
                    <a:pt x="3403600" y="927100"/>
                  </a:lnTo>
                  <a:cubicBezTo>
                    <a:pt x="3410202" y="926000"/>
                    <a:pt x="3416300" y="922867"/>
                    <a:pt x="3422650" y="920750"/>
                  </a:cubicBezTo>
                  <a:lnTo>
                    <a:pt x="3460750" y="908050"/>
                  </a:lnTo>
                  <a:cubicBezTo>
                    <a:pt x="3475230" y="903223"/>
                    <a:pt x="3485507" y="890063"/>
                    <a:pt x="3498850" y="882650"/>
                  </a:cubicBezTo>
                  <a:cubicBezTo>
                    <a:pt x="3504701" y="879399"/>
                    <a:pt x="3511464" y="878139"/>
                    <a:pt x="3517900" y="876300"/>
                  </a:cubicBezTo>
                  <a:cubicBezTo>
                    <a:pt x="3563085" y="863390"/>
                    <a:pt x="3565358" y="868374"/>
                    <a:pt x="3632200" y="863600"/>
                  </a:cubicBezTo>
                  <a:lnTo>
                    <a:pt x="3727450" y="869950"/>
                  </a:lnTo>
                  <a:cubicBezTo>
                    <a:pt x="3734129" y="870395"/>
                    <a:pt x="3740150" y="874183"/>
                    <a:pt x="3746500" y="876300"/>
                  </a:cubicBezTo>
                  <a:lnTo>
                    <a:pt x="3784600" y="889000"/>
                  </a:lnTo>
                  <a:cubicBezTo>
                    <a:pt x="3797300" y="893233"/>
                    <a:pt x="3810271" y="896728"/>
                    <a:pt x="3822700" y="901700"/>
                  </a:cubicBezTo>
                  <a:cubicBezTo>
                    <a:pt x="3831489" y="905216"/>
                    <a:pt x="3839399" y="910671"/>
                    <a:pt x="3848100" y="914400"/>
                  </a:cubicBezTo>
                  <a:cubicBezTo>
                    <a:pt x="3854252" y="917037"/>
                    <a:pt x="3861923" y="916569"/>
                    <a:pt x="3867150" y="920750"/>
                  </a:cubicBezTo>
                  <a:cubicBezTo>
                    <a:pt x="3873109" y="925518"/>
                    <a:pt x="3875617" y="933450"/>
                    <a:pt x="3879850" y="939800"/>
                  </a:cubicBezTo>
                  <a:lnTo>
                    <a:pt x="3898900" y="952500"/>
                  </a:lnTo>
                  <a:cubicBezTo>
                    <a:pt x="3917615" y="964977"/>
                    <a:pt x="3924033" y="989799"/>
                    <a:pt x="3930650" y="1009650"/>
                  </a:cubicBezTo>
                  <a:cubicBezTo>
                    <a:pt x="3935477" y="1024130"/>
                    <a:pt x="3948637" y="1034407"/>
                    <a:pt x="3956050" y="1047750"/>
                  </a:cubicBezTo>
                  <a:cubicBezTo>
                    <a:pt x="3959301" y="1053601"/>
                    <a:pt x="3960283" y="1060450"/>
                    <a:pt x="3962400" y="1066800"/>
                  </a:cubicBezTo>
                  <a:cubicBezTo>
                    <a:pt x="3967227" y="1081280"/>
                    <a:pt x="3979333" y="1092200"/>
                    <a:pt x="3987800" y="1104900"/>
                  </a:cubicBezTo>
                  <a:cubicBezTo>
                    <a:pt x="3991513" y="1110469"/>
                    <a:pt x="3992033" y="1117600"/>
                    <a:pt x="3994150" y="1123950"/>
                  </a:cubicBezTo>
                  <a:lnTo>
                    <a:pt x="4006850" y="1162050"/>
                  </a:lnTo>
                  <a:cubicBezTo>
                    <a:pt x="4022310" y="1208429"/>
                    <a:pt x="4016303" y="1187163"/>
                    <a:pt x="4025900" y="1225550"/>
                  </a:cubicBezTo>
                  <a:cubicBezTo>
                    <a:pt x="4027523" y="1232044"/>
                    <a:pt x="4030133" y="1238250"/>
                    <a:pt x="4032250" y="1244600"/>
                  </a:cubicBezTo>
                  <a:cubicBezTo>
                    <a:pt x="4040349" y="1268898"/>
                    <a:pt x="4046502" y="1284108"/>
                    <a:pt x="4051300" y="1308100"/>
                  </a:cubicBezTo>
                  <a:cubicBezTo>
                    <a:pt x="4055705" y="1330126"/>
                    <a:pt x="4060950" y="1369302"/>
                    <a:pt x="4064000" y="1390650"/>
                  </a:cubicBezTo>
                  <a:cubicBezTo>
                    <a:pt x="4055938" y="1430958"/>
                    <a:pt x="4060268" y="1411929"/>
                    <a:pt x="4051300" y="1447800"/>
                  </a:cubicBezTo>
                  <a:cubicBezTo>
                    <a:pt x="4048053" y="1460787"/>
                    <a:pt x="4044037" y="1473667"/>
                    <a:pt x="4038600" y="1485900"/>
                  </a:cubicBezTo>
                  <a:cubicBezTo>
                    <a:pt x="4035500" y="1492874"/>
                    <a:pt x="4030133" y="1498600"/>
                    <a:pt x="4025900" y="1504950"/>
                  </a:cubicBezTo>
                  <a:cubicBezTo>
                    <a:pt x="4018474" y="1516089"/>
                    <a:pt x="4017433" y="1530350"/>
                    <a:pt x="4013200" y="1543050"/>
                  </a:cubicBezTo>
                  <a:cubicBezTo>
                    <a:pt x="3999156" y="1557094"/>
                    <a:pt x="3990291" y="1563469"/>
                    <a:pt x="3981450" y="1581150"/>
                  </a:cubicBezTo>
                  <a:cubicBezTo>
                    <a:pt x="3978457" y="1587137"/>
                    <a:pt x="3977217" y="1593850"/>
                    <a:pt x="3975100" y="1600200"/>
                  </a:cubicBezTo>
                  <a:cubicBezTo>
                    <a:pt x="3970273" y="1614680"/>
                    <a:pt x="3957113" y="1624957"/>
                    <a:pt x="3949700" y="1638300"/>
                  </a:cubicBezTo>
                  <a:cubicBezTo>
                    <a:pt x="3946449" y="1644151"/>
                    <a:pt x="3946343" y="1651363"/>
                    <a:pt x="3943350" y="1657350"/>
                  </a:cubicBezTo>
                  <a:cubicBezTo>
                    <a:pt x="3939937" y="1664176"/>
                    <a:pt x="3934436" y="1669774"/>
                    <a:pt x="3930650" y="1676400"/>
                  </a:cubicBezTo>
                  <a:cubicBezTo>
                    <a:pt x="3884403" y="1757333"/>
                    <a:pt x="3931775" y="1676122"/>
                    <a:pt x="3920478" y="1702280"/>
                  </a:cubicBezTo>
                  <a:lnTo>
                    <a:pt x="3911600" y="1720850"/>
                  </a:lnTo>
                  <a:cubicBezTo>
                    <a:pt x="3886981" y="1770089"/>
                    <a:pt x="3908511" y="1711067"/>
                    <a:pt x="3892550" y="1758950"/>
                  </a:cubicBezTo>
                  <a:cubicBezTo>
                    <a:pt x="3890137" y="1766190"/>
                    <a:pt x="3884083" y="1771650"/>
                    <a:pt x="3879850" y="1778000"/>
                  </a:cubicBezTo>
                  <a:cubicBezTo>
                    <a:pt x="3871383" y="1790700"/>
                    <a:pt x="3861863" y="1802757"/>
                    <a:pt x="3854450" y="1816100"/>
                  </a:cubicBezTo>
                  <a:cubicBezTo>
                    <a:pt x="3851199" y="1821951"/>
                    <a:pt x="3851093" y="1829163"/>
                    <a:pt x="3848100" y="1835150"/>
                  </a:cubicBezTo>
                  <a:cubicBezTo>
                    <a:pt x="3844687" y="1841976"/>
                    <a:pt x="3839633" y="1847850"/>
                    <a:pt x="3835400" y="1854200"/>
                  </a:cubicBezTo>
                  <a:cubicBezTo>
                    <a:pt x="3827974" y="1865339"/>
                    <a:pt x="3828137" y="1880067"/>
                    <a:pt x="3822700" y="1892300"/>
                  </a:cubicBezTo>
                  <a:cubicBezTo>
                    <a:pt x="3819600" y="1899274"/>
                    <a:pt x="3814233" y="1905000"/>
                    <a:pt x="3810000" y="1911350"/>
                  </a:cubicBezTo>
                  <a:cubicBezTo>
                    <a:pt x="3802574" y="1922489"/>
                    <a:pt x="3802737" y="1937217"/>
                    <a:pt x="3797300" y="1949450"/>
                  </a:cubicBezTo>
                  <a:cubicBezTo>
                    <a:pt x="3794200" y="1956424"/>
                    <a:pt x="3788386" y="1961874"/>
                    <a:pt x="3784600" y="1968500"/>
                  </a:cubicBezTo>
                  <a:cubicBezTo>
                    <a:pt x="3767884" y="1997753"/>
                    <a:pt x="3775837" y="1990675"/>
                    <a:pt x="3767768" y="1998399"/>
                  </a:cubicBezTo>
                  <a:lnTo>
                    <a:pt x="3752850" y="2012950"/>
                  </a:lnTo>
                  <a:cubicBezTo>
                    <a:pt x="3742057" y="2023743"/>
                    <a:pt x="3736821" y="2039002"/>
                    <a:pt x="3727450" y="2051050"/>
                  </a:cubicBezTo>
                  <a:cubicBezTo>
                    <a:pt x="3692377" y="2096144"/>
                    <a:pt x="3705588" y="2074452"/>
                    <a:pt x="3710422" y="2066883"/>
                  </a:cubicBezTo>
                  <a:cubicBezTo>
                    <a:pt x="3712135" y="2064234"/>
                    <a:pt x="3711479" y="2065216"/>
                    <a:pt x="3710422" y="2066883"/>
                  </a:cubicBezTo>
                  <a:cubicBezTo>
                    <a:pt x="3708399" y="2070012"/>
                    <a:pt x="3703982" y="2076727"/>
                    <a:pt x="3695700" y="2089150"/>
                  </a:cubicBezTo>
                  <a:lnTo>
                    <a:pt x="3657600" y="2146300"/>
                  </a:lnTo>
                  <a:cubicBezTo>
                    <a:pt x="3654349" y="2152151"/>
                    <a:pt x="3653367" y="2159000"/>
                    <a:pt x="3651250" y="2165350"/>
                  </a:cubicBezTo>
                  <a:cubicBezTo>
                    <a:pt x="3646423" y="2179830"/>
                    <a:pt x="3633263" y="2190107"/>
                    <a:pt x="3625850" y="2203450"/>
                  </a:cubicBezTo>
                  <a:cubicBezTo>
                    <a:pt x="3622599" y="2209301"/>
                    <a:pt x="3622493" y="2216513"/>
                    <a:pt x="3619500" y="2222500"/>
                  </a:cubicBezTo>
                  <a:cubicBezTo>
                    <a:pt x="3616087" y="2229326"/>
                    <a:pt x="3610213" y="2234724"/>
                    <a:pt x="3606800" y="2241550"/>
                  </a:cubicBezTo>
                  <a:cubicBezTo>
                    <a:pt x="3580510" y="2294130"/>
                    <a:pt x="3624146" y="2225055"/>
                    <a:pt x="3587750" y="2279650"/>
                  </a:cubicBezTo>
                  <a:cubicBezTo>
                    <a:pt x="3580324" y="2290789"/>
                    <a:pt x="3578060" y="2304706"/>
                    <a:pt x="3575050" y="2317750"/>
                  </a:cubicBezTo>
                  <a:cubicBezTo>
                    <a:pt x="3563321" y="2368576"/>
                    <a:pt x="3563169" y="2496572"/>
                    <a:pt x="3562350" y="2514600"/>
                  </a:cubicBezTo>
                  <a:cubicBezTo>
                    <a:pt x="3560425" y="2556942"/>
                    <a:pt x="3558564" y="2599291"/>
                    <a:pt x="3556000" y="2641600"/>
                  </a:cubicBezTo>
                  <a:cubicBezTo>
                    <a:pt x="3554330" y="2669147"/>
                    <a:pt x="3549650" y="2696552"/>
                    <a:pt x="3549650" y="2724150"/>
                  </a:cubicBezTo>
                  <a:cubicBezTo>
                    <a:pt x="3549650" y="2779224"/>
                    <a:pt x="3553883" y="2834217"/>
                    <a:pt x="3556000" y="2889250"/>
                  </a:cubicBezTo>
                  <a:cubicBezTo>
                    <a:pt x="3550530" y="2916599"/>
                    <a:pt x="3547362" y="2930665"/>
                    <a:pt x="3543300" y="2959100"/>
                  </a:cubicBezTo>
                  <a:cubicBezTo>
                    <a:pt x="3540887" y="2975994"/>
                    <a:pt x="3539067" y="2992967"/>
                    <a:pt x="3536950" y="3009900"/>
                  </a:cubicBezTo>
                  <a:cubicBezTo>
                    <a:pt x="3546723" y="3058766"/>
                    <a:pt x="3540682" y="3031179"/>
                    <a:pt x="3556000" y="3092450"/>
                  </a:cubicBezTo>
                  <a:cubicBezTo>
                    <a:pt x="3556000" y="3092450"/>
                    <a:pt x="3572029" y="3118502"/>
                    <a:pt x="3581400" y="3130550"/>
                  </a:cubicBezTo>
                  <a:cubicBezTo>
                    <a:pt x="3589987" y="3141590"/>
                    <a:pt x="3595548" y="3148297"/>
                    <a:pt x="3599123" y="3152006"/>
                  </a:cubicBezTo>
                  <a:cubicBezTo>
                    <a:pt x="3600391" y="3155394"/>
                    <a:pt x="3602816" y="3160681"/>
                    <a:pt x="3606800" y="3168650"/>
                  </a:cubicBezTo>
                  <a:cubicBezTo>
                    <a:pt x="3615641" y="3186331"/>
                    <a:pt x="3624506" y="3192706"/>
                    <a:pt x="3638550" y="3206750"/>
                  </a:cubicBezTo>
                  <a:cubicBezTo>
                    <a:pt x="3649343" y="3217543"/>
                    <a:pt x="3655483" y="3232150"/>
                    <a:pt x="3663950" y="3244850"/>
                  </a:cubicBezTo>
                  <a:cubicBezTo>
                    <a:pt x="3667663" y="3250419"/>
                    <a:pt x="3668183" y="3257550"/>
                    <a:pt x="3670300" y="3263900"/>
                  </a:cubicBezTo>
                  <a:cubicBezTo>
                    <a:pt x="3687071" y="3314214"/>
                    <a:pt x="3680799" y="3288795"/>
                    <a:pt x="3689350" y="3340100"/>
                  </a:cubicBezTo>
                  <a:cubicBezTo>
                    <a:pt x="3678173" y="3373630"/>
                    <a:pt x="3686713" y="3353581"/>
                    <a:pt x="3657600" y="3397250"/>
                  </a:cubicBezTo>
                  <a:lnTo>
                    <a:pt x="3638550" y="3409950"/>
                  </a:lnTo>
                  <a:cubicBezTo>
                    <a:pt x="3592978" y="3440331"/>
                    <a:pt x="3611243" y="3424557"/>
                    <a:pt x="3581400" y="3454400"/>
                  </a:cubicBezTo>
                  <a:cubicBezTo>
                    <a:pt x="3570607" y="3465193"/>
                    <a:pt x="3556643" y="3472387"/>
                    <a:pt x="3543300" y="3479800"/>
                  </a:cubicBezTo>
                  <a:cubicBezTo>
                    <a:pt x="3537449" y="3483051"/>
                    <a:pt x="3529819" y="3482437"/>
                    <a:pt x="3524250" y="3486150"/>
                  </a:cubicBezTo>
                  <a:cubicBezTo>
                    <a:pt x="3516778" y="3491131"/>
                    <a:pt x="3511550" y="3498850"/>
                    <a:pt x="3505200" y="3505200"/>
                  </a:cubicBezTo>
                  <a:cubicBezTo>
                    <a:pt x="3499804" y="3510596"/>
                    <a:pt x="3492500" y="3513667"/>
                    <a:pt x="3486150" y="3517900"/>
                  </a:cubicBezTo>
                  <a:cubicBezTo>
                    <a:pt x="3473450" y="3526367"/>
                    <a:pt x="3459537" y="3533249"/>
                    <a:pt x="3448050" y="3543300"/>
                  </a:cubicBezTo>
                  <a:cubicBezTo>
                    <a:pt x="3442307" y="3548326"/>
                    <a:pt x="3439583" y="3556000"/>
                    <a:pt x="3435350" y="3562350"/>
                  </a:cubicBezTo>
                  <a:cubicBezTo>
                    <a:pt x="3380755" y="3598746"/>
                    <a:pt x="3449830" y="3555110"/>
                    <a:pt x="3397250" y="3581400"/>
                  </a:cubicBezTo>
                  <a:cubicBezTo>
                    <a:pt x="3390424" y="3584813"/>
                    <a:pt x="3384550" y="3589867"/>
                    <a:pt x="3378200" y="3594100"/>
                  </a:cubicBezTo>
                  <a:cubicBezTo>
                    <a:pt x="3372631" y="3597813"/>
                    <a:pt x="3365500" y="3598333"/>
                    <a:pt x="3359150" y="3600450"/>
                  </a:cubicBezTo>
                  <a:cubicBezTo>
                    <a:pt x="3312771" y="3615910"/>
                    <a:pt x="3334037" y="3609903"/>
                    <a:pt x="3295650" y="3619500"/>
                  </a:cubicBezTo>
                  <a:cubicBezTo>
                    <a:pt x="3263900" y="3621617"/>
                    <a:pt x="3232090" y="3622969"/>
                    <a:pt x="3200400" y="3625850"/>
                  </a:cubicBezTo>
                  <a:cubicBezTo>
                    <a:pt x="3185494" y="3627205"/>
                    <a:pt x="3170786" y="3630222"/>
                    <a:pt x="3155950" y="3632200"/>
                  </a:cubicBezTo>
                  <a:cubicBezTo>
                    <a:pt x="3101097" y="3639514"/>
                    <a:pt x="3112573" y="3636920"/>
                    <a:pt x="3060700" y="3644900"/>
                  </a:cubicBezTo>
                  <a:cubicBezTo>
                    <a:pt x="3047975" y="3646858"/>
                    <a:pt x="3035225" y="3648725"/>
                    <a:pt x="3022600" y="3651250"/>
                  </a:cubicBezTo>
                  <a:cubicBezTo>
                    <a:pt x="2965516" y="3662667"/>
                    <a:pt x="3031992" y="3652860"/>
                    <a:pt x="2965450" y="3663950"/>
                  </a:cubicBezTo>
                  <a:cubicBezTo>
                    <a:pt x="2950687" y="3666411"/>
                    <a:pt x="2935817" y="3668183"/>
                    <a:pt x="2921000" y="3670300"/>
                  </a:cubicBezTo>
                  <a:cubicBezTo>
                    <a:pt x="2863850" y="3672417"/>
                    <a:pt x="2806634" y="3673190"/>
                    <a:pt x="2749550" y="3676650"/>
                  </a:cubicBezTo>
                  <a:cubicBezTo>
                    <a:pt x="2736698" y="3677429"/>
                    <a:pt x="2724309" y="3682357"/>
                    <a:pt x="2711450" y="3683000"/>
                  </a:cubicBezTo>
                  <a:cubicBezTo>
                    <a:pt x="2639542" y="3686595"/>
                    <a:pt x="2567517" y="3687233"/>
                    <a:pt x="2495550" y="3689350"/>
                  </a:cubicBezTo>
                  <a:cubicBezTo>
                    <a:pt x="2495550" y="3689350"/>
                    <a:pt x="2444884" y="3679981"/>
                    <a:pt x="2419350" y="3676650"/>
                  </a:cubicBezTo>
                  <a:cubicBezTo>
                    <a:pt x="2396167" y="3673626"/>
                    <a:pt x="2372783" y="3672417"/>
                    <a:pt x="2349500" y="3670300"/>
                  </a:cubicBezTo>
                  <a:lnTo>
                    <a:pt x="2184400" y="3663950"/>
                  </a:lnTo>
                  <a:cubicBezTo>
                    <a:pt x="2162830" y="3663120"/>
                    <a:pt x="2142067" y="3655483"/>
                    <a:pt x="2120900" y="3651250"/>
                  </a:cubicBezTo>
                  <a:cubicBezTo>
                    <a:pt x="2065251" y="3640120"/>
                    <a:pt x="2080417" y="3640375"/>
                    <a:pt x="2032000" y="3625850"/>
                  </a:cubicBezTo>
                  <a:cubicBezTo>
                    <a:pt x="2023641" y="3623342"/>
                    <a:pt x="2015067" y="3621617"/>
                    <a:pt x="2006600" y="3619500"/>
                  </a:cubicBezTo>
                  <a:cubicBezTo>
                    <a:pt x="1993613" y="3616253"/>
                    <a:pt x="1981322" y="3610647"/>
                    <a:pt x="1968500" y="3606800"/>
                  </a:cubicBezTo>
                  <a:cubicBezTo>
                    <a:pt x="1960141" y="3604292"/>
                    <a:pt x="1951567" y="3602567"/>
                    <a:pt x="1943100" y="3600450"/>
                  </a:cubicBezTo>
                  <a:cubicBezTo>
                    <a:pt x="1936606" y="3598827"/>
                    <a:pt x="1930400" y="3596217"/>
                    <a:pt x="1924050" y="3594100"/>
                  </a:cubicBezTo>
                  <a:cubicBezTo>
                    <a:pt x="1911350" y="3589867"/>
                    <a:pt x="1898183" y="3586837"/>
                    <a:pt x="1885950" y="3581400"/>
                  </a:cubicBezTo>
                  <a:cubicBezTo>
                    <a:pt x="1870037" y="3574327"/>
                    <a:pt x="1859813" y="3561613"/>
                    <a:pt x="1847850" y="3549650"/>
                  </a:cubicBezTo>
                  <a:cubicBezTo>
                    <a:pt x="1773767" y="3475567"/>
                    <a:pt x="1833033" y="3559175"/>
                    <a:pt x="1797050" y="3505200"/>
                  </a:cubicBezTo>
                  <a:cubicBezTo>
                    <a:pt x="1790700" y="3500967"/>
                    <a:pt x="1783396" y="3497896"/>
                    <a:pt x="1778000" y="3492500"/>
                  </a:cubicBezTo>
                  <a:cubicBezTo>
                    <a:pt x="1772604" y="3487104"/>
                    <a:pt x="1770186" y="3479313"/>
                    <a:pt x="1765300" y="3473450"/>
                  </a:cubicBezTo>
                  <a:cubicBezTo>
                    <a:pt x="1759551" y="3466551"/>
                    <a:pt x="1751999" y="3461299"/>
                    <a:pt x="1746250" y="3454400"/>
                  </a:cubicBezTo>
                  <a:cubicBezTo>
                    <a:pt x="1741364" y="3448537"/>
                    <a:pt x="1738436" y="3441213"/>
                    <a:pt x="1733550" y="3435350"/>
                  </a:cubicBezTo>
                  <a:cubicBezTo>
                    <a:pt x="1727801" y="3428451"/>
                    <a:pt x="1719481" y="3423772"/>
                    <a:pt x="1714500" y="3416300"/>
                  </a:cubicBezTo>
                  <a:cubicBezTo>
                    <a:pt x="1710787" y="3410731"/>
                    <a:pt x="1711143" y="3403237"/>
                    <a:pt x="1708150" y="3397250"/>
                  </a:cubicBezTo>
                  <a:cubicBezTo>
                    <a:pt x="1699309" y="3379569"/>
                    <a:pt x="1690444" y="3373194"/>
                    <a:pt x="1676400" y="3359150"/>
                  </a:cubicBezTo>
                  <a:cubicBezTo>
                    <a:pt x="1671247" y="3353997"/>
                    <a:pt x="1660228" y="3307161"/>
                    <a:pt x="1657350" y="3295650"/>
                  </a:cubicBezTo>
                  <a:lnTo>
                    <a:pt x="1663700" y="3276600"/>
                  </a:lnTo>
                  <a:lnTo>
                    <a:pt x="1670050" y="3257550"/>
                  </a:lnTo>
                  <a:cubicBezTo>
                    <a:pt x="1674283" y="3244850"/>
                    <a:pt x="1677313" y="3231683"/>
                    <a:pt x="1682750" y="3219450"/>
                  </a:cubicBezTo>
                  <a:cubicBezTo>
                    <a:pt x="1685850" y="3212476"/>
                    <a:pt x="1692037" y="3207226"/>
                    <a:pt x="1695450" y="3200400"/>
                  </a:cubicBezTo>
                  <a:cubicBezTo>
                    <a:pt x="1698443" y="3194413"/>
                    <a:pt x="1699683" y="3187700"/>
                    <a:pt x="1701800" y="3181350"/>
                  </a:cubicBezTo>
                  <a:cubicBezTo>
                    <a:pt x="1706627" y="3166870"/>
                    <a:pt x="1719787" y="3156593"/>
                    <a:pt x="1727200" y="3143250"/>
                  </a:cubicBezTo>
                  <a:cubicBezTo>
                    <a:pt x="1730451" y="3137399"/>
                    <a:pt x="1731433" y="3130550"/>
                    <a:pt x="1733550" y="3124200"/>
                  </a:cubicBezTo>
                  <a:cubicBezTo>
                    <a:pt x="1733550" y="3124200"/>
                    <a:pt x="1726287" y="3098333"/>
                    <a:pt x="1720850" y="3086100"/>
                  </a:cubicBezTo>
                  <a:cubicBezTo>
                    <a:pt x="1717750" y="3079126"/>
                    <a:pt x="1711563" y="3073876"/>
                    <a:pt x="1708150" y="3067050"/>
                  </a:cubicBezTo>
                  <a:cubicBezTo>
                    <a:pt x="1705157" y="3061063"/>
                    <a:pt x="1703917" y="3054350"/>
                    <a:pt x="1701800" y="3048000"/>
                  </a:cubicBezTo>
                  <a:lnTo>
                    <a:pt x="1682750" y="3028950"/>
                  </a:lnTo>
                  <a:cubicBezTo>
                    <a:pt x="1677354" y="3023554"/>
                    <a:pt x="1674283" y="3016250"/>
                    <a:pt x="1670050" y="3009900"/>
                  </a:cubicBezTo>
                  <a:lnTo>
                    <a:pt x="1657350" y="2990850"/>
                  </a:lnTo>
                  <a:lnTo>
                    <a:pt x="1619250" y="2933700"/>
                  </a:lnTo>
                  <a:lnTo>
                    <a:pt x="1600200" y="2921000"/>
                  </a:lnTo>
                  <a:cubicBezTo>
                    <a:pt x="1593850" y="2916767"/>
                    <a:pt x="1591733" y="2908300"/>
                    <a:pt x="1587500" y="2901950"/>
                  </a:cubicBezTo>
                  <a:lnTo>
                    <a:pt x="1549400" y="2844800"/>
                  </a:lnTo>
                  <a:lnTo>
                    <a:pt x="1536700" y="2825750"/>
                  </a:lnTo>
                  <a:cubicBezTo>
                    <a:pt x="1528233" y="2813050"/>
                    <a:pt x="1518713" y="2800993"/>
                    <a:pt x="1511300" y="2787650"/>
                  </a:cubicBezTo>
                  <a:cubicBezTo>
                    <a:pt x="1508049" y="2781799"/>
                    <a:pt x="1507067" y="2774950"/>
                    <a:pt x="1504950" y="2768600"/>
                  </a:cubicBezTo>
                  <a:cubicBezTo>
                    <a:pt x="1502537" y="2761360"/>
                    <a:pt x="1496483" y="2755900"/>
                    <a:pt x="1492250" y="2749550"/>
                  </a:cubicBezTo>
                  <a:cubicBezTo>
                    <a:pt x="1483783" y="2736850"/>
                    <a:pt x="1476221" y="2723498"/>
                    <a:pt x="1466850" y="2711450"/>
                  </a:cubicBezTo>
                  <a:cubicBezTo>
                    <a:pt x="1446040" y="2684694"/>
                    <a:pt x="1448988" y="2697134"/>
                    <a:pt x="1446640" y="2689657"/>
                  </a:cubicBezTo>
                  <a:lnTo>
                    <a:pt x="1441450" y="2673350"/>
                  </a:lnTo>
                  <a:lnTo>
                    <a:pt x="1422400" y="2660650"/>
                  </a:lnTo>
                  <a:cubicBezTo>
                    <a:pt x="1403685" y="2648173"/>
                    <a:pt x="1397267" y="2623351"/>
                    <a:pt x="1390650" y="2603500"/>
                  </a:cubicBezTo>
                  <a:lnTo>
                    <a:pt x="1371600" y="2590800"/>
                  </a:lnTo>
                  <a:cubicBezTo>
                    <a:pt x="1365250" y="2586567"/>
                    <a:pt x="1363133" y="2578100"/>
                    <a:pt x="1358900" y="2571750"/>
                  </a:cubicBezTo>
                  <a:lnTo>
                    <a:pt x="1346200" y="2552700"/>
                  </a:lnTo>
                  <a:lnTo>
                    <a:pt x="1308100" y="2495550"/>
                  </a:lnTo>
                  <a:cubicBezTo>
                    <a:pt x="1304849" y="2489699"/>
                    <a:pt x="1306483" y="2481233"/>
                    <a:pt x="1301750" y="2476500"/>
                  </a:cubicBezTo>
                  <a:cubicBezTo>
                    <a:pt x="1297017" y="2471767"/>
                    <a:pt x="1287927" y="2474331"/>
                    <a:pt x="1282700" y="2470150"/>
                  </a:cubicBezTo>
                  <a:cubicBezTo>
                    <a:pt x="1276741" y="2465382"/>
                    <a:pt x="1274233" y="2457450"/>
                    <a:pt x="1270000" y="2451100"/>
                  </a:cubicBezTo>
                  <a:cubicBezTo>
                    <a:pt x="1238250" y="2429933"/>
                    <a:pt x="1255183" y="2444750"/>
                    <a:pt x="1225550" y="2400300"/>
                  </a:cubicBezTo>
                  <a:cubicBezTo>
                    <a:pt x="1219200" y="2396067"/>
                    <a:pt x="1211896" y="2392996"/>
                    <a:pt x="1206500" y="2387600"/>
                  </a:cubicBezTo>
                  <a:cubicBezTo>
                    <a:pt x="1194190" y="2375290"/>
                    <a:pt x="1192615" y="2364994"/>
                    <a:pt x="1187450" y="2349500"/>
                  </a:cubicBezTo>
                  <a:cubicBezTo>
                    <a:pt x="1136650" y="2315633"/>
                    <a:pt x="1198033" y="2360083"/>
                    <a:pt x="1155700" y="2317750"/>
                  </a:cubicBezTo>
                  <a:cubicBezTo>
                    <a:pt x="1134158" y="2296208"/>
                    <a:pt x="1137595" y="2309981"/>
                    <a:pt x="1135445" y="2302568"/>
                  </a:cubicBezTo>
                  <a:lnTo>
                    <a:pt x="1130300" y="2286000"/>
                  </a:lnTo>
                  <a:cubicBezTo>
                    <a:pt x="1123950" y="2281767"/>
                    <a:pt x="1116018" y="2279259"/>
                    <a:pt x="1111250" y="2273300"/>
                  </a:cubicBezTo>
                  <a:cubicBezTo>
                    <a:pt x="1107069" y="2268073"/>
                    <a:pt x="1107017" y="2260600"/>
                    <a:pt x="1104900" y="2254250"/>
                  </a:cubicBezTo>
                  <a:cubicBezTo>
                    <a:pt x="1102487" y="2247010"/>
                    <a:pt x="1096433" y="2241550"/>
                    <a:pt x="1092200" y="2235200"/>
                  </a:cubicBezTo>
                  <a:lnTo>
                    <a:pt x="1054100" y="2178050"/>
                  </a:lnTo>
                  <a:cubicBezTo>
                    <a:pt x="1048587" y="2170961"/>
                    <a:pt x="1040031" y="2166472"/>
                    <a:pt x="1035050" y="2159000"/>
                  </a:cubicBezTo>
                  <a:cubicBezTo>
                    <a:pt x="1031337" y="2153431"/>
                    <a:pt x="1032881" y="2145177"/>
                    <a:pt x="1028700" y="2139950"/>
                  </a:cubicBezTo>
                  <a:cubicBezTo>
                    <a:pt x="995874" y="2098918"/>
                    <a:pt x="1019261" y="2156083"/>
                    <a:pt x="1003300" y="2108200"/>
                  </a:cubicBezTo>
                  <a:lnTo>
                    <a:pt x="984250" y="2095500"/>
                  </a:lnTo>
                  <a:cubicBezTo>
                    <a:pt x="977900" y="2091267"/>
                    <a:pt x="975783" y="2082800"/>
                    <a:pt x="971550" y="2076450"/>
                  </a:cubicBezTo>
                  <a:lnTo>
                    <a:pt x="958850" y="2057400"/>
                  </a:lnTo>
                  <a:cubicBezTo>
                    <a:pt x="950383" y="2044700"/>
                    <a:pt x="940863" y="2032643"/>
                    <a:pt x="933450" y="2019300"/>
                  </a:cubicBezTo>
                  <a:cubicBezTo>
                    <a:pt x="930199" y="2013449"/>
                    <a:pt x="929217" y="2006600"/>
                    <a:pt x="927100" y="2000250"/>
                  </a:cubicBezTo>
                  <a:cubicBezTo>
                    <a:pt x="922273" y="1985770"/>
                    <a:pt x="911071" y="1974198"/>
                    <a:pt x="901700" y="1962150"/>
                  </a:cubicBezTo>
                  <a:cubicBezTo>
                    <a:pt x="896187" y="1955061"/>
                    <a:pt x="889000" y="1949450"/>
                    <a:pt x="882650" y="1943100"/>
                  </a:cubicBezTo>
                  <a:cubicBezTo>
                    <a:pt x="877254" y="1937704"/>
                    <a:pt x="874183" y="1930400"/>
                    <a:pt x="869950" y="1924050"/>
                  </a:cubicBezTo>
                  <a:lnTo>
                    <a:pt x="844550" y="1885950"/>
                  </a:lnTo>
                  <a:cubicBezTo>
                    <a:pt x="836083" y="1873250"/>
                    <a:pt x="828521" y="1859898"/>
                    <a:pt x="819150" y="1847850"/>
                  </a:cubicBezTo>
                  <a:cubicBezTo>
                    <a:pt x="813637" y="1840761"/>
                    <a:pt x="806450" y="1835150"/>
                    <a:pt x="800100" y="1828800"/>
                  </a:cubicBezTo>
                  <a:cubicBezTo>
                    <a:pt x="789307" y="1818007"/>
                    <a:pt x="784751" y="1802187"/>
                    <a:pt x="774700" y="1790700"/>
                  </a:cubicBezTo>
                  <a:cubicBezTo>
                    <a:pt x="769674" y="1784957"/>
                    <a:pt x="761046" y="1783396"/>
                    <a:pt x="755650" y="1778000"/>
                  </a:cubicBezTo>
                  <a:cubicBezTo>
                    <a:pt x="750254" y="1772604"/>
                    <a:pt x="747183" y="1765300"/>
                    <a:pt x="742950" y="1758950"/>
                  </a:cubicBezTo>
                  <a:cubicBezTo>
                    <a:pt x="742950" y="1758950"/>
                    <a:pt x="716337" y="1743601"/>
                    <a:pt x="704850" y="1733550"/>
                  </a:cubicBezTo>
                  <a:cubicBezTo>
                    <a:pt x="699107" y="1728524"/>
                    <a:pt x="696383" y="1720850"/>
                    <a:pt x="692150" y="1714500"/>
                  </a:cubicBezTo>
                  <a:lnTo>
                    <a:pt x="673100" y="1701800"/>
                  </a:lnTo>
                  <a:cubicBezTo>
                    <a:pt x="666750" y="1697567"/>
                    <a:pt x="664633" y="1689100"/>
                    <a:pt x="660400" y="1682750"/>
                  </a:cubicBezTo>
                  <a:lnTo>
                    <a:pt x="647700" y="1663700"/>
                  </a:lnTo>
                  <a:cubicBezTo>
                    <a:pt x="618587" y="1620031"/>
                    <a:pt x="627127" y="1640080"/>
                    <a:pt x="615950" y="1606550"/>
                  </a:cubicBezTo>
                  <a:cubicBezTo>
                    <a:pt x="609600" y="1602317"/>
                    <a:pt x="601668" y="1599809"/>
                    <a:pt x="596900" y="1593850"/>
                  </a:cubicBezTo>
                  <a:cubicBezTo>
                    <a:pt x="592719" y="1588623"/>
                    <a:pt x="592667" y="1581150"/>
                    <a:pt x="590550" y="1574800"/>
                  </a:cubicBezTo>
                  <a:cubicBezTo>
                    <a:pt x="588137" y="1567560"/>
                    <a:pt x="582083" y="1562100"/>
                    <a:pt x="577850" y="1555750"/>
                  </a:cubicBezTo>
                  <a:lnTo>
                    <a:pt x="539750" y="1498600"/>
                  </a:lnTo>
                  <a:cubicBezTo>
                    <a:pt x="536499" y="1492749"/>
                    <a:pt x="535517" y="1485900"/>
                    <a:pt x="533400" y="1479550"/>
                  </a:cubicBezTo>
                  <a:cubicBezTo>
                    <a:pt x="530987" y="1472310"/>
                    <a:pt x="524933" y="1466850"/>
                    <a:pt x="520700" y="1460500"/>
                  </a:cubicBezTo>
                  <a:cubicBezTo>
                    <a:pt x="512233" y="1447800"/>
                    <a:pt x="502713" y="1435743"/>
                    <a:pt x="495300" y="1422400"/>
                  </a:cubicBezTo>
                  <a:cubicBezTo>
                    <a:pt x="492049" y="1416549"/>
                    <a:pt x="491943" y="1409337"/>
                    <a:pt x="488950" y="1403350"/>
                  </a:cubicBezTo>
                  <a:cubicBezTo>
                    <a:pt x="485537" y="1396524"/>
                    <a:pt x="480483" y="1390650"/>
                    <a:pt x="476250" y="1384300"/>
                  </a:cubicBezTo>
                  <a:cubicBezTo>
                    <a:pt x="448436" y="1375029"/>
                    <a:pt x="460640" y="1381534"/>
                    <a:pt x="456363" y="1373248"/>
                  </a:cubicBezTo>
                  <a:lnTo>
                    <a:pt x="444500" y="1358900"/>
                  </a:lnTo>
                  <a:cubicBezTo>
                    <a:pt x="397242" y="1311642"/>
                    <a:pt x="436330" y="1365695"/>
                    <a:pt x="406400" y="1320800"/>
                  </a:cubicBezTo>
                  <a:lnTo>
                    <a:pt x="387350" y="1314450"/>
                  </a:lnTo>
                  <a:lnTo>
                    <a:pt x="349250" y="1301750"/>
                  </a:lnTo>
                  <a:cubicBezTo>
                    <a:pt x="332317" y="1303867"/>
                    <a:pt x="315283" y="1305295"/>
                    <a:pt x="298450" y="1308100"/>
                  </a:cubicBezTo>
                  <a:cubicBezTo>
                    <a:pt x="289842" y="1309535"/>
                    <a:pt x="281636" y="1312889"/>
                    <a:pt x="273050" y="1314450"/>
                  </a:cubicBezTo>
                  <a:cubicBezTo>
                    <a:pt x="189624" y="1329618"/>
                    <a:pt x="260809" y="1312748"/>
                    <a:pt x="203200" y="1327150"/>
                  </a:cubicBezTo>
                  <a:cubicBezTo>
                    <a:pt x="114169" y="1319731"/>
                    <a:pt x="152141" y="1324990"/>
                    <a:pt x="88900" y="1314450"/>
                  </a:cubicBezTo>
                  <a:cubicBezTo>
                    <a:pt x="67608" y="1310901"/>
                    <a:pt x="46031" y="1308098"/>
                    <a:pt x="25400" y="1301750"/>
                  </a:cubicBezTo>
                  <a:cubicBezTo>
                    <a:pt x="18106" y="1299506"/>
                    <a:pt x="8447" y="1296388"/>
                    <a:pt x="6350" y="1289050"/>
                  </a:cubicBezTo>
                  <a:cubicBezTo>
                    <a:pt x="-652" y="1264543"/>
                    <a:pt x="2117" y="1238250"/>
                    <a:pt x="0" y="1212850"/>
                  </a:cubicBezTo>
                  <a:cubicBezTo>
                    <a:pt x="8763" y="1186560"/>
                    <a:pt x="2637" y="1199369"/>
                    <a:pt x="19050" y="1174750"/>
                  </a:cubicBezTo>
                  <a:cubicBezTo>
                    <a:pt x="26476" y="1163611"/>
                    <a:pt x="26313" y="1148883"/>
                    <a:pt x="31750" y="1136650"/>
                  </a:cubicBezTo>
                  <a:cubicBezTo>
                    <a:pt x="34850" y="1129676"/>
                    <a:pt x="40217" y="1123950"/>
                    <a:pt x="44450" y="1117600"/>
                  </a:cubicBezTo>
                  <a:cubicBezTo>
                    <a:pt x="51876" y="1106461"/>
                    <a:pt x="51713" y="1091733"/>
                    <a:pt x="57150" y="1079500"/>
                  </a:cubicBezTo>
                  <a:cubicBezTo>
                    <a:pt x="60250" y="1072526"/>
                    <a:pt x="65617" y="1066800"/>
                    <a:pt x="69850" y="1060450"/>
                  </a:cubicBezTo>
                  <a:cubicBezTo>
                    <a:pt x="77276" y="1049311"/>
                    <a:pt x="78317" y="1035050"/>
                    <a:pt x="82550" y="1022350"/>
                  </a:cubicBezTo>
                  <a:cubicBezTo>
                    <a:pt x="133350" y="1005417"/>
                    <a:pt x="74083" y="1030817"/>
                    <a:pt x="107950" y="996950"/>
                  </a:cubicBezTo>
                  <a:cubicBezTo>
                    <a:pt x="112683" y="992217"/>
                    <a:pt x="121773" y="994781"/>
                    <a:pt x="127000" y="990600"/>
                  </a:cubicBezTo>
                  <a:cubicBezTo>
                    <a:pt x="132959" y="985832"/>
                    <a:pt x="121708" y="982133"/>
                    <a:pt x="139700" y="971550"/>
                  </a:cubicBezTo>
                  <a:lnTo>
                    <a:pt x="177800" y="933450"/>
                  </a:lnTo>
                  <a:cubicBezTo>
                    <a:pt x="177814" y="933424"/>
                    <a:pt x="185109" y="919791"/>
                    <a:pt x="190500" y="914400"/>
                  </a:cubicBezTo>
                  <a:cubicBezTo>
                    <a:pt x="197984" y="906916"/>
                    <a:pt x="206711" y="900601"/>
                    <a:pt x="215900" y="895350"/>
                  </a:cubicBezTo>
                  <a:cubicBezTo>
                    <a:pt x="221712" y="892029"/>
                    <a:pt x="229723" y="893181"/>
                    <a:pt x="234950" y="889000"/>
                  </a:cubicBezTo>
                  <a:cubicBezTo>
                    <a:pt x="240909" y="884232"/>
                    <a:pt x="243417" y="876300"/>
                    <a:pt x="247650" y="869950"/>
                  </a:cubicBezTo>
                  <a:cubicBezTo>
                    <a:pt x="247650" y="869950"/>
                    <a:pt x="274398" y="864345"/>
                    <a:pt x="285750" y="857250"/>
                  </a:cubicBezTo>
                  <a:cubicBezTo>
                    <a:pt x="292222" y="853205"/>
                    <a:pt x="294217" y="844550"/>
                    <a:pt x="298450" y="838200"/>
                  </a:cubicBezTo>
                  <a:cubicBezTo>
                    <a:pt x="343126" y="823308"/>
                    <a:pt x="287973" y="842690"/>
                    <a:pt x="342900" y="819150"/>
                  </a:cubicBezTo>
                  <a:cubicBezTo>
                    <a:pt x="349052" y="816513"/>
                    <a:pt x="355963" y="815793"/>
                    <a:pt x="361950" y="812800"/>
                  </a:cubicBezTo>
                  <a:cubicBezTo>
                    <a:pt x="368776" y="809387"/>
                    <a:pt x="374650" y="804333"/>
                    <a:pt x="381000" y="800100"/>
                  </a:cubicBezTo>
                  <a:cubicBezTo>
                    <a:pt x="396752" y="789598"/>
                    <a:pt x="414867" y="783167"/>
                    <a:pt x="431800" y="774700"/>
                  </a:cubicBezTo>
                  <a:cubicBezTo>
                    <a:pt x="439606" y="770797"/>
                    <a:pt x="448733" y="770467"/>
                    <a:pt x="457200" y="768350"/>
                  </a:cubicBezTo>
                  <a:lnTo>
                    <a:pt x="482600" y="762000"/>
                  </a:lnTo>
                  <a:lnTo>
                    <a:pt x="533400" y="749300"/>
                  </a:lnTo>
                  <a:cubicBezTo>
                    <a:pt x="565123" y="741369"/>
                    <a:pt x="672058" y="733512"/>
                    <a:pt x="711200" y="730250"/>
                  </a:cubicBezTo>
                  <a:cubicBezTo>
                    <a:pt x="711200" y="730250"/>
                    <a:pt x="738507" y="744857"/>
                    <a:pt x="749300" y="755650"/>
                  </a:cubicBezTo>
                  <a:cubicBezTo>
                    <a:pt x="754033" y="760383"/>
                    <a:pt x="754027" y="768206"/>
                    <a:pt x="755650" y="774700"/>
                  </a:cubicBezTo>
                  <a:cubicBezTo>
                    <a:pt x="769396" y="829685"/>
                    <a:pt x="765060" y="867650"/>
                    <a:pt x="768350" y="933450"/>
                  </a:cubicBezTo>
                  <a:cubicBezTo>
                    <a:pt x="760766" y="986540"/>
                    <a:pt x="765630" y="963380"/>
                    <a:pt x="755650" y="1003300"/>
                  </a:cubicBezTo>
                  <a:cubicBezTo>
                    <a:pt x="754027" y="1009794"/>
                    <a:pt x="751417" y="1016000"/>
                    <a:pt x="749300" y="1022350"/>
                  </a:cubicBezTo>
                  <a:cubicBezTo>
                    <a:pt x="742673" y="1042232"/>
                    <a:pt x="734089" y="1064737"/>
                    <a:pt x="730250" y="1085850"/>
                  </a:cubicBezTo>
                  <a:cubicBezTo>
                    <a:pt x="727573" y="1100576"/>
                    <a:pt x="723900" y="1115333"/>
                    <a:pt x="723900" y="1130300"/>
                  </a:cubicBezTo>
                  <a:cubicBezTo>
                    <a:pt x="723900" y="1143445"/>
                    <a:pt x="736529" y="1158768"/>
                    <a:pt x="742950" y="1168400"/>
                  </a:cubicBezTo>
                  <a:cubicBezTo>
                    <a:pt x="749300" y="1172633"/>
                    <a:pt x="756604" y="1175704"/>
                    <a:pt x="762000" y="1181100"/>
                  </a:cubicBezTo>
                  <a:cubicBezTo>
                    <a:pt x="767396" y="1186496"/>
                    <a:pt x="769814" y="1194287"/>
                    <a:pt x="774700" y="1200150"/>
                  </a:cubicBezTo>
                  <a:cubicBezTo>
                    <a:pt x="780449" y="1207049"/>
                    <a:pt x="788001" y="1212301"/>
                    <a:pt x="793750" y="1219200"/>
                  </a:cubicBezTo>
                  <a:cubicBezTo>
                    <a:pt x="798636" y="1225063"/>
                    <a:pt x="801564" y="1232387"/>
                    <a:pt x="806450" y="1238250"/>
                  </a:cubicBezTo>
                  <a:cubicBezTo>
                    <a:pt x="812199" y="1245149"/>
                    <a:pt x="821045" y="1249503"/>
                    <a:pt x="825500" y="1257300"/>
                  </a:cubicBezTo>
                  <a:cubicBezTo>
                    <a:pt x="829830" y="1264877"/>
                    <a:pt x="829452" y="1274309"/>
                    <a:pt x="831850" y="1282700"/>
                  </a:cubicBezTo>
                  <a:cubicBezTo>
                    <a:pt x="833689" y="1289136"/>
                    <a:pt x="835207" y="1295763"/>
                    <a:pt x="838200" y="1301750"/>
                  </a:cubicBezTo>
                  <a:cubicBezTo>
                    <a:pt x="841613" y="1308576"/>
                    <a:pt x="847487" y="1313974"/>
                    <a:pt x="850900" y="1320800"/>
                  </a:cubicBezTo>
                  <a:cubicBezTo>
                    <a:pt x="853893" y="1326787"/>
                    <a:pt x="855133" y="1333500"/>
                    <a:pt x="857250" y="1339850"/>
                  </a:cubicBezTo>
                  <a:cubicBezTo>
                    <a:pt x="862077" y="1354330"/>
                    <a:pt x="874183" y="1365250"/>
                    <a:pt x="882650" y="1377950"/>
                  </a:cubicBezTo>
                  <a:lnTo>
                    <a:pt x="920750" y="1403350"/>
                  </a:lnTo>
                  <a:cubicBezTo>
                    <a:pt x="935694" y="1413313"/>
                    <a:pt x="945426" y="1429518"/>
                    <a:pt x="958850" y="1441450"/>
                  </a:cubicBezTo>
                  <a:cubicBezTo>
                    <a:pt x="964554" y="1446520"/>
                    <a:pt x="972037" y="1449264"/>
                    <a:pt x="977900" y="1454150"/>
                  </a:cubicBezTo>
                  <a:cubicBezTo>
                    <a:pt x="984799" y="1459899"/>
                    <a:pt x="988273" y="1470886"/>
                    <a:pt x="996950" y="1473200"/>
                  </a:cubicBezTo>
                  <a:cubicBezTo>
                    <a:pt x="1021577" y="1479767"/>
                    <a:pt x="1047750" y="1477433"/>
                    <a:pt x="1073150" y="1479550"/>
                  </a:cubicBezTo>
                  <a:lnTo>
                    <a:pt x="1149350" y="1473200"/>
                  </a:lnTo>
                  <a:cubicBezTo>
                    <a:pt x="1175259" y="1471041"/>
                    <a:pt x="1187389" y="1460541"/>
                    <a:pt x="1206500" y="1447800"/>
                  </a:cubicBezTo>
                  <a:cubicBezTo>
                    <a:pt x="1212069" y="1444087"/>
                    <a:pt x="1219200" y="1443567"/>
                    <a:pt x="1225550" y="1441450"/>
                  </a:cubicBezTo>
                  <a:cubicBezTo>
                    <a:pt x="1238250" y="1437217"/>
                    <a:pt x="1250560" y="1431555"/>
                    <a:pt x="1263650" y="1428750"/>
                  </a:cubicBezTo>
                  <a:cubicBezTo>
                    <a:pt x="1315130" y="1417719"/>
                    <a:pt x="1322934" y="1423248"/>
                    <a:pt x="1377950" y="1428750"/>
                  </a:cubicBezTo>
                  <a:cubicBezTo>
                    <a:pt x="1439333" y="1430867"/>
                    <a:pt x="1500680" y="1435100"/>
                    <a:pt x="1562100" y="1435100"/>
                  </a:cubicBezTo>
                  <a:cubicBezTo>
                    <a:pt x="1568793" y="1435100"/>
                    <a:pt x="1575163" y="1431743"/>
                    <a:pt x="1581150" y="1428750"/>
                  </a:cubicBezTo>
                  <a:cubicBezTo>
                    <a:pt x="1587976" y="1425337"/>
                    <a:pt x="1593850" y="1420283"/>
                    <a:pt x="1600200" y="1416050"/>
                  </a:cubicBezTo>
                  <a:cubicBezTo>
                    <a:pt x="1645348" y="1404763"/>
                    <a:pt x="1609698" y="1416701"/>
                    <a:pt x="1663700" y="1384300"/>
                  </a:cubicBezTo>
                  <a:cubicBezTo>
                    <a:pt x="1715530" y="1353202"/>
                    <a:pt x="1662738" y="1397962"/>
                    <a:pt x="1727200" y="1333500"/>
                  </a:cubicBezTo>
                  <a:cubicBezTo>
                    <a:pt x="1736666" y="1324034"/>
                    <a:pt x="1736378" y="1308315"/>
                    <a:pt x="1739900" y="1295400"/>
                  </a:cubicBezTo>
                  <a:cubicBezTo>
                    <a:pt x="1749982" y="1258432"/>
                    <a:pt x="1749425" y="1215628"/>
                    <a:pt x="1752600" y="1181100"/>
                  </a:cubicBezTo>
                  <a:cubicBezTo>
                    <a:pt x="1755775" y="1146572"/>
                    <a:pt x="1751542" y="1113631"/>
                    <a:pt x="1758950" y="1088231"/>
                  </a:cubicBezTo>
                  <a:cubicBezTo>
                    <a:pt x="1766358" y="1062831"/>
                    <a:pt x="1786467" y="1040738"/>
                    <a:pt x="1797050" y="1028700"/>
                  </a:cubicBezTo>
                  <a:cubicBezTo>
                    <a:pt x="1807633" y="1016662"/>
                    <a:pt x="1813983" y="1020233"/>
                    <a:pt x="1822450" y="1016000"/>
                  </a:cubicBezTo>
                  <a:cubicBezTo>
                    <a:pt x="1828437" y="1013007"/>
                    <a:pt x="1835150" y="1011767"/>
                    <a:pt x="1841500" y="1009650"/>
                  </a:cubicBezTo>
                  <a:lnTo>
                    <a:pt x="1860550" y="1003300"/>
                  </a:lnTo>
                  <a:cubicBezTo>
                    <a:pt x="1873250" y="999067"/>
                    <a:pt x="1886417" y="996037"/>
                    <a:pt x="1898650" y="990600"/>
                  </a:cubicBezTo>
                  <a:cubicBezTo>
                    <a:pt x="1905624" y="987500"/>
                    <a:pt x="1910874" y="981313"/>
                    <a:pt x="1917700" y="977900"/>
                  </a:cubicBezTo>
                  <a:cubicBezTo>
                    <a:pt x="1923687" y="974907"/>
                    <a:pt x="1930763" y="974543"/>
                    <a:pt x="1936750" y="971550"/>
                  </a:cubicBezTo>
                  <a:cubicBezTo>
                    <a:pt x="1943576" y="968137"/>
                    <a:pt x="1948974" y="962263"/>
                    <a:pt x="1955800" y="958850"/>
                  </a:cubicBezTo>
                  <a:cubicBezTo>
                    <a:pt x="1961787" y="955857"/>
                    <a:pt x="1968863" y="955493"/>
                    <a:pt x="1974850" y="952500"/>
                  </a:cubicBezTo>
                  <a:cubicBezTo>
                    <a:pt x="1981676" y="949087"/>
                    <a:pt x="1987074" y="943213"/>
                    <a:pt x="1993900" y="939800"/>
                  </a:cubicBezTo>
                  <a:cubicBezTo>
                    <a:pt x="1999887" y="936807"/>
                    <a:pt x="2007381" y="937163"/>
                    <a:pt x="2012950" y="933450"/>
                  </a:cubicBezTo>
                  <a:cubicBezTo>
                    <a:pt x="2020422" y="928469"/>
                    <a:pt x="2025650" y="920750"/>
                    <a:pt x="2032000" y="914400"/>
                  </a:cubicBezTo>
                  <a:cubicBezTo>
                    <a:pt x="2057109" y="906031"/>
                    <a:pt x="2048148" y="910793"/>
                    <a:pt x="2055477" y="902548"/>
                  </a:cubicBezTo>
                  <a:lnTo>
                    <a:pt x="2070100" y="889000"/>
                  </a:lnTo>
                  <a:cubicBezTo>
                    <a:pt x="2083468" y="877860"/>
                    <a:pt x="2096948" y="876857"/>
                    <a:pt x="2101850" y="857250"/>
                  </a:cubicBezTo>
                  <a:cubicBezTo>
                    <a:pt x="2106499" y="838655"/>
                    <a:pt x="2105667" y="819099"/>
                    <a:pt x="2108200" y="800100"/>
                  </a:cubicBezTo>
                  <a:cubicBezTo>
                    <a:pt x="2109902" y="787338"/>
                    <a:pt x="2112025" y="774625"/>
                    <a:pt x="2114550" y="762000"/>
                  </a:cubicBezTo>
                  <a:cubicBezTo>
                    <a:pt x="2116262" y="753442"/>
                    <a:pt x="2119188" y="745158"/>
                    <a:pt x="2120900" y="736600"/>
                  </a:cubicBezTo>
                  <a:cubicBezTo>
                    <a:pt x="2127600" y="703099"/>
                    <a:pt x="2131168" y="669045"/>
                    <a:pt x="2133600" y="635000"/>
                  </a:cubicBezTo>
                  <a:cubicBezTo>
                    <a:pt x="2136319" y="596938"/>
                    <a:pt x="2137833" y="558800"/>
                    <a:pt x="2139950" y="520700"/>
                  </a:cubicBezTo>
                  <a:lnTo>
                    <a:pt x="2146300" y="476250"/>
                  </a:lnTo>
                  <a:cubicBezTo>
                    <a:pt x="2149881" y="451184"/>
                    <a:pt x="2157600" y="429650"/>
                    <a:pt x="2165350" y="406400"/>
                  </a:cubicBezTo>
                  <a:lnTo>
                    <a:pt x="2190750" y="330200"/>
                  </a:lnTo>
                  <a:lnTo>
                    <a:pt x="2203450" y="292100"/>
                  </a:lnTo>
                  <a:cubicBezTo>
                    <a:pt x="2207683" y="279400"/>
                    <a:pt x="2211178" y="266429"/>
                    <a:pt x="2216150" y="254000"/>
                  </a:cubicBezTo>
                  <a:cubicBezTo>
                    <a:pt x="2219666" y="245211"/>
                    <a:pt x="2225121" y="237301"/>
                    <a:pt x="2228850" y="228600"/>
                  </a:cubicBezTo>
                  <a:cubicBezTo>
                    <a:pt x="2231487" y="222448"/>
                    <a:pt x="2232207" y="215537"/>
                    <a:pt x="2235200" y="209550"/>
                  </a:cubicBezTo>
                  <a:cubicBezTo>
                    <a:pt x="2247024" y="185901"/>
                    <a:pt x="2249395" y="192516"/>
                    <a:pt x="2266950" y="171450"/>
                  </a:cubicBezTo>
                  <a:cubicBezTo>
                    <a:pt x="2316909" y="111499"/>
                    <a:pt x="2247815" y="190628"/>
                    <a:pt x="2286000" y="133350"/>
                  </a:cubicBezTo>
                  <a:cubicBezTo>
                    <a:pt x="2290981" y="125878"/>
                    <a:pt x="2299301" y="121199"/>
                    <a:pt x="2305050" y="114300"/>
                  </a:cubicBezTo>
                  <a:cubicBezTo>
                    <a:pt x="2309936" y="108437"/>
                    <a:pt x="2313517" y="101600"/>
                    <a:pt x="2317750" y="95250"/>
                  </a:cubicBezTo>
                  <a:lnTo>
                    <a:pt x="2336800" y="82550"/>
                  </a:lnTo>
                  <a:lnTo>
                    <a:pt x="2374900" y="57150"/>
                  </a:lnTo>
                  <a:cubicBezTo>
                    <a:pt x="2393086" y="45026"/>
                    <a:pt x="2430695" y="42181"/>
                    <a:pt x="2451100" y="38100"/>
                  </a:cubicBezTo>
                  <a:cubicBezTo>
                    <a:pt x="2459658" y="36388"/>
                    <a:pt x="2467942" y="33462"/>
                    <a:pt x="2476500" y="31750"/>
                  </a:cubicBezTo>
                  <a:cubicBezTo>
                    <a:pt x="2489125" y="29225"/>
                    <a:pt x="2501900" y="27517"/>
                    <a:pt x="2514600" y="25400"/>
                  </a:cubicBezTo>
                  <a:cubicBezTo>
                    <a:pt x="2535892" y="21851"/>
                    <a:pt x="2556575" y="14314"/>
                    <a:pt x="2578100" y="12700"/>
                  </a:cubicBezTo>
                  <a:cubicBezTo>
                    <a:pt x="2846483" y="-7429"/>
                    <a:pt x="2694901" y="21090"/>
                    <a:pt x="280035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39700" dist="88900" dir="5400000" algn="t" rotWithShape="0">
                <a:prstClr val="black">
                  <a:alpha val="40000"/>
                </a:prst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Book Antiqua"/>
              </a:endParaRPr>
            </a:p>
          </p:txBody>
        </p:sp>
        <p:pic>
          <p:nvPicPr>
            <p:cNvPr id="2" name="Picture 2"/>
            <p:cNvPicPr>
              <a:picLocks noChangeAspect="1" noChangeArrowheads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-2143126" y="723900"/>
              <a:ext cx="4057651" cy="3667125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1463036" y="3535681"/>
            <a:ext cx="4275909" cy="3598544"/>
            <a:chOff x="1463036" y="3535681"/>
            <a:chExt cx="4275909" cy="3598544"/>
          </a:xfrm>
        </p:grpSpPr>
        <p:sp>
          <p:nvSpPr>
            <p:cNvPr id="13" name="Arc 12"/>
            <p:cNvSpPr/>
            <p:nvPr/>
          </p:nvSpPr>
          <p:spPr>
            <a:xfrm rot="16200000">
              <a:off x="1801719" y="3196998"/>
              <a:ext cx="3598544" cy="4275909"/>
            </a:xfrm>
            <a:prstGeom prst="arc">
              <a:avLst>
                <a:gd name="adj1" fmla="val 16200000"/>
                <a:gd name="adj2" fmla="val 375909"/>
              </a:avLst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5400000" flipH="1" flipV="1">
              <a:off x="755470" y="6150429"/>
              <a:ext cx="1415143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05_And_Propel_Global_Causes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589962" y="6979920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">
        <p:cut/>
      </p:transition>
    </mc:Choice>
    <mc:Fallback xmlns="">
      <p:transition advClick="0" advTm="800">
        <p:cut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4.81481E-6 L -0.25 0.05879 " pathEditMode="relative" rAng="0" ptsTypes="AA" p14:bounceEnd="40000">
                                          <p:cBhvr>
                                            <p:cTn id="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29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11111E-6 4.81481E-6 L -0.25 0.07847 " pathEditMode="relative" rAng="0" ptsTypes="AA" p14:bounceEnd="40000">
                                          <p:cBhvr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39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10" presetClass="exit" presetSubtype="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" dur="1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4.81481E-6 L -0.24861 0.05879 " pathEditMode="relative" rAng="0" ptsTypes="AA" p14:bounceEnd="40000">
                                          <p:cBhvr>
                                            <p:cTn id="1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400" y="29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1100000">
                                          <p:cBhvr>
                                            <p:cTn id="1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" presetID="8" presetClass="emph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7" dur="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71667" decel="28333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-2700000">
                                          <p:cBhvr>
                                            <p:cTn id="19" dur="4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18" presetClass="entr" presetSubtype="1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2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8" presetClass="entr" presetSubtype="1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5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8" presetClass="entr" presetSubtype="1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8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" presetClass="mediacall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30" dur="1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numSld="999" showWhenStopped="0">
                    <p:cTn id="31" fill="hold" display="0">
                      <p:stCondLst>
                        <p:cond delay="indefinite"/>
                      </p:stCondLst>
                      <p:endCondLst>
                        <p:cond evt="onPrev" delay="0">
                          <p:tgtEl>
                            <p:sldTgt/>
                          </p:tgtEl>
                        </p:cond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3"/>
                    </p:tgtEl>
                  </p:cMediaNode>
                </p:audio>
              </p:childTnLst>
            </p:cTn>
          </p:par>
        </p:tnLst>
        <p:bldLst>
          <p:bldP spid="19" grpId="0" animBg="1" autoUpdateAnimBg="0"/>
          <p:bldP spid="19" grpId="1" animBg="1"/>
          <p:bldP spid="2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4.81481E-6 L -0.25 0.05879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29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11111E-6 4.81481E-6 L -0.25 0.07847 " pathEditMode="relative" rAng="0" ptsTypes="AA">
                                          <p:cBhvr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39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10" presetClass="exit" presetSubtype="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" dur="1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4.81481E-6 L -0.24861 0.05879 " pathEditMode="relative" rAng="0" ptsTypes="AA">
                                          <p:cBhvr>
                                            <p:cTn id="1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400" y="29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1100000">
                                          <p:cBhvr>
                                            <p:cTn id="1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" presetID="8" presetClass="emph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7" dur="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71667" decel="28333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-2700000">
                                          <p:cBhvr>
                                            <p:cTn id="19" dur="4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18" presetClass="entr" presetSubtype="1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2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8" presetClass="entr" presetSubtype="1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5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8" presetClass="entr" presetSubtype="1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8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" presetClass="mediacall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30" dur="1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numSld="999" showWhenStopped="0">
                    <p:cTn id="31" fill="hold" display="0">
                      <p:stCondLst>
                        <p:cond delay="indefinite"/>
                      </p:stCondLst>
                      <p:endCondLst>
                        <p:cond evt="onPrev" delay="0">
                          <p:tgtEl>
                            <p:sldTgt/>
                          </p:tgtEl>
                        </p:cond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3"/>
                    </p:tgtEl>
                  </p:cMediaNode>
                </p:audio>
              </p:childTnLst>
            </p:cTn>
          </p:par>
        </p:tnLst>
        <p:bldLst>
          <p:bldP spid="19" grpId="0" animBg="1" autoUpdateAnimBg="0"/>
          <p:bldP spid="19" grpId="1" animBg="1"/>
          <p:bldP spid="20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055414">
            <a:off x="694473" y="2473366"/>
            <a:ext cx="781378" cy="74339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4825" y="1923520"/>
            <a:ext cx="1066800" cy="101494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43525" y="1804987"/>
            <a:ext cx="438150" cy="79057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00662" y="2081212"/>
            <a:ext cx="923925" cy="71437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sp>
        <p:nvSpPr>
          <p:cNvPr id="22" name="Freeform 21"/>
          <p:cNvSpPr/>
          <p:nvPr/>
        </p:nvSpPr>
        <p:spPr bwMode="auto">
          <a:xfrm>
            <a:off x="1297577" y="4859382"/>
            <a:ext cx="635726" cy="322217"/>
          </a:xfrm>
          <a:custGeom>
            <a:avLst/>
            <a:gdLst>
              <a:gd name="connsiteX0" fmla="*/ 513806 w 513806"/>
              <a:gd name="connsiteY0" fmla="*/ 243840 h 243840"/>
              <a:gd name="connsiteX1" fmla="*/ 383177 w 513806"/>
              <a:gd name="connsiteY1" fmla="*/ 235131 h 243840"/>
              <a:gd name="connsiteX2" fmla="*/ 339634 w 513806"/>
              <a:gd name="connsiteY2" fmla="*/ 226423 h 243840"/>
              <a:gd name="connsiteX3" fmla="*/ 174172 w 513806"/>
              <a:gd name="connsiteY3" fmla="*/ 209006 h 243840"/>
              <a:gd name="connsiteX4" fmla="*/ 191589 w 513806"/>
              <a:gd name="connsiteY4" fmla="*/ 156754 h 243840"/>
              <a:gd name="connsiteX5" fmla="*/ 165463 w 513806"/>
              <a:gd name="connsiteY5" fmla="*/ 139337 h 243840"/>
              <a:gd name="connsiteX6" fmla="*/ 0 w 513806"/>
              <a:gd name="connsiteY6" fmla="*/ 121920 h 243840"/>
              <a:gd name="connsiteX7" fmla="*/ 26126 w 513806"/>
              <a:gd name="connsiteY7" fmla="*/ 43543 h 243840"/>
              <a:gd name="connsiteX8" fmla="*/ 78377 w 513806"/>
              <a:gd name="connsiteY8" fmla="*/ 26126 h 243840"/>
              <a:gd name="connsiteX9" fmla="*/ 130629 w 513806"/>
              <a:gd name="connsiteY9" fmla="*/ 8708 h 243840"/>
              <a:gd name="connsiteX10" fmla="*/ 156754 w 513806"/>
              <a:gd name="connsiteY10" fmla="*/ 0 h 243840"/>
              <a:gd name="connsiteX11" fmla="*/ 130629 w 513806"/>
              <a:gd name="connsiteY11" fmla="*/ 17417 h 243840"/>
              <a:gd name="connsiteX12" fmla="*/ 113212 w 513806"/>
              <a:gd name="connsiteY12" fmla="*/ 26126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3806" h="243840">
                <a:moveTo>
                  <a:pt x="513806" y="243840"/>
                </a:moveTo>
                <a:cubicBezTo>
                  <a:pt x="470263" y="240937"/>
                  <a:pt x="426600" y="239473"/>
                  <a:pt x="383177" y="235131"/>
                </a:cubicBezTo>
                <a:cubicBezTo>
                  <a:pt x="368449" y="233658"/>
                  <a:pt x="354264" y="228674"/>
                  <a:pt x="339634" y="226423"/>
                </a:cubicBezTo>
                <a:cubicBezTo>
                  <a:pt x="284647" y="217964"/>
                  <a:pt x="229572" y="214042"/>
                  <a:pt x="174172" y="209006"/>
                </a:cubicBezTo>
                <a:cubicBezTo>
                  <a:pt x="179978" y="191589"/>
                  <a:pt x="206865" y="166938"/>
                  <a:pt x="191589" y="156754"/>
                </a:cubicBezTo>
                <a:cubicBezTo>
                  <a:pt x="182880" y="150948"/>
                  <a:pt x="175083" y="143460"/>
                  <a:pt x="165463" y="139337"/>
                </a:cubicBezTo>
                <a:cubicBezTo>
                  <a:pt x="126367" y="122581"/>
                  <a:pt x="3746" y="122170"/>
                  <a:pt x="0" y="121920"/>
                </a:cubicBezTo>
                <a:cubicBezTo>
                  <a:pt x="2956" y="104185"/>
                  <a:pt x="3344" y="57782"/>
                  <a:pt x="26126" y="43543"/>
                </a:cubicBezTo>
                <a:cubicBezTo>
                  <a:pt x="41695" y="33813"/>
                  <a:pt x="60960" y="31932"/>
                  <a:pt x="78377" y="26126"/>
                </a:cubicBezTo>
                <a:lnTo>
                  <a:pt x="130629" y="8708"/>
                </a:lnTo>
                <a:lnTo>
                  <a:pt x="156754" y="0"/>
                </a:lnTo>
                <a:cubicBezTo>
                  <a:pt x="156754" y="0"/>
                  <a:pt x="139604" y="12032"/>
                  <a:pt x="130629" y="17417"/>
                </a:cubicBezTo>
                <a:cubicBezTo>
                  <a:pt x="125063" y="20757"/>
                  <a:pt x="119018" y="23223"/>
                  <a:pt x="113212" y="26126"/>
                </a:cubicBezTo>
              </a:path>
            </a:pathLst>
          </a:custGeom>
          <a:noFill/>
          <a:ln w="25400" cap="flat" cmpd="sng" algn="ctr">
            <a:solidFill>
              <a:srgbClr val="0D0D0D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 bwMode="auto">
          <a:xfrm rot="467444">
            <a:off x="5382808" y="4493623"/>
            <a:ext cx="199391" cy="200297"/>
          </a:xfrm>
          <a:custGeom>
            <a:avLst/>
            <a:gdLst>
              <a:gd name="connsiteX0" fmla="*/ 78487 w 261367"/>
              <a:gd name="connsiteY0" fmla="*/ 243888 h 243888"/>
              <a:gd name="connsiteX1" fmla="*/ 34944 w 261367"/>
              <a:gd name="connsiteY1" fmla="*/ 235180 h 243888"/>
              <a:gd name="connsiteX2" fmla="*/ 109 w 261367"/>
              <a:gd name="connsiteY2" fmla="*/ 226471 h 243888"/>
              <a:gd name="connsiteX3" fmla="*/ 69778 w 261367"/>
              <a:gd name="connsiteY3" fmla="*/ 174220 h 243888"/>
              <a:gd name="connsiteX4" fmla="*/ 174281 w 261367"/>
              <a:gd name="connsiteY4" fmla="*/ 156803 h 243888"/>
              <a:gd name="connsiteX5" fmla="*/ 191698 w 261367"/>
              <a:gd name="connsiteY5" fmla="*/ 139385 h 243888"/>
              <a:gd name="connsiteX6" fmla="*/ 217824 w 261367"/>
              <a:gd name="connsiteY6" fmla="*/ 121968 h 243888"/>
              <a:gd name="connsiteX7" fmla="*/ 182989 w 261367"/>
              <a:gd name="connsiteY7" fmla="*/ 104551 h 243888"/>
              <a:gd name="connsiteX8" fmla="*/ 148155 w 261367"/>
              <a:gd name="connsiteY8" fmla="*/ 95843 h 243888"/>
              <a:gd name="connsiteX9" fmla="*/ 122029 w 261367"/>
              <a:gd name="connsiteY9" fmla="*/ 87134 h 243888"/>
              <a:gd name="connsiteX10" fmla="*/ 130738 w 261367"/>
              <a:gd name="connsiteY10" fmla="*/ 43591 h 243888"/>
              <a:gd name="connsiteX11" fmla="*/ 174281 w 261367"/>
              <a:gd name="connsiteY11" fmla="*/ 8757 h 243888"/>
              <a:gd name="connsiteX12" fmla="*/ 261367 w 261367"/>
              <a:gd name="connsiteY12" fmla="*/ 48 h 24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1367" h="243888">
                <a:moveTo>
                  <a:pt x="78487" y="243888"/>
                </a:moveTo>
                <a:cubicBezTo>
                  <a:pt x="63973" y="240985"/>
                  <a:pt x="49393" y="238391"/>
                  <a:pt x="34944" y="235180"/>
                </a:cubicBezTo>
                <a:cubicBezTo>
                  <a:pt x="23260" y="232584"/>
                  <a:pt x="-1859" y="238277"/>
                  <a:pt x="109" y="226471"/>
                </a:cubicBezTo>
                <a:cubicBezTo>
                  <a:pt x="4666" y="199125"/>
                  <a:pt x="44517" y="179272"/>
                  <a:pt x="69778" y="174220"/>
                </a:cubicBezTo>
                <a:cubicBezTo>
                  <a:pt x="104407" y="167294"/>
                  <a:pt x="174281" y="156803"/>
                  <a:pt x="174281" y="156803"/>
                </a:cubicBezTo>
                <a:cubicBezTo>
                  <a:pt x="180087" y="150997"/>
                  <a:pt x="185287" y="144514"/>
                  <a:pt x="191698" y="139385"/>
                </a:cubicBezTo>
                <a:cubicBezTo>
                  <a:pt x="199871" y="132847"/>
                  <a:pt x="220363" y="132122"/>
                  <a:pt x="217824" y="121968"/>
                </a:cubicBezTo>
                <a:cubicBezTo>
                  <a:pt x="214675" y="109373"/>
                  <a:pt x="195145" y="109109"/>
                  <a:pt x="182989" y="104551"/>
                </a:cubicBezTo>
                <a:cubicBezTo>
                  <a:pt x="171782" y="100349"/>
                  <a:pt x="159663" y="99131"/>
                  <a:pt x="148155" y="95843"/>
                </a:cubicBezTo>
                <a:cubicBezTo>
                  <a:pt x="139328" y="93321"/>
                  <a:pt x="130738" y="90037"/>
                  <a:pt x="122029" y="87134"/>
                </a:cubicBezTo>
                <a:cubicBezTo>
                  <a:pt x="124932" y="72620"/>
                  <a:pt x="125541" y="57450"/>
                  <a:pt x="130738" y="43591"/>
                </a:cubicBezTo>
                <a:cubicBezTo>
                  <a:pt x="140379" y="17881"/>
                  <a:pt x="149511" y="13711"/>
                  <a:pt x="174281" y="8757"/>
                </a:cubicBezTo>
                <a:cubicBezTo>
                  <a:pt x="223985" y="-1184"/>
                  <a:pt x="223148" y="48"/>
                  <a:pt x="261367" y="48"/>
                </a:cubicBezTo>
              </a:path>
            </a:pathLst>
          </a:custGeom>
          <a:noFill/>
          <a:ln w="19050" cap="flat" cmpd="sng" algn="ctr">
            <a:solidFill>
              <a:srgbClr val="0D0D0D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 bwMode="auto">
          <a:xfrm>
            <a:off x="858554" y="4598123"/>
            <a:ext cx="4950063" cy="853327"/>
          </a:xfrm>
          <a:custGeom>
            <a:avLst/>
            <a:gdLst>
              <a:gd name="connsiteX0" fmla="*/ 914400 w 5172891"/>
              <a:gd name="connsiteY0" fmla="*/ 844732 h 844732"/>
              <a:gd name="connsiteX1" fmla="*/ 853440 w 5172891"/>
              <a:gd name="connsiteY1" fmla="*/ 836023 h 844732"/>
              <a:gd name="connsiteX2" fmla="*/ 809897 w 5172891"/>
              <a:gd name="connsiteY2" fmla="*/ 827314 h 844732"/>
              <a:gd name="connsiteX3" fmla="*/ 383177 w 5172891"/>
              <a:gd name="connsiteY3" fmla="*/ 809897 h 844732"/>
              <a:gd name="connsiteX4" fmla="*/ 130628 w 5172891"/>
              <a:gd name="connsiteY4" fmla="*/ 801189 h 844732"/>
              <a:gd name="connsiteX5" fmla="*/ 69668 w 5172891"/>
              <a:gd name="connsiteY5" fmla="*/ 783772 h 844732"/>
              <a:gd name="connsiteX6" fmla="*/ 52251 w 5172891"/>
              <a:gd name="connsiteY6" fmla="*/ 766354 h 844732"/>
              <a:gd name="connsiteX7" fmla="*/ 0 w 5172891"/>
              <a:gd name="connsiteY7" fmla="*/ 740229 h 844732"/>
              <a:gd name="connsiteX8" fmla="*/ 26125 w 5172891"/>
              <a:gd name="connsiteY8" fmla="*/ 722812 h 844732"/>
              <a:gd name="connsiteX9" fmla="*/ 60960 w 5172891"/>
              <a:gd name="connsiteY9" fmla="*/ 714103 h 844732"/>
              <a:gd name="connsiteX10" fmla="*/ 209005 w 5172891"/>
              <a:gd name="connsiteY10" fmla="*/ 696686 h 844732"/>
              <a:gd name="connsiteX11" fmla="*/ 269965 w 5172891"/>
              <a:gd name="connsiteY11" fmla="*/ 670560 h 844732"/>
              <a:gd name="connsiteX12" fmla="*/ 330925 w 5172891"/>
              <a:gd name="connsiteY12" fmla="*/ 644434 h 844732"/>
              <a:gd name="connsiteX13" fmla="*/ 418011 w 5172891"/>
              <a:gd name="connsiteY13" fmla="*/ 635726 h 844732"/>
              <a:gd name="connsiteX14" fmla="*/ 705394 w 5172891"/>
              <a:gd name="connsiteY14" fmla="*/ 618309 h 844732"/>
              <a:gd name="connsiteX15" fmla="*/ 731520 w 5172891"/>
              <a:gd name="connsiteY15" fmla="*/ 600892 h 844732"/>
              <a:gd name="connsiteX16" fmla="*/ 783771 w 5172891"/>
              <a:gd name="connsiteY16" fmla="*/ 583474 h 844732"/>
              <a:gd name="connsiteX17" fmla="*/ 1088571 w 5172891"/>
              <a:gd name="connsiteY17" fmla="*/ 574766 h 844732"/>
              <a:gd name="connsiteX18" fmla="*/ 1114697 w 5172891"/>
              <a:gd name="connsiteY18" fmla="*/ 566057 h 844732"/>
              <a:gd name="connsiteX19" fmla="*/ 1158240 w 5172891"/>
              <a:gd name="connsiteY19" fmla="*/ 531223 h 844732"/>
              <a:gd name="connsiteX20" fmla="*/ 1175657 w 5172891"/>
              <a:gd name="connsiteY20" fmla="*/ 496389 h 844732"/>
              <a:gd name="connsiteX21" fmla="*/ 1201782 w 5172891"/>
              <a:gd name="connsiteY21" fmla="*/ 487680 h 844732"/>
              <a:gd name="connsiteX22" fmla="*/ 1254034 w 5172891"/>
              <a:gd name="connsiteY22" fmla="*/ 452846 h 844732"/>
              <a:gd name="connsiteX23" fmla="*/ 1280160 w 5172891"/>
              <a:gd name="connsiteY23" fmla="*/ 444137 h 844732"/>
              <a:gd name="connsiteX24" fmla="*/ 1314994 w 5172891"/>
              <a:gd name="connsiteY24" fmla="*/ 426720 h 844732"/>
              <a:gd name="connsiteX25" fmla="*/ 1358537 w 5172891"/>
              <a:gd name="connsiteY25" fmla="*/ 418012 h 844732"/>
              <a:gd name="connsiteX26" fmla="*/ 1410788 w 5172891"/>
              <a:gd name="connsiteY26" fmla="*/ 409303 h 844732"/>
              <a:gd name="connsiteX27" fmla="*/ 1436914 w 5172891"/>
              <a:gd name="connsiteY27" fmla="*/ 400594 h 844732"/>
              <a:gd name="connsiteX28" fmla="*/ 1985554 w 5172891"/>
              <a:gd name="connsiteY28" fmla="*/ 391886 h 844732"/>
              <a:gd name="connsiteX29" fmla="*/ 2429691 w 5172891"/>
              <a:gd name="connsiteY29" fmla="*/ 383177 h 844732"/>
              <a:gd name="connsiteX30" fmla="*/ 2481942 w 5172891"/>
              <a:gd name="connsiteY30" fmla="*/ 374469 h 844732"/>
              <a:gd name="connsiteX31" fmla="*/ 2508068 w 5172891"/>
              <a:gd name="connsiteY31" fmla="*/ 365760 h 844732"/>
              <a:gd name="connsiteX32" fmla="*/ 2542902 w 5172891"/>
              <a:gd name="connsiteY32" fmla="*/ 357052 h 844732"/>
              <a:gd name="connsiteX33" fmla="*/ 2595154 w 5172891"/>
              <a:gd name="connsiteY33" fmla="*/ 339634 h 844732"/>
              <a:gd name="connsiteX34" fmla="*/ 2769325 w 5172891"/>
              <a:gd name="connsiteY34" fmla="*/ 322217 h 844732"/>
              <a:gd name="connsiteX35" fmla="*/ 2865120 w 5172891"/>
              <a:gd name="connsiteY35" fmla="*/ 304800 h 844732"/>
              <a:gd name="connsiteX36" fmla="*/ 2899954 w 5172891"/>
              <a:gd name="connsiteY36" fmla="*/ 296092 h 844732"/>
              <a:gd name="connsiteX37" fmla="*/ 3143794 w 5172891"/>
              <a:gd name="connsiteY37" fmla="*/ 287383 h 844732"/>
              <a:gd name="connsiteX38" fmla="*/ 3300548 w 5172891"/>
              <a:gd name="connsiteY38" fmla="*/ 252549 h 844732"/>
              <a:gd name="connsiteX39" fmla="*/ 3413760 w 5172891"/>
              <a:gd name="connsiteY39" fmla="*/ 235132 h 844732"/>
              <a:gd name="connsiteX40" fmla="*/ 3500845 w 5172891"/>
              <a:gd name="connsiteY40" fmla="*/ 209006 h 844732"/>
              <a:gd name="connsiteX41" fmla="*/ 3596640 w 5172891"/>
              <a:gd name="connsiteY41" fmla="*/ 174172 h 844732"/>
              <a:gd name="connsiteX42" fmla="*/ 3631474 w 5172891"/>
              <a:gd name="connsiteY42" fmla="*/ 165463 h 844732"/>
              <a:gd name="connsiteX43" fmla="*/ 3779520 w 5172891"/>
              <a:gd name="connsiteY43" fmla="*/ 148046 h 844732"/>
              <a:gd name="connsiteX44" fmla="*/ 4032068 w 5172891"/>
              <a:gd name="connsiteY44" fmla="*/ 139337 h 844732"/>
              <a:gd name="connsiteX45" fmla="*/ 4084320 w 5172891"/>
              <a:gd name="connsiteY45" fmla="*/ 113212 h 844732"/>
              <a:gd name="connsiteX46" fmla="*/ 4093028 w 5172891"/>
              <a:gd name="connsiteY46" fmla="*/ 87086 h 844732"/>
              <a:gd name="connsiteX47" fmla="*/ 4119154 w 5172891"/>
              <a:gd name="connsiteY47" fmla="*/ 69669 h 844732"/>
              <a:gd name="connsiteX48" fmla="*/ 4145280 w 5172891"/>
              <a:gd name="connsiteY48" fmla="*/ 43543 h 844732"/>
              <a:gd name="connsiteX49" fmla="*/ 4188822 w 5172891"/>
              <a:gd name="connsiteY49" fmla="*/ 34834 h 844732"/>
              <a:gd name="connsiteX50" fmla="*/ 4249782 w 5172891"/>
              <a:gd name="connsiteY50" fmla="*/ 8709 h 844732"/>
              <a:gd name="connsiteX51" fmla="*/ 4275908 w 5172891"/>
              <a:gd name="connsiteY51" fmla="*/ 0 h 844732"/>
              <a:gd name="connsiteX52" fmla="*/ 4537165 w 5172891"/>
              <a:gd name="connsiteY52" fmla="*/ 8709 h 844732"/>
              <a:gd name="connsiteX53" fmla="*/ 4720045 w 5172891"/>
              <a:gd name="connsiteY53" fmla="*/ 26126 h 844732"/>
              <a:gd name="connsiteX54" fmla="*/ 5111931 w 5172891"/>
              <a:gd name="connsiteY54" fmla="*/ 34834 h 844732"/>
              <a:gd name="connsiteX55" fmla="*/ 5129348 w 5172891"/>
              <a:gd name="connsiteY55" fmla="*/ 52252 h 844732"/>
              <a:gd name="connsiteX56" fmla="*/ 5146765 w 5172891"/>
              <a:gd name="connsiteY56" fmla="*/ 87086 h 844732"/>
              <a:gd name="connsiteX57" fmla="*/ 5172891 w 5172891"/>
              <a:gd name="connsiteY57" fmla="*/ 104503 h 844732"/>
              <a:gd name="connsiteX58" fmla="*/ 5111931 w 5172891"/>
              <a:gd name="connsiteY58" fmla="*/ 139337 h 844732"/>
              <a:gd name="connsiteX59" fmla="*/ 5059680 w 5172891"/>
              <a:gd name="connsiteY59" fmla="*/ 156754 h 844732"/>
              <a:gd name="connsiteX60" fmla="*/ 4894217 w 5172891"/>
              <a:gd name="connsiteY60" fmla="*/ 174172 h 844732"/>
              <a:gd name="connsiteX61" fmla="*/ 4728754 w 5172891"/>
              <a:gd name="connsiteY61" fmla="*/ 191589 h 844732"/>
              <a:gd name="connsiteX62" fmla="*/ 4319451 w 5172891"/>
              <a:gd name="connsiteY62" fmla="*/ 200297 h 844732"/>
              <a:gd name="connsiteX63" fmla="*/ 4136571 w 5172891"/>
              <a:gd name="connsiteY63" fmla="*/ 209006 h 844732"/>
              <a:gd name="connsiteX64" fmla="*/ 4075611 w 5172891"/>
              <a:gd name="connsiteY64" fmla="*/ 226423 h 844732"/>
              <a:gd name="connsiteX65" fmla="*/ 3988525 w 5172891"/>
              <a:gd name="connsiteY65" fmla="*/ 269966 h 844732"/>
              <a:gd name="connsiteX66" fmla="*/ 3918857 w 5172891"/>
              <a:gd name="connsiteY66" fmla="*/ 287383 h 844732"/>
              <a:gd name="connsiteX67" fmla="*/ 3831771 w 5172891"/>
              <a:gd name="connsiteY67" fmla="*/ 304800 h 844732"/>
              <a:gd name="connsiteX68" fmla="*/ 3744685 w 5172891"/>
              <a:gd name="connsiteY68" fmla="*/ 348343 h 844732"/>
              <a:gd name="connsiteX69" fmla="*/ 3709851 w 5172891"/>
              <a:gd name="connsiteY69" fmla="*/ 365760 h 844732"/>
              <a:gd name="connsiteX70" fmla="*/ 3657600 w 5172891"/>
              <a:gd name="connsiteY70" fmla="*/ 383177 h 844732"/>
              <a:gd name="connsiteX71" fmla="*/ 3553097 w 5172891"/>
              <a:gd name="connsiteY71" fmla="*/ 418012 h 844732"/>
              <a:gd name="connsiteX72" fmla="*/ 3474720 w 5172891"/>
              <a:gd name="connsiteY72" fmla="*/ 426720 h 844732"/>
              <a:gd name="connsiteX73" fmla="*/ 3108960 w 5172891"/>
              <a:gd name="connsiteY73" fmla="*/ 452846 h 844732"/>
              <a:gd name="connsiteX74" fmla="*/ 2978331 w 5172891"/>
              <a:gd name="connsiteY74" fmla="*/ 461554 h 844732"/>
              <a:gd name="connsiteX75" fmla="*/ 2847702 w 5172891"/>
              <a:gd name="connsiteY75" fmla="*/ 487680 h 844732"/>
              <a:gd name="connsiteX76" fmla="*/ 2804160 w 5172891"/>
              <a:gd name="connsiteY76" fmla="*/ 505097 h 844732"/>
              <a:gd name="connsiteX77" fmla="*/ 2673531 w 5172891"/>
              <a:gd name="connsiteY77" fmla="*/ 513806 h 844732"/>
              <a:gd name="connsiteX78" fmla="*/ 2621280 w 5172891"/>
              <a:gd name="connsiteY78" fmla="*/ 522514 h 844732"/>
              <a:gd name="connsiteX79" fmla="*/ 2473234 w 5172891"/>
              <a:gd name="connsiteY79" fmla="*/ 539932 h 844732"/>
              <a:gd name="connsiteX80" fmla="*/ 2386148 w 5172891"/>
              <a:gd name="connsiteY80" fmla="*/ 557349 h 844732"/>
              <a:gd name="connsiteX81" fmla="*/ 2333897 w 5172891"/>
              <a:gd name="connsiteY81" fmla="*/ 574766 h 844732"/>
              <a:gd name="connsiteX82" fmla="*/ 2264228 w 5172891"/>
              <a:gd name="connsiteY82" fmla="*/ 592183 h 844732"/>
              <a:gd name="connsiteX83" fmla="*/ 2211977 w 5172891"/>
              <a:gd name="connsiteY83" fmla="*/ 618309 h 844732"/>
              <a:gd name="connsiteX84" fmla="*/ 2177142 w 5172891"/>
              <a:gd name="connsiteY84" fmla="*/ 635726 h 844732"/>
              <a:gd name="connsiteX85" fmla="*/ 2116182 w 5172891"/>
              <a:gd name="connsiteY85" fmla="*/ 653143 h 844732"/>
              <a:gd name="connsiteX86" fmla="*/ 2081348 w 5172891"/>
              <a:gd name="connsiteY86" fmla="*/ 670560 h 844732"/>
              <a:gd name="connsiteX87" fmla="*/ 1933302 w 5172891"/>
              <a:gd name="connsiteY87" fmla="*/ 679269 h 844732"/>
              <a:gd name="connsiteX88" fmla="*/ 1863634 w 5172891"/>
              <a:gd name="connsiteY88" fmla="*/ 696686 h 844732"/>
              <a:gd name="connsiteX89" fmla="*/ 1828800 w 5172891"/>
              <a:gd name="connsiteY89" fmla="*/ 705394 h 844732"/>
              <a:gd name="connsiteX90" fmla="*/ 1750422 w 5172891"/>
              <a:gd name="connsiteY90" fmla="*/ 714103 h 844732"/>
              <a:gd name="connsiteX91" fmla="*/ 1689462 w 5172891"/>
              <a:gd name="connsiteY91" fmla="*/ 722812 h 844732"/>
              <a:gd name="connsiteX92" fmla="*/ 1271451 w 5172891"/>
              <a:gd name="connsiteY92" fmla="*/ 731520 h 844732"/>
              <a:gd name="connsiteX93" fmla="*/ 1166948 w 5172891"/>
              <a:gd name="connsiteY93" fmla="*/ 757646 h 844732"/>
              <a:gd name="connsiteX94" fmla="*/ 1097280 w 5172891"/>
              <a:gd name="connsiteY94" fmla="*/ 783772 h 844732"/>
              <a:gd name="connsiteX95" fmla="*/ 1071154 w 5172891"/>
              <a:gd name="connsiteY95" fmla="*/ 792480 h 844732"/>
              <a:gd name="connsiteX96" fmla="*/ 635725 w 5172891"/>
              <a:gd name="connsiteY96" fmla="*/ 801189 h 84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5172891" h="844732">
                <a:moveTo>
                  <a:pt x="914400" y="844732"/>
                </a:moveTo>
                <a:cubicBezTo>
                  <a:pt x="894080" y="841829"/>
                  <a:pt x="873687" y="839398"/>
                  <a:pt x="853440" y="836023"/>
                </a:cubicBezTo>
                <a:cubicBezTo>
                  <a:pt x="838840" y="833589"/>
                  <a:pt x="824597" y="829043"/>
                  <a:pt x="809897" y="827314"/>
                </a:cubicBezTo>
                <a:cubicBezTo>
                  <a:pt x="677095" y="811690"/>
                  <a:pt x="498198" y="813382"/>
                  <a:pt x="383177" y="809897"/>
                </a:cubicBezTo>
                <a:lnTo>
                  <a:pt x="130628" y="801189"/>
                </a:lnTo>
                <a:cubicBezTo>
                  <a:pt x="124127" y="799564"/>
                  <a:pt x="78588" y="789124"/>
                  <a:pt x="69668" y="783772"/>
                </a:cubicBezTo>
                <a:cubicBezTo>
                  <a:pt x="62627" y="779548"/>
                  <a:pt x="58662" y="771483"/>
                  <a:pt x="52251" y="766354"/>
                </a:cubicBezTo>
                <a:cubicBezTo>
                  <a:pt x="28135" y="747061"/>
                  <a:pt x="27593" y="749426"/>
                  <a:pt x="0" y="740229"/>
                </a:cubicBezTo>
                <a:cubicBezTo>
                  <a:pt x="8708" y="734423"/>
                  <a:pt x="16505" y="726935"/>
                  <a:pt x="26125" y="722812"/>
                </a:cubicBezTo>
                <a:cubicBezTo>
                  <a:pt x="37126" y="718097"/>
                  <a:pt x="49223" y="716450"/>
                  <a:pt x="60960" y="714103"/>
                </a:cubicBezTo>
                <a:cubicBezTo>
                  <a:pt x="119212" y="702452"/>
                  <a:pt x="142158" y="702763"/>
                  <a:pt x="209005" y="696686"/>
                </a:cubicBezTo>
                <a:cubicBezTo>
                  <a:pt x="324541" y="638920"/>
                  <a:pt x="180267" y="709002"/>
                  <a:pt x="269965" y="670560"/>
                </a:cubicBezTo>
                <a:cubicBezTo>
                  <a:pt x="288676" y="662541"/>
                  <a:pt x="309691" y="647701"/>
                  <a:pt x="330925" y="644434"/>
                </a:cubicBezTo>
                <a:cubicBezTo>
                  <a:pt x="359759" y="639998"/>
                  <a:pt x="388982" y="638629"/>
                  <a:pt x="418011" y="635726"/>
                </a:cubicBezTo>
                <a:cubicBezTo>
                  <a:pt x="533565" y="597206"/>
                  <a:pt x="370739" y="648731"/>
                  <a:pt x="705394" y="618309"/>
                </a:cubicBezTo>
                <a:cubicBezTo>
                  <a:pt x="715817" y="617361"/>
                  <a:pt x="721956" y="605143"/>
                  <a:pt x="731520" y="600892"/>
                </a:cubicBezTo>
                <a:cubicBezTo>
                  <a:pt x="748297" y="593435"/>
                  <a:pt x="765419" y="583998"/>
                  <a:pt x="783771" y="583474"/>
                </a:cubicBezTo>
                <a:lnTo>
                  <a:pt x="1088571" y="574766"/>
                </a:lnTo>
                <a:cubicBezTo>
                  <a:pt x="1097280" y="571863"/>
                  <a:pt x="1106486" y="570162"/>
                  <a:pt x="1114697" y="566057"/>
                </a:cubicBezTo>
                <a:cubicBezTo>
                  <a:pt x="1136666" y="555072"/>
                  <a:pt x="1142041" y="547422"/>
                  <a:pt x="1158240" y="531223"/>
                </a:cubicBezTo>
                <a:cubicBezTo>
                  <a:pt x="1164046" y="519612"/>
                  <a:pt x="1166478" y="505569"/>
                  <a:pt x="1175657" y="496389"/>
                </a:cubicBezTo>
                <a:cubicBezTo>
                  <a:pt x="1182148" y="489898"/>
                  <a:pt x="1193758" y="492138"/>
                  <a:pt x="1201782" y="487680"/>
                </a:cubicBezTo>
                <a:cubicBezTo>
                  <a:pt x="1220081" y="477514"/>
                  <a:pt x="1234175" y="459466"/>
                  <a:pt x="1254034" y="452846"/>
                </a:cubicBezTo>
                <a:cubicBezTo>
                  <a:pt x="1262743" y="449943"/>
                  <a:pt x="1271722" y="447753"/>
                  <a:pt x="1280160" y="444137"/>
                </a:cubicBezTo>
                <a:cubicBezTo>
                  <a:pt x="1292092" y="439023"/>
                  <a:pt x="1302678" y="430825"/>
                  <a:pt x="1314994" y="426720"/>
                </a:cubicBezTo>
                <a:cubicBezTo>
                  <a:pt x="1329036" y="422039"/>
                  <a:pt x="1343974" y="420660"/>
                  <a:pt x="1358537" y="418012"/>
                </a:cubicBezTo>
                <a:cubicBezTo>
                  <a:pt x="1375909" y="414853"/>
                  <a:pt x="1393551" y="413134"/>
                  <a:pt x="1410788" y="409303"/>
                </a:cubicBezTo>
                <a:cubicBezTo>
                  <a:pt x="1419749" y="407312"/>
                  <a:pt x="1427738" y="400872"/>
                  <a:pt x="1436914" y="400594"/>
                </a:cubicBezTo>
                <a:cubicBezTo>
                  <a:pt x="1619733" y="395054"/>
                  <a:pt x="1802679" y="395094"/>
                  <a:pt x="1985554" y="391886"/>
                </a:cubicBezTo>
                <a:lnTo>
                  <a:pt x="2429691" y="383177"/>
                </a:lnTo>
                <a:cubicBezTo>
                  <a:pt x="2447108" y="380274"/>
                  <a:pt x="2464705" y="378299"/>
                  <a:pt x="2481942" y="374469"/>
                </a:cubicBezTo>
                <a:cubicBezTo>
                  <a:pt x="2490903" y="372478"/>
                  <a:pt x="2499241" y="368282"/>
                  <a:pt x="2508068" y="365760"/>
                </a:cubicBezTo>
                <a:cubicBezTo>
                  <a:pt x="2519576" y="362472"/>
                  <a:pt x="2531438" y="360491"/>
                  <a:pt x="2542902" y="357052"/>
                </a:cubicBezTo>
                <a:cubicBezTo>
                  <a:pt x="2560487" y="351776"/>
                  <a:pt x="2577044" y="342652"/>
                  <a:pt x="2595154" y="339634"/>
                </a:cubicBezTo>
                <a:cubicBezTo>
                  <a:pt x="2687594" y="324228"/>
                  <a:pt x="2629793" y="332184"/>
                  <a:pt x="2769325" y="322217"/>
                </a:cubicBezTo>
                <a:cubicBezTo>
                  <a:pt x="2825378" y="303534"/>
                  <a:pt x="2766648" y="321212"/>
                  <a:pt x="2865120" y="304800"/>
                </a:cubicBezTo>
                <a:cubicBezTo>
                  <a:pt x="2876926" y="302832"/>
                  <a:pt x="2888009" y="296839"/>
                  <a:pt x="2899954" y="296092"/>
                </a:cubicBezTo>
                <a:cubicBezTo>
                  <a:pt x="2981127" y="291019"/>
                  <a:pt x="3062514" y="290286"/>
                  <a:pt x="3143794" y="287383"/>
                </a:cubicBezTo>
                <a:cubicBezTo>
                  <a:pt x="3247108" y="252944"/>
                  <a:pt x="3194801" y="264298"/>
                  <a:pt x="3300548" y="252549"/>
                </a:cubicBezTo>
                <a:cubicBezTo>
                  <a:pt x="3379151" y="232897"/>
                  <a:pt x="3283366" y="255192"/>
                  <a:pt x="3413760" y="235132"/>
                </a:cubicBezTo>
                <a:cubicBezTo>
                  <a:pt x="3438198" y="231372"/>
                  <a:pt x="3480507" y="215785"/>
                  <a:pt x="3500845" y="209006"/>
                </a:cubicBezTo>
                <a:cubicBezTo>
                  <a:pt x="3555754" y="167824"/>
                  <a:pt x="3516145" y="188807"/>
                  <a:pt x="3596640" y="174172"/>
                </a:cubicBezTo>
                <a:cubicBezTo>
                  <a:pt x="3608416" y="172031"/>
                  <a:pt x="3619698" y="167604"/>
                  <a:pt x="3631474" y="165463"/>
                </a:cubicBezTo>
                <a:cubicBezTo>
                  <a:pt x="3666274" y="159135"/>
                  <a:pt x="3750236" y="149548"/>
                  <a:pt x="3779520" y="148046"/>
                </a:cubicBezTo>
                <a:cubicBezTo>
                  <a:pt x="3863642" y="143732"/>
                  <a:pt x="3947885" y="142240"/>
                  <a:pt x="4032068" y="139337"/>
                </a:cubicBezTo>
                <a:cubicBezTo>
                  <a:pt x="4049279" y="133601"/>
                  <a:pt x="4072042" y="128559"/>
                  <a:pt x="4084320" y="113212"/>
                </a:cubicBezTo>
                <a:cubicBezTo>
                  <a:pt x="4090054" y="106044"/>
                  <a:pt x="4087294" y="94254"/>
                  <a:pt x="4093028" y="87086"/>
                </a:cubicBezTo>
                <a:cubicBezTo>
                  <a:pt x="4099566" y="78913"/>
                  <a:pt x="4111113" y="76369"/>
                  <a:pt x="4119154" y="69669"/>
                </a:cubicBezTo>
                <a:cubicBezTo>
                  <a:pt x="4128615" y="61785"/>
                  <a:pt x="4134264" y="49051"/>
                  <a:pt x="4145280" y="43543"/>
                </a:cubicBezTo>
                <a:cubicBezTo>
                  <a:pt x="4158519" y="36923"/>
                  <a:pt x="4174462" y="38424"/>
                  <a:pt x="4188822" y="34834"/>
                </a:cubicBezTo>
                <a:cubicBezTo>
                  <a:pt x="4221504" y="26663"/>
                  <a:pt x="4214883" y="23666"/>
                  <a:pt x="4249782" y="8709"/>
                </a:cubicBezTo>
                <a:cubicBezTo>
                  <a:pt x="4258220" y="5093"/>
                  <a:pt x="4267199" y="2903"/>
                  <a:pt x="4275908" y="0"/>
                </a:cubicBezTo>
                <a:lnTo>
                  <a:pt x="4537165" y="8709"/>
                </a:lnTo>
                <a:cubicBezTo>
                  <a:pt x="4874439" y="26460"/>
                  <a:pt x="4211464" y="8589"/>
                  <a:pt x="4720045" y="26126"/>
                </a:cubicBezTo>
                <a:cubicBezTo>
                  <a:pt x="4850628" y="30629"/>
                  <a:pt x="4981302" y="31931"/>
                  <a:pt x="5111931" y="34834"/>
                </a:cubicBezTo>
                <a:cubicBezTo>
                  <a:pt x="5117737" y="40640"/>
                  <a:pt x="5124794" y="45420"/>
                  <a:pt x="5129348" y="52252"/>
                </a:cubicBezTo>
                <a:cubicBezTo>
                  <a:pt x="5136549" y="63054"/>
                  <a:pt x="5138454" y="77113"/>
                  <a:pt x="5146765" y="87086"/>
                </a:cubicBezTo>
                <a:cubicBezTo>
                  <a:pt x="5153466" y="95127"/>
                  <a:pt x="5164182" y="98697"/>
                  <a:pt x="5172891" y="104503"/>
                </a:cubicBezTo>
                <a:cubicBezTo>
                  <a:pt x="5149326" y="120213"/>
                  <a:pt x="5139552" y="128288"/>
                  <a:pt x="5111931" y="139337"/>
                </a:cubicBezTo>
                <a:cubicBezTo>
                  <a:pt x="5094885" y="146155"/>
                  <a:pt x="5077897" y="154477"/>
                  <a:pt x="5059680" y="156754"/>
                </a:cubicBezTo>
                <a:cubicBezTo>
                  <a:pt x="4958196" y="169440"/>
                  <a:pt x="5013319" y="163344"/>
                  <a:pt x="4894217" y="174172"/>
                </a:cubicBezTo>
                <a:cubicBezTo>
                  <a:pt x="4822199" y="188575"/>
                  <a:pt x="4833846" y="188143"/>
                  <a:pt x="4728754" y="191589"/>
                </a:cubicBezTo>
                <a:cubicBezTo>
                  <a:pt x="4592362" y="196061"/>
                  <a:pt x="4455885" y="197394"/>
                  <a:pt x="4319451" y="200297"/>
                </a:cubicBezTo>
                <a:cubicBezTo>
                  <a:pt x="4258491" y="203200"/>
                  <a:pt x="4197406" y="204139"/>
                  <a:pt x="4136571" y="209006"/>
                </a:cubicBezTo>
                <a:cubicBezTo>
                  <a:pt x="4128737" y="209633"/>
                  <a:pt x="4085552" y="221835"/>
                  <a:pt x="4075611" y="226423"/>
                </a:cubicBezTo>
                <a:cubicBezTo>
                  <a:pt x="4046143" y="240024"/>
                  <a:pt x="4020011" y="262094"/>
                  <a:pt x="3988525" y="269966"/>
                </a:cubicBezTo>
                <a:cubicBezTo>
                  <a:pt x="3965302" y="275772"/>
                  <a:pt x="3942469" y="283448"/>
                  <a:pt x="3918857" y="287383"/>
                </a:cubicBezTo>
                <a:cubicBezTo>
                  <a:pt x="3854799" y="298060"/>
                  <a:pt x="3883735" y="291810"/>
                  <a:pt x="3831771" y="304800"/>
                </a:cubicBezTo>
                <a:lnTo>
                  <a:pt x="3744685" y="348343"/>
                </a:lnTo>
                <a:cubicBezTo>
                  <a:pt x="3733074" y="354149"/>
                  <a:pt x="3722167" y="361655"/>
                  <a:pt x="3709851" y="365760"/>
                </a:cubicBezTo>
                <a:cubicBezTo>
                  <a:pt x="3692434" y="371566"/>
                  <a:pt x="3674790" y="376731"/>
                  <a:pt x="3657600" y="383177"/>
                </a:cubicBezTo>
                <a:cubicBezTo>
                  <a:pt x="3629796" y="393604"/>
                  <a:pt x="3586382" y="412891"/>
                  <a:pt x="3553097" y="418012"/>
                </a:cubicBezTo>
                <a:cubicBezTo>
                  <a:pt x="3527116" y="422009"/>
                  <a:pt x="3500846" y="423817"/>
                  <a:pt x="3474720" y="426720"/>
                </a:cubicBezTo>
                <a:cubicBezTo>
                  <a:pt x="3321023" y="477951"/>
                  <a:pt x="3453724" y="439326"/>
                  <a:pt x="3108960" y="452846"/>
                </a:cubicBezTo>
                <a:cubicBezTo>
                  <a:pt x="3065354" y="454556"/>
                  <a:pt x="3021874" y="458651"/>
                  <a:pt x="2978331" y="461554"/>
                </a:cubicBezTo>
                <a:cubicBezTo>
                  <a:pt x="2934788" y="470263"/>
                  <a:pt x="2888931" y="471188"/>
                  <a:pt x="2847702" y="487680"/>
                </a:cubicBezTo>
                <a:cubicBezTo>
                  <a:pt x="2833188" y="493486"/>
                  <a:pt x="2819619" y="502778"/>
                  <a:pt x="2804160" y="505097"/>
                </a:cubicBezTo>
                <a:cubicBezTo>
                  <a:pt x="2761003" y="511571"/>
                  <a:pt x="2717074" y="510903"/>
                  <a:pt x="2673531" y="513806"/>
                </a:cubicBezTo>
                <a:cubicBezTo>
                  <a:pt x="2656114" y="516709"/>
                  <a:pt x="2638816" y="520451"/>
                  <a:pt x="2621280" y="522514"/>
                </a:cubicBezTo>
                <a:cubicBezTo>
                  <a:pt x="2509920" y="535615"/>
                  <a:pt x="2556000" y="524413"/>
                  <a:pt x="2473234" y="539932"/>
                </a:cubicBezTo>
                <a:cubicBezTo>
                  <a:pt x="2444138" y="545388"/>
                  <a:pt x="2414232" y="547988"/>
                  <a:pt x="2386148" y="557349"/>
                </a:cubicBezTo>
                <a:cubicBezTo>
                  <a:pt x="2368731" y="563155"/>
                  <a:pt x="2351708" y="570313"/>
                  <a:pt x="2333897" y="574766"/>
                </a:cubicBezTo>
                <a:lnTo>
                  <a:pt x="2264228" y="592183"/>
                </a:lnTo>
                <a:cubicBezTo>
                  <a:pt x="2214023" y="625652"/>
                  <a:pt x="2262451" y="596677"/>
                  <a:pt x="2211977" y="618309"/>
                </a:cubicBezTo>
                <a:cubicBezTo>
                  <a:pt x="2200045" y="623423"/>
                  <a:pt x="2189298" y="631168"/>
                  <a:pt x="2177142" y="635726"/>
                </a:cubicBezTo>
                <a:cubicBezTo>
                  <a:pt x="2118214" y="657823"/>
                  <a:pt x="2165312" y="632087"/>
                  <a:pt x="2116182" y="653143"/>
                </a:cubicBezTo>
                <a:cubicBezTo>
                  <a:pt x="2104250" y="658257"/>
                  <a:pt x="2094199" y="668724"/>
                  <a:pt x="2081348" y="670560"/>
                </a:cubicBezTo>
                <a:cubicBezTo>
                  <a:pt x="2032411" y="677551"/>
                  <a:pt x="1982651" y="676366"/>
                  <a:pt x="1933302" y="679269"/>
                </a:cubicBezTo>
                <a:cubicBezTo>
                  <a:pt x="1886620" y="694829"/>
                  <a:pt x="1926683" y="682675"/>
                  <a:pt x="1863634" y="696686"/>
                </a:cubicBezTo>
                <a:cubicBezTo>
                  <a:pt x="1851950" y="699282"/>
                  <a:pt x="1840629" y="703574"/>
                  <a:pt x="1828800" y="705394"/>
                </a:cubicBezTo>
                <a:cubicBezTo>
                  <a:pt x="1802819" y="709391"/>
                  <a:pt x="1776506" y="710842"/>
                  <a:pt x="1750422" y="714103"/>
                </a:cubicBezTo>
                <a:cubicBezTo>
                  <a:pt x="1730054" y="716649"/>
                  <a:pt x="1709975" y="722066"/>
                  <a:pt x="1689462" y="722812"/>
                </a:cubicBezTo>
                <a:cubicBezTo>
                  <a:pt x="1550187" y="727877"/>
                  <a:pt x="1410788" y="728617"/>
                  <a:pt x="1271451" y="731520"/>
                </a:cubicBezTo>
                <a:cubicBezTo>
                  <a:pt x="1202449" y="754521"/>
                  <a:pt x="1237309" y="745919"/>
                  <a:pt x="1166948" y="757646"/>
                </a:cubicBezTo>
                <a:cubicBezTo>
                  <a:pt x="1123942" y="786316"/>
                  <a:pt x="1157540" y="768707"/>
                  <a:pt x="1097280" y="783772"/>
                </a:cubicBezTo>
                <a:cubicBezTo>
                  <a:pt x="1088374" y="785998"/>
                  <a:pt x="1080115" y="790489"/>
                  <a:pt x="1071154" y="792480"/>
                </a:cubicBezTo>
                <a:cubicBezTo>
                  <a:pt x="937467" y="822188"/>
                  <a:pt x="714292" y="801189"/>
                  <a:pt x="635725" y="801189"/>
                </a:cubicBezTo>
              </a:path>
            </a:pathLst>
          </a:custGeom>
          <a:solidFill>
            <a:srgbClr val="0D0D0D">
              <a:alpha val="85098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-60000">
            <a:off x="898525" y="2011362"/>
            <a:ext cx="4914900" cy="3419475"/>
          </a:xfrm>
          <a:prstGeom prst="rect">
            <a:avLst/>
          </a:prstGeom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603250" y="4381500"/>
            <a:ext cx="10180638" cy="24765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  <a:softEdge rad="25400"/>
          </a:effectLst>
        </p:spPr>
      </p:pic>
      <p:sp>
        <p:nvSpPr>
          <p:cNvPr id="20" name="Freeform 19"/>
          <p:cNvSpPr/>
          <p:nvPr/>
        </p:nvSpPr>
        <p:spPr bwMode="auto">
          <a:xfrm>
            <a:off x="278675" y="5189598"/>
            <a:ext cx="757646" cy="145121"/>
          </a:xfrm>
          <a:custGeom>
            <a:avLst/>
            <a:gdLst>
              <a:gd name="connsiteX0" fmla="*/ 757646 w 757646"/>
              <a:gd name="connsiteY0" fmla="*/ 122632 h 145121"/>
              <a:gd name="connsiteX1" fmla="*/ 592183 w 757646"/>
              <a:gd name="connsiteY1" fmla="*/ 131341 h 145121"/>
              <a:gd name="connsiteX2" fmla="*/ 557348 w 757646"/>
              <a:gd name="connsiteY2" fmla="*/ 113924 h 145121"/>
              <a:gd name="connsiteX3" fmla="*/ 531223 w 757646"/>
              <a:gd name="connsiteY3" fmla="*/ 105215 h 145121"/>
              <a:gd name="connsiteX4" fmla="*/ 505097 w 757646"/>
              <a:gd name="connsiteY4" fmla="*/ 70381 h 145121"/>
              <a:gd name="connsiteX5" fmla="*/ 470263 w 757646"/>
              <a:gd name="connsiteY5" fmla="*/ 52964 h 145121"/>
              <a:gd name="connsiteX6" fmla="*/ 139337 w 757646"/>
              <a:gd name="connsiteY6" fmla="*/ 26838 h 145121"/>
              <a:gd name="connsiteX7" fmla="*/ 104503 w 757646"/>
              <a:gd name="connsiteY7" fmla="*/ 18129 h 145121"/>
              <a:gd name="connsiteX8" fmla="*/ 43543 w 757646"/>
              <a:gd name="connsiteY8" fmla="*/ 712 h 145121"/>
              <a:gd name="connsiteX9" fmla="*/ 0 w 757646"/>
              <a:gd name="connsiteY9" fmla="*/ 712 h 14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7646" h="145121">
                <a:moveTo>
                  <a:pt x="757646" y="122632"/>
                </a:moveTo>
                <a:cubicBezTo>
                  <a:pt x="685141" y="151634"/>
                  <a:pt x="706584" y="150407"/>
                  <a:pt x="592183" y="131341"/>
                </a:cubicBezTo>
                <a:cubicBezTo>
                  <a:pt x="579377" y="129207"/>
                  <a:pt x="569280" y="119038"/>
                  <a:pt x="557348" y="113924"/>
                </a:cubicBezTo>
                <a:cubicBezTo>
                  <a:pt x="548911" y="110308"/>
                  <a:pt x="539931" y="108118"/>
                  <a:pt x="531223" y="105215"/>
                </a:cubicBezTo>
                <a:cubicBezTo>
                  <a:pt x="522514" y="93604"/>
                  <a:pt x="516117" y="79827"/>
                  <a:pt x="505097" y="70381"/>
                </a:cubicBezTo>
                <a:cubicBezTo>
                  <a:pt x="495240" y="61933"/>
                  <a:pt x="482316" y="57785"/>
                  <a:pt x="470263" y="52964"/>
                </a:cubicBezTo>
                <a:cubicBezTo>
                  <a:pt x="355228" y="6949"/>
                  <a:pt x="307869" y="32104"/>
                  <a:pt x="139337" y="26838"/>
                </a:cubicBezTo>
                <a:cubicBezTo>
                  <a:pt x="127726" y="23935"/>
                  <a:pt x="116011" y="21417"/>
                  <a:pt x="104503" y="18129"/>
                </a:cubicBezTo>
                <a:cubicBezTo>
                  <a:pt x="83493" y="12126"/>
                  <a:pt x="65808" y="3186"/>
                  <a:pt x="43543" y="712"/>
                </a:cubicBezTo>
                <a:cubicBezTo>
                  <a:pt x="29117" y="-891"/>
                  <a:pt x="14514" y="712"/>
                  <a:pt x="0" y="712"/>
                </a:cubicBezTo>
              </a:path>
            </a:pathLst>
          </a:custGeom>
          <a:noFill/>
          <a:ln w="25400" cap="flat" cmpd="sng" algn="ctr">
            <a:solidFill>
              <a:srgbClr val="0D0D0D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 bwMode="auto">
          <a:xfrm>
            <a:off x="2455811" y="5312234"/>
            <a:ext cx="1010194" cy="78377"/>
          </a:xfrm>
          <a:custGeom>
            <a:avLst/>
            <a:gdLst>
              <a:gd name="connsiteX0" fmla="*/ 0 w 1010194"/>
              <a:gd name="connsiteY0" fmla="*/ 0 h 78377"/>
              <a:gd name="connsiteX1" fmla="*/ 339634 w 1010194"/>
              <a:gd name="connsiteY1" fmla="*/ 8708 h 78377"/>
              <a:gd name="connsiteX2" fmla="*/ 287383 w 1010194"/>
              <a:gd name="connsiteY2" fmla="*/ 0 h 78377"/>
              <a:gd name="connsiteX3" fmla="*/ 226423 w 1010194"/>
              <a:gd name="connsiteY3" fmla="*/ 8708 h 78377"/>
              <a:gd name="connsiteX4" fmla="*/ 261257 w 1010194"/>
              <a:gd name="connsiteY4" fmla="*/ 17417 h 78377"/>
              <a:gd name="connsiteX5" fmla="*/ 339634 w 1010194"/>
              <a:gd name="connsiteY5" fmla="*/ 26125 h 78377"/>
              <a:gd name="connsiteX6" fmla="*/ 600891 w 1010194"/>
              <a:gd name="connsiteY6" fmla="*/ 34834 h 78377"/>
              <a:gd name="connsiteX7" fmla="*/ 809897 w 1010194"/>
              <a:gd name="connsiteY7" fmla="*/ 52251 h 78377"/>
              <a:gd name="connsiteX8" fmla="*/ 1010194 w 1010194"/>
              <a:gd name="connsiteY8" fmla="*/ 78377 h 78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0194" h="78377">
                <a:moveTo>
                  <a:pt x="0" y="0"/>
                </a:moveTo>
                <a:cubicBezTo>
                  <a:pt x="17760" y="1316"/>
                  <a:pt x="268995" y="32254"/>
                  <a:pt x="339634" y="8708"/>
                </a:cubicBezTo>
                <a:cubicBezTo>
                  <a:pt x="356385" y="3124"/>
                  <a:pt x="304800" y="2903"/>
                  <a:pt x="287383" y="0"/>
                </a:cubicBezTo>
                <a:cubicBezTo>
                  <a:pt x="267063" y="2903"/>
                  <a:pt x="243502" y="-2678"/>
                  <a:pt x="226423" y="8708"/>
                </a:cubicBezTo>
                <a:cubicBezTo>
                  <a:pt x="216464" y="15347"/>
                  <a:pt x="249427" y="15597"/>
                  <a:pt x="261257" y="17417"/>
                </a:cubicBezTo>
                <a:cubicBezTo>
                  <a:pt x="287238" y="21414"/>
                  <a:pt x="313382" y="24779"/>
                  <a:pt x="339634" y="26125"/>
                </a:cubicBezTo>
                <a:cubicBezTo>
                  <a:pt x="426654" y="30588"/>
                  <a:pt x="513805" y="31931"/>
                  <a:pt x="600891" y="34834"/>
                </a:cubicBezTo>
                <a:cubicBezTo>
                  <a:pt x="687541" y="63715"/>
                  <a:pt x="600388" y="37286"/>
                  <a:pt x="809897" y="52251"/>
                </a:cubicBezTo>
                <a:cubicBezTo>
                  <a:pt x="988721" y="65024"/>
                  <a:pt x="939122" y="42839"/>
                  <a:pt x="1010194" y="78377"/>
                </a:cubicBezTo>
              </a:path>
            </a:pathLst>
          </a:custGeom>
          <a:noFill/>
          <a:ln w="25400" cap="flat" cmpd="sng" algn="ctr">
            <a:solidFill>
              <a:srgbClr val="0D0D0D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 bwMode="auto">
          <a:xfrm>
            <a:off x="513806" y="5355771"/>
            <a:ext cx="818605" cy="383178"/>
          </a:xfrm>
          <a:custGeom>
            <a:avLst/>
            <a:gdLst>
              <a:gd name="connsiteX0" fmla="*/ 818605 w 818605"/>
              <a:gd name="connsiteY0" fmla="*/ 0 h 383178"/>
              <a:gd name="connsiteX1" fmla="*/ 644434 w 818605"/>
              <a:gd name="connsiteY1" fmla="*/ 17418 h 383178"/>
              <a:gd name="connsiteX2" fmla="*/ 600891 w 818605"/>
              <a:gd name="connsiteY2" fmla="*/ 34835 h 383178"/>
              <a:gd name="connsiteX3" fmla="*/ 566057 w 818605"/>
              <a:gd name="connsiteY3" fmla="*/ 43543 h 383178"/>
              <a:gd name="connsiteX4" fmla="*/ 557348 w 818605"/>
              <a:gd name="connsiteY4" fmla="*/ 69669 h 383178"/>
              <a:gd name="connsiteX5" fmla="*/ 566057 w 818605"/>
              <a:gd name="connsiteY5" fmla="*/ 104503 h 383178"/>
              <a:gd name="connsiteX6" fmla="*/ 627017 w 818605"/>
              <a:gd name="connsiteY6" fmla="*/ 139338 h 383178"/>
              <a:gd name="connsiteX7" fmla="*/ 644434 w 818605"/>
              <a:gd name="connsiteY7" fmla="*/ 165463 h 383178"/>
              <a:gd name="connsiteX8" fmla="*/ 714103 w 818605"/>
              <a:gd name="connsiteY8" fmla="*/ 191589 h 383178"/>
              <a:gd name="connsiteX9" fmla="*/ 705394 w 818605"/>
              <a:gd name="connsiteY9" fmla="*/ 217715 h 383178"/>
              <a:gd name="connsiteX10" fmla="*/ 653143 w 818605"/>
              <a:gd name="connsiteY10" fmla="*/ 252549 h 383178"/>
              <a:gd name="connsiteX11" fmla="*/ 618308 w 818605"/>
              <a:gd name="connsiteY11" fmla="*/ 278675 h 383178"/>
              <a:gd name="connsiteX12" fmla="*/ 583474 w 818605"/>
              <a:gd name="connsiteY12" fmla="*/ 287383 h 383178"/>
              <a:gd name="connsiteX13" fmla="*/ 357051 w 818605"/>
              <a:gd name="connsiteY13" fmla="*/ 296092 h 383178"/>
              <a:gd name="connsiteX14" fmla="*/ 322217 w 818605"/>
              <a:gd name="connsiteY14" fmla="*/ 304800 h 383178"/>
              <a:gd name="connsiteX15" fmla="*/ 243840 w 818605"/>
              <a:gd name="connsiteY15" fmla="*/ 313509 h 383178"/>
              <a:gd name="connsiteX16" fmla="*/ 191588 w 818605"/>
              <a:gd name="connsiteY16" fmla="*/ 330926 h 383178"/>
              <a:gd name="connsiteX17" fmla="*/ 156754 w 818605"/>
              <a:gd name="connsiteY17" fmla="*/ 339635 h 383178"/>
              <a:gd name="connsiteX18" fmla="*/ 104503 w 818605"/>
              <a:gd name="connsiteY18" fmla="*/ 357052 h 383178"/>
              <a:gd name="connsiteX19" fmla="*/ 78377 w 818605"/>
              <a:gd name="connsiteY19" fmla="*/ 365760 h 383178"/>
              <a:gd name="connsiteX20" fmla="*/ 26125 w 818605"/>
              <a:gd name="connsiteY20" fmla="*/ 374469 h 383178"/>
              <a:gd name="connsiteX21" fmla="*/ 0 w 818605"/>
              <a:gd name="connsiteY21" fmla="*/ 383178 h 383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18605" h="383178">
                <a:moveTo>
                  <a:pt x="818605" y="0"/>
                </a:moveTo>
                <a:cubicBezTo>
                  <a:pt x="760548" y="5806"/>
                  <a:pt x="702048" y="8200"/>
                  <a:pt x="644434" y="17418"/>
                </a:cubicBezTo>
                <a:cubicBezTo>
                  <a:pt x="628998" y="19888"/>
                  <a:pt x="615721" y="29892"/>
                  <a:pt x="600891" y="34835"/>
                </a:cubicBezTo>
                <a:cubicBezTo>
                  <a:pt x="589537" y="38620"/>
                  <a:pt x="577668" y="40640"/>
                  <a:pt x="566057" y="43543"/>
                </a:cubicBezTo>
                <a:cubicBezTo>
                  <a:pt x="563154" y="52252"/>
                  <a:pt x="557348" y="60489"/>
                  <a:pt x="557348" y="69669"/>
                </a:cubicBezTo>
                <a:cubicBezTo>
                  <a:pt x="557348" y="81638"/>
                  <a:pt x="559100" y="94764"/>
                  <a:pt x="566057" y="104503"/>
                </a:cubicBezTo>
                <a:cubicBezTo>
                  <a:pt x="582533" y="127569"/>
                  <a:pt x="603377" y="131458"/>
                  <a:pt x="627017" y="139338"/>
                </a:cubicBezTo>
                <a:cubicBezTo>
                  <a:pt x="632823" y="148046"/>
                  <a:pt x="635917" y="159380"/>
                  <a:pt x="644434" y="165463"/>
                </a:cubicBezTo>
                <a:cubicBezTo>
                  <a:pt x="653544" y="171970"/>
                  <a:pt x="698372" y="186345"/>
                  <a:pt x="714103" y="191589"/>
                </a:cubicBezTo>
                <a:cubicBezTo>
                  <a:pt x="711200" y="200298"/>
                  <a:pt x="710486" y="210077"/>
                  <a:pt x="705394" y="217715"/>
                </a:cubicBezTo>
                <a:cubicBezTo>
                  <a:pt x="686756" y="245671"/>
                  <a:pt x="680532" y="243419"/>
                  <a:pt x="653143" y="252549"/>
                </a:cubicBezTo>
                <a:cubicBezTo>
                  <a:pt x="641531" y="261258"/>
                  <a:pt x="631290" y="272184"/>
                  <a:pt x="618308" y="278675"/>
                </a:cubicBezTo>
                <a:cubicBezTo>
                  <a:pt x="607603" y="284027"/>
                  <a:pt x="595416" y="286587"/>
                  <a:pt x="583474" y="287383"/>
                </a:cubicBezTo>
                <a:cubicBezTo>
                  <a:pt x="508111" y="292407"/>
                  <a:pt x="432525" y="293189"/>
                  <a:pt x="357051" y="296092"/>
                </a:cubicBezTo>
                <a:cubicBezTo>
                  <a:pt x="345440" y="298995"/>
                  <a:pt x="334046" y="302980"/>
                  <a:pt x="322217" y="304800"/>
                </a:cubicBezTo>
                <a:cubicBezTo>
                  <a:pt x="296236" y="308797"/>
                  <a:pt x="269616" y="308354"/>
                  <a:pt x="243840" y="313509"/>
                </a:cubicBezTo>
                <a:cubicBezTo>
                  <a:pt x="225837" y="317110"/>
                  <a:pt x="209173" y="325650"/>
                  <a:pt x="191588" y="330926"/>
                </a:cubicBezTo>
                <a:cubicBezTo>
                  <a:pt x="180124" y="334365"/>
                  <a:pt x="168218" y="336196"/>
                  <a:pt x="156754" y="339635"/>
                </a:cubicBezTo>
                <a:cubicBezTo>
                  <a:pt x="139169" y="344911"/>
                  <a:pt x="121920" y="351246"/>
                  <a:pt x="104503" y="357052"/>
                </a:cubicBezTo>
                <a:cubicBezTo>
                  <a:pt x="95794" y="359955"/>
                  <a:pt x="87432" y="364251"/>
                  <a:pt x="78377" y="365760"/>
                </a:cubicBezTo>
                <a:lnTo>
                  <a:pt x="26125" y="374469"/>
                </a:lnTo>
                <a:lnTo>
                  <a:pt x="0" y="383178"/>
                </a:lnTo>
              </a:path>
            </a:pathLst>
          </a:custGeom>
          <a:noFill/>
          <a:ln w="25400" cap="flat" cmpd="sng" algn="ctr">
            <a:solidFill>
              <a:srgbClr val="0D0D0D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 bwMode="auto">
          <a:xfrm>
            <a:off x="1828800" y="5390606"/>
            <a:ext cx="870857" cy="312986"/>
          </a:xfrm>
          <a:custGeom>
            <a:avLst/>
            <a:gdLst>
              <a:gd name="connsiteX0" fmla="*/ 69669 w 870857"/>
              <a:gd name="connsiteY0" fmla="*/ 0 h 312986"/>
              <a:gd name="connsiteX1" fmla="*/ 78377 w 870857"/>
              <a:gd name="connsiteY1" fmla="*/ 43543 h 312986"/>
              <a:gd name="connsiteX2" fmla="*/ 69669 w 870857"/>
              <a:gd name="connsiteY2" fmla="*/ 87085 h 312986"/>
              <a:gd name="connsiteX3" fmla="*/ 0 w 870857"/>
              <a:gd name="connsiteY3" fmla="*/ 113211 h 312986"/>
              <a:gd name="connsiteX4" fmla="*/ 165463 w 870857"/>
              <a:gd name="connsiteY4" fmla="*/ 121920 h 312986"/>
              <a:gd name="connsiteX5" fmla="*/ 191589 w 870857"/>
              <a:gd name="connsiteY5" fmla="*/ 139337 h 312986"/>
              <a:gd name="connsiteX6" fmla="*/ 287383 w 870857"/>
              <a:gd name="connsiteY6" fmla="*/ 156754 h 312986"/>
              <a:gd name="connsiteX7" fmla="*/ 278674 w 870857"/>
              <a:gd name="connsiteY7" fmla="*/ 191588 h 312986"/>
              <a:gd name="connsiteX8" fmla="*/ 252549 w 870857"/>
              <a:gd name="connsiteY8" fmla="*/ 200297 h 312986"/>
              <a:gd name="connsiteX9" fmla="*/ 165463 w 870857"/>
              <a:gd name="connsiteY9" fmla="*/ 217714 h 312986"/>
              <a:gd name="connsiteX10" fmla="*/ 139337 w 870857"/>
              <a:gd name="connsiteY10" fmla="*/ 226423 h 312986"/>
              <a:gd name="connsiteX11" fmla="*/ 583474 w 870857"/>
              <a:gd name="connsiteY11" fmla="*/ 269965 h 312986"/>
              <a:gd name="connsiteX12" fmla="*/ 801189 w 870857"/>
              <a:gd name="connsiteY12" fmla="*/ 287383 h 312986"/>
              <a:gd name="connsiteX13" fmla="*/ 844731 w 870857"/>
              <a:gd name="connsiteY13" fmla="*/ 296091 h 312986"/>
              <a:gd name="connsiteX14" fmla="*/ 870857 w 870857"/>
              <a:gd name="connsiteY14" fmla="*/ 304800 h 312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70857" h="312986">
                <a:moveTo>
                  <a:pt x="69669" y="0"/>
                </a:moveTo>
                <a:cubicBezTo>
                  <a:pt x="72572" y="14514"/>
                  <a:pt x="78377" y="28741"/>
                  <a:pt x="78377" y="43543"/>
                </a:cubicBezTo>
                <a:cubicBezTo>
                  <a:pt x="78377" y="58344"/>
                  <a:pt x="77013" y="74234"/>
                  <a:pt x="69669" y="87085"/>
                </a:cubicBezTo>
                <a:cubicBezTo>
                  <a:pt x="58094" y="107341"/>
                  <a:pt x="15812" y="110049"/>
                  <a:pt x="0" y="113211"/>
                </a:cubicBezTo>
                <a:cubicBezTo>
                  <a:pt x="55154" y="116114"/>
                  <a:pt x="110739" y="114458"/>
                  <a:pt x="165463" y="121920"/>
                </a:cubicBezTo>
                <a:cubicBezTo>
                  <a:pt x="175833" y="123334"/>
                  <a:pt x="181789" y="135662"/>
                  <a:pt x="191589" y="139337"/>
                </a:cubicBezTo>
                <a:cubicBezTo>
                  <a:pt x="201322" y="142987"/>
                  <a:pt x="281520" y="155777"/>
                  <a:pt x="287383" y="156754"/>
                </a:cubicBezTo>
                <a:cubicBezTo>
                  <a:pt x="284480" y="168365"/>
                  <a:pt x="286151" y="182242"/>
                  <a:pt x="278674" y="191588"/>
                </a:cubicBezTo>
                <a:cubicBezTo>
                  <a:pt x="272940" y="198756"/>
                  <a:pt x="261375" y="197775"/>
                  <a:pt x="252549" y="200297"/>
                </a:cubicBezTo>
                <a:cubicBezTo>
                  <a:pt x="191833" y="217644"/>
                  <a:pt x="242429" y="200610"/>
                  <a:pt x="165463" y="217714"/>
                </a:cubicBezTo>
                <a:cubicBezTo>
                  <a:pt x="156502" y="219705"/>
                  <a:pt x="148046" y="223520"/>
                  <a:pt x="139337" y="226423"/>
                </a:cubicBezTo>
                <a:cubicBezTo>
                  <a:pt x="183444" y="402839"/>
                  <a:pt x="133820" y="251979"/>
                  <a:pt x="583474" y="269965"/>
                </a:cubicBezTo>
                <a:cubicBezTo>
                  <a:pt x="656219" y="272875"/>
                  <a:pt x="801189" y="287383"/>
                  <a:pt x="801189" y="287383"/>
                </a:cubicBezTo>
                <a:cubicBezTo>
                  <a:pt x="815703" y="290286"/>
                  <a:pt x="830372" y="292501"/>
                  <a:pt x="844731" y="296091"/>
                </a:cubicBezTo>
                <a:cubicBezTo>
                  <a:pt x="853637" y="298317"/>
                  <a:pt x="870857" y="304800"/>
                  <a:pt x="870857" y="304800"/>
                </a:cubicBezTo>
              </a:path>
            </a:pathLst>
          </a:custGeom>
          <a:noFill/>
          <a:ln w="25400" cap="flat" cmpd="sng" algn="ctr">
            <a:solidFill>
              <a:srgbClr val="0D0D0D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 bwMode="auto">
          <a:xfrm rot="1487424">
            <a:off x="3091943" y="4915248"/>
            <a:ext cx="1749968" cy="672710"/>
          </a:xfrm>
          <a:custGeom>
            <a:avLst/>
            <a:gdLst>
              <a:gd name="connsiteX0" fmla="*/ 0 w 3901440"/>
              <a:gd name="connsiteY0" fmla="*/ 672710 h 672710"/>
              <a:gd name="connsiteX1" fmla="*/ 43543 w 3901440"/>
              <a:gd name="connsiteY1" fmla="*/ 664002 h 672710"/>
              <a:gd name="connsiteX2" fmla="*/ 113211 w 3901440"/>
              <a:gd name="connsiteY2" fmla="*/ 655293 h 672710"/>
              <a:gd name="connsiteX3" fmla="*/ 139337 w 3901440"/>
              <a:gd name="connsiteY3" fmla="*/ 637876 h 672710"/>
              <a:gd name="connsiteX4" fmla="*/ 200297 w 3901440"/>
              <a:gd name="connsiteY4" fmla="*/ 620459 h 672710"/>
              <a:gd name="connsiteX5" fmla="*/ 287383 w 3901440"/>
              <a:gd name="connsiteY5" fmla="*/ 603042 h 672710"/>
              <a:gd name="connsiteX6" fmla="*/ 426720 w 3901440"/>
              <a:gd name="connsiteY6" fmla="*/ 594333 h 672710"/>
              <a:gd name="connsiteX7" fmla="*/ 470263 w 3901440"/>
              <a:gd name="connsiteY7" fmla="*/ 585625 h 672710"/>
              <a:gd name="connsiteX8" fmla="*/ 592183 w 3901440"/>
              <a:gd name="connsiteY8" fmla="*/ 559499 h 672710"/>
              <a:gd name="connsiteX9" fmla="*/ 644434 w 3901440"/>
              <a:gd name="connsiteY9" fmla="*/ 542082 h 672710"/>
              <a:gd name="connsiteX10" fmla="*/ 670560 w 3901440"/>
              <a:gd name="connsiteY10" fmla="*/ 524665 h 672710"/>
              <a:gd name="connsiteX11" fmla="*/ 748937 w 3901440"/>
              <a:gd name="connsiteY11" fmla="*/ 507247 h 672710"/>
              <a:gd name="connsiteX12" fmla="*/ 844731 w 3901440"/>
              <a:gd name="connsiteY12" fmla="*/ 463705 h 672710"/>
              <a:gd name="connsiteX13" fmla="*/ 879566 w 3901440"/>
              <a:gd name="connsiteY13" fmla="*/ 454996 h 672710"/>
              <a:gd name="connsiteX14" fmla="*/ 905691 w 3901440"/>
              <a:gd name="connsiteY14" fmla="*/ 437579 h 672710"/>
              <a:gd name="connsiteX15" fmla="*/ 1045028 w 3901440"/>
              <a:gd name="connsiteY15" fmla="*/ 463705 h 672710"/>
              <a:gd name="connsiteX16" fmla="*/ 1166948 w 3901440"/>
              <a:gd name="connsiteY16" fmla="*/ 454996 h 672710"/>
              <a:gd name="connsiteX17" fmla="*/ 1227908 w 3901440"/>
              <a:gd name="connsiteY17" fmla="*/ 428870 h 672710"/>
              <a:gd name="connsiteX18" fmla="*/ 1262743 w 3901440"/>
              <a:gd name="connsiteY18" fmla="*/ 420162 h 672710"/>
              <a:gd name="connsiteX19" fmla="*/ 1314994 w 3901440"/>
              <a:gd name="connsiteY19" fmla="*/ 402745 h 672710"/>
              <a:gd name="connsiteX20" fmla="*/ 1341120 w 3901440"/>
              <a:gd name="connsiteY20" fmla="*/ 394036 h 672710"/>
              <a:gd name="connsiteX21" fmla="*/ 1375954 w 3901440"/>
              <a:gd name="connsiteY21" fmla="*/ 376619 h 672710"/>
              <a:gd name="connsiteX22" fmla="*/ 1463040 w 3901440"/>
              <a:gd name="connsiteY22" fmla="*/ 350493 h 672710"/>
              <a:gd name="connsiteX23" fmla="*/ 1489166 w 3901440"/>
              <a:gd name="connsiteY23" fmla="*/ 333076 h 672710"/>
              <a:gd name="connsiteX24" fmla="*/ 1672046 w 3901440"/>
              <a:gd name="connsiteY24" fmla="*/ 341785 h 672710"/>
              <a:gd name="connsiteX25" fmla="*/ 1724297 w 3901440"/>
              <a:gd name="connsiteY25" fmla="*/ 359202 h 672710"/>
              <a:gd name="connsiteX26" fmla="*/ 1837508 w 3901440"/>
              <a:gd name="connsiteY26" fmla="*/ 341785 h 672710"/>
              <a:gd name="connsiteX27" fmla="*/ 1854926 w 3901440"/>
              <a:gd name="connsiteY27" fmla="*/ 324367 h 672710"/>
              <a:gd name="connsiteX28" fmla="*/ 1933303 w 3901440"/>
              <a:gd name="connsiteY28" fmla="*/ 298242 h 672710"/>
              <a:gd name="connsiteX29" fmla="*/ 1959428 w 3901440"/>
              <a:gd name="connsiteY29" fmla="*/ 289533 h 672710"/>
              <a:gd name="connsiteX30" fmla="*/ 2290354 w 3901440"/>
              <a:gd name="connsiteY30" fmla="*/ 280825 h 672710"/>
              <a:gd name="connsiteX31" fmla="*/ 2351314 w 3901440"/>
              <a:gd name="connsiteY31" fmla="*/ 245990 h 672710"/>
              <a:gd name="connsiteX32" fmla="*/ 2377440 w 3901440"/>
              <a:gd name="connsiteY32" fmla="*/ 228573 h 672710"/>
              <a:gd name="connsiteX33" fmla="*/ 2429691 w 3901440"/>
              <a:gd name="connsiteY33" fmla="*/ 211156 h 672710"/>
              <a:gd name="connsiteX34" fmla="*/ 2481943 w 3901440"/>
              <a:gd name="connsiteY34" fmla="*/ 193739 h 672710"/>
              <a:gd name="connsiteX35" fmla="*/ 2595154 w 3901440"/>
              <a:gd name="connsiteY35" fmla="*/ 176322 h 672710"/>
              <a:gd name="connsiteX36" fmla="*/ 2778034 w 3901440"/>
              <a:gd name="connsiteY36" fmla="*/ 167613 h 672710"/>
              <a:gd name="connsiteX37" fmla="*/ 2821577 w 3901440"/>
              <a:gd name="connsiteY37" fmla="*/ 158905 h 672710"/>
              <a:gd name="connsiteX38" fmla="*/ 2873828 w 3901440"/>
              <a:gd name="connsiteY38" fmla="*/ 124070 h 672710"/>
              <a:gd name="connsiteX39" fmla="*/ 2978331 w 3901440"/>
              <a:gd name="connsiteY39" fmla="*/ 89236 h 672710"/>
              <a:gd name="connsiteX40" fmla="*/ 3030583 w 3901440"/>
              <a:gd name="connsiteY40" fmla="*/ 54402 h 672710"/>
              <a:gd name="connsiteX41" fmla="*/ 3056708 w 3901440"/>
              <a:gd name="connsiteY41" fmla="*/ 36985 h 672710"/>
              <a:gd name="connsiteX42" fmla="*/ 3178628 w 3901440"/>
              <a:gd name="connsiteY42" fmla="*/ 10859 h 672710"/>
              <a:gd name="connsiteX43" fmla="*/ 3213463 w 3901440"/>
              <a:gd name="connsiteY43" fmla="*/ 2150 h 672710"/>
              <a:gd name="connsiteX44" fmla="*/ 3439886 w 3901440"/>
              <a:gd name="connsiteY44" fmla="*/ 19567 h 672710"/>
              <a:gd name="connsiteX45" fmla="*/ 3692434 w 3901440"/>
              <a:gd name="connsiteY45" fmla="*/ 19567 h 672710"/>
              <a:gd name="connsiteX46" fmla="*/ 3753394 w 3901440"/>
              <a:gd name="connsiteY46" fmla="*/ 54402 h 672710"/>
              <a:gd name="connsiteX47" fmla="*/ 3779520 w 3901440"/>
              <a:gd name="connsiteY47" fmla="*/ 63110 h 672710"/>
              <a:gd name="connsiteX48" fmla="*/ 3901440 w 3901440"/>
              <a:gd name="connsiteY48" fmla="*/ 54402 h 67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901440" h="672710">
                <a:moveTo>
                  <a:pt x="0" y="672710"/>
                </a:moveTo>
                <a:cubicBezTo>
                  <a:pt x="14514" y="669807"/>
                  <a:pt x="28913" y="666253"/>
                  <a:pt x="43543" y="664002"/>
                </a:cubicBezTo>
                <a:cubicBezTo>
                  <a:pt x="66674" y="660443"/>
                  <a:pt x="90632" y="661451"/>
                  <a:pt x="113211" y="655293"/>
                </a:cubicBezTo>
                <a:cubicBezTo>
                  <a:pt x="123309" y="652539"/>
                  <a:pt x="129976" y="642557"/>
                  <a:pt x="139337" y="637876"/>
                </a:cubicBezTo>
                <a:cubicBezTo>
                  <a:pt x="150764" y="632163"/>
                  <a:pt x="190526" y="622553"/>
                  <a:pt x="200297" y="620459"/>
                </a:cubicBezTo>
                <a:cubicBezTo>
                  <a:pt x="229243" y="614256"/>
                  <a:pt x="257837" y="604889"/>
                  <a:pt x="287383" y="603042"/>
                </a:cubicBezTo>
                <a:lnTo>
                  <a:pt x="426720" y="594333"/>
                </a:lnTo>
                <a:lnTo>
                  <a:pt x="470263" y="585625"/>
                </a:lnTo>
                <a:cubicBezTo>
                  <a:pt x="518491" y="576856"/>
                  <a:pt x="542848" y="575944"/>
                  <a:pt x="592183" y="559499"/>
                </a:cubicBezTo>
                <a:lnTo>
                  <a:pt x="644434" y="542082"/>
                </a:lnTo>
                <a:cubicBezTo>
                  <a:pt x="653143" y="536276"/>
                  <a:pt x="661199" y="529346"/>
                  <a:pt x="670560" y="524665"/>
                </a:cubicBezTo>
                <a:cubicBezTo>
                  <a:pt x="692000" y="513945"/>
                  <a:pt x="728866" y="510592"/>
                  <a:pt x="748937" y="507247"/>
                </a:cubicBezTo>
                <a:cubicBezTo>
                  <a:pt x="794919" y="484256"/>
                  <a:pt x="805251" y="474985"/>
                  <a:pt x="844731" y="463705"/>
                </a:cubicBezTo>
                <a:cubicBezTo>
                  <a:pt x="856240" y="460417"/>
                  <a:pt x="867954" y="457899"/>
                  <a:pt x="879566" y="454996"/>
                </a:cubicBezTo>
                <a:cubicBezTo>
                  <a:pt x="888274" y="449190"/>
                  <a:pt x="895245" y="438232"/>
                  <a:pt x="905691" y="437579"/>
                </a:cubicBezTo>
                <a:cubicBezTo>
                  <a:pt x="1005698" y="431328"/>
                  <a:pt x="993949" y="429650"/>
                  <a:pt x="1045028" y="463705"/>
                </a:cubicBezTo>
                <a:cubicBezTo>
                  <a:pt x="1085668" y="460802"/>
                  <a:pt x="1126454" y="459496"/>
                  <a:pt x="1166948" y="454996"/>
                </a:cubicBezTo>
                <a:cubicBezTo>
                  <a:pt x="1223206" y="448745"/>
                  <a:pt x="1181969" y="448557"/>
                  <a:pt x="1227908" y="428870"/>
                </a:cubicBezTo>
                <a:cubicBezTo>
                  <a:pt x="1238909" y="424155"/>
                  <a:pt x="1251279" y="423601"/>
                  <a:pt x="1262743" y="420162"/>
                </a:cubicBezTo>
                <a:cubicBezTo>
                  <a:pt x="1280328" y="414887"/>
                  <a:pt x="1297577" y="408551"/>
                  <a:pt x="1314994" y="402745"/>
                </a:cubicBezTo>
                <a:cubicBezTo>
                  <a:pt x="1323703" y="399842"/>
                  <a:pt x="1332909" y="398141"/>
                  <a:pt x="1341120" y="394036"/>
                </a:cubicBezTo>
                <a:cubicBezTo>
                  <a:pt x="1352731" y="388230"/>
                  <a:pt x="1363799" y="381177"/>
                  <a:pt x="1375954" y="376619"/>
                </a:cubicBezTo>
                <a:cubicBezTo>
                  <a:pt x="1403770" y="366188"/>
                  <a:pt x="1437520" y="367506"/>
                  <a:pt x="1463040" y="350493"/>
                </a:cubicBezTo>
                <a:lnTo>
                  <a:pt x="1489166" y="333076"/>
                </a:lnTo>
                <a:cubicBezTo>
                  <a:pt x="1550126" y="335979"/>
                  <a:pt x="1611390" y="335045"/>
                  <a:pt x="1672046" y="341785"/>
                </a:cubicBezTo>
                <a:cubicBezTo>
                  <a:pt x="1690293" y="343812"/>
                  <a:pt x="1724297" y="359202"/>
                  <a:pt x="1724297" y="359202"/>
                </a:cubicBezTo>
                <a:cubicBezTo>
                  <a:pt x="1729488" y="358553"/>
                  <a:pt x="1821084" y="348824"/>
                  <a:pt x="1837508" y="341785"/>
                </a:cubicBezTo>
                <a:cubicBezTo>
                  <a:pt x="1845055" y="338551"/>
                  <a:pt x="1847582" y="328039"/>
                  <a:pt x="1854926" y="324367"/>
                </a:cubicBezTo>
                <a:cubicBezTo>
                  <a:pt x="1854939" y="324360"/>
                  <a:pt x="1920233" y="302599"/>
                  <a:pt x="1933303" y="298242"/>
                </a:cubicBezTo>
                <a:cubicBezTo>
                  <a:pt x="1942011" y="295339"/>
                  <a:pt x="1950252" y="289774"/>
                  <a:pt x="1959428" y="289533"/>
                </a:cubicBezTo>
                <a:lnTo>
                  <a:pt x="2290354" y="280825"/>
                </a:lnTo>
                <a:cubicBezTo>
                  <a:pt x="2353996" y="238396"/>
                  <a:pt x="2273984" y="290178"/>
                  <a:pt x="2351314" y="245990"/>
                </a:cubicBezTo>
                <a:cubicBezTo>
                  <a:pt x="2360401" y="240797"/>
                  <a:pt x="2367876" y="232824"/>
                  <a:pt x="2377440" y="228573"/>
                </a:cubicBezTo>
                <a:cubicBezTo>
                  <a:pt x="2394217" y="221117"/>
                  <a:pt x="2412274" y="216962"/>
                  <a:pt x="2429691" y="211156"/>
                </a:cubicBezTo>
                <a:lnTo>
                  <a:pt x="2481943" y="193739"/>
                </a:lnTo>
                <a:cubicBezTo>
                  <a:pt x="2525624" y="185002"/>
                  <a:pt x="2546865" y="179652"/>
                  <a:pt x="2595154" y="176322"/>
                </a:cubicBezTo>
                <a:cubicBezTo>
                  <a:pt x="2656038" y="172123"/>
                  <a:pt x="2717074" y="170516"/>
                  <a:pt x="2778034" y="167613"/>
                </a:cubicBezTo>
                <a:cubicBezTo>
                  <a:pt x="2792548" y="164710"/>
                  <a:pt x="2808102" y="165030"/>
                  <a:pt x="2821577" y="158905"/>
                </a:cubicBezTo>
                <a:cubicBezTo>
                  <a:pt x="2840634" y="150243"/>
                  <a:pt x="2853520" y="129147"/>
                  <a:pt x="2873828" y="124070"/>
                </a:cubicBezTo>
                <a:cubicBezTo>
                  <a:pt x="2956091" y="103504"/>
                  <a:pt x="2922086" y="117358"/>
                  <a:pt x="2978331" y="89236"/>
                </a:cubicBezTo>
                <a:cubicBezTo>
                  <a:pt x="3008944" y="43315"/>
                  <a:pt x="2978096" y="76896"/>
                  <a:pt x="3030583" y="54402"/>
                </a:cubicBezTo>
                <a:cubicBezTo>
                  <a:pt x="3040203" y="50279"/>
                  <a:pt x="3047144" y="41236"/>
                  <a:pt x="3056708" y="36985"/>
                </a:cubicBezTo>
                <a:cubicBezTo>
                  <a:pt x="3105267" y="15403"/>
                  <a:pt x="3123751" y="17718"/>
                  <a:pt x="3178628" y="10859"/>
                </a:cubicBezTo>
                <a:cubicBezTo>
                  <a:pt x="3190240" y="7956"/>
                  <a:pt x="3201494" y="2150"/>
                  <a:pt x="3213463" y="2150"/>
                </a:cubicBezTo>
                <a:cubicBezTo>
                  <a:pt x="3395606" y="2150"/>
                  <a:pt x="3354114" y="-9022"/>
                  <a:pt x="3439886" y="19567"/>
                </a:cubicBezTo>
                <a:cubicBezTo>
                  <a:pt x="3494020" y="17107"/>
                  <a:pt x="3618906" y="-486"/>
                  <a:pt x="3692434" y="19567"/>
                </a:cubicBezTo>
                <a:cubicBezTo>
                  <a:pt x="3726018" y="28726"/>
                  <a:pt x="3725021" y="40216"/>
                  <a:pt x="3753394" y="54402"/>
                </a:cubicBezTo>
                <a:cubicBezTo>
                  <a:pt x="3761605" y="58507"/>
                  <a:pt x="3770811" y="60207"/>
                  <a:pt x="3779520" y="63110"/>
                </a:cubicBezTo>
                <a:lnTo>
                  <a:pt x="3901440" y="54402"/>
                </a:lnTo>
              </a:path>
            </a:pathLst>
          </a:custGeom>
          <a:noFill/>
          <a:ln w="25400" cap="flat" cmpd="sng" algn="ctr">
            <a:solidFill>
              <a:srgbClr val="0D0D0D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 bwMode="auto">
          <a:xfrm rot="467444">
            <a:off x="5724584" y="4650377"/>
            <a:ext cx="205951" cy="28070"/>
          </a:xfrm>
          <a:custGeom>
            <a:avLst/>
            <a:gdLst>
              <a:gd name="connsiteX0" fmla="*/ 0 w 269966"/>
              <a:gd name="connsiteY0" fmla="*/ 8709 h 28070"/>
              <a:gd name="connsiteX1" fmla="*/ 182880 w 269966"/>
              <a:gd name="connsiteY1" fmla="*/ 17417 h 28070"/>
              <a:gd name="connsiteX2" fmla="*/ 261257 w 269966"/>
              <a:gd name="connsiteY2" fmla="*/ 17417 h 28070"/>
              <a:gd name="connsiteX3" fmla="*/ 269966 w 269966"/>
              <a:gd name="connsiteY3" fmla="*/ 0 h 2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66" h="28070">
                <a:moveTo>
                  <a:pt x="0" y="8709"/>
                </a:moveTo>
                <a:cubicBezTo>
                  <a:pt x="60960" y="11612"/>
                  <a:pt x="122045" y="12550"/>
                  <a:pt x="182880" y="17417"/>
                </a:cubicBezTo>
                <a:cubicBezTo>
                  <a:pt x="223374" y="20656"/>
                  <a:pt x="216738" y="39677"/>
                  <a:pt x="261257" y="17417"/>
                </a:cubicBezTo>
                <a:cubicBezTo>
                  <a:pt x="267063" y="14514"/>
                  <a:pt x="267063" y="5806"/>
                  <a:pt x="269966" y="0"/>
                </a:cubicBezTo>
              </a:path>
            </a:pathLst>
          </a:custGeom>
          <a:noFill/>
          <a:ln w="25400" cap="flat" cmpd="sng" algn="ctr">
            <a:solidFill>
              <a:srgbClr val="0D0D0D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463043" y="-1"/>
            <a:ext cx="1076599" cy="5267326"/>
            <a:chOff x="1463043" y="-1"/>
            <a:chExt cx="1076599" cy="1415143"/>
          </a:xfrm>
        </p:grpSpPr>
        <p:cxnSp>
          <p:nvCxnSpPr>
            <p:cNvPr id="27" name="Straight Connector 26"/>
            <p:cNvCxnSpPr/>
            <p:nvPr/>
          </p:nvCxnSpPr>
          <p:spPr>
            <a:xfrm rot="5400000" flipH="1" flipV="1">
              <a:off x="755471" y="707571"/>
              <a:ext cx="1415143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 flipH="1" flipV="1">
              <a:off x="1260569" y="707571"/>
              <a:ext cx="1415143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 flipH="1" flipV="1">
              <a:off x="1832070" y="707571"/>
              <a:ext cx="1415143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548702" y="4880544"/>
            <a:ext cx="1022499" cy="1304925"/>
            <a:chOff x="7548702" y="4880544"/>
            <a:chExt cx="1022499" cy="1304925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8702" y="5082928"/>
              <a:ext cx="704850" cy="704850"/>
            </a:xfrm>
            <a:prstGeom prst="rect">
              <a:avLst/>
            </a:prstGeom>
          </p:spPr>
        </p:pic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77" y="4880544"/>
              <a:ext cx="628650" cy="1304925"/>
            </a:xfrm>
            <a:prstGeom prst="rect">
              <a:avLst/>
            </a:prstGeom>
            <a:extLst>
              <a:ext uri="{53640926-AAD7-44d8-BBD7-CCE9431645EC}">
                <a14:shadowObscured xmlns:a14="http://schemas.microsoft.com/office/drawing/2010/main" val="1"/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3501" y="5427636"/>
              <a:ext cx="647700" cy="619125"/>
            </a:xfrm>
            <a:prstGeom prst="rect">
              <a:avLst/>
            </a:prstGeom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58066" y="5095505"/>
            <a:ext cx="600075" cy="857250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2146" y="5087691"/>
            <a:ext cx="647700" cy="619125"/>
          </a:xfrm>
          <a:prstGeom prst="rect">
            <a:avLst/>
          </a:prstGeom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66200" y="0"/>
            <a:ext cx="177800" cy="6858000"/>
          </a:xfrm>
          <a:prstGeom prst="rect">
            <a:avLst/>
          </a:prstGeom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66" y="6286500"/>
            <a:ext cx="9137668" cy="571500"/>
          </a:xfrm>
          <a:prstGeom prst="rect">
            <a:avLst/>
          </a:prstGeom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45769" y="5631170"/>
            <a:ext cx="628650" cy="638175"/>
          </a:xfrm>
          <a:prstGeom prst="rect">
            <a:avLst/>
          </a:prstGeom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73" r="-2"/>
          <a:stretch/>
        </p:blipFill>
        <p:spPr bwMode="auto">
          <a:xfrm>
            <a:off x="2699657" y="1456591"/>
            <a:ext cx="10149568" cy="4867275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4432869" y="4933996"/>
            <a:ext cx="828675" cy="1038225"/>
            <a:chOff x="4432869" y="4933996"/>
            <a:chExt cx="828675" cy="1038225"/>
          </a:xfrm>
        </p:grpSpPr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2869" y="4933996"/>
              <a:ext cx="828675" cy="1038225"/>
            </a:xfrm>
            <a:prstGeom prst="rect">
              <a:avLst/>
            </a:prstGeom>
            <a:extLst>
              <a:ext uri="{53640926-AAD7-44d8-BBD7-CCE9431645EC}">
                <a14:shadowObscured xmlns:a14="http://schemas.microsoft.com/office/drawing/2010/main" val="1"/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1499" y="5435630"/>
              <a:ext cx="466725" cy="5143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 advClick="0" advTm="1600">
        <p:push dir="u"/>
      </p:transition>
    </mc:Choice>
    <mc:Fallback xmlns="">
      <p:transition advClick="0" advTm="1600">
        <p:push dir="u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xit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6" dur="2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nodeType="afterEffect" p14:presetBounceEnd="575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500">
                                          <p:cBhvr additive="base">
                                            <p:cTn id="11" dur="8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500">
                                          <p:cBhvr additive="base">
                                            <p:cTn id="12" dur="8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1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1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1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100" fill="hold"/>
                                            <p:tgtEl>
                                              <p:spTgt spid="10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" fill="hold"/>
                                            <p:tgtEl>
                                              <p:spTgt spid="10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"/>
                                            <p:tgtEl>
                                              <p:spTgt spid="10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10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1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1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" presetID="1" presetClass="entr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1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xit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6" dur="2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1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1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1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100" fill="hold"/>
                                            <p:tgtEl>
                                              <p:spTgt spid="10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" fill="hold"/>
                                            <p:tgtEl>
                                              <p:spTgt spid="10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"/>
                                            <p:tgtEl>
                                              <p:spTgt spid="10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10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1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1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" presetID="1" presetClass="entr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1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五种规则">
  <a:themeElements>
    <a:clrScheme name="Duarte's Five Rule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8CFEE"/>
      </a:accent1>
      <a:accent2>
        <a:srgbClr val="F0AA26"/>
      </a:accent2>
      <a:accent3>
        <a:srgbClr val="5DA01F"/>
      </a:accent3>
      <a:accent4>
        <a:srgbClr val="F3EACD"/>
      </a:accent4>
      <a:accent5>
        <a:srgbClr val="4BACC6"/>
      </a:accent5>
      <a:accent6>
        <a:srgbClr val="F79646"/>
      </a:accent6>
      <a:hlink>
        <a:srgbClr val="F0AA26"/>
      </a:hlink>
      <a:folHlink>
        <a:srgbClr val="08CFE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五种规则.potx</Template>
  <TotalTime>0</TotalTime>
  <Words>154</Words>
  <Application>Microsoft Macintosh PowerPoint</Application>
  <PresentationFormat>全屏显示(4:3)</PresentationFormat>
  <Paragraphs>31</Paragraphs>
  <Slides>10</Slides>
  <Notes>10</Notes>
  <HiddenSlides>0</HiddenSlides>
  <MMClips>7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五种规则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2010-04-14T20:04:37Z</dcterms:created>
  <dcterms:modified xsi:type="dcterms:W3CDTF">2017-01-22T08:54:09Z</dcterms:modified>
</cp:coreProperties>
</file>