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6" r:id="rId2"/>
  </p:sldMasterIdLst>
  <p:notesMasterIdLst>
    <p:notesMasterId r:id="rId4"/>
  </p:notesMasterIdLst>
  <p:handoutMasterIdLst>
    <p:handoutMasterId r:id="rId5"/>
  </p:handoutMasterIdLst>
  <p:sldIdLst>
    <p:sldId id="57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7BE14F8-B896-465A-818C-87FF799CA915}">
          <p14:sldIdLst>
            <p14:sldId id="5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48">
          <p15:clr>
            <a:srgbClr val="A4A3A4"/>
          </p15:clr>
        </p15:guide>
        <p15:guide id="2" pos="37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ED8"/>
    <a:srgbClr val="A49908"/>
    <a:srgbClr val="BFB209"/>
    <a:srgbClr val="CD7665"/>
    <a:srgbClr val="CDB921"/>
    <a:srgbClr val="FFFFFF"/>
    <a:srgbClr val="EFD781"/>
    <a:srgbClr val="DACE2E"/>
    <a:srgbClr val="BFCEE2"/>
    <a:srgbClr val="ADC2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2" autoAdjust="0"/>
    <p:restoredTop sz="99846" autoAdjust="0"/>
  </p:normalViewPr>
  <p:slideViewPr>
    <p:cSldViewPr snapToGrid="0">
      <p:cViewPr varScale="1">
        <p:scale>
          <a:sx n="72" d="100"/>
          <a:sy n="72" d="100"/>
        </p:scale>
        <p:origin x="72" y="379"/>
      </p:cViewPr>
      <p:guideLst>
        <p:guide orient="horz" pos="2348"/>
        <p:guide pos="37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588EE-8908-48CE-9404-308882E01DB6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EDC9B-897C-4440-AEB2-9233827536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A2A97-54A8-44F9-8730-9787C596554C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F7720-8433-427B-9A0C-BF34AE8A66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0D91-98E1-4AA3-B95F-0CFB0E4F8C22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F33C-FED7-4A98-A82A-DB4D32E5E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83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0D91-98E1-4AA3-B95F-0CFB0E4F8C22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F33C-FED7-4A98-A82A-DB4D32E5E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22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0D91-98E1-4AA3-B95F-0CFB0E4F8C22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F33C-FED7-4A98-A82A-DB4D32E5E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266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片与标题"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024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3553428"/>
            <a:ext cx="12192000" cy="3304572"/>
          </a:xfrm>
          <a:prstGeom prst="rect">
            <a:avLst/>
          </a:prstGeom>
          <a:solidFill>
            <a:srgbClr val="F639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bg>
      <p:bgPr>
        <a:solidFill>
          <a:srgbClr val="F639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3553428"/>
            <a:ext cx="12192000" cy="3304572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bg>
      <p:bgPr>
        <a:solidFill>
          <a:srgbClr val="F639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639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639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5CE2F-1134-486D-9F20-DBB154AAD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3D3488-5ACC-4699-9243-CF050B4A8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EFF78B-EA26-4166-909E-4CB56C7E2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D22E-B36D-45A5-93DC-5B2E4B0909C7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38C3EC-1526-4EE4-878D-331286522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622F97-FE24-4871-BABB-A78A4486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3418C-5DDF-4FF9-A1C6-A8346E949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87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0D91-98E1-4AA3-B95F-0CFB0E4F8C22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F33C-FED7-4A98-A82A-DB4D32E5E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0053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747BD-EA97-43C9-A86C-59922C6F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5F74BF-1997-4D4C-BCEA-7A9DF3E27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BF6512-CB53-41A9-8D7D-D08FE13C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D22E-B36D-45A5-93DC-5B2E4B0909C7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37FE55-D7F2-4A57-9C20-A2AE78A8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B3A057-89DF-4921-ACED-B390A056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3418C-5DDF-4FF9-A1C6-A8346E949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6201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B90EF-9009-4923-BB9C-8DF7464C7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559285-BF68-4A3E-A3A7-0A25239CB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BE81CB-8334-48B9-8692-AD9A46B65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D22E-B36D-45A5-93DC-5B2E4B0909C7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1E1383-86ED-45F6-9C78-EBCF7098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B2A5EE-1C38-4746-BC67-6ECB199C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3418C-5DDF-4FF9-A1C6-A8346E949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0296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C468C6-00B6-41A0-9C24-8215146F4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E1A4F1-160D-45C9-9ED3-BCA58C103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B7ED33-C895-423B-8F6C-4F3F86AF3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92471A-FF81-4448-BD9C-EC9568A53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D22E-B36D-45A5-93DC-5B2E4B0909C7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FF29AD-23EA-48FC-9DFC-E0D6A734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3FED6E-8D50-46A1-852E-A5087038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3418C-5DDF-4FF9-A1C6-A8346E949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6793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9434B-EB17-4CF9-BB00-919D754BF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02FA8E-8692-4679-A847-4B536B63B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CF2A36-18A7-4367-A1BB-AB9127C06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6A13AC-C6E6-4EEB-ABE8-5D280AF84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45F60B-1FF0-4A94-9F7F-99A357EEA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043E7A-0640-4547-B241-3288BE042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D22E-B36D-45A5-93DC-5B2E4B0909C7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63B6CF-E240-4A45-A726-A44F9391C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7C4A2B-C92F-4B67-89CA-B1D8E7ED4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3418C-5DDF-4FF9-A1C6-A8346E949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6138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55FDF-1F57-4990-88D0-38C5C80C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289B45-E96A-4517-93DD-805D30445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D22E-B36D-45A5-93DC-5B2E4B0909C7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80614B-8422-47F4-BF3D-A21CFD306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A01D1D-A330-41B3-8415-E5CB02B26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3418C-5DDF-4FF9-A1C6-A8346E949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9276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1021B7-3743-40D4-BEE1-3CD570C5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D22E-B36D-45A5-93DC-5B2E4B0909C7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39D54B-BFC5-4F32-8A2B-6D0937D9D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88C1EB-B861-40C3-B88C-2C88C5EB1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3418C-5DDF-4FF9-A1C6-A8346E949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7422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2FDE7-247D-45A5-AD29-1DD093D0E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C4E5CD-88B2-4C3C-ADC0-88FD4C3A8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DF97AD-6651-4A73-B443-70FC47BF3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6DE5C6-AA89-4C1B-A9AC-C0F916B25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D22E-B36D-45A5-93DC-5B2E4B0909C7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17D5AB-961A-4A94-AADA-5779DF6D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12DBBA-0A04-43D9-9783-7A39F0B6B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3418C-5DDF-4FF9-A1C6-A8346E949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7962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1B2FD-635A-47EC-A696-DB2A46474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8034B0-726C-4331-AA6D-89CA0796E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002A8C-6383-4C55-AF2B-2B30A2EB6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1C1F15-E0EC-49B3-989B-B90A9404A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D22E-B36D-45A5-93DC-5B2E4B0909C7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4EE80C-1A89-4997-AD7D-FCC2098F7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0F9D18-524D-41F0-B3FD-511C4CF3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3418C-5DDF-4FF9-A1C6-A8346E949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2296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AE13A-3A14-493F-A169-39AF40C9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1720B4-F517-4696-9682-D8F7E5B09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ED6322-31D6-41FA-81E2-805039226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D22E-B36D-45A5-93DC-5B2E4B0909C7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B3C1FC-200D-40C3-ABB8-4D56F7D4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DB32E9-92B3-48FD-A099-BC7236E43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3418C-5DDF-4FF9-A1C6-A8346E949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030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65880C-C8B2-4B2E-8F3B-35D2C92B4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25596C-8580-4BD9-A2D4-9BF87E9DB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CC2F4A-6E3D-43AF-A60D-902972687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D22E-B36D-45A5-93DC-5B2E4B0909C7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C57939-DB00-4F3E-B8B3-94588346F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866FCB-1605-4395-892D-1281BBCF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3418C-5DDF-4FF9-A1C6-A8346E949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034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0D91-98E1-4AA3-B95F-0CFB0E4F8C22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F33C-FED7-4A98-A82A-DB4D32E5E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87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0D91-98E1-4AA3-B95F-0CFB0E4F8C22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F33C-FED7-4A98-A82A-DB4D32E5E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35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0D91-98E1-4AA3-B95F-0CFB0E4F8C22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F33C-FED7-4A98-A82A-DB4D32E5E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77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0D91-98E1-4AA3-B95F-0CFB0E4F8C22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F33C-FED7-4A98-A82A-DB4D32E5E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10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07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0D91-98E1-4AA3-B95F-0CFB0E4F8C22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F33C-FED7-4A98-A82A-DB4D32E5E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40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0D91-98E1-4AA3-B95F-0CFB0E4F8C22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F33C-FED7-4A98-A82A-DB4D32E5E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91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D0D91-98E1-4AA3-B95F-0CFB0E4F8C22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EF33C-FED7-4A98-A82A-DB4D32E5E6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08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653" r:id="rId13"/>
    <p:sldLayoutId id="2147483654" r:id="rId14"/>
    <p:sldLayoutId id="2147483656" r:id="rId15"/>
    <p:sldLayoutId id="2147483658" r:id="rId16"/>
    <p:sldLayoutId id="2147483659" r:id="rId17"/>
    <p:sldLayoutId id="214748366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46610B-6C04-406C-8056-377FC5580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65E68F-D126-45F4-A015-140CA8490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DC4DAB-8D56-428E-80B1-FEDE41DAD2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7D22E-B36D-45A5-93DC-5B2E4B0909C7}" type="datetimeFigureOut">
              <a:rPr lang="zh-CN" altLang="en-US" smtClean="0"/>
              <a:t>2018/4/18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91E74C-34EA-4DE3-808B-A61374B84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6D6E6E-9851-4FFB-A0C0-8BD9BCC45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3418C-5DDF-4FF9-A1C6-A8346E9493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78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>
            <a:extLst>
              <a:ext uri="{FF2B5EF4-FFF2-40B4-BE49-F238E27FC236}">
                <a16:creationId xmlns:a16="http://schemas.microsoft.com/office/drawing/2014/main" id="{95DCEF47-983A-495A-A4D8-80090B840096}"/>
              </a:ext>
            </a:extLst>
          </p:cNvPr>
          <p:cNvSpPr/>
          <p:nvPr/>
        </p:nvSpPr>
        <p:spPr>
          <a:xfrm>
            <a:off x="382772" y="77262"/>
            <a:ext cx="11550398" cy="6455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3603965-F76A-45F5-BC63-F051D2365D50}"/>
              </a:ext>
            </a:extLst>
          </p:cNvPr>
          <p:cNvSpPr txBox="1"/>
          <p:nvPr/>
        </p:nvSpPr>
        <p:spPr>
          <a:xfrm>
            <a:off x="3644574" y="2854836"/>
            <a:ext cx="5101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80</a:t>
            </a:r>
            <a:endParaRPr lang="zh-CN" altLang="en-US" sz="12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A9314A4-B3F8-43BE-B324-9A58806CE6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056" y="2719205"/>
            <a:ext cx="780290" cy="780290"/>
          </a:xfrm>
          <a:prstGeom prst="rect">
            <a:avLst/>
          </a:prstGeom>
        </p:spPr>
      </p:pic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F919EE5-2285-4DFB-83E6-30C65E714F6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637566" y="3113995"/>
            <a:ext cx="827626" cy="7209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650F1DD-5582-494E-971F-B8CACA39AF29}"/>
              </a:ext>
            </a:extLst>
          </p:cNvPr>
          <p:cNvCxnSpPr>
            <a:cxnSpLocks/>
          </p:cNvCxnSpPr>
          <p:nvPr/>
        </p:nvCxnSpPr>
        <p:spPr>
          <a:xfrm>
            <a:off x="3429831" y="3113995"/>
            <a:ext cx="701427" cy="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>
            <a:extLst>
              <a:ext uri="{FF2B5EF4-FFF2-40B4-BE49-F238E27FC236}">
                <a16:creationId xmlns:a16="http://schemas.microsoft.com/office/drawing/2014/main" id="{4856F69C-3A9A-43C2-BAFD-92746BB13F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574" y="2648710"/>
            <a:ext cx="780290" cy="780290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3F3F7161-9E44-49C4-8D3B-96F1D66A08BB}"/>
              </a:ext>
            </a:extLst>
          </p:cNvPr>
          <p:cNvSpPr/>
          <p:nvPr/>
        </p:nvSpPr>
        <p:spPr>
          <a:xfrm rot="16200000">
            <a:off x="1672361" y="2825616"/>
            <a:ext cx="6129635" cy="999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F635542-CDE9-4810-94BE-2778DF6529DA}"/>
              </a:ext>
            </a:extLst>
          </p:cNvPr>
          <p:cNvSpPr txBox="1"/>
          <p:nvPr/>
        </p:nvSpPr>
        <p:spPr>
          <a:xfrm>
            <a:off x="4237448" y="346968"/>
            <a:ext cx="1058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Web Tier</a:t>
            </a:r>
            <a:endParaRPr lang="zh-CN" altLang="en-US" sz="16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0831DB8-BA96-4245-8341-4AE8E701F8DA}"/>
              </a:ext>
            </a:extLst>
          </p:cNvPr>
          <p:cNvSpPr txBox="1"/>
          <p:nvPr/>
        </p:nvSpPr>
        <p:spPr>
          <a:xfrm>
            <a:off x="4231395" y="3593049"/>
            <a:ext cx="1058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  </a:t>
            </a:r>
            <a:r>
              <a:rPr lang="en-US" altLang="zh-CN" sz="1400" dirty="0"/>
              <a:t>Nginx</a:t>
            </a:r>
          </a:p>
          <a:p>
            <a:pPr algn="ctr"/>
            <a:r>
              <a:rPr lang="en-US" altLang="zh-CN" b="1" dirty="0"/>
              <a:t>10.1.0.7</a:t>
            </a:r>
            <a:endParaRPr lang="en-US" altLang="zh-CN" sz="14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7F11E8-6568-4619-B8D0-EF09DC94C6FE}"/>
              </a:ext>
            </a:extLst>
          </p:cNvPr>
          <p:cNvSpPr/>
          <p:nvPr/>
        </p:nvSpPr>
        <p:spPr>
          <a:xfrm>
            <a:off x="4321960" y="5923221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A-Sets</a:t>
            </a:r>
            <a:endParaRPr lang="zh-CN" altLang="en-US" sz="1600" dirty="0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9C6A53C3-97EC-46A9-AC8C-964781280F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911" y="2652252"/>
            <a:ext cx="780290" cy="780290"/>
          </a:xfrm>
          <a:prstGeom prst="rect">
            <a:avLst/>
          </a:prstGeom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1ED809F8-3976-401C-A2FF-55363D66AA32}"/>
              </a:ext>
            </a:extLst>
          </p:cNvPr>
          <p:cNvSpPr/>
          <p:nvPr/>
        </p:nvSpPr>
        <p:spPr>
          <a:xfrm rot="16200000">
            <a:off x="5067698" y="2839791"/>
            <a:ext cx="6129635" cy="999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CDE8C3C-DA15-48D1-8B5E-C9F527211A2E}"/>
              </a:ext>
            </a:extLst>
          </p:cNvPr>
          <p:cNvSpPr txBox="1"/>
          <p:nvPr/>
        </p:nvSpPr>
        <p:spPr>
          <a:xfrm>
            <a:off x="7643418" y="350510"/>
            <a:ext cx="1058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App Tier</a:t>
            </a:r>
            <a:endParaRPr lang="zh-CN" altLang="en-US" sz="16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738FA59-0D6E-4E04-AF01-889F7E804FFC}"/>
              </a:ext>
            </a:extLst>
          </p:cNvPr>
          <p:cNvSpPr txBox="1"/>
          <p:nvPr/>
        </p:nvSpPr>
        <p:spPr>
          <a:xfrm>
            <a:off x="7658631" y="3532800"/>
            <a:ext cx="1058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      App</a:t>
            </a:r>
          </a:p>
          <a:p>
            <a:r>
              <a:rPr lang="en-US" altLang="zh-CN" b="1" dirty="0"/>
              <a:t>10.1.0.6</a:t>
            </a:r>
            <a:endParaRPr lang="zh-CN" altLang="en-US" sz="1400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12DDF90-4CCA-4915-89E6-09D66D0229B5}"/>
              </a:ext>
            </a:extLst>
          </p:cNvPr>
          <p:cNvSpPr/>
          <p:nvPr/>
        </p:nvSpPr>
        <p:spPr>
          <a:xfrm>
            <a:off x="7727930" y="5926763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A-Sets</a:t>
            </a:r>
            <a:endParaRPr lang="zh-CN" altLang="en-US" sz="16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026BF2D-C725-4CD0-92B8-900594A203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76" y="2723850"/>
            <a:ext cx="780290" cy="780290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3B039EA1-6E2D-4B64-AF9D-A79D78550261}"/>
              </a:ext>
            </a:extLst>
          </p:cNvPr>
          <p:cNvSpPr txBox="1"/>
          <p:nvPr/>
        </p:nvSpPr>
        <p:spPr>
          <a:xfrm>
            <a:off x="486459" y="3533854"/>
            <a:ext cx="170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App Gateway</a:t>
            </a:r>
          </a:p>
          <a:p>
            <a:r>
              <a:rPr lang="en-US" altLang="zh-CN" b="1" dirty="0"/>
              <a:t>139.219.229.20</a:t>
            </a:r>
            <a:endParaRPr lang="zh-CN" altLang="en-US" b="1" dirty="0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E0C797B-C1D6-4E30-B4BB-ADA719B0EDFB}"/>
              </a:ext>
            </a:extLst>
          </p:cNvPr>
          <p:cNvCxnSpPr>
            <a:cxnSpLocks/>
          </p:cNvCxnSpPr>
          <p:nvPr/>
        </p:nvCxnSpPr>
        <p:spPr>
          <a:xfrm flipV="1">
            <a:off x="5272696" y="3136780"/>
            <a:ext cx="464537" cy="2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17C52E47-8F3A-40A3-AF61-1A6292F035AD}"/>
              </a:ext>
            </a:extLst>
          </p:cNvPr>
          <p:cNvSpPr txBox="1"/>
          <p:nvPr/>
        </p:nvSpPr>
        <p:spPr>
          <a:xfrm>
            <a:off x="2136330" y="2267463"/>
            <a:ext cx="1536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Load Balance    </a:t>
            </a:r>
          </a:p>
          <a:p>
            <a:pPr algn="ctr"/>
            <a:r>
              <a:rPr lang="en-US" altLang="zh-CN" b="1" dirty="0"/>
              <a:t>10.1.0.15</a:t>
            </a:r>
            <a:endParaRPr lang="zh-CN" altLang="en-US" b="1" dirty="0"/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6414BF12-E143-4867-AA20-43281D602D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096" y="818198"/>
            <a:ext cx="780290" cy="780290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2DDCCBE2-5533-4BEA-A0EF-1F26BC45C590}"/>
              </a:ext>
            </a:extLst>
          </p:cNvPr>
          <p:cNvSpPr txBox="1"/>
          <p:nvPr/>
        </p:nvSpPr>
        <p:spPr>
          <a:xfrm>
            <a:off x="9752205" y="1634219"/>
            <a:ext cx="11567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PostgreSQL</a:t>
            </a:r>
          </a:p>
          <a:p>
            <a:pPr algn="ctr"/>
            <a:r>
              <a:rPr lang="en-US" altLang="zh-CN" b="1" dirty="0"/>
              <a:t>10.1.0.9</a:t>
            </a:r>
            <a:endParaRPr lang="zh-CN" altLang="en-US" sz="1600" dirty="0"/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3384744C-3373-4EA4-868D-24B1E4FF3F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182" y="2530895"/>
            <a:ext cx="780290" cy="780290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A9129484-C02D-4E7F-9CFE-77D93837072D}"/>
              </a:ext>
            </a:extLst>
          </p:cNvPr>
          <p:cNvSpPr txBox="1"/>
          <p:nvPr/>
        </p:nvSpPr>
        <p:spPr>
          <a:xfrm>
            <a:off x="9798268" y="3305114"/>
            <a:ext cx="1323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Elastic Search</a:t>
            </a:r>
          </a:p>
          <a:p>
            <a:r>
              <a:rPr lang="zh-CN" altLang="en-US" dirty="0"/>
              <a:t> </a:t>
            </a:r>
            <a:r>
              <a:rPr lang="en-US" altLang="zh-CN" b="1" dirty="0"/>
              <a:t>10.1.0.5</a:t>
            </a:r>
            <a:endParaRPr lang="zh-CN" altLang="en-US" sz="1400" dirty="0"/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C64D92F1-81E5-4D7B-A36A-30029D1FBD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5" y="0"/>
            <a:ext cx="780290" cy="78029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7A8A3E4F-401C-4EE3-961E-437E82E481E1}"/>
              </a:ext>
            </a:extLst>
          </p:cNvPr>
          <p:cNvSpPr txBox="1"/>
          <p:nvPr/>
        </p:nvSpPr>
        <p:spPr>
          <a:xfrm>
            <a:off x="727017" y="235834"/>
            <a:ext cx="153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Product VN</a:t>
            </a:r>
            <a:endParaRPr lang="zh-CN" altLang="en-US" dirty="0"/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BE315F53-FE95-4DEE-8EDB-E33312A0E6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824" y="2642639"/>
            <a:ext cx="780290" cy="780290"/>
          </a:xfrm>
          <a:prstGeom prst="rect">
            <a:avLst/>
          </a:pr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C49994E5-BAE5-4485-A31C-6CAA80DCC585}"/>
              </a:ext>
            </a:extLst>
          </p:cNvPr>
          <p:cNvSpPr txBox="1"/>
          <p:nvPr/>
        </p:nvSpPr>
        <p:spPr>
          <a:xfrm>
            <a:off x="5502622" y="3269883"/>
            <a:ext cx="1536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Load Balance    </a:t>
            </a:r>
          </a:p>
          <a:p>
            <a:pPr algn="ctr"/>
            <a:r>
              <a:rPr lang="en-US" altLang="zh-CN" b="1" dirty="0"/>
              <a:t>10.1.0.16</a:t>
            </a:r>
            <a:endParaRPr lang="zh-CN" altLang="en-US" b="1" dirty="0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31FF2E94-B85B-40C3-8B59-F2D77D40DF39}"/>
              </a:ext>
            </a:extLst>
          </p:cNvPr>
          <p:cNvCxnSpPr>
            <a:cxnSpLocks/>
          </p:cNvCxnSpPr>
          <p:nvPr/>
        </p:nvCxnSpPr>
        <p:spPr>
          <a:xfrm>
            <a:off x="6805159" y="3123700"/>
            <a:ext cx="827626" cy="1308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6DBDDCE0-900F-4002-AFE9-429D372AA8AD}"/>
              </a:ext>
            </a:extLst>
          </p:cNvPr>
          <p:cNvSpPr txBox="1"/>
          <p:nvPr/>
        </p:nvSpPr>
        <p:spPr>
          <a:xfrm>
            <a:off x="6793414" y="2681667"/>
            <a:ext cx="78029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/>
              <a:t>55580</a:t>
            </a:r>
          </a:p>
          <a:p>
            <a:pPr algn="ctr"/>
            <a:r>
              <a:rPr lang="en-US" altLang="zh-CN" sz="1000" b="1" dirty="0"/>
              <a:t>55590</a:t>
            </a:r>
            <a:endParaRPr lang="zh-CN" altLang="en-US" sz="1000" b="1" dirty="0"/>
          </a:p>
        </p:txBody>
      </p:sp>
      <p:pic>
        <p:nvPicPr>
          <p:cNvPr id="60" name="图片 59">
            <a:extLst>
              <a:ext uri="{FF2B5EF4-FFF2-40B4-BE49-F238E27FC236}">
                <a16:creationId xmlns:a16="http://schemas.microsoft.com/office/drawing/2014/main" id="{BC273748-6528-4AFE-A4AE-324734CA4BC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458" y="4218083"/>
            <a:ext cx="780290" cy="780290"/>
          </a:xfrm>
          <a:prstGeom prst="rect">
            <a:avLst/>
          </a:prstGeom>
        </p:spPr>
      </p:pic>
      <p:sp>
        <p:nvSpPr>
          <p:cNvPr id="61" name="文本框 60">
            <a:extLst>
              <a:ext uri="{FF2B5EF4-FFF2-40B4-BE49-F238E27FC236}">
                <a16:creationId xmlns:a16="http://schemas.microsoft.com/office/drawing/2014/main" id="{1E111D10-2DD7-4A23-86D0-C94AFF528CEA}"/>
              </a:ext>
            </a:extLst>
          </p:cNvPr>
          <p:cNvSpPr txBox="1"/>
          <p:nvPr/>
        </p:nvSpPr>
        <p:spPr>
          <a:xfrm>
            <a:off x="9054119" y="4932007"/>
            <a:ext cx="25529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/>
              <a:t>Redis</a:t>
            </a:r>
            <a:r>
              <a:rPr lang="en-US" altLang="zh-CN" sz="1400" dirty="0"/>
              <a:t> Cache </a:t>
            </a:r>
          </a:p>
          <a:p>
            <a:r>
              <a:rPr lang="en-US" altLang="zh-CN" sz="1100" dirty="0"/>
              <a:t>macys-prd.redis.cache.chinacloudapi.cn</a:t>
            </a:r>
            <a:endParaRPr lang="zh-CN" altLang="en-US" sz="1000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C1367581-BFB8-4EAF-B121-103B0ED037B8}"/>
              </a:ext>
            </a:extLst>
          </p:cNvPr>
          <p:cNvCxnSpPr>
            <a:cxnSpLocks/>
          </p:cNvCxnSpPr>
          <p:nvPr/>
        </p:nvCxnSpPr>
        <p:spPr>
          <a:xfrm flipV="1">
            <a:off x="8632246" y="4785465"/>
            <a:ext cx="1309322" cy="15511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B289C8C-DF5E-476E-8A74-EEF709E9BAAC}"/>
              </a:ext>
            </a:extLst>
          </p:cNvPr>
          <p:cNvSpPr txBox="1"/>
          <p:nvPr/>
        </p:nvSpPr>
        <p:spPr>
          <a:xfrm>
            <a:off x="8994896" y="4644381"/>
            <a:ext cx="52375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6379</a:t>
            </a:r>
            <a:endParaRPr lang="zh-CN" altLang="en-US" sz="1200" b="1" dirty="0"/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21D72DFA-390B-4151-BFB4-931BA88FB084}"/>
              </a:ext>
            </a:extLst>
          </p:cNvPr>
          <p:cNvCxnSpPr>
            <a:cxnSpLocks/>
          </p:cNvCxnSpPr>
          <p:nvPr/>
        </p:nvCxnSpPr>
        <p:spPr>
          <a:xfrm>
            <a:off x="8692361" y="3057120"/>
            <a:ext cx="1156693" cy="8818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1F811884-67BC-4EF1-A3F8-D452DB8123B0}"/>
              </a:ext>
            </a:extLst>
          </p:cNvPr>
          <p:cNvSpPr txBox="1"/>
          <p:nvPr/>
        </p:nvSpPr>
        <p:spPr>
          <a:xfrm>
            <a:off x="8976813" y="2924853"/>
            <a:ext cx="52375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9300</a:t>
            </a:r>
            <a:endParaRPr lang="zh-CN" altLang="en-US" sz="1200" b="1" dirty="0"/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4E4C9443-3DA9-4DA5-A0C8-52D257EB9C66}"/>
              </a:ext>
            </a:extLst>
          </p:cNvPr>
          <p:cNvCxnSpPr>
            <a:cxnSpLocks/>
          </p:cNvCxnSpPr>
          <p:nvPr/>
        </p:nvCxnSpPr>
        <p:spPr>
          <a:xfrm>
            <a:off x="8664004" y="1125540"/>
            <a:ext cx="1156693" cy="8818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39E11E08-66EB-4FD5-9BC1-B8CCD717663A}"/>
              </a:ext>
            </a:extLst>
          </p:cNvPr>
          <p:cNvSpPr txBox="1"/>
          <p:nvPr/>
        </p:nvSpPr>
        <p:spPr>
          <a:xfrm>
            <a:off x="8969722" y="993273"/>
            <a:ext cx="52375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5432</a:t>
            </a:r>
            <a:endParaRPr lang="zh-CN" altLang="en-US" sz="1200" b="1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A8571ED-5DA9-476F-8C67-0EDBFBF4979B}"/>
              </a:ext>
            </a:extLst>
          </p:cNvPr>
          <p:cNvSpPr txBox="1"/>
          <p:nvPr/>
        </p:nvSpPr>
        <p:spPr>
          <a:xfrm>
            <a:off x="696458" y="823608"/>
            <a:ext cx="153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80" name="图片 79">
            <a:extLst>
              <a:ext uri="{FF2B5EF4-FFF2-40B4-BE49-F238E27FC236}">
                <a16:creationId xmlns:a16="http://schemas.microsoft.com/office/drawing/2014/main" id="{E86DA8BB-04B2-4344-B731-0A8E4CA5B63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5" y="685522"/>
            <a:ext cx="780290" cy="78029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2" name="文本框 81">
            <a:extLst>
              <a:ext uri="{FF2B5EF4-FFF2-40B4-BE49-F238E27FC236}">
                <a16:creationId xmlns:a16="http://schemas.microsoft.com/office/drawing/2014/main" id="{A67747D2-3000-433A-8DE6-C9CD76D24E97}"/>
              </a:ext>
            </a:extLst>
          </p:cNvPr>
          <p:cNvSpPr txBox="1"/>
          <p:nvPr/>
        </p:nvSpPr>
        <p:spPr>
          <a:xfrm>
            <a:off x="679244" y="818198"/>
            <a:ext cx="153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 Product NSG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9066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3691</TotalTime>
  <Words>48</Words>
  <Application>Microsoft Office PowerPoint</Application>
  <PresentationFormat>宽屏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等线</vt:lpstr>
      <vt:lpstr>等线 Light</vt:lpstr>
      <vt:lpstr>宋体</vt:lpstr>
      <vt:lpstr>Arial</vt:lpstr>
      <vt:lpstr>Calibri</vt:lpstr>
      <vt:lpstr>Calibri Light</vt:lpstr>
      <vt:lpstr>Consolas</vt:lpstr>
      <vt:lpstr>Office Theme</vt:lpstr>
      <vt:lpstr>自定义设计方案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SIMON</dc:creator>
  <cp:lastModifiedBy>杨 寅</cp:lastModifiedBy>
  <cp:revision>1008</cp:revision>
  <dcterms:created xsi:type="dcterms:W3CDTF">2013-12-07T15:50:00Z</dcterms:created>
  <dcterms:modified xsi:type="dcterms:W3CDTF">2018-04-19T03:26:27Z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