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4"/>
    <p:restoredTop sz="94694"/>
  </p:normalViewPr>
  <p:slideViewPr>
    <p:cSldViewPr snapToGrid="0" snapToObjects="1" showGuides="1">
      <p:cViewPr varScale="1">
        <p:scale>
          <a:sx n="121" d="100"/>
          <a:sy n="121" d="100"/>
        </p:scale>
        <p:origin x="59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DD20-749B-2547-BE2A-52C5676045D8}" type="datetimeFigureOut">
              <a:rPr kumimoji="1" lang="zh-CN" altLang="en-US" smtClean="0"/>
              <a:t>2021/9/29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5830-39B7-CF45-A095-DF2B5D09C2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DD20-749B-2547-BE2A-52C5676045D8}" type="datetimeFigureOut">
              <a:rPr kumimoji="1" lang="zh-CN" altLang="en-US" smtClean="0"/>
              <a:t>2021/9/29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5830-39B7-CF45-A095-DF2B5D09C2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DD20-749B-2547-BE2A-52C5676045D8}" type="datetimeFigureOut">
              <a:rPr kumimoji="1" lang="zh-CN" altLang="en-US" smtClean="0"/>
              <a:t>2021/9/29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5830-39B7-CF45-A095-DF2B5D09C2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DD20-749B-2547-BE2A-52C5676045D8}" type="datetimeFigureOut">
              <a:rPr kumimoji="1" lang="zh-CN" altLang="en-US" smtClean="0"/>
              <a:t>2021/9/29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5830-39B7-CF45-A095-DF2B5D09C2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DD20-749B-2547-BE2A-52C5676045D8}" type="datetimeFigureOut">
              <a:rPr kumimoji="1" lang="zh-CN" altLang="en-US" smtClean="0"/>
              <a:t>2021/9/29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5830-39B7-CF45-A095-DF2B5D09C2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DD20-749B-2547-BE2A-52C5676045D8}" type="datetimeFigureOut">
              <a:rPr kumimoji="1" lang="zh-CN" altLang="en-US" smtClean="0"/>
              <a:t>2021/9/29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5830-39B7-CF45-A095-DF2B5D09C2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DD20-749B-2547-BE2A-52C5676045D8}" type="datetimeFigureOut">
              <a:rPr kumimoji="1" lang="zh-CN" altLang="en-US" smtClean="0"/>
              <a:t>2021/9/29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5830-39B7-CF45-A095-DF2B5D09C2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DD20-749B-2547-BE2A-52C5676045D8}" type="datetimeFigureOut">
              <a:rPr kumimoji="1" lang="zh-CN" altLang="en-US" smtClean="0"/>
              <a:t>2021/9/29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5830-39B7-CF45-A095-DF2B5D09C2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DD20-749B-2547-BE2A-52C5676045D8}" type="datetimeFigureOut">
              <a:rPr kumimoji="1" lang="zh-CN" altLang="en-US" smtClean="0"/>
              <a:t>2021/9/29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5830-39B7-CF45-A095-DF2B5D09C2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DD20-749B-2547-BE2A-52C5676045D8}" type="datetimeFigureOut">
              <a:rPr kumimoji="1" lang="zh-CN" altLang="en-US" smtClean="0"/>
              <a:t>2021/9/29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5830-39B7-CF45-A095-DF2B5D09C2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DD20-749B-2547-BE2A-52C5676045D8}" type="datetimeFigureOut">
              <a:rPr kumimoji="1" lang="zh-CN" altLang="en-US" smtClean="0"/>
              <a:t>2021/9/29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5830-39B7-CF45-A095-DF2B5D09C2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2DD20-749B-2547-BE2A-52C5676045D8}" type="datetimeFigureOut">
              <a:rPr kumimoji="1" lang="zh-CN" altLang="en-US" smtClean="0"/>
              <a:t>2021/9/29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55830-39B7-CF45-A095-DF2B5D09C2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视频图像边缘检测 </a:t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电信</a:t>
            </a:r>
            <a:r>
              <a:rPr kumimoji="1" lang="en-US" altLang="zh-CN" dirty="0"/>
              <a:t>1801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zh-CN" altLang="en-US" dirty="0"/>
              <a:t>杨题鸣 付博文 旺丹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最终效果对比</a:t>
            </a:r>
          </a:p>
        </p:txBody>
      </p:sp>
      <p:pic>
        <p:nvPicPr>
          <p:cNvPr id="4" name="内容占位符 4" descr="图片包含 游戏机, 电路, 电脑&#10;&#10;描述已自动生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555480" y="1176869"/>
            <a:ext cx="2944068" cy="521200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99618" y="193961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改进前</a:t>
            </a:r>
          </a:p>
        </p:txBody>
      </p:sp>
      <p:pic>
        <p:nvPicPr>
          <p:cNvPr id="6" name="内容占位符 4" descr="图片包含 游戏机, 播放器&#10;&#10;描述已自动生成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414" r="2260"/>
          <a:stretch>
            <a:fillRect/>
          </a:stretch>
        </p:blipFill>
        <p:spPr>
          <a:xfrm rot="16200000">
            <a:off x="7375813" y="998159"/>
            <a:ext cx="2944576" cy="5568912"/>
          </a:xfrm>
        </p:spPr>
      </p:pic>
      <p:sp>
        <p:nvSpPr>
          <p:cNvPr id="9" name="文本框 8"/>
          <p:cNvSpPr txBox="1"/>
          <p:nvPr/>
        </p:nvSpPr>
        <p:spPr>
          <a:xfrm>
            <a:off x="6063645" y="19409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改进后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3699B54-2B89-1A4A-A6DD-D4037D947931}"/>
              </a:ext>
            </a:extLst>
          </p:cNvPr>
          <p:cNvSpPr txBox="1"/>
          <p:nvPr/>
        </p:nvSpPr>
        <p:spPr>
          <a:xfrm>
            <a:off x="4875153" y="2705725"/>
            <a:ext cx="244169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400" dirty="0"/>
              <a:t>   结束</a:t>
            </a:r>
            <a:endParaRPr kumimoji="1" lang="en-US" altLang="zh-CN" sz="4400" dirty="0"/>
          </a:p>
          <a:p>
            <a:r>
              <a:rPr kumimoji="1" lang="zh-CN" altLang="en-US" sz="4400" dirty="0"/>
              <a:t>欢迎指正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实验情况说明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实验目的：掌握用 </a:t>
            </a:r>
            <a:r>
              <a:rPr lang="en-GB" altLang="zh-CN" dirty="0"/>
              <a:t>DSP </a:t>
            </a:r>
            <a:r>
              <a:rPr lang="zh-CN" altLang="en-US" dirty="0"/>
              <a:t>进行视频图像边缘检测方法 </a:t>
            </a:r>
            <a:endParaRPr lang="en-US" altLang="zh-CN" dirty="0"/>
          </a:p>
          <a:p>
            <a:r>
              <a:rPr lang="zh-CN" altLang="en-US" dirty="0"/>
              <a:t>实验使用方法：</a:t>
            </a:r>
            <a:r>
              <a:rPr lang="en-GB" altLang="zh-CN" dirty="0"/>
              <a:t> Laplace</a:t>
            </a:r>
            <a:r>
              <a:rPr lang="zh-CN" altLang="en-US" dirty="0"/>
              <a:t>算子 </a:t>
            </a:r>
            <a:r>
              <a:rPr lang="en-US" altLang="zh-CN" dirty="0"/>
              <a:t>&amp;&amp;</a:t>
            </a:r>
            <a:r>
              <a:rPr lang="zh-CN" altLang="en-US" dirty="0"/>
              <a:t>扩展</a:t>
            </a:r>
            <a:r>
              <a:rPr lang="en-GB" altLang="zh-CN" dirty="0"/>
              <a:t>Laplace</a:t>
            </a:r>
            <a:r>
              <a:rPr lang="zh-CN" altLang="en-US" dirty="0"/>
              <a:t>算子  </a:t>
            </a:r>
          </a:p>
          <a:p>
            <a:r>
              <a:rPr lang="zh-CN" altLang="en-US" dirty="0"/>
              <a:t>实验基本原理：</a:t>
            </a:r>
            <a:endParaRPr lang="en-US" altLang="zh-CN" dirty="0"/>
          </a:p>
          <a:p>
            <a:pPr lvl="1"/>
            <a:r>
              <a:rPr lang="zh-CN" altLang="en-US" dirty="0"/>
              <a:t>边缘具有方向和幅度两个特征，沿边缘走向，像素的亮度值变化比较平缓</a:t>
            </a:r>
            <a:r>
              <a:rPr lang="en-US" altLang="zh-CN" dirty="0"/>
              <a:t>;</a:t>
            </a:r>
            <a:r>
              <a:rPr lang="zh-CN" altLang="en-US" dirty="0"/>
              <a:t>而垂直于边 缘走向，则像素的亮度值变化比较剧烈。边缘上像素的亮度值的一阶导数较大</a:t>
            </a:r>
            <a:r>
              <a:rPr lang="en-US" altLang="zh-CN" dirty="0"/>
              <a:t>;</a:t>
            </a:r>
            <a:r>
              <a:rPr lang="zh-CN" altLang="en-US" dirty="0"/>
              <a:t>而二阶导数 在边缘处为零，呈现零交叉。边缘检测的实质是采用某种算法来提取出图像中对象与背景间 的交界线。 </a:t>
            </a:r>
          </a:p>
          <a:p>
            <a:endParaRPr kumimoji="1"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实验基本流程</a:t>
            </a:r>
          </a:p>
        </p:txBody>
      </p:sp>
      <p:pic>
        <p:nvPicPr>
          <p:cNvPr id="5" name="内容占位符 4" descr="图示&#10;&#10;描述已自动生成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2247" y="2115225"/>
            <a:ext cx="8907506" cy="3055305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Laplacian边缘算子</a:t>
            </a:r>
            <a:br>
              <a:rPr lang="zh-CN" altLang="en-US" dirty="0"/>
            </a:b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Laplacian边缘检测算子的原理如下所示，两个卷积核形成了Laplacian算子，图像中的每个点都用这两个核进行卷积，取最大值作为输出</a:t>
            </a:r>
            <a:endParaRPr lang="en-US" altLang="zh-CN" dirty="0"/>
          </a:p>
          <a:p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3457" y="3429000"/>
            <a:ext cx="2932688" cy="197637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856" y="3429000"/>
            <a:ext cx="2932688" cy="197637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0745" y="163703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效果如下：</a:t>
            </a:r>
          </a:p>
        </p:txBody>
      </p:sp>
      <p:pic>
        <p:nvPicPr>
          <p:cNvPr id="5" name="内容占位符 4" descr="图片包含 游戏机, 电路, 电脑&#10;&#10;描述已自动生成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3515284" y="-432415"/>
            <a:ext cx="4666522" cy="8261337"/>
          </a:xfrm>
        </p:spPr>
      </p:pic>
      <p:sp>
        <p:nvSpPr>
          <p:cNvPr id="7" name="文本框 6"/>
          <p:cNvSpPr txBox="1"/>
          <p:nvPr/>
        </p:nvSpPr>
        <p:spPr>
          <a:xfrm>
            <a:off x="3020992" y="6031515"/>
            <a:ext cx="5331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Laplacian边缘检测</a:t>
            </a:r>
            <a:r>
              <a:rPr kumimoji="1" lang="zh-CN" altLang="en-US" dirty="0"/>
              <a:t>滤波效果图</a:t>
            </a:r>
            <a:r>
              <a:rPr kumimoji="1" lang="en-US" altLang="zh-CN" dirty="0"/>
              <a:t>(</a:t>
            </a:r>
            <a:r>
              <a:rPr kumimoji="1" lang="zh-CN" altLang="en-US" dirty="0"/>
              <a:t>手机拍照有摩尔纹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效果改进</a:t>
            </a:r>
          </a:p>
        </p:txBody>
      </p:sp>
      <p:sp>
        <p:nvSpPr>
          <p:cNvPr id="4" name="内容占位符 2"/>
          <p:cNvSpPr txBox="1"/>
          <p:nvPr/>
        </p:nvSpPr>
        <p:spPr>
          <a:xfrm>
            <a:off x="838200" y="2024323"/>
            <a:ext cx="10515600" cy="9754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b="1" dirty="0"/>
              <a:t>问题</a:t>
            </a:r>
            <a:r>
              <a:rPr kumimoji="1" lang="en-US" altLang="zh-CN" b="1" dirty="0"/>
              <a:t>1:</a:t>
            </a:r>
            <a:r>
              <a:rPr kumimoji="1" lang="zh-CN" altLang="en-US" dirty="0"/>
              <a:t>实际噪点太多，次要边缘太多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b="1" dirty="0"/>
              <a:t>解决办法</a:t>
            </a:r>
            <a:r>
              <a:rPr kumimoji="1" lang="en-US" altLang="zh-CN" b="1" dirty="0"/>
              <a:t>:</a:t>
            </a:r>
            <a:r>
              <a:rPr kumimoji="1" lang="zh-CN" altLang="en-US" dirty="0"/>
              <a:t>引入中值滤波</a:t>
            </a:r>
          </a:p>
        </p:txBody>
      </p:sp>
      <p:sp>
        <p:nvSpPr>
          <p:cNvPr id="5" name="内容占位符 2"/>
          <p:cNvSpPr txBox="1"/>
          <p:nvPr/>
        </p:nvSpPr>
        <p:spPr>
          <a:xfrm>
            <a:off x="838200" y="3522180"/>
            <a:ext cx="10515600" cy="9754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b="1" dirty="0"/>
              <a:t>问题</a:t>
            </a:r>
            <a:r>
              <a:rPr kumimoji="1" lang="en-US" altLang="zh-CN" b="1" dirty="0"/>
              <a:t>2:</a:t>
            </a:r>
            <a:r>
              <a:rPr kumimoji="1" lang="zh-CN" altLang="en-US" dirty="0"/>
              <a:t>由于设备不佳，以及环境阴暗一些主要轮廓体现不明显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b="1" dirty="0"/>
              <a:t>解决办法</a:t>
            </a:r>
            <a:r>
              <a:rPr kumimoji="1" lang="en-US" altLang="zh-CN" b="1" dirty="0"/>
              <a:t>:</a:t>
            </a:r>
            <a:r>
              <a:rPr kumimoji="1" lang="zh-CN" altLang="en-US" dirty="0"/>
              <a:t>直方图均衡化</a:t>
            </a:r>
            <a:endParaRPr lang="zh-CN" altLang="en-US" b="1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中值滤波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3537" y="1600901"/>
            <a:ext cx="3594904" cy="422005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基本原理：中值滤波一般选取一个含有奇数个点的滑动窗口，用窗口中各点灰度值的中值替代窗口中心点的灰度值。对于奇数个元素，中值是指按大小排序后，中间的数值；对于偶数个元素，中值是指排序后中间两个元素灰度值的平均值。</a:t>
            </a:r>
          </a:p>
          <a:p>
            <a:endParaRPr kumimoji="1" lang="zh-CN" altLang="en-US" dirty="0"/>
          </a:p>
        </p:txBody>
      </p:sp>
      <p:pic>
        <p:nvPicPr>
          <p:cNvPr id="5" name="图片 4" descr="电脑萤幕画面&#10;&#10;低可信度描述已自动生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51" y="1600901"/>
            <a:ext cx="8129286" cy="448346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361235" y="6366076"/>
            <a:ext cx="3918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中值滤波效果图</a:t>
            </a:r>
            <a:r>
              <a:rPr kumimoji="1" lang="en-US" altLang="zh-CN" dirty="0"/>
              <a:t>(</a:t>
            </a:r>
            <a:r>
              <a:rPr kumimoji="1" lang="zh-CN" altLang="en-US" dirty="0"/>
              <a:t>手机拍照有摩尔纹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542116" y="5715032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由于滤波后会把轮廓变模糊，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zh-CN" altLang="en-US" dirty="0">
                <a:solidFill>
                  <a:srgbClr val="FF0000"/>
                </a:solidFill>
              </a:rPr>
              <a:t>后续的直方图均衡化非常有必要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602B1-32CD-914E-9F34-0A16DF155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直方图均衡化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FCB42B7-34F8-724C-9776-1B6B2DFB9081}"/>
              </a:ext>
            </a:extLst>
          </p:cNvPr>
          <p:cNvSpPr txBox="1"/>
          <p:nvPr/>
        </p:nvSpPr>
        <p:spPr>
          <a:xfrm>
            <a:off x="8575635" y="2114098"/>
            <a:ext cx="34157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因为直方图均衡化处理之后，</a:t>
            </a:r>
            <a:endParaRPr lang="en-US" altLang="zh-CN" dirty="0"/>
          </a:p>
          <a:p>
            <a:r>
              <a:rPr lang="zh-CN" altLang="en-US" dirty="0"/>
              <a:t>原来比较少像素的灰度会被分配到别的灰度去，</a:t>
            </a:r>
            <a:endParaRPr lang="en-US" altLang="zh-CN" dirty="0"/>
          </a:p>
          <a:p>
            <a:r>
              <a:rPr lang="zh-CN" altLang="en-US" dirty="0"/>
              <a:t>像素相对集中， 处理后灰度范围变大，对比度变大，</a:t>
            </a:r>
            <a:endParaRPr lang="en-US" altLang="zh-CN" dirty="0"/>
          </a:p>
          <a:p>
            <a:r>
              <a:rPr lang="zh-CN" altLang="en-US" dirty="0"/>
              <a:t>清晰度变大，所以能有效增强图像。</a:t>
            </a:r>
            <a:endParaRPr kumimoji="1" lang="zh-CN" altLang="en-US" dirty="0"/>
          </a:p>
        </p:txBody>
      </p:sp>
      <p:pic>
        <p:nvPicPr>
          <p:cNvPr id="5" name="图片 4" descr="电脑萤幕画面&#10;&#10;低可信度描述已自动生成">
            <a:extLst>
              <a:ext uri="{FF2B5EF4-FFF2-40B4-BE49-F238E27FC236}">
                <a16:creationId xmlns:a16="http://schemas.microsoft.com/office/drawing/2014/main" id="{A3179334-5E7D-7A4F-8318-B091AF228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400000">
            <a:off x="2609016" y="-255937"/>
            <a:ext cx="4162020" cy="770365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DA953AB-EC06-1C40-A834-8580F2D15FD6}"/>
              </a:ext>
            </a:extLst>
          </p:cNvPr>
          <p:cNvSpPr/>
          <p:nvPr/>
        </p:nvSpPr>
        <p:spPr>
          <a:xfrm>
            <a:off x="2142883" y="5756306"/>
            <a:ext cx="4243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直方</a:t>
            </a:r>
            <a:r>
              <a:rPr kumimoji="1" lang="zh-CN" altLang="en-US"/>
              <a:t>图均衡化效果图</a:t>
            </a:r>
            <a:r>
              <a:rPr kumimoji="1" lang="en-US" altLang="zh-CN" dirty="0"/>
              <a:t>(</a:t>
            </a:r>
            <a:r>
              <a:rPr kumimoji="1" lang="zh-CN" altLang="en-US" dirty="0"/>
              <a:t>手机拍照有摩尔纹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6558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直方图均衡化</a:t>
            </a:r>
            <a:r>
              <a:rPr kumimoji="1" lang="en-US" altLang="zh-CN" dirty="0"/>
              <a:t>+</a:t>
            </a:r>
            <a:r>
              <a:rPr kumimoji="1" lang="zh-CN" altLang="en-US" dirty="0"/>
              <a:t>中值滤波</a:t>
            </a:r>
          </a:p>
        </p:txBody>
      </p:sp>
      <p:pic>
        <p:nvPicPr>
          <p:cNvPr id="5" name="内容占位符 4" descr="图片包含 游戏机, 播放器&#10;&#10;描述已自动生成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14" r="2260"/>
          <a:stretch>
            <a:fillRect/>
          </a:stretch>
        </p:blipFill>
        <p:spPr>
          <a:xfrm rot="16200000">
            <a:off x="2868823" y="-78540"/>
            <a:ext cx="3970245" cy="7508701"/>
          </a:xfrm>
        </p:spPr>
      </p:pic>
      <p:sp>
        <p:nvSpPr>
          <p:cNvPr id="9" name="文本框 8"/>
          <p:cNvSpPr txBox="1"/>
          <p:nvPr/>
        </p:nvSpPr>
        <p:spPr>
          <a:xfrm>
            <a:off x="2732210" y="5891514"/>
            <a:ext cx="5320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直方图均衡化</a:t>
            </a:r>
            <a:r>
              <a:rPr kumimoji="1" lang="en-US" altLang="zh-CN" dirty="0"/>
              <a:t>+</a:t>
            </a:r>
            <a:r>
              <a:rPr kumimoji="1" lang="zh-CN" altLang="en-US" dirty="0"/>
              <a:t>中值滤波效果图</a:t>
            </a:r>
            <a:r>
              <a:rPr kumimoji="1" lang="en-US" altLang="zh-CN" dirty="0"/>
              <a:t>(</a:t>
            </a:r>
            <a:r>
              <a:rPr kumimoji="1" lang="zh-CN" altLang="en-US" dirty="0"/>
              <a:t>手机拍照有摩尔纹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460</Words>
  <Application>Microsoft Macintosh PowerPoint</Application>
  <PresentationFormat>宽屏</PresentationFormat>
  <Paragraphs>36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视频图像边缘检测  </vt:lpstr>
      <vt:lpstr>实验情况说明</vt:lpstr>
      <vt:lpstr>实验基本流程</vt:lpstr>
      <vt:lpstr>  Laplacian边缘算子  </vt:lpstr>
      <vt:lpstr>效果如下：</vt:lpstr>
      <vt:lpstr>效果改进</vt:lpstr>
      <vt:lpstr>中值滤波</vt:lpstr>
      <vt:lpstr>直方图均衡化</vt:lpstr>
      <vt:lpstr>直方图均衡化+中值滤波</vt:lpstr>
      <vt:lpstr>最终效果对比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视频图像边缘检测  </dc:title>
  <dc:creator>zxcvv430</dc:creator>
  <cp:lastModifiedBy>zxcvv430</cp:lastModifiedBy>
  <cp:revision>60</cp:revision>
  <dcterms:created xsi:type="dcterms:W3CDTF">1900-01-01T00:00:00Z</dcterms:created>
  <dcterms:modified xsi:type="dcterms:W3CDTF">2021-09-29T13:22:04Z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85CC2205DBA7DAD3144954618F979D69</vt:lpwstr>
  </property>
  <property fmtid="{D5CDD505-2E9C-101B-9397-08002B2CF9AE}" pid="3" name="KSOProductBuildVer">
    <vt:lpwstr>2052-11.15.0</vt:lpwstr>
  </property>
</Properties>
</file>