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78" r:id="rId3"/>
    <p:sldId id="279" r:id="rId5"/>
    <p:sldId id="257" r:id="rId6"/>
    <p:sldId id="280" r:id="rId7"/>
    <p:sldId id="281" r:id="rId8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05FAB6-6A1F-4407-A6A4-2514DDCC3F2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D51804-3518-4E35-B24F-7663031B629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42085D-B37C-405E-8AB3-694AE80234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2DF6859-042C-4B80-873A-544528B0ADA9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DF6859-042C-4B80-873A-544528B0ADA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​​ 14"/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22622" y="4876090"/>
            <a:ext cx="7187529" cy="914400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048880C-BA1C-4D39-860A-C17DBC0B02A3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63712F-CEE7-4FFB-9A4A-A33C929EC4E1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20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E4C6BE-85D0-455A-A739-37465E8ADC77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</a:fld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6F7675-5A44-442E-AC19-6AC46300C342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7" name="图片占位符 2"/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带题注的内容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240ECA-BC5B-48BC-8B00-C79760753025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C4BF68-DD49-4E26-8CB9-294C03A96790}" type="datetime1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  <a:p>
            <a:pPr rtl="0"/>
            <a:r>
              <a:rPr lang="zh-CN" altLang="en-US" noProof="0"/>
              <a:t> 添加页脚 	</a:t>
            </a:r>
            <a:endParaRPr lang="zh-CN" altLang="en-US" noProof="0"/>
          </a:p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F5601C1-348E-4149-A60A-012B14EBE97F}" type="slidenum">
              <a:rPr lang="en-US" noProof="0" smtClean="0"/>
            </a:fld>
            <a:endParaRPr lang="en-US" noProof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/>
          <a:p>
            <a:pPr rtl="0"/>
            <a:fld id="{102F6117-CA1C-4A4E-B5E6-39936A93F1F1}" type="datetime1">
              <a:rPr lang="zh-CN" alt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C8517E7-5CB9-423B-B317-BD4A52C59D76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C9B3BF-1C69-46D9-9D57-0ECBC800FF78}" type="datetime1">
              <a:rPr lang="zh-CN" altLang="en-US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" name="矩形 13"/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rtlCol="0"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E4BEB19-C19E-4978-B3FD-D67D28D673B5}" type="datetime1">
              <a:rPr lang="zh-CN" altLang="en-US" noProof="0" smtClean="0"/>
            </a:fld>
            <a:endParaRPr lang="zh-CN" altLang="en-US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靠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9" name="矩形 8"/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66F912-4D02-478D-8915-F8BBEBCFD48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8" name="矩形 7"/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标题和 4 个内容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AA61D61-10C2-4109-8363-B7AB353E7D5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内容占位符 2"/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3" name="内容占位符 2"/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" name="内容占位符 2"/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矩形 8"/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" name="矩形 13"/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AE7BDCD-FD97-4271-AAA6-DC7E6B96D23A}" type="datetime1">
              <a:rPr lang="zh-CN" altLang="en-US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标标题靠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4" name="矩形 13"/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49BE323-7982-474B-912E-B49A2F3A497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9" name="矩形 8"/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3000" noProof="0"/>
              <a:t>单击此处编辑母版标题样式</a:t>
            </a:r>
            <a:endParaRPr lang="zh-CN" altLang="en-US" sz="3000" noProof="0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  <a:p>
            <a:r>
              <a:rPr lang="zh-CN" altLang="en-US" noProof="0"/>
              <a:t> 添加页脚 	</a:t>
            </a:r>
            <a:endParaRPr lang="zh-CN" altLang="en-US" noProof="0"/>
          </a:p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7A3EC39-FD70-4227-947D-37EE0874CBF5}" type="datetime1">
              <a:rPr lang="zh-CN" altLang="en-US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519B1D-BC5A-44AC-92A5-E75EFB60F6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  <a:p>
            <a:r>
              <a:rPr lang="zh-CN" altLang="en-US"/>
              <a:t> 添加页脚 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5601C1-348E-4149-A60A-012B14EBE97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2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 descr="装饰元素"/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 sz="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 descr="装饰元素"/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​​ 14" descr="装饰元素"/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DayCare System</a:t>
            </a:r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Team Glory  </a:t>
            </a:r>
            <a:endParaRPr lang="en-US" altLang="zh-CN" dirty="0"/>
          </a:p>
          <a:p>
            <a:pPr rtl="0"/>
            <a:r>
              <a:rPr lang="en-US" altLang="zh-CN" dirty="0"/>
              <a:t>Member: Longtao Ling, Tong Yang, Yangyang Zhang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 descr="组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 bwMode="black">
          <a:xfrm>
            <a:off x="808200" y="2636998"/>
            <a:ext cx="1584000" cy="158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Contributions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5491" y="2695575"/>
            <a:ext cx="8590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Longtao Ling: View Student, add students by GUI, re-registration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>
                <a:solidFill>
                  <a:schemeClr val="tx2"/>
                </a:solidFill>
              </a:rPr>
              <a:t>Yangyang Zhang: View Teacher, add teachers, assign for group 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>
                <a:solidFill>
                  <a:schemeClr val="tx2"/>
                </a:solidFill>
              </a:rPr>
              <a:t>Tong Yang: Add students by CSV, view students vaccine record, view overdue registration list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Points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1638" y="3429000"/>
            <a:ext cx="9096374" cy="2978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Java,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Swing,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sz="60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Patterns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3974" y="3518244"/>
            <a:ext cx="9322176" cy="18157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Singleton Pattern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Simple Factory Pattern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 View Controller Design Pattern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b="0" i="0" dirty="0">
                <a:effectLst/>
                <a:latin typeface="Arial" panose="020B0604020202020204" pitchFamily="34" charset="0"/>
              </a:rPr>
              <a:t>Model View Controller Design Pattern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b="0" i="0" dirty="0">
                <a:effectLst/>
                <a:latin typeface="Arial" panose="020B0604020202020204" pitchFamily="34" charset="0"/>
              </a:rPr>
              <a:t>Model View Controller Design Pattern</a:t>
            </a:r>
            <a:endParaRPr lang="en-US" altLang="zh-CN" sz="3600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4720" y="1572768"/>
            <a:ext cx="6576568" cy="2470912"/>
          </a:xfrm>
        </p:spPr>
        <p:txBody>
          <a:bodyPr/>
          <a:lstStyle/>
          <a:p>
            <a:pPr algn="ctr"/>
            <a:r>
              <a:rPr lang="en-US" altLang="zh-CN" dirty="0"/>
              <a:t>Demo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9779" y="2639499"/>
            <a:ext cx="1579001" cy="1579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Presentation</Application>
  <PresentationFormat>宽屏</PresentationFormat>
  <Paragraphs>28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Microsoft YaHei UI</vt:lpstr>
      <vt:lpstr>Wingdings 2</vt:lpstr>
      <vt:lpstr>Wingdings</vt:lpstr>
      <vt:lpstr>微软雅黑</vt:lpstr>
      <vt:lpstr>Arial Unicode MS</vt:lpstr>
      <vt:lpstr>框架</vt:lpstr>
      <vt:lpstr>Daycare System</vt:lpstr>
      <vt:lpstr>Member Contributions</vt:lpstr>
      <vt:lpstr>Design Points</vt:lpstr>
      <vt:lpstr>Design Patterns</vt:lpstr>
      <vt:lpstr>Demo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 System</dc:title>
  <dc:creator>ZHANG YANGYANG</dc:creator>
  <cp:lastModifiedBy>Lenovo</cp:lastModifiedBy>
  <cp:revision>12</cp:revision>
  <dcterms:created xsi:type="dcterms:W3CDTF">2021-04-29T18:54:00Z</dcterms:created>
  <dcterms:modified xsi:type="dcterms:W3CDTF">2021-04-29T21:44:55Z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KSOProductBuildVer">
    <vt:lpwstr>1033-11.2.0.10114</vt:lpwstr>
  </property>
</Properties>
</file>