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662b5-8d0c-437f-9324-48960196d2d0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</p14:sldIdLst>
        </p14:section>
        <p14:section name="无标题节" id="{97b6a5ae-98e6-42a0-bc0f-9a0eb826fc1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microsoft.com/office/2007/relationships/media" Target="file:///C:\Users\asus\Desktop\&#36873;&#23450;&#21306;&#22495;_www.easyrecord.net_.mp4" TargetMode="External"/><Relationship Id="rId1" Type="http://schemas.openxmlformats.org/officeDocument/2006/relationships/video" Target="file:///C:\Users\asus\Desktop\&#36873;&#23450;&#21306;&#22495;_www.easyrecord.net_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1787525"/>
            <a:ext cx="10852150" cy="2924175"/>
          </a:xfrm>
        </p:spPr>
        <p:txBody>
          <a:bodyPr/>
          <a:lstStyle/>
          <a:p>
            <a:r>
              <a:rPr lang="en-US" altLang="zh-CN" sz="7200"/>
              <a:t>Beat faces</a:t>
            </a:r>
            <a:br>
              <a:rPr lang="en-US" altLang="zh-CN" sz="7200"/>
            </a:br>
            <a:r>
              <a:rPr lang="zh-CN" altLang="en-US" sz="3600"/>
              <a:t>打脸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4001135"/>
            <a:ext cx="10852237" cy="950984"/>
          </a:xfrm>
        </p:spPr>
        <p:txBody>
          <a:bodyPr/>
          <a:lstStyle/>
          <a:p>
            <a:r>
              <a:rPr lang="en-US" altLang="zh-CN"/>
              <a:t>Play with your friends and beat his “faces”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025255" y="5261610"/>
            <a:ext cx="249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杨通瑞</a:t>
            </a:r>
            <a:endParaRPr lang="zh-CN" altLang="en-US"/>
          </a:p>
          <a:p>
            <a:r>
              <a:rPr lang="en-US" altLang="zh-CN"/>
              <a:t>518432910020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046470" y="1299210"/>
            <a:ext cx="19685" cy="8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075045" y="2287905"/>
            <a:ext cx="635" cy="8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45200" y="3259455"/>
            <a:ext cx="20320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064885" y="4231005"/>
            <a:ext cx="20320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046470" y="5262245"/>
            <a:ext cx="20320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14570" y="2228215"/>
            <a:ext cx="1152525" cy="3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69535" y="4605655"/>
            <a:ext cx="86106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02680" y="4231005"/>
            <a:ext cx="103822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34610" y="3624580"/>
            <a:ext cx="931545" cy="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02680" y="2999105"/>
            <a:ext cx="1002030" cy="2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85205" y="5219700"/>
            <a:ext cx="908685" cy="4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70250" y="21094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创意来源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7132955" y="22879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设计介绍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3832860" y="34537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线路连接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7903845" y="3822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游戏效果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3497580" y="46488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制作过程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" y="-59690"/>
            <a:ext cx="12186285" cy="6977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8875" y="25336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创意来源</a:t>
            </a:r>
            <a:endParaRPr lang="zh-CN" altLang="en-US" sz="3600"/>
          </a:p>
        </p:txBody>
      </p:sp>
      <p:sp>
        <p:nvSpPr>
          <p:cNvPr id="7" name="矩形标注 6"/>
          <p:cNvSpPr/>
          <p:nvPr/>
        </p:nvSpPr>
        <p:spPr>
          <a:xfrm>
            <a:off x="10226675" y="588010"/>
            <a:ext cx="1962150" cy="49149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我们一起玩吧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8503920" y="1183640"/>
            <a:ext cx="1003935" cy="402590"/>
          </a:xfrm>
          <a:prstGeom prst="wedgeRectCallout">
            <a:avLst>
              <a:gd name="adj1" fmla="val 29375"/>
              <a:gd name="adj2" fmla="val 607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好呀！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327390" y="2018030"/>
            <a:ext cx="3861435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10226675" y="2367280"/>
            <a:ext cx="1882140" cy="50165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我们一起玩吧</a:t>
            </a:r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8503920" y="3128010"/>
            <a:ext cx="1363980" cy="492760"/>
          </a:xfrm>
          <a:prstGeom prst="wedgeRectCallout">
            <a:avLst>
              <a:gd name="adj1" fmla="val 25232"/>
              <a:gd name="adj2" fmla="val 704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我很忙诶</a:t>
            </a:r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10226675" y="3847465"/>
            <a:ext cx="1781810" cy="471805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那我自己玩吧！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9715" y="1586230"/>
            <a:ext cx="649160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195"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这款小游戏简单休闲益智的小游戏，机制简单。</a:t>
            </a:r>
            <a:endParaRPr lang="zh-CN" altLang="en-US"/>
          </a:p>
          <a:p>
            <a:pPr marL="36195" fontAlgn="auto">
              <a:lnSpc>
                <a:spcPct val="150000"/>
              </a:lnSpc>
            </a:pPr>
            <a:r>
              <a:rPr lang="zh-CN" altLang="en-US"/>
              <a:t>       创意的来源是来自于日常生活，我们无聊时可以通过这款解闷。我们有压力时，可以靠它解压！如果你身边有小伙伴，可以一起玩，提高兴趣，相互较量！如果你身边没有小伙伴或者</a:t>
            </a:r>
            <a:r>
              <a:rPr lang="en-US" altLang="zh-CN"/>
              <a:t>TA</a:t>
            </a:r>
            <a:r>
              <a:rPr lang="zh-CN" altLang="en-US"/>
              <a:t>不和你玩，你也可以自己玩！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8175" y="1079500"/>
            <a:ext cx="4533900" cy="4785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390" y="1972310"/>
            <a:ext cx="631761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游戏由不断从屏幕左端飞出的小黄脸（</a:t>
            </a:r>
            <a:r>
              <a:rPr lang="en-US" altLang="zh-CN"/>
              <a:t>beat it violently)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可随鼠标移动的小炮台和发射出的五彩斑斓的动感光波球组成。双人的情况下，一人可通过红蓝两个按钮控制</a:t>
            </a:r>
            <a:r>
              <a:rPr lang="en-US" altLang="zh-CN"/>
              <a:t>TA</a:t>
            </a:r>
            <a:r>
              <a:rPr lang="zh-CN" altLang="en-US"/>
              <a:t>的小黄脸的行进速度，另一人可通过发射动感光波球来 </a:t>
            </a:r>
            <a:r>
              <a:rPr lang="en-US" altLang="zh-CN"/>
              <a:t>beat faces</a:t>
            </a:r>
            <a:r>
              <a:rPr lang="zh-CN" altLang="en-US"/>
              <a:t>。无人控制的小黄脸自己会飞得越来越快。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右上方是剩余光波球速和你的得分。想不想和你的小伙伴试试？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制作过程</a:t>
            </a:r>
            <a:endParaRPr lang="zh-CN" altLang="en-US" sz="36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00" y="-5080"/>
            <a:ext cx="4064000" cy="6828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859280"/>
            <a:ext cx="53041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设计编辑</a:t>
            </a:r>
            <a:r>
              <a:rPr lang="en-US" altLang="zh-CN" sz="2400"/>
              <a:t>processing</a:t>
            </a:r>
            <a:r>
              <a:rPr lang="zh-CN" altLang="en-US" sz="2400"/>
              <a:t>与</a:t>
            </a:r>
            <a:r>
              <a:rPr lang="en-US" altLang="zh-CN" sz="2400"/>
              <a:t>arduino</a:t>
            </a:r>
            <a:r>
              <a:rPr lang="zh-CN" altLang="en-US" sz="2400"/>
              <a:t>的代码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设计游戏细节与互动方式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设计游戏形象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确定具体数值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设计</a:t>
            </a:r>
            <a:r>
              <a:rPr lang="en-US" altLang="zh-CN" sz="2400"/>
              <a:t>processing</a:t>
            </a:r>
            <a:r>
              <a:rPr lang="zh-CN" altLang="en-US" sz="2400"/>
              <a:t>与</a:t>
            </a:r>
            <a:r>
              <a:rPr lang="en-US" altLang="zh-CN" sz="2400"/>
              <a:t>arduino</a:t>
            </a:r>
            <a:r>
              <a:rPr lang="zh-CN" altLang="en-US" sz="2400"/>
              <a:t>之间的信息反馈方式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设计线路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完成线路组装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3600"/>
              <a:t>线路连接</a:t>
            </a:r>
            <a:endParaRPr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296035"/>
            <a:ext cx="7521575" cy="5228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600"/>
              <a:t>游戏效果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212590" y="5634990"/>
            <a:ext cx="4285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400"/>
              <a:t>游戏效果如视频所示</a:t>
            </a:r>
            <a:endParaRPr lang="zh-CN" altLang="en-US" sz="2400"/>
          </a:p>
          <a:p>
            <a:pPr algn="ctr" fontAlgn="auto">
              <a:lnSpc>
                <a:spcPct val="150000"/>
              </a:lnSpc>
            </a:pP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6" name="选定区域_www.easyrecord.net_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614796" y="1296000"/>
            <a:ext cx="8962409" cy="5041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r>
              <a:t>脸在飞，炮在追</a:t>
            </a:r>
          </a:p>
          <a:p>
            <a:endParaRPr lang="en-US" altLang="zh-CN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785" y="-106680"/>
            <a:ext cx="6681470" cy="6984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0" y="2966085"/>
            <a:ext cx="6771640" cy="647700"/>
          </a:xfrm>
        </p:spPr>
        <p:txBody>
          <a:bodyPr/>
          <a:p>
            <a:pPr algn="ctr"/>
            <a:r>
              <a:rPr lang="en-US" altLang="zh-CN" sz="8000"/>
              <a:t>thank you</a:t>
            </a:r>
            <a:endParaRPr lang="en-US" altLang="zh-CN" sz="8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Beat faces 打脸</vt:lpstr>
      <vt:lpstr>PowerPoint 演示文稿</vt:lpstr>
      <vt:lpstr>PowerPoint 演示文稿</vt:lpstr>
      <vt:lpstr>设计介绍</vt:lpstr>
      <vt:lpstr>制作过程</vt:lpstr>
      <vt:lpstr>线路连接</vt:lpstr>
      <vt:lpstr>游戏效果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镰鼬</cp:lastModifiedBy>
  <cp:revision>3</cp:revision>
  <dcterms:created xsi:type="dcterms:W3CDTF">2019-07-04T15:47:00Z</dcterms:created>
  <dcterms:modified xsi:type="dcterms:W3CDTF">2019-07-04T18:45:03Z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