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25"/>
  </p:notesMasterIdLst>
  <p:handoutMasterIdLst>
    <p:handoutMasterId r:id="rId26"/>
  </p:handoutMasterIdLst>
  <p:sldIdLst>
    <p:sldId id="259" r:id="rId5"/>
    <p:sldId id="289" r:id="rId6"/>
    <p:sldId id="288" r:id="rId7"/>
    <p:sldId id="270" r:id="rId8"/>
    <p:sldId id="271" r:id="rId9"/>
    <p:sldId id="272" r:id="rId10"/>
    <p:sldId id="274" r:id="rId11"/>
    <p:sldId id="273" r:id="rId12"/>
    <p:sldId id="283" r:id="rId13"/>
    <p:sldId id="275" r:id="rId14"/>
    <p:sldId id="280" r:id="rId15"/>
    <p:sldId id="281" r:id="rId16"/>
    <p:sldId id="282" r:id="rId17"/>
    <p:sldId id="284" r:id="rId18"/>
    <p:sldId id="285" r:id="rId19"/>
    <p:sldId id="286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045EE7D-976F-4649-B89F-A1A912C20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2FB11-B0FE-48D5-BCC9-F6C40E5703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894C2-4210-4F4D-BD41-483D580B8324}" type="datetime1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CBABC-2B6E-42A9-99AF-9BA783CC08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7B7DA-2297-4AA8-B7DE-CD9031CC3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8FE1-3A0D-4E39-80A2-1982E512DBA0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2458-71C0-4FFC-9221-1D902495AA67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3567-F0D4-4ED4-848E-D876CD99FC1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054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93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940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36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54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659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899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144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45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999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9511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19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35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4523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20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33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59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70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7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2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74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3567-F0D4-4ED4-848E-D876CD99FC11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52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408F9A-E942-4AAE-8289-B362A715B50E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자유형(F)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9E0E8-0019-4612-8FC4-3CDD3FA59CC8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18DA2A-CF83-4F72-BB54-45BD7646A040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자유형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4" name="텍스트 상자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9ED74-E864-4628-B6AA-7945B31B42F5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5D3029-7489-43CB-945E-BF3784F010A1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텍스트 상자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8" name="텍스트 상자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ko-KR" altLang="en-US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4A9D2-0783-498E-AE74-00BA5C841699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207D1-893E-4D40-9CCD-EB70E1126A93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7F716-EDD4-4DD2-B8B0-B9967CBF0B80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968F4B-9CD7-40CE-A8AD-004EB5920103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CE78C-F6C8-4427-97F2-C272625E3197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D0490-0F1E-46F4-AC5E-E212738E021B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A5EA8-6177-4F88-9BD6-B98BE60EDACE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06304-200F-4418-A2FA-1327500E62DE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BCB17B-6712-43E7-BA34-03AFD49843A7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CBCA2-8984-4558-9693-F4E6BC5F78CE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B95639-D39D-4560-864B-2EC6656C0389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자유형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자유형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자유형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자유형(F)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자유형(F)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자유형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자유형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자유형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자유형(F)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자유형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자유형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자유형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자유형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그룹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자유형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자유형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자유형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자유형(F)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자유형(F)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자유형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자유형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자유형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자유형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자유형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자유형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자유형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직사각형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BCFCE8-AC89-4DA1-A199-E57897958D48}" type="datetime1">
              <a:rPr lang="ko-KR" altLang="en-US" noProof="0" smtClean="0"/>
              <a:t>2024-04-10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tor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usy-amaranthus-169.notion.site/f8e4c3e15ec24f1ea2a11423f76e2977?v=61d375927fed41648b5d108241307697&amp;pvs=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8127D5C-D460-F4C4-30F8-9E21ABDE8632}"/>
              </a:ext>
            </a:extLst>
          </p:cNvPr>
          <p:cNvSpPr txBox="1">
            <a:spLocks/>
          </p:cNvSpPr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7200" dirty="0"/>
              <a:t>맴맴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DEE04A8-B55D-DE64-E56C-31AD4E67518F}"/>
              </a:ext>
            </a:extLst>
          </p:cNvPr>
          <p:cNvSpPr txBox="1">
            <a:spLocks/>
          </p:cNvSpPr>
          <p:nvPr/>
        </p:nvSpPr>
        <p:spPr>
          <a:xfrm>
            <a:off x="2589212" y="4595219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ko-KR" altLang="en-US" sz="3600" dirty="0"/>
              <a:t>김승희</a:t>
            </a:r>
            <a:r>
              <a:rPr lang="en-US" altLang="ko-KR" sz="3600" dirty="0"/>
              <a:t>, </a:t>
            </a:r>
            <a:r>
              <a:rPr lang="ko-KR" altLang="en-US" sz="3600" dirty="0"/>
              <a:t>양정연</a:t>
            </a:r>
            <a:endParaRPr lang="en-US" altLang="ko-KR" sz="3600" dirty="0"/>
          </a:p>
          <a:p>
            <a:pPr algn="r"/>
            <a:r>
              <a:rPr lang="ko-KR" altLang="en-US" sz="3600" dirty="0"/>
              <a:t>프로젝트 방향성</a:t>
            </a:r>
            <a:r>
              <a:rPr lang="en-US" altLang="ko-KR" sz="3600" dirty="0"/>
              <a:t>(2024-04-11)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3B9B0-B9AA-2703-DDDD-1B1CED40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619250"/>
            <a:ext cx="10001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8B700-99F1-ED8A-569E-704DD79B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14487"/>
            <a:ext cx="9829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B6F14-0574-4CD8-772A-818C57E9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14487"/>
            <a:ext cx="9829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248BC-437F-2227-5DA4-CC6FEA8B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614487"/>
            <a:ext cx="10010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9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F5FCD-AF22-7B3A-A2AB-61A0FA742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4487"/>
            <a:ext cx="9944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98253-9918-51B4-FA88-86CEB599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4487"/>
            <a:ext cx="9944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테이블 명세서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52A56-1500-7AE3-EE55-E86B3878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4487"/>
            <a:ext cx="99441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역할 분담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C9FD7-BBF0-7B2E-94C6-637A5A5B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1325942"/>
            <a:ext cx="9261566" cy="52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회의 및 공유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344DE6-9309-5634-9CCA-3E5B4809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05001"/>
            <a:ext cx="401955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69285-4FA3-E5F0-920D-C07D513614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34" r="20762" b="15211"/>
          <a:stretch/>
        </p:blipFill>
        <p:spPr>
          <a:xfrm>
            <a:off x="6868039" y="1905002"/>
            <a:ext cx="401955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앞으로의 개발목표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7BFD9-EBC0-7210-5C5B-4E6FA2F50CE6}"/>
              </a:ext>
            </a:extLst>
          </p:cNvPr>
          <p:cNvSpPr txBox="1"/>
          <p:nvPr/>
        </p:nvSpPr>
        <p:spPr>
          <a:xfrm>
            <a:off x="2592925" y="1463040"/>
            <a:ext cx="8168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 서비스를 사용하는 사용자가 효율적으로</a:t>
            </a:r>
            <a:endParaRPr lang="en-US" altLang="ko-KR" sz="3200" dirty="0"/>
          </a:p>
          <a:p>
            <a:r>
              <a:rPr lang="ko-KR" altLang="en-US" sz="3200" dirty="0"/>
              <a:t>고객관리를 할 수 있도록 하는 서비스를</a:t>
            </a:r>
            <a:endParaRPr lang="en-US" altLang="ko-KR" sz="3200" dirty="0"/>
          </a:p>
          <a:p>
            <a:r>
              <a:rPr lang="ko-KR" altLang="en-US" sz="3200" dirty="0"/>
              <a:t>목표로 만들겠습니다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24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Service Concept</a:t>
            </a:r>
            <a:endParaRPr lang="ko-KR" altLang="en-US" dirty="0"/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44CF8CE7-614F-9AE3-50A6-7E271E75D91F}"/>
              </a:ext>
            </a:extLst>
          </p:cNvPr>
          <p:cNvSpPr/>
          <p:nvPr/>
        </p:nvSpPr>
        <p:spPr>
          <a:xfrm rot="8100000">
            <a:off x="2508463" y="2454324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AAB1-9EAD-A11D-476C-4A6B322AA8E1}"/>
              </a:ext>
            </a:extLst>
          </p:cNvPr>
          <p:cNvSpPr txBox="1"/>
          <p:nvPr/>
        </p:nvSpPr>
        <p:spPr>
          <a:xfrm>
            <a:off x="2778960" y="303671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간편한</a:t>
            </a:r>
            <a:endParaRPr lang="en-US" altLang="ko-KR" dirty="0"/>
          </a:p>
          <a:p>
            <a:r>
              <a:rPr lang="ko-KR" altLang="en-US" dirty="0"/>
              <a:t>스케줄링</a:t>
            </a:r>
          </a:p>
        </p:txBody>
      </p:sp>
      <p:sp>
        <p:nvSpPr>
          <p:cNvPr id="6" name="눈물 방울 5">
            <a:extLst>
              <a:ext uri="{FF2B5EF4-FFF2-40B4-BE49-F238E27FC236}">
                <a16:creationId xmlns:a16="http://schemas.microsoft.com/office/drawing/2014/main" id="{EFE7B0F9-1ECF-5559-5510-E29F54AC1266}"/>
              </a:ext>
            </a:extLst>
          </p:cNvPr>
          <p:cNvSpPr/>
          <p:nvPr/>
        </p:nvSpPr>
        <p:spPr>
          <a:xfrm rot="8100000">
            <a:off x="5496350" y="2434812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125E4-0526-2C97-3A86-C71CDA39ED32}"/>
              </a:ext>
            </a:extLst>
          </p:cNvPr>
          <p:cNvSpPr txBox="1"/>
          <p:nvPr/>
        </p:nvSpPr>
        <p:spPr>
          <a:xfrm>
            <a:off x="5784852" y="30176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개인화된</a:t>
            </a:r>
            <a:endParaRPr lang="en-US" altLang="ko-KR" dirty="0"/>
          </a:p>
          <a:p>
            <a:r>
              <a:rPr lang="ko-KR" altLang="en-US" dirty="0"/>
              <a:t>  서비스</a:t>
            </a:r>
          </a:p>
        </p:txBody>
      </p:sp>
      <p:sp>
        <p:nvSpPr>
          <p:cNvPr id="11" name="눈물 방울 10">
            <a:extLst>
              <a:ext uri="{FF2B5EF4-FFF2-40B4-BE49-F238E27FC236}">
                <a16:creationId xmlns:a16="http://schemas.microsoft.com/office/drawing/2014/main" id="{5F0E2E27-A53B-7F1C-6995-38246DC9C69E}"/>
              </a:ext>
            </a:extLst>
          </p:cNvPr>
          <p:cNvSpPr/>
          <p:nvPr/>
        </p:nvSpPr>
        <p:spPr>
          <a:xfrm rot="8100000">
            <a:off x="8519541" y="2534488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2462F-7370-7C4C-454C-E7FEC900E287}"/>
              </a:ext>
            </a:extLst>
          </p:cNvPr>
          <p:cNvSpPr txBox="1"/>
          <p:nvPr/>
        </p:nvSpPr>
        <p:spPr>
          <a:xfrm>
            <a:off x="8739826" y="30347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외국인을</a:t>
            </a:r>
            <a:endParaRPr lang="en-US" altLang="ko-KR" dirty="0"/>
          </a:p>
          <a:p>
            <a:r>
              <a:rPr lang="ko-KR" altLang="en-US" dirty="0"/>
              <a:t>위한기능</a:t>
            </a:r>
          </a:p>
        </p:txBody>
      </p:sp>
    </p:spTree>
    <p:extLst>
      <p:ext uri="{BB962C8B-B14F-4D97-AF65-F5344CB8AC3E}">
        <p14:creationId xmlns:p14="http://schemas.microsoft.com/office/powerpoint/2010/main" val="16366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AD9CC3C-02EF-5E71-4ED9-0388B346E313}"/>
              </a:ext>
            </a:extLst>
          </p:cNvPr>
          <p:cNvSpPr txBox="1">
            <a:spLocks/>
          </p:cNvSpPr>
          <p:nvPr/>
        </p:nvSpPr>
        <p:spPr>
          <a:xfrm>
            <a:off x="2589213" y="2514600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D109CF8F-81AD-261E-7896-351CE4515488}"/>
              </a:ext>
            </a:extLst>
          </p:cNvPr>
          <p:cNvSpPr txBox="1"/>
          <p:nvPr/>
        </p:nvSpPr>
        <p:spPr>
          <a:xfrm>
            <a:off x="8064137" y="600063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Git-hub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8B19B-A000-8688-C0D3-F2D0E7830976}"/>
              </a:ext>
            </a:extLst>
          </p:cNvPr>
          <p:cNvSpPr txBox="1"/>
          <p:nvPr/>
        </p:nvSpPr>
        <p:spPr>
          <a:xfrm>
            <a:off x="9814560" y="599126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Notion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3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Design Concept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1FA7D-A06F-1577-9824-D742408792BC}"/>
              </a:ext>
            </a:extLst>
          </p:cNvPr>
          <p:cNvSpPr/>
          <p:nvPr/>
        </p:nvSpPr>
        <p:spPr>
          <a:xfrm>
            <a:off x="2899951" y="2059582"/>
            <a:ext cx="6548843" cy="74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B50B62-6F30-4EA7-349A-6B23CF09EC97}"/>
              </a:ext>
            </a:extLst>
          </p:cNvPr>
          <p:cNvSpPr/>
          <p:nvPr/>
        </p:nvSpPr>
        <p:spPr>
          <a:xfrm>
            <a:off x="2899954" y="2919540"/>
            <a:ext cx="6548843" cy="74893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EB35B1-04D3-6D53-1E5B-04935DAEAFAA}"/>
              </a:ext>
            </a:extLst>
          </p:cNvPr>
          <p:cNvSpPr/>
          <p:nvPr/>
        </p:nvSpPr>
        <p:spPr>
          <a:xfrm>
            <a:off x="2899954" y="3823061"/>
            <a:ext cx="6548843" cy="7489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0186AC-1727-770A-7BF1-605699C1DDB5}"/>
              </a:ext>
            </a:extLst>
          </p:cNvPr>
          <p:cNvSpPr/>
          <p:nvPr/>
        </p:nvSpPr>
        <p:spPr>
          <a:xfrm>
            <a:off x="2908659" y="4735290"/>
            <a:ext cx="6548843" cy="7489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Modules / </a:t>
            </a:r>
            <a:r>
              <a:rPr lang="ko-KR" altLang="en-US" dirty="0"/>
              <a:t>개발도구</a:t>
            </a:r>
          </a:p>
        </p:txBody>
      </p:sp>
      <p:sp>
        <p:nvSpPr>
          <p:cNvPr id="4" name="눈물 방울 3">
            <a:extLst>
              <a:ext uri="{FF2B5EF4-FFF2-40B4-BE49-F238E27FC236}">
                <a16:creationId xmlns:a16="http://schemas.microsoft.com/office/drawing/2014/main" id="{49A432A9-3334-31ED-C655-F34779BC0AA5}"/>
              </a:ext>
            </a:extLst>
          </p:cNvPr>
          <p:cNvSpPr/>
          <p:nvPr/>
        </p:nvSpPr>
        <p:spPr>
          <a:xfrm rot="8100000">
            <a:off x="1724692" y="2454325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눈물 방울 4">
            <a:extLst>
              <a:ext uri="{FF2B5EF4-FFF2-40B4-BE49-F238E27FC236}">
                <a16:creationId xmlns:a16="http://schemas.microsoft.com/office/drawing/2014/main" id="{5654740D-8F81-3087-AB7B-3CEE0E0F5089}"/>
              </a:ext>
            </a:extLst>
          </p:cNvPr>
          <p:cNvSpPr/>
          <p:nvPr/>
        </p:nvSpPr>
        <p:spPr>
          <a:xfrm rot="8100000">
            <a:off x="4149315" y="2426025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눈물 방울 5">
            <a:extLst>
              <a:ext uri="{FF2B5EF4-FFF2-40B4-BE49-F238E27FC236}">
                <a16:creationId xmlns:a16="http://schemas.microsoft.com/office/drawing/2014/main" id="{7E2A36B2-BD09-E835-E163-3EE372E22BF5}"/>
              </a:ext>
            </a:extLst>
          </p:cNvPr>
          <p:cNvSpPr/>
          <p:nvPr/>
        </p:nvSpPr>
        <p:spPr>
          <a:xfrm rot="8100000">
            <a:off x="6356395" y="2454324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E8DD5-0097-E8CF-F1EE-5751C58565C0}"/>
              </a:ext>
            </a:extLst>
          </p:cNvPr>
          <p:cNvSpPr txBox="1"/>
          <p:nvPr/>
        </p:nvSpPr>
        <p:spPr>
          <a:xfrm>
            <a:off x="1873818" y="311766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</a:t>
            </a:r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41C01-0B25-7533-87D7-8A621DCB55B3}"/>
              </a:ext>
            </a:extLst>
          </p:cNvPr>
          <p:cNvSpPr txBox="1"/>
          <p:nvPr/>
        </p:nvSpPr>
        <p:spPr>
          <a:xfrm>
            <a:off x="4451380" y="31176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9" name="눈물 방울 8">
            <a:extLst>
              <a:ext uri="{FF2B5EF4-FFF2-40B4-BE49-F238E27FC236}">
                <a16:creationId xmlns:a16="http://schemas.microsoft.com/office/drawing/2014/main" id="{EC19D290-14D2-C9EF-50BB-DC704759BA4C}"/>
              </a:ext>
            </a:extLst>
          </p:cNvPr>
          <p:cNvSpPr/>
          <p:nvPr/>
        </p:nvSpPr>
        <p:spPr>
          <a:xfrm rot="8100000">
            <a:off x="8639298" y="2495991"/>
            <a:ext cx="1612687" cy="1612687"/>
          </a:xfrm>
          <a:prstGeom prst="teardrop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04A74-19FF-93D3-297B-09A920611BFA}"/>
              </a:ext>
            </a:extLst>
          </p:cNvPr>
          <p:cNvSpPr txBox="1"/>
          <p:nvPr/>
        </p:nvSpPr>
        <p:spPr>
          <a:xfrm>
            <a:off x="6688824" y="31281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lombok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89B3C-A7C2-BFB0-3433-22E96CDB5DD9}"/>
              </a:ext>
            </a:extLst>
          </p:cNvPr>
          <p:cNvSpPr txBox="1"/>
          <p:nvPr/>
        </p:nvSpPr>
        <p:spPr>
          <a:xfrm>
            <a:off x="8910077" y="312816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번역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Information Architecture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C3B804-CF2E-113A-5270-7F85A598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5" y="2107474"/>
            <a:ext cx="11538856" cy="4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856814-CCE9-17BA-EB8A-A7A9E450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" y="1905001"/>
            <a:ext cx="11869783" cy="33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개념 모델링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44F38-E12A-D1C4-5F10-1B237DFE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" y="1463039"/>
            <a:ext cx="11165545" cy="51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논리 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229C7-FA4D-4E06-AE29-07604E6F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13" y="1497872"/>
            <a:ext cx="7773573" cy="44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물리 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07885-EB83-A293-E1D7-2F75EB99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20" y="1402078"/>
            <a:ext cx="9400960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663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이벤트 계획 줄기 디자인</Template>
  <TotalTime>256</TotalTime>
  <Words>98</Words>
  <Application>Microsoft Office PowerPoint</Application>
  <PresentationFormat>와이드스크린</PresentationFormat>
  <Paragraphs>57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Century Gothic</vt:lpstr>
      <vt:lpstr>Wingdings 3</vt:lpstr>
      <vt:lpstr>줄기</vt:lpstr>
      <vt:lpstr>PowerPoint 프레젠테이션</vt:lpstr>
      <vt:lpstr>Service Concept</vt:lpstr>
      <vt:lpstr>Design Concept</vt:lpstr>
      <vt:lpstr>Modules / 개발도구</vt:lpstr>
      <vt:lpstr>Information Architecture</vt:lpstr>
      <vt:lpstr>간트차트</vt:lpstr>
      <vt:lpstr>개념 모델링</vt:lpstr>
      <vt:lpstr>논리 모델링</vt:lpstr>
      <vt:lpstr>물리 모델링</vt:lpstr>
      <vt:lpstr>테이블 명세서</vt:lpstr>
      <vt:lpstr>테이블 명세서</vt:lpstr>
      <vt:lpstr>테이블 명세서</vt:lpstr>
      <vt:lpstr>테이블 명세서</vt:lpstr>
      <vt:lpstr>테이블 명세서</vt:lpstr>
      <vt:lpstr>테이블 명세서</vt:lpstr>
      <vt:lpstr>테이블 명세서</vt:lpstr>
      <vt:lpstr>역할 분담</vt:lpstr>
      <vt:lpstr>회의 및 공유</vt:lpstr>
      <vt:lpstr>앞으로의 개발목표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제목미정</dc:title>
  <dc:creator>Admin</dc:creator>
  <cp:lastModifiedBy>Admin</cp:lastModifiedBy>
  <cp:revision>18</cp:revision>
  <dcterms:created xsi:type="dcterms:W3CDTF">2024-04-07T13:30:15Z</dcterms:created>
  <dcterms:modified xsi:type="dcterms:W3CDTF">2024-04-10T08:53:54Z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