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5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8" y="330"/>
      </p:cViewPr>
      <p:guideLst>
        <p:guide orient="horz" pos="3120"/>
        <p:guide pos="5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8618D2C-5EBC-A25B-0317-818EB2266C2B}"/>
              </a:ext>
            </a:extLst>
          </p:cNvPr>
          <p:cNvSpPr/>
          <p:nvPr userDrawn="1"/>
        </p:nvSpPr>
        <p:spPr>
          <a:xfrm>
            <a:off x="1537994" y="1140638"/>
            <a:ext cx="14534147" cy="3475121"/>
          </a:xfrm>
          <a:custGeom>
            <a:avLst/>
            <a:gdLst>
              <a:gd name="connsiteX0" fmla="*/ 1603186 w 14534147"/>
              <a:gd name="connsiteY0" fmla="*/ 481276 h 4944979"/>
              <a:gd name="connsiteX1" fmla="*/ 1603186 w 14534147"/>
              <a:gd name="connsiteY1" fmla="*/ 4463701 h 4944979"/>
              <a:gd name="connsiteX2" fmla="*/ 12956046 w 14534147"/>
              <a:gd name="connsiteY2" fmla="*/ 4463701 h 4944979"/>
              <a:gd name="connsiteX3" fmla="*/ 12956046 w 14534147"/>
              <a:gd name="connsiteY3" fmla="*/ 481276 h 4944979"/>
              <a:gd name="connsiteX4" fmla="*/ 0 w 14534147"/>
              <a:gd name="connsiteY4" fmla="*/ 0 h 4944979"/>
              <a:gd name="connsiteX5" fmla="*/ 14534147 w 14534147"/>
              <a:gd name="connsiteY5" fmla="*/ 0 h 4944979"/>
              <a:gd name="connsiteX6" fmla="*/ 14534147 w 14534147"/>
              <a:gd name="connsiteY6" fmla="*/ 4944979 h 4944979"/>
              <a:gd name="connsiteX7" fmla="*/ 0 w 14534147"/>
              <a:gd name="connsiteY7" fmla="*/ 4944979 h 49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34147" h="4944979">
                <a:moveTo>
                  <a:pt x="1603186" y="481276"/>
                </a:moveTo>
                <a:lnTo>
                  <a:pt x="1603186" y="4463701"/>
                </a:lnTo>
                <a:lnTo>
                  <a:pt x="12956046" y="4463701"/>
                </a:lnTo>
                <a:lnTo>
                  <a:pt x="12956046" y="481276"/>
                </a:lnTo>
                <a:close/>
                <a:moveTo>
                  <a:pt x="0" y="0"/>
                </a:moveTo>
                <a:lnTo>
                  <a:pt x="14534147" y="0"/>
                </a:lnTo>
                <a:lnTo>
                  <a:pt x="14534147" y="4944979"/>
                </a:lnTo>
                <a:lnTo>
                  <a:pt x="0" y="4944979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6440" y="2116198"/>
            <a:ext cx="10503569" cy="1524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9709" y="7753639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C558-F725-4B1C-A3BE-9C26E4EE25A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930F-1046-479F-B8A7-2C05703F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C558-F725-4B1C-A3BE-9C26E4EE25A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930F-1046-479F-B8A7-2C05703F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3600"/>
            </a:lvl2pPr>
            <a:lvl3pPr marL="984250" indent="-328613">
              <a:buFont typeface="Wingdings" panose="05000000000000000000" pitchFamily="2" charset="2"/>
              <a:buChar char="ü"/>
              <a:defRPr sz="3600"/>
            </a:lvl3pPr>
            <a:lvl4pPr marL="984250" indent="-328613">
              <a:buFont typeface="Wingdings" panose="05000000000000000000" pitchFamily="2" charset="2"/>
              <a:buChar char="§"/>
              <a:defRPr sz="3600"/>
            </a:lvl4pPr>
            <a:lvl5pPr marL="984250" indent="-328613">
              <a:buFont typeface="Wingdings" panose="05000000000000000000" pitchFamily="2" charset="2"/>
              <a:buChar char="Ø"/>
              <a:defRPr sz="3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C558-F725-4B1C-A3BE-9C26E4EE25A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930F-1046-479F-B8A7-2C05703F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62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554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C558-F725-4B1C-A3BE-9C26E4EE25A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930F-1046-479F-B8A7-2C05703F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C558-F725-4B1C-A3BE-9C26E4EE25A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930F-1046-479F-B8A7-2C05703F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5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C558-F725-4B1C-A3BE-9C26E4EE25A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930F-1046-479F-B8A7-2C05703F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9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C558-F725-4B1C-A3BE-9C26E4EE25A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930F-1046-479F-B8A7-2C05703F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7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C558-F725-4B1C-A3BE-9C26E4EE25A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930F-1046-479F-B8A7-2C05703F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4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8562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1602297"/>
            <a:ext cx="15188744" cy="7337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C558-F725-4B1C-A3BE-9C26E4EE25A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930F-1046-479F-B8A7-2C05703F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6" r:id="rId3"/>
    <p:sldLayoutId id="2147483699" r:id="rId4"/>
    <p:sldLayoutId id="2147483700" r:id="rId5"/>
    <p:sldLayoutId id="2147483702" r:id="rId6"/>
    <p:sldLayoutId id="2147483703" r:id="rId7"/>
    <p:sldLayoutId id="2147483705" r:id="rId8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55049-FA73-382C-40B7-B426DD9C8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1A2DF9-914D-D22A-5449-FCAB15332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9604" y="5069975"/>
            <a:ext cx="13207604" cy="2391656"/>
          </a:xfrm>
        </p:spPr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양정연</a:t>
            </a:r>
            <a:endParaRPr lang="en-US" altLang="ko-KR" dirty="0"/>
          </a:p>
          <a:p>
            <a:r>
              <a:rPr lang="ko-KR" altLang="en-US" dirty="0"/>
              <a:t>작성일자 </a:t>
            </a:r>
            <a:r>
              <a:rPr lang="en-US" altLang="ko-KR" dirty="0"/>
              <a:t>: 2024-05-03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1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CC56F5-D2A1-3288-E921-82619B1F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B8EBAB0-7FFC-DCDE-BF98-EFEE1EF8B99F}"/>
              </a:ext>
            </a:extLst>
          </p:cNvPr>
          <p:cNvGrpSpPr/>
          <p:nvPr/>
        </p:nvGrpSpPr>
        <p:grpSpPr>
          <a:xfrm>
            <a:off x="1547031" y="1733256"/>
            <a:ext cx="9103040" cy="7476832"/>
            <a:chOff x="4586066" y="1045534"/>
            <a:chExt cx="8438005" cy="7814930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63F5E49-FAFF-F0E1-DD5C-B9A90CF8917C}"/>
                </a:ext>
              </a:extLst>
            </p:cNvPr>
            <p:cNvSpPr/>
            <p:nvPr/>
          </p:nvSpPr>
          <p:spPr>
            <a:xfrm rot="21600000">
              <a:off x="5216910" y="1045534"/>
              <a:ext cx="7807161" cy="1261689"/>
            </a:xfrm>
            <a:custGeom>
              <a:avLst/>
              <a:gdLst>
                <a:gd name="connsiteX0" fmla="*/ 0 w 7807161"/>
                <a:gd name="connsiteY0" fmla="*/ 0 h 1261687"/>
                <a:gd name="connsiteX1" fmla="*/ 7176318 w 7807161"/>
                <a:gd name="connsiteY1" fmla="*/ 0 h 1261687"/>
                <a:gd name="connsiteX2" fmla="*/ 7807161 w 7807161"/>
                <a:gd name="connsiteY2" fmla="*/ 630844 h 1261687"/>
                <a:gd name="connsiteX3" fmla="*/ 7176318 w 7807161"/>
                <a:gd name="connsiteY3" fmla="*/ 1261687 h 1261687"/>
                <a:gd name="connsiteX4" fmla="*/ 0 w 7807161"/>
                <a:gd name="connsiteY4" fmla="*/ 1261687 h 1261687"/>
                <a:gd name="connsiteX5" fmla="*/ 0 w 7807161"/>
                <a:gd name="connsiteY5" fmla="*/ 0 h 126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161" h="1261687">
                  <a:moveTo>
                    <a:pt x="7807161" y="1261686"/>
                  </a:moveTo>
                  <a:lnTo>
                    <a:pt x="630843" y="1261686"/>
                  </a:lnTo>
                  <a:lnTo>
                    <a:pt x="0" y="630843"/>
                  </a:lnTo>
                  <a:lnTo>
                    <a:pt x="630843" y="1"/>
                  </a:lnTo>
                  <a:lnTo>
                    <a:pt x="7807161" y="1"/>
                  </a:lnTo>
                  <a:lnTo>
                    <a:pt x="7807161" y="1261686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1791" tIns="171451" rIns="320040" bIns="171451" numCol="1" spcCol="1270" anchor="ctr" anchorCtr="0">
              <a:noAutofit/>
            </a:bodyPr>
            <a:lstStyle/>
            <a:p>
              <a:pPr marL="0" lvl="0" indent="0" algn="ctr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500" kern="1200" dirty="0"/>
                <a:t>주제</a:t>
              </a:r>
              <a:endParaRPr lang="en-US" altLang="ko-KR" sz="4500" kern="12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164CDBE-8876-932D-08B8-40C7BA1EE36A}"/>
                </a:ext>
              </a:extLst>
            </p:cNvPr>
            <p:cNvSpPr/>
            <p:nvPr/>
          </p:nvSpPr>
          <p:spPr>
            <a:xfrm>
              <a:off x="4586066" y="1045535"/>
              <a:ext cx="1261687" cy="1261687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68BFF9A-E7D6-6739-7B2C-283401E261A5}"/>
                </a:ext>
              </a:extLst>
            </p:cNvPr>
            <p:cNvSpPr/>
            <p:nvPr/>
          </p:nvSpPr>
          <p:spPr>
            <a:xfrm rot="21600000">
              <a:off x="5216910" y="2683845"/>
              <a:ext cx="7807161" cy="1261689"/>
            </a:xfrm>
            <a:custGeom>
              <a:avLst/>
              <a:gdLst>
                <a:gd name="connsiteX0" fmla="*/ 0 w 7807161"/>
                <a:gd name="connsiteY0" fmla="*/ 0 h 1261687"/>
                <a:gd name="connsiteX1" fmla="*/ 7176318 w 7807161"/>
                <a:gd name="connsiteY1" fmla="*/ 0 h 1261687"/>
                <a:gd name="connsiteX2" fmla="*/ 7807161 w 7807161"/>
                <a:gd name="connsiteY2" fmla="*/ 630844 h 1261687"/>
                <a:gd name="connsiteX3" fmla="*/ 7176318 w 7807161"/>
                <a:gd name="connsiteY3" fmla="*/ 1261687 h 1261687"/>
                <a:gd name="connsiteX4" fmla="*/ 0 w 7807161"/>
                <a:gd name="connsiteY4" fmla="*/ 1261687 h 1261687"/>
                <a:gd name="connsiteX5" fmla="*/ 0 w 7807161"/>
                <a:gd name="connsiteY5" fmla="*/ 0 h 126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161" h="1261687">
                  <a:moveTo>
                    <a:pt x="7807161" y="1261686"/>
                  </a:moveTo>
                  <a:lnTo>
                    <a:pt x="630843" y="1261686"/>
                  </a:lnTo>
                  <a:lnTo>
                    <a:pt x="0" y="630843"/>
                  </a:lnTo>
                  <a:lnTo>
                    <a:pt x="630843" y="1"/>
                  </a:lnTo>
                  <a:lnTo>
                    <a:pt x="7807161" y="1"/>
                  </a:lnTo>
                  <a:lnTo>
                    <a:pt x="7807161" y="1261686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59918"/>
                <a:satOff val="803"/>
                <a:lumOff val="-147"/>
                <a:alphaOff val="0"/>
              </a:schemeClr>
            </a:fillRef>
            <a:effectRef idx="0">
              <a:schemeClr val="accent5">
                <a:hueOff val="-759918"/>
                <a:satOff val="803"/>
                <a:lumOff val="-14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1791" tIns="171451" rIns="320040" bIns="171451" numCol="1" spcCol="1270" anchor="ctr" anchorCtr="0">
              <a:noAutofit/>
            </a:bodyPr>
            <a:lstStyle/>
            <a:p>
              <a:pPr marL="0" lvl="0" indent="0" algn="ctr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500" kern="1200" dirty="0"/>
                <a:t>팀원</a:t>
              </a:r>
              <a:endParaRPr lang="en-US" altLang="ko-KR" sz="4500" kern="12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7AF04B0-41BE-3109-D987-AAF096F8AA85}"/>
                </a:ext>
              </a:extLst>
            </p:cNvPr>
            <p:cNvSpPr/>
            <p:nvPr/>
          </p:nvSpPr>
          <p:spPr>
            <a:xfrm>
              <a:off x="4586066" y="2683846"/>
              <a:ext cx="1261687" cy="1261687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-679340"/>
                <a:satOff val="655"/>
                <a:lumOff val="-29"/>
                <a:alphaOff val="0"/>
              </a:schemeClr>
            </a:fillRef>
            <a:effectRef idx="0">
              <a:schemeClr val="accent5">
                <a:tint val="50000"/>
                <a:hueOff val="-679340"/>
                <a:satOff val="655"/>
                <a:lumOff val="-2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5EC50386-B311-643B-2394-81A60D38B226}"/>
                </a:ext>
              </a:extLst>
            </p:cNvPr>
            <p:cNvSpPr/>
            <p:nvPr/>
          </p:nvSpPr>
          <p:spPr>
            <a:xfrm rot="21600000">
              <a:off x="5216910" y="4322156"/>
              <a:ext cx="7807161" cy="1261687"/>
            </a:xfrm>
            <a:custGeom>
              <a:avLst/>
              <a:gdLst>
                <a:gd name="connsiteX0" fmla="*/ 0 w 7807161"/>
                <a:gd name="connsiteY0" fmla="*/ 0 h 1261687"/>
                <a:gd name="connsiteX1" fmla="*/ 7176318 w 7807161"/>
                <a:gd name="connsiteY1" fmla="*/ 0 h 1261687"/>
                <a:gd name="connsiteX2" fmla="*/ 7807161 w 7807161"/>
                <a:gd name="connsiteY2" fmla="*/ 630844 h 1261687"/>
                <a:gd name="connsiteX3" fmla="*/ 7176318 w 7807161"/>
                <a:gd name="connsiteY3" fmla="*/ 1261687 h 1261687"/>
                <a:gd name="connsiteX4" fmla="*/ 0 w 7807161"/>
                <a:gd name="connsiteY4" fmla="*/ 1261687 h 1261687"/>
                <a:gd name="connsiteX5" fmla="*/ 0 w 7807161"/>
                <a:gd name="connsiteY5" fmla="*/ 0 h 126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161" h="1261687">
                  <a:moveTo>
                    <a:pt x="7807161" y="1261686"/>
                  </a:moveTo>
                  <a:lnTo>
                    <a:pt x="630843" y="1261686"/>
                  </a:lnTo>
                  <a:lnTo>
                    <a:pt x="0" y="630843"/>
                  </a:lnTo>
                  <a:lnTo>
                    <a:pt x="630843" y="1"/>
                  </a:lnTo>
                  <a:lnTo>
                    <a:pt x="7807161" y="1"/>
                  </a:lnTo>
                  <a:lnTo>
                    <a:pt x="7807161" y="1261686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519836"/>
                <a:satOff val="1607"/>
                <a:lumOff val="-295"/>
                <a:alphaOff val="0"/>
              </a:schemeClr>
            </a:fillRef>
            <a:effectRef idx="0">
              <a:schemeClr val="accent5">
                <a:hueOff val="-1519836"/>
                <a:satOff val="1607"/>
                <a:lumOff val="-29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1791" tIns="171450" rIns="320040" bIns="171450" numCol="1" spcCol="1270" anchor="ctr" anchorCtr="0">
              <a:noAutofit/>
            </a:bodyPr>
            <a:lstStyle/>
            <a:p>
              <a:pPr marL="0" lvl="0" indent="0" algn="ctr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500" kern="1200" dirty="0"/>
                <a:t>디자인 컨셉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D349821-CFA2-16B6-8463-12871ACE3EE1}"/>
                </a:ext>
              </a:extLst>
            </p:cNvPr>
            <p:cNvSpPr/>
            <p:nvPr/>
          </p:nvSpPr>
          <p:spPr>
            <a:xfrm>
              <a:off x="4586066" y="4322156"/>
              <a:ext cx="1261687" cy="1261687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-1358681"/>
                <a:satOff val="1310"/>
                <a:lumOff val="-57"/>
                <a:alphaOff val="0"/>
              </a:schemeClr>
            </a:fillRef>
            <a:effectRef idx="0">
              <a:schemeClr val="accent5">
                <a:tint val="50000"/>
                <a:hueOff val="-1358681"/>
                <a:satOff val="1310"/>
                <a:lumOff val="-5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014B7B00-3D41-079E-EEAC-58268A01988D}"/>
                </a:ext>
              </a:extLst>
            </p:cNvPr>
            <p:cNvSpPr/>
            <p:nvPr/>
          </p:nvSpPr>
          <p:spPr>
            <a:xfrm rot="21600000">
              <a:off x="5216910" y="5960465"/>
              <a:ext cx="7807161" cy="1261688"/>
            </a:xfrm>
            <a:custGeom>
              <a:avLst/>
              <a:gdLst>
                <a:gd name="connsiteX0" fmla="*/ 0 w 7807161"/>
                <a:gd name="connsiteY0" fmla="*/ 0 h 1261687"/>
                <a:gd name="connsiteX1" fmla="*/ 7176318 w 7807161"/>
                <a:gd name="connsiteY1" fmla="*/ 0 h 1261687"/>
                <a:gd name="connsiteX2" fmla="*/ 7807161 w 7807161"/>
                <a:gd name="connsiteY2" fmla="*/ 630844 h 1261687"/>
                <a:gd name="connsiteX3" fmla="*/ 7176318 w 7807161"/>
                <a:gd name="connsiteY3" fmla="*/ 1261687 h 1261687"/>
                <a:gd name="connsiteX4" fmla="*/ 0 w 7807161"/>
                <a:gd name="connsiteY4" fmla="*/ 1261687 h 1261687"/>
                <a:gd name="connsiteX5" fmla="*/ 0 w 7807161"/>
                <a:gd name="connsiteY5" fmla="*/ 0 h 126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161" h="1261687">
                  <a:moveTo>
                    <a:pt x="7807161" y="1261686"/>
                  </a:moveTo>
                  <a:lnTo>
                    <a:pt x="630843" y="1261686"/>
                  </a:lnTo>
                  <a:lnTo>
                    <a:pt x="0" y="630843"/>
                  </a:lnTo>
                  <a:lnTo>
                    <a:pt x="630843" y="1"/>
                  </a:lnTo>
                  <a:lnTo>
                    <a:pt x="7807161" y="1"/>
                  </a:lnTo>
                  <a:lnTo>
                    <a:pt x="7807161" y="1261686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79754"/>
                <a:satOff val="2410"/>
                <a:lumOff val="-442"/>
                <a:alphaOff val="0"/>
              </a:schemeClr>
            </a:fillRef>
            <a:effectRef idx="0">
              <a:schemeClr val="accent5">
                <a:hueOff val="-2279754"/>
                <a:satOff val="2410"/>
                <a:lumOff val="-44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1791" tIns="171451" rIns="320040" bIns="171450" numCol="1" spcCol="1270" anchor="ctr" anchorCtr="0">
              <a:noAutofit/>
            </a:bodyPr>
            <a:lstStyle/>
            <a:p>
              <a:pPr marL="0" lvl="0" indent="0" algn="ctr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4500" kern="1200" dirty="0"/>
                <a:t>IA</a:t>
              </a:r>
              <a:endParaRPr lang="ko-KR" altLang="en-US" sz="4500" kern="12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B0D6828-A25A-E527-B828-263CFCDF1D78}"/>
                </a:ext>
              </a:extLst>
            </p:cNvPr>
            <p:cNvSpPr/>
            <p:nvPr/>
          </p:nvSpPr>
          <p:spPr>
            <a:xfrm>
              <a:off x="4586066" y="5960466"/>
              <a:ext cx="1261687" cy="1261687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-2038021"/>
                <a:satOff val="1965"/>
                <a:lumOff val="-86"/>
                <a:alphaOff val="0"/>
              </a:schemeClr>
            </a:fillRef>
            <a:effectRef idx="0">
              <a:schemeClr val="accent5">
                <a:tint val="50000"/>
                <a:hueOff val="-2038021"/>
                <a:satOff val="1965"/>
                <a:lumOff val="-8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8832125-135F-6E43-FD70-7D0FDF8E6B57}"/>
                </a:ext>
              </a:extLst>
            </p:cNvPr>
            <p:cNvSpPr/>
            <p:nvPr/>
          </p:nvSpPr>
          <p:spPr>
            <a:xfrm rot="21600000">
              <a:off x="5216910" y="7598776"/>
              <a:ext cx="7807161" cy="1261688"/>
            </a:xfrm>
            <a:custGeom>
              <a:avLst/>
              <a:gdLst>
                <a:gd name="connsiteX0" fmla="*/ 0 w 7807161"/>
                <a:gd name="connsiteY0" fmla="*/ 0 h 1261687"/>
                <a:gd name="connsiteX1" fmla="*/ 7176318 w 7807161"/>
                <a:gd name="connsiteY1" fmla="*/ 0 h 1261687"/>
                <a:gd name="connsiteX2" fmla="*/ 7807161 w 7807161"/>
                <a:gd name="connsiteY2" fmla="*/ 630844 h 1261687"/>
                <a:gd name="connsiteX3" fmla="*/ 7176318 w 7807161"/>
                <a:gd name="connsiteY3" fmla="*/ 1261687 h 1261687"/>
                <a:gd name="connsiteX4" fmla="*/ 0 w 7807161"/>
                <a:gd name="connsiteY4" fmla="*/ 1261687 h 1261687"/>
                <a:gd name="connsiteX5" fmla="*/ 0 w 7807161"/>
                <a:gd name="connsiteY5" fmla="*/ 0 h 126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161" h="1261687">
                  <a:moveTo>
                    <a:pt x="7807161" y="1261686"/>
                  </a:moveTo>
                  <a:lnTo>
                    <a:pt x="630843" y="1261686"/>
                  </a:lnTo>
                  <a:lnTo>
                    <a:pt x="0" y="630843"/>
                  </a:lnTo>
                  <a:lnTo>
                    <a:pt x="630843" y="1"/>
                  </a:lnTo>
                  <a:lnTo>
                    <a:pt x="7807161" y="1"/>
                  </a:lnTo>
                  <a:lnTo>
                    <a:pt x="7807161" y="1261686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039673"/>
                <a:satOff val="3213"/>
                <a:lumOff val="-589"/>
                <a:alphaOff val="0"/>
              </a:schemeClr>
            </a:fillRef>
            <a:effectRef idx="0">
              <a:schemeClr val="accent5">
                <a:hueOff val="-3039673"/>
                <a:satOff val="3213"/>
                <a:lumOff val="-58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1791" tIns="171451" rIns="320040" bIns="171450" numCol="1" spcCol="1270" anchor="ctr" anchorCtr="0">
              <a:noAutofit/>
            </a:bodyPr>
            <a:lstStyle/>
            <a:p>
              <a:pPr marL="0" lvl="0" indent="0" algn="ctr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500" kern="1200" dirty="0"/>
                <a:t>화면구현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0CBD019-6495-8898-6593-E05E36599F0C}"/>
                </a:ext>
              </a:extLst>
            </p:cNvPr>
            <p:cNvSpPr/>
            <p:nvPr/>
          </p:nvSpPr>
          <p:spPr>
            <a:xfrm>
              <a:off x="4586066" y="7598777"/>
              <a:ext cx="1261687" cy="1261687"/>
            </a:xfrm>
            <a:prstGeom prst="ellipse">
              <a:avLst/>
            </a:prstGeom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-2717361"/>
                <a:satOff val="2620"/>
                <a:lumOff val="-115"/>
                <a:alphaOff val="0"/>
              </a:schemeClr>
            </a:fillRef>
            <a:effectRef idx="0">
              <a:schemeClr val="accent5">
                <a:tint val="50000"/>
                <a:hueOff val="-2717361"/>
                <a:satOff val="2620"/>
                <a:lumOff val="-115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27686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164573A-A441-D5B2-F837-9C1F988C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1112C-92AF-7214-5D3A-2383F496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안녕하세요 반갑습니다</a:t>
            </a:r>
            <a:endParaRPr lang="en-US" altLang="ko-KR" dirty="0"/>
          </a:p>
          <a:p>
            <a:pPr lvl="3"/>
            <a:r>
              <a:rPr lang="ko-KR" altLang="en-US" dirty="0"/>
              <a:t>우리나라 만세</a:t>
            </a:r>
            <a:endParaRPr lang="en-US" altLang="ko-KR" dirty="0"/>
          </a:p>
          <a:p>
            <a:pPr lvl="2"/>
            <a:r>
              <a:rPr lang="ko-KR" altLang="en-US" dirty="0"/>
              <a:t>대한민국 만세</a:t>
            </a:r>
            <a:endParaRPr lang="en-US" altLang="ko-KR" dirty="0"/>
          </a:p>
          <a:p>
            <a:pPr lvl="3"/>
            <a:r>
              <a:rPr lang="en-US" altLang="ko-KR" dirty="0"/>
              <a:t>Republic of </a:t>
            </a:r>
            <a:r>
              <a:rPr lang="en-US" altLang="ko-KR" dirty="0" err="1"/>
              <a:t>korea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66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나의 테마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A5B592"/>
      </a:hlink>
      <a:folHlink>
        <a:srgbClr val="A5B59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24</Words>
  <Application>Microsoft Office PowerPoint</Application>
  <PresentationFormat>사용자 지정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돋움</vt:lpstr>
      <vt:lpstr>한컴 고딕</vt:lpstr>
      <vt:lpstr>Arial</vt:lpstr>
      <vt:lpstr>Calibri</vt:lpstr>
      <vt:lpstr>Wingdings</vt:lpstr>
      <vt:lpstr>Office 테마</vt:lpstr>
      <vt:lpstr>나의 프로젝트</vt:lpstr>
      <vt:lpstr>목차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KMS505105</dc:creator>
  <cp:lastModifiedBy>KMS505105</cp:lastModifiedBy>
  <cp:revision>4</cp:revision>
  <dcterms:created xsi:type="dcterms:W3CDTF">2024-05-03T02:15:48Z</dcterms:created>
  <dcterms:modified xsi:type="dcterms:W3CDTF">2024-05-03T02:50:24Z</dcterms:modified>
</cp:coreProperties>
</file>