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6548" autoAdjust="0"/>
  </p:normalViewPr>
  <p:slideViewPr>
    <p:cSldViewPr>
      <p:cViewPr varScale="1">
        <p:scale>
          <a:sx n="80" d="100"/>
          <a:sy n="80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D908-16ED-432B-9394-B58893B7EFD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B4D1-32B5-4CC8-A094-491D364D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7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1905000" y="90100"/>
            <a:ext cx="5167581" cy="173030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2616008" y="1932211"/>
            <a:ext cx="2970295" cy="2295143"/>
          </a:xfrm>
          <a:prstGeom prst="ellipse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-213591" y="4227354"/>
            <a:ext cx="5167581" cy="2624961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2400" y="2681709"/>
            <a:ext cx="2057400" cy="166094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5390957" y="4606282"/>
            <a:ext cx="2612570" cy="191949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圆角矩形 15"/>
          <p:cNvSpPr/>
          <p:nvPr/>
        </p:nvSpPr>
        <p:spPr>
          <a:xfrm>
            <a:off x="402276" y="1159251"/>
            <a:ext cx="1905001" cy="142682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6019800" y="1406122"/>
            <a:ext cx="2971800" cy="2978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6980" y="443456"/>
            <a:ext cx="19146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Profile</a:t>
            </a:r>
          </a:p>
          <a:p>
            <a:r>
              <a:rPr lang="en-US" sz="1400" i="1" dirty="0" smtClean="0"/>
              <a:t>Contains: </a:t>
            </a:r>
          </a:p>
          <a:p>
            <a:r>
              <a:rPr lang="en-US" sz="1400" dirty="0" smtClean="0"/>
              <a:t>user info, interests, location</a:t>
            </a:r>
          </a:p>
          <a:p>
            <a:r>
              <a:rPr lang="en-US" sz="1400" dirty="0" smtClean="0"/>
              <a:t>shared </a:t>
            </a:r>
            <a:r>
              <a:rPr lang="en-US" sz="1400" b="1" dirty="0" smtClean="0"/>
              <a:t>photos</a:t>
            </a:r>
            <a:r>
              <a:rPr lang="en-US" sz="1400" dirty="0" smtClean="0"/>
              <a:t>, </a:t>
            </a:r>
            <a:r>
              <a:rPr lang="en-US" sz="1400" b="1" dirty="0" smtClean="0"/>
              <a:t>videos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5323" y="90100"/>
            <a:ext cx="242201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News Feed</a:t>
            </a:r>
          </a:p>
          <a:p>
            <a:r>
              <a:rPr lang="en-US" sz="1400" i="1" dirty="0" smtClean="0"/>
              <a:t>Initiated by?: </a:t>
            </a:r>
          </a:p>
          <a:p>
            <a:r>
              <a:rPr lang="en-US" sz="1400" dirty="0" smtClean="0"/>
              <a:t>Friends, </a:t>
            </a:r>
            <a:r>
              <a:rPr lang="en-US" sz="1400" b="1" dirty="0" smtClean="0"/>
              <a:t>Pages</a:t>
            </a:r>
            <a:r>
              <a:rPr lang="en-US" sz="1400" dirty="0" smtClean="0"/>
              <a:t>, </a:t>
            </a:r>
            <a:r>
              <a:rPr lang="en-US" sz="1400" b="1" dirty="0" smtClean="0"/>
              <a:t>Groups</a:t>
            </a:r>
            <a:r>
              <a:rPr lang="en-US" sz="1400" dirty="0" smtClean="0"/>
              <a:t>, </a:t>
            </a:r>
            <a:r>
              <a:rPr lang="en-US" sz="1400" b="1" dirty="0" smtClean="0"/>
              <a:t>Events</a:t>
            </a:r>
          </a:p>
          <a:p>
            <a:r>
              <a:rPr lang="en-US" sz="1400" i="1" dirty="0" smtClean="0"/>
              <a:t>Personalized:</a:t>
            </a:r>
          </a:p>
          <a:p>
            <a:r>
              <a:rPr lang="en-US" sz="1400" dirty="0" err="1" smtClean="0"/>
              <a:t>profile.interests</a:t>
            </a:r>
            <a:r>
              <a:rPr lang="en-US" sz="1400" dirty="0" smtClean="0"/>
              <a:t>, friends</a:t>
            </a:r>
            <a:endParaRPr lang="en-US" sz="1400" dirty="0"/>
          </a:p>
          <a:p>
            <a:r>
              <a:rPr lang="en-US" sz="1400" i="1" dirty="0" smtClean="0"/>
              <a:t>Feedback:</a:t>
            </a:r>
          </a:p>
          <a:p>
            <a:r>
              <a:rPr lang="en-US" sz="1400" dirty="0" smtClean="0"/>
              <a:t>like/comment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54677" y="1669401"/>
            <a:ext cx="1600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Messenger</a:t>
            </a:r>
          </a:p>
          <a:p>
            <a:r>
              <a:rPr lang="en-US" sz="1400" dirty="0" smtClean="0"/>
              <a:t>Not sure what’s important here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99494" y="1820369"/>
            <a:ext cx="25369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Groups</a:t>
            </a:r>
          </a:p>
          <a:p>
            <a:r>
              <a:rPr lang="en-US" sz="1400" i="1" dirty="0" smtClean="0"/>
              <a:t>Scale: </a:t>
            </a:r>
            <a:r>
              <a:rPr lang="en-US" sz="1400" dirty="0" smtClean="0"/>
              <a:t>&gt; 1 billion uses / month</a:t>
            </a:r>
          </a:p>
          <a:p>
            <a:r>
              <a:rPr lang="en-US" sz="1400" i="1" dirty="0" smtClean="0"/>
              <a:t>Contains:</a:t>
            </a:r>
          </a:p>
          <a:p>
            <a:r>
              <a:rPr lang="en-US" sz="1400" dirty="0" smtClean="0"/>
              <a:t>updates (</a:t>
            </a:r>
            <a:r>
              <a:rPr lang="en-US" sz="1400" b="1" dirty="0" smtClean="0"/>
              <a:t>news feed</a:t>
            </a:r>
            <a:r>
              <a:rPr lang="en-US" sz="1400" dirty="0" smtClean="0"/>
              <a:t>?), </a:t>
            </a:r>
          </a:p>
          <a:p>
            <a:r>
              <a:rPr lang="en-US" sz="1400" dirty="0" smtClean="0"/>
              <a:t>shared </a:t>
            </a:r>
            <a:r>
              <a:rPr lang="en-US" sz="1400" b="1" dirty="0" smtClean="0"/>
              <a:t>photos</a:t>
            </a:r>
            <a:r>
              <a:rPr lang="en-US" sz="1400" dirty="0" smtClean="0"/>
              <a:t> (</a:t>
            </a:r>
            <a:r>
              <a:rPr lang="en-US" sz="1400" b="1" dirty="0" smtClean="0"/>
              <a:t>videos</a:t>
            </a:r>
            <a:r>
              <a:rPr lang="en-US" sz="1400" dirty="0" smtClean="0"/>
              <a:t> as well?),</a:t>
            </a:r>
          </a:p>
          <a:p>
            <a:r>
              <a:rPr lang="en-US" sz="1400" dirty="0" smtClean="0"/>
              <a:t>and </a:t>
            </a:r>
            <a:r>
              <a:rPr lang="en-US" sz="1400" b="1" dirty="0" smtClean="0"/>
              <a:t>Events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10538" y="3241902"/>
            <a:ext cx="2590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Events</a:t>
            </a:r>
          </a:p>
          <a:p>
            <a:r>
              <a:rPr lang="en-US" sz="1400" i="1" dirty="0" smtClean="0"/>
              <a:t>Scale: </a:t>
            </a:r>
            <a:r>
              <a:rPr lang="en-US" sz="1400" dirty="0" smtClean="0"/>
              <a:t>&gt; 550 million user / month</a:t>
            </a:r>
          </a:p>
          <a:p>
            <a:r>
              <a:rPr lang="en-US" sz="1400" i="1" dirty="0" smtClean="0"/>
              <a:t>Contains: </a:t>
            </a:r>
          </a:p>
          <a:p>
            <a:r>
              <a:rPr lang="en-US" sz="1400" dirty="0" smtClean="0"/>
              <a:t>Friends, invitations/notifications</a:t>
            </a:r>
            <a:endParaRPr lang="en-US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63682" y="4949420"/>
            <a:ext cx="19821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Video:</a:t>
            </a:r>
          </a:p>
          <a:p>
            <a:r>
              <a:rPr lang="en-US" sz="1400" i="1" dirty="0" smtClean="0"/>
              <a:t>Scale:</a:t>
            </a:r>
            <a:r>
              <a:rPr lang="en-US" sz="1400" dirty="0" smtClean="0"/>
              <a:t> &gt;100 million hour worth of view / day</a:t>
            </a:r>
          </a:p>
          <a:p>
            <a:r>
              <a:rPr lang="en-US" sz="1400" i="1" dirty="0" smtClean="0"/>
              <a:t>Contained in:</a:t>
            </a:r>
          </a:p>
          <a:p>
            <a:r>
              <a:rPr lang="en-US" sz="1400" b="1" dirty="0" smtClean="0"/>
              <a:t>News Feed, </a:t>
            </a:r>
            <a:r>
              <a:rPr lang="en-US" sz="1400" b="1" dirty="0" err="1" smtClean="0"/>
              <a:t>Instagram</a:t>
            </a:r>
            <a:endParaRPr lang="en-US" sz="1400" b="1" dirty="0" smtClean="0"/>
          </a:p>
          <a:p>
            <a:r>
              <a:rPr lang="en-US" sz="1400" i="1" dirty="0" smtClean="0"/>
              <a:t>May contain:</a:t>
            </a:r>
          </a:p>
          <a:p>
            <a:r>
              <a:rPr lang="en-US" sz="1400" dirty="0" smtClean="0"/>
              <a:t>Info of </a:t>
            </a:r>
            <a:r>
              <a:rPr lang="en-US" sz="1400" b="1" dirty="0" smtClean="0"/>
              <a:t>News</a:t>
            </a:r>
            <a:r>
              <a:rPr lang="en-US" sz="1400" dirty="0" smtClean="0"/>
              <a:t>, updates, </a:t>
            </a:r>
            <a:r>
              <a:rPr lang="en-US" sz="1400" b="1" dirty="0" smtClean="0"/>
              <a:t>Events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3007" y="5019740"/>
            <a:ext cx="2590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Photos:</a:t>
            </a:r>
          </a:p>
          <a:p>
            <a:r>
              <a:rPr lang="en-US" sz="1400" i="1" dirty="0" smtClean="0"/>
              <a:t>Scale: </a:t>
            </a:r>
            <a:r>
              <a:rPr lang="en-US" sz="1400" dirty="0" smtClean="0"/>
              <a:t>&gt;350 million uploads / day</a:t>
            </a:r>
          </a:p>
          <a:p>
            <a:r>
              <a:rPr lang="en-US" sz="1400" u="sng" dirty="0" smtClean="0"/>
              <a:t>unlimited, high-resolution</a:t>
            </a:r>
            <a:endParaRPr lang="en-US" sz="1400" dirty="0" smtClean="0"/>
          </a:p>
          <a:p>
            <a:r>
              <a:rPr lang="en-US" sz="1400" i="1" dirty="0" smtClean="0"/>
              <a:t>Contains:</a:t>
            </a:r>
          </a:p>
          <a:p>
            <a:r>
              <a:rPr lang="en-US" sz="1400" dirty="0" smtClean="0"/>
              <a:t>caption, location, and tagging(identity)</a:t>
            </a:r>
          </a:p>
          <a:p>
            <a:r>
              <a:rPr lang="en-US" sz="1400" u="sng" dirty="0" smtClean="0"/>
              <a:t>automatically shared with tagged friends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3488" y="2586072"/>
            <a:ext cx="2181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Search:</a:t>
            </a:r>
          </a:p>
          <a:p>
            <a:r>
              <a:rPr lang="en-US" sz="1400" i="1" dirty="0" smtClean="0"/>
              <a:t>Search pool: </a:t>
            </a:r>
            <a:r>
              <a:rPr lang="en-US" sz="1400" dirty="0" smtClean="0"/>
              <a:t>info shared with the user</a:t>
            </a:r>
          </a:p>
          <a:p>
            <a:r>
              <a:rPr lang="en-US" sz="1400" dirty="0" smtClean="0"/>
              <a:t>Identify old and new connections (using </a:t>
            </a:r>
            <a:r>
              <a:rPr lang="en-US" sz="1400" b="1" dirty="0" smtClean="0"/>
              <a:t>photos</a:t>
            </a:r>
            <a:r>
              <a:rPr lang="en-US" sz="1400" dirty="0" smtClean="0"/>
              <a:t> and </a:t>
            </a:r>
            <a:r>
              <a:rPr lang="en-US" sz="1400" b="1" dirty="0" smtClean="0"/>
              <a:t>video</a:t>
            </a:r>
            <a:r>
              <a:rPr lang="en-US" sz="1400" dirty="0" smtClean="0"/>
              <a:t>?)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3956" y="4915165"/>
            <a:ext cx="2446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Pages:</a:t>
            </a:r>
          </a:p>
          <a:p>
            <a:r>
              <a:rPr lang="en-US" sz="1400" dirty="0" smtClean="0"/>
              <a:t>Public profiles</a:t>
            </a:r>
          </a:p>
          <a:p>
            <a:r>
              <a:rPr lang="en-US" sz="1400" dirty="0" smtClean="0"/>
              <a:t>Initiates:</a:t>
            </a:r>
          </a:p>
          <a:p>
            <a:r>
              <a:rPr lang="en-US" sz="1400" b="1" dirty="0" smtClean="0"/>
              <a:t>News Feed </a:t>
            </a:r>
            <a:r>
              <a:rPr lang="en-US" sz="1400" dirty="0" smtClean="0"/>
              <a:t>(which may contain </a:t>
            </a:r>
            <a:r>
              <a:rPr lang="en-US" sz="1400" b="1" dirty="0" smtClean="0"/>
              <a:t>video</a:t>
            </a:r>
            <a:r>
              <a:rPr lang="en-US" sz="1400" dirty="0" smtClean="0"/>
              <a:t> and </a:t>
            </a:r>
            <a:r>
              <a:rPr lang="en-US" sz="1400" b="1" dirty="0" smtClean="0"/>
              <a:t>photo</a:t>
            </a:r>
            <a:r>
              <a:rPr lang="en-US" sz="1400" dirty="0" smtClean="0"/>
              <a:t>? How to use my data to promote pages?)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98290"/>
            <a:ext cx="167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Instagram</a:t>
            </a:r>
            <a:r>
              <a:rPr lang="en-US" b="1" dirty="0" smtClean="0"/>
              <a:t>:</a:t>
            </a:r>
          </a:p>
          <a:p>
            <a:r>
              <a:rPr lang="en-US" sz="1400" dirty="0" smtClean="0"/>
              <a:t>Contains:</a:t>
            </a:r>
          </a:p>
          <a:p>
            <a:r>
              <a:rPr lang="en-US" sz="1400" b="1" dirty="0" smtClean="0"/>
              <a:t>Photos</a:t>
            </a:r>
            <a:r>
              <a:rPr lang="en-US" sz="1400" dirty="0" smtClean="0"/>
              <a:t> and </a:t>
            </a:r>
            <a:r>
              <a:rPr lang="en-US" sz="1400" b="1" dirty="0" smtClean="0"/>
              <a:t>videos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7242" y="1494725"/>
            <a:ext cx="16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Alexander Fry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377" y="1269291"/>
            <a:ext cx="1851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Jordan Webster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79032" y="2157127"/>
            <a:ext cx="264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Stefan </a:t>
            </a:r>
            <a:r>
              <a:rPr lang="en-US" sz="2000" b="1" dirty="0" err="1" smtClean="0"/>
              <a:t>Othmar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Poulsen</a:t>
            </a:r>
            <a:endParaRPr lang="en-US" sz="2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81000" y="2836505"/>
            <a:ext cx="1669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Steve Shibuya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81773" y="4618387"/>
            <a:ext cx="155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 </a:t>
            </a:r>
            <a:r>
              <a:rPr lang="en-US" sz="2000" b="1" dirty="0" err="1" smtClean="0"/>
              <a:t>Weinziel</a:t>
            </a:r>
            <a:endParaRPr lang="en-US" sz="20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904839" y="90100"/>
            <a:ext cx="149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Florent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Silve</a:t>
            </a:r>
            <a:endParaRPr lang="en-US" sz="2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38071" y="4504240"/>
            <a:ext cx="128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Yang Chen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84086" y="4348851"/>
            <a:ext cx="2490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Q: how to efficiently use videos and photo to build strong ties among people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565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218</Words>
  <Application>Microsoft Office PowerPoint</Application>
  <PresentationFormat>全屏显示(4:3)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translator</dc:creator>
  <cp:lastModifiedBy>translator</cp:lastModifiedBy>
  <cp:revision>8</cp:revision>
  <dcterms:created xsi:type="dcterms:W3CDTF">2017-04-28T00:23:42Z</dcterms:created>
  <dcterms:modified xsi:type="dcterms:W3CDTF">2017-04-28T05:39:35Z</dcterms:modified>
</cp:coreProperties>
</file>