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59" r:id="rId4"/>
    <p:sldId id="257" r:id="rId5"/>
    <p:sldId id="261" r:id="rId6"/>
    <p:sldId id="262" r:id="rId7"/>
    <p:sldId id="263" r:id="rId8"/>
    <p:sldId id="264" r:id="rId9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82" r:id="rId20"/>
    <p:sldId id="283" r:id="rId21"/>
    <p:sldId id="284" r:id="rId22"/>
    <p:sldId id="285" r:id="rId23"/>
    <p:sldId id="286" r:id="rId24"/>
    <p:sldId id="288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http://developer.android.com/tools/help/adb.html </a:t>
            </a:r>
            <a:endParaRPr lang="zh-CN" altLang="en-US"/>
          </a:p>
          <a:p>
            <a:r>
              <a:rPr lang="zh-CN" altLang="en-US"/>
              <a:t>https://developer.android.com/studio/command-line/adb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895350"/>
            <a:ext cx="115633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076450"/>
            <a:ext cx="110299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304800"/>
            <a:ext cx="1110615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ALVR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串流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1085" y="747395"/>
            <a:ext cx="4989195" cy="5744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535305"/>
            <a:ext cx="9046845" cy="6109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323975"/>
            <a:ext cx="113347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642745"/>
            <a:ext cx="109251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开发者账号</a:t>
            </a:r>
            <a:endParaRPr lang="zh-CN" altLang="en-US"/>
          </a:p>
          <a:p>
            <a:r>
              <a:rPr lang="zh-CN" altLang="en-US"/>
              <a:t>开启开发者模式</a:t>
            </a:r>
            <a:endParaRPr lang="zh-CN" altLang="en-US"/>
          </a:p>
          <a:p>
            <a:r>
              <a:rPr lang="zh-CN" altLang="en-US"/>
              <a:t>未知来源安装（早期的</a:t>
            </a:r>
            <a:r>
              <a:rPr lang="en-US" altLang="zh-CN"/>
              <a:t>library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ALVR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开发者账号注册一次就</a:t>
            </a:r>
            <a:r>
              <a:rPr lang="en-US" altLang="zh-CN"/>
              <a:t>ok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借助梯子，登录</a:t>
            </a:r>
            <a:r>
              <a:rPr lang="en-US" altLang="zh-CN"/>
              <a:t>oculus app,</a:t>
            </a:r>
            <a:r>
              <a:rPr lang="zh-CN" altLang="en-US"/>
              <a:t>登录设备关联账号</a:t>
            </a:r>
            <a:endParaRPr lang="zh-CN" altLang="en-US"/>
          </a:p>
          <a:p>
            <a:r>
              <a:rPr lang="zh-CN" altLang="en-US"/>
              <a:t>实验性功能：不启用新版通用菜单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ALVR ,PC</a:t>
            </a:r>
            <a:r>
              <a:rPr lang="zh-CN" altLang="en-US"/>
              <a:t>端启用</a:t>
            </a:r>
            <a:r>
              <a:rPr lang="en-US" altLang="zh-CN"/>
              <a:t>sever</a:t>
            </a:r>
            <a:endParaRPr lang="en-US" altLang="zh-CN"/>
          </a:p>
          <a:p>
            <a:r>
              <a:rPr lang="en-US" altLang="zh-CN"/>
              <a:t>sidequest </a:t>
            </a:r>
            <a:r>
              <a:rPr lang="zh-CN" altLang="en-US"/>
              <a:t>投屏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610870"/>
            <a:ext cx="8353425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4520" y="1714500"/>
            <a:ext cx="966787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871220"/>
            <a:ext cx="9572625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710" y="1683385"/>
            <a:ext cx="9742805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alvr</a:t>
            </a:r>
            <a:r>
              <a:rPr lang="zh-CN" altLang="en-US"/>
              <a:t>常见故障与解决方法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https://github.com/polygraphene/ALVR/wiki/Troubleshooting#2-try-to-terminate-vrserverexe-vrcompositorexe-vrmonitorexe-from-task-manager-and-retry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VR 电脑性能测试</a:t>
            </a:r>
            <a:endParaRPr lang="zh-CN" altLang="en-US"/>
          </a:p>
          <a:p>
            <a:r>
              <a:rPr lang="zh-CN" altLang="en-US"/>
              <a:t>https://store.steampowered.com/app/323910/SteamVR_Performance_Test/</a:t>
            </a:r>
            <a:endParaRPr lang="zh-CN" altLang="en-US"/>
          </a:p>
          <a:p>
            <a:r>
              <a:rPr lang="zh-CN" altLang="en-US"/>
              <a:t>Oculus 开发者模式</a:t>
            </a:r>
            <a:endParaRPr lang="zh-CN" altLang="en-US"/>
          </a:p>
          <a:p>
            <a:r>
              <a:rPr lang="zh-CN" altLang="en-US"/>
              <a:t>https://dashboard.oculus.com/</a:t>
            </a:r>
            <a:endParaRPr lang="zh-CN" altLang="en-US"/>
          </a:p>
          <a:p>
            <a:r>
              <a:rPr lang="zh-CN" altLang="en-US"/>
              <a:t>SteamVR 高级设置插件</a:t>
            </a:r>
            <a:endParaRPr lang="zh-CN" altLang="en-US"/>
          </a:p>
          <a:p>
            <a:r>
              <a:rPr lang="zh-CN" altLang="en-US"/>
              <a:t>https://github.com/OpenVR-Advanced-Settings/OpenVR-AdvancedSettings/releases</a:t>
            </a:r>
            <a:endParaRPr lang="zh-CN" altLang="en-US"/>
          </a:p>
          <a:p>
            <a:r>
              <a:rPr lang="zh-CN" altLang="en-US"/>
              <a:t>下载 RiftCat</a:t>
            </a:r>
            <a:endParaRPr lang="zh-CN" altLang="en-US"/>
          </a:p>
          <a:p>
            <a:r>
              <a:rPr lang="zh-CN" altLang="en-US"/>
              <a:t>https://riftcat.com/vridge</a:t>
            </a:r>
            <a:endParaRPr lang="zh-CN" altLang="en-US"/>
          </a:p>
          <a:p>
            <a:r>
              <a:rPr lang="zh-CN" altLang="en-US"/>
              <a:t>下载 VRidge APK 和 ADB</a:t>
            </a:r>
            <a:endParaRPr lang="zh-CN" altLang="en-US"/>
          </a:p>
          <a:p>
            <a:r>
              <a:rPr lang="zh-CN" altLang="en-US"/>
              <a:t>https://support.riftcat.com/hc/en-us/articles/360005631080-How-to-install-VRidge-on-Oculus-Quest-preview</a:t>
            </a:r>
            <a:endParaRPr lang="zh-CN" altLang="en-US"/>
          </a:p>
          <a:p>
            <a:r>
              <a:rPr lang="zh-CN" altLang="en-US"/>
              <a:t>下载 WinRAR 压缩工具</a:t>
            </a:r>
            <a:endParaRPr lang="zh-CN" altLang="en-US"/>
          </a:p>
          <a:p>
            <a:r>
              <a:rPr lang="zh-CN" altLang="en-US"/>
              <a:t>https://download.cnet.com/s/winrar/</a:t>
            </a:r>
            <a:endParaRPr lang="zh-CN" altLang="en-US"/>
          </a:p>
          <a:p>
            <a:r>
              <a:rPr lang="zh-CN" altLang="en-US"/>
              <a:t>正版 RiftCat（九折）</a:t>
            </a:r>
            <a:endParaRPr lang="zh-CN" altLang="en-US"/>
          </a:p>
          <a:p>
            <a:r>
              <a:rPr lang="zh-CN" altLang="en-US"/>
              <a:t>https://go.riftcat.com/VROasis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oculus link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https://www.bilibili.com/video/BV1XJ411m7AS?from=search&amp;seid=11287340644124408129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448310"/>
            <a:ext cx="9699625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4530" y="541020"/>
            <a:ext cx="7929880" cy="577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060" y="359410"/>
            <a:ext cx="9368790" cy="630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480820"/>
            <a:ext cx="110871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652145"/>
            <a:ext cx="11210925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3057525"/>
            <a:ext cx="842962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328295"/>
            <a:ext cx="10915650" cy="6200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宽屏</PresentationFormat>
  <Paragraphs>43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ALVR</vt:lpstr>
      <vt:lpstr>PowerPoint 演示文稿</vt:lpstr>
      <vt:lpstr>PowerPoint 演示文稿</vt:lpstr>
      <vt:lpstr>PowerPoint 演示文稿</vt:lpstr>
      <vt:lpstr>TODO</vt:lpstr>
      <vt:lpstr>DOWN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VRMaker</dc:creator>
  <cp:lastModifiedBy>仰望星空</cp:lastModifiedBy>
  <cp:revision>16</cp:revision>
  <dcterms:created xsi:type="dcterms:W3CDTF">2020-04-28T09:54:00Z</dcterms:created>
  <dcterms:modified xsi:type="dcterms:W3CDTF">2020-04-30T09:19:04Z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