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http://developer.android.com/tools/help/adb.html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895350"/>
            <a:ext cx="1156335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304800"/>
            <a:ext cx="1110615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871220"/>
            <a:ext cx="957262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448310"/>
            <a:ext cx="9699625" cy="612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541020"/>
            <a:ext cx="7929880" cy="5775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359410"/>
            <a:ext cx="9368790" cy="630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480820"/>
            <a:ext cx="110871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652145"/>
            <a:ext cx="11210925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328295"/>
            <a:ext cx="1091565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2076450"/>
            <a:ext cx="11029950" cy="270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VRMaker</dc:creator>
  <cp:lastModifiedBy>仰望星空</cp:lastModifiedBy>
  <cp:revision>3</cp:revision>
  <dcterms:created xsi:type="dcterms:W3CDTF">2020-04-28T09:54:00Z</dcterms:created>
  <dcterms:modified xsi:type="dcterms:W3CDTF">2020-04-28T10:12:10Z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