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59" r:id="rId4"/>
    <p:sldId id="257" r:id="rId5"/>
    <p:sldId id="261" r:id="rId6"/>
    <p:sldId id="262" r:id="rId7"/>
    <p:sldId id="263" r:id="rId8"/>
    <p:sldId id="264" r:id="rId9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http://developer.android.com/tools/help/adb.html </a:t>
            </a:r>
            <a:endParaRPr lang="zh-CN" altLang="en-US"/>
          </a:p>
          <a:p>
            <a:r>
              <a:rPr lang="zh-CN" altLang="en-US"/>
              <a:t>https://developer.android.com/studio/command-line/adb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895350"/>
            <a:ext cx="1156335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2076450"/>
            <a:ext cx="1102995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304800"/>
            <a:ext cx="1110615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ALVR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串流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1085" y="747395"/>
            <a:ext cx="4989195" cy="5744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535305"/>
            <a:ext cx="9046845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323975"/>
            <a:ext cx="113347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642745"/>
            <a:ext cx="109251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开发者账号</a:t>
            </a:r>
            <a:endParaRPr lang="zh-CN" altLang="en-US"/>
          </a:p>
          <a:p>
            <a:r>
              <a:rPr lang="zh-CN" altLang="en-US"/>
              <a:t>开启开发者模式</a:t>
            </a:r>
            <a:endParaRPr lang="zh-CN" altLang="en-US"/>
          </a:p>
          <a:p>
            <a:r>
              <a:rPr lang="zh-CN" altLang="en-US"/>
              <a:t>未知来源安装（早期的</a:t>
            </a:r>
            <a:r>
              <a:rPr lang="en-US" altLang="zh-CN"/>
              <a:t>library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ALVR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871220"/>
            <a:ext cx="957262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448310"/>
            <a:ext cx="9699625" cy="612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541020"/>
            <a:ext cx="7929880" cy="5775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359410"/>
            <a:ext cx="9368790" cy="630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480820"/>
            <a:ext cx="110871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652145"/>
            <a:ext cx="11210925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3057525"/>
            <a:ext cx="842962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328295"/>
            <a:ext cx="10915650" cy="6200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VRMaker</dc:creator>
  <cp:lastModifiedBy>仰望星空</cp:lastModifiedBy>
  <cp:revision>11</cp:revision>
  <dcterms:created xsi:type="dcterms:W3CDTF">2020-04-28T09:54:00Z</dcterms:created>
  <dcterms:modified xsi:type="dcterms:W3CDTF">2020-04-29T08:26:50Z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