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7" r:id="rId6"/>
    <p:sldId id="265" r:id="rId7"/>
    <p:sldId id="274" r:id="rId8"/>
    <p:sldId id="266" r:id="rId9"/>
    <p:sldId id="260" r:id="rId10"/>
    <p:sldId id="267" r:id="rId11"/>
    <p:sldId id="261" r:id="rId12"/>
    <p:sldId id="268" r:id="rId13"/>
    <p:sldId id="275" r:id="rId14"/>
    <p:sldId id="263" r:id="rId15"/>
    <p:sldId id="26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>
                <a:sym typeface="+mn-ea"/>
              </a:rPr>
              <a:t>var tileset = scene.primitives.add(new Cesium.Cesium3DTileset({</a:t>
            </a:r>
            <a:endParaRPr lang="zh-CN" altLang="en-US"/>
          </a:p>
          <a:p>
            <a:r>
              <a:rPr lang="zh-CN" altLang="en-US">
                <a:sym typeface="+mn-ea"/>
              </a:rPr>
              <a:t>     url : 'http://localhost:8002/tilesets/Seattle/tileset.json'</a:t>
            </a:r>
            <a:endParaRPr lang="zh-CN" altLang="en-US"/>
          </a:p>
          <a:p>
            <a:r>
              <a:rPr lang="zh-CN" altLang="en-US">
                <a:sym typeface="+mn-ea"/>
              </a:rPr>
              <a:t>}));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http://cesium.xin/cesium/cn/Documentation1.62/Entity.html?classFilter=entity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b="1">
                <a:sym typeface="+mn-ea"/>
              </a:rPr>
              <a:t>设置视角</a:t>
            </a:r>
            <a:endParaRPr lang="zh-CN" altLang="en-US">
              <a:sym typeface="+mn-ea"/>
            </a:endParaRPr>
          </a:p>
          <a:p>
            <a:r>
              <a:rPr lang="zh-CN" altLang="en-US"/>
              <a:t>角度朝向 默认俯视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23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0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4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6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13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8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 altLang="zh-CN"/>
              <a:t>cesiumjs</a:t>
            </a:r>
            <a:r>
              <a:rPr lang="zh-CN" altLang="en-US"/>
              <a:t>讲解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添加实体到场景中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var entity = viewer.entities.add({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position: Cesium.Cartesian3.fromDegrees(-103.0, 40.0),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ellipse :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semiMinorAxis : 250000.0,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semiMajorAxis : 400000.0,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material : Cesium.Color.BLUE.withAlpha(0.5)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viewer.zoomTo(viewer.entities);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找到某个实体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var entity = viewer.entities.getById('uniqueId');  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图元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Billboard/Label/Point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Polylines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外部模型加载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var entity = viewer.entities.add({</a:t>
            </a:r>
            <a:endParaRPr lang="zh-CN" altLang="en-US"/>
          </a:p>
          <a:p>
            <a:r>
              <a:rPr lang="zh-CN" altLang="en-US"/>
              <a:t>    position : Cesium.Cartesian3.fromDegrees(-123.0744619, 44.0503706),</a:t>
            </a:r>
            <a:endParaRPr lang="zh-CN" altLang="en-US"/>
          </a:p>
          <a:p>
            <a:r>
              <a:rPr lang="zh-CN" altLang="en-US"/>
              <a:t>    model : {</a:t>
            </a:r>
            <a:endParaRPr lang="zh-CN" altLang="en-US"/>
          </a:p>
          <a:p>
            <a:r>
              <a:rPr lang="zh-CN" altLang="en-US"/>
              <a:t>        uri : '../../../../Apps/SampleData/models/GroundVehicle/GroundVehicle.glb'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});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坐标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>
                <a:sym typeface="+mn-ea"/>
              </a:rPr>
              <a:t>经纬度坐标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new Cesium.Cartographic(longitude, latitude, height)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笛卡尔坐标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new Cesium.Cartesian3(x, y, z)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经纬度转世界坐标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Cesium.Cartesian3.fromDegrees(longitude, latitude, height, ellipsoid, result) → Cartesian3</a:t>
            </a:r>
            <a:endParaRPr lang="zh-CN" altLang="en-US"/>
          </a:p>
          <a:p>
            <a:pPr marL="0" indent="0">
              <a:buNone/>
            </a:pPr>
            <a:r>
              <a:rPr>
                <a:sym typeface="+mn-ea"/>
              </a:rPr>
              <a:t>var position</a:t>
            </a:r>
            <a:r>
              <a:rPr lang="en-US" altLang="zh-CN">
                <a:sym typeface="+mn-ea"/>
              </a:rPr>
              <a:t>=</a:t>
            </a:r>
            <a:r>
              <a:rPr>
                <a:sym typeface="+mn-ea"/>
              </a:rPr>
              <a:t>Cesium.Cartesian3.fromDegrees(-103.0, 40.0)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世界坐标转经纬度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Cesium.Cartographic.fromCartesian(cartesian,ellipsoid)   → Cartographic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cesium</a:t>
            </a:r>
            <a:r>
              <a:t>初识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https://cesium.com/docs/tutorials/getting-started/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035" y="1574165"/>
            <a:ext cx="6374765" cy="45046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cesium</a:t>
            </a:r>
            <a:r>
              <a:t>用途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1.</a:t>
            </a:r>
            <a:r>
              <a:rPr>
                <a:sym typeface="+mn-ea"/>
              </a:rPr>
              <a:t>大规模海量数据的加载  </a:t>
            </a:r>
            <a:r>
              <a:rPr lang="en-US" altLang="zh-CN">
                <a:sym typeface="+mn-ea"/>
              </a:rPr>
              <a:t>3DTiles  </a:t>
            </a:r>
            <a:r>
              <a:rPr>
                <a:sym typeface="+mn-ea"/>
              </a:rPr>
              <a:t>格式  瓦片 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一些</a:t>
            </a:r>
            <a:r>
              <a:rPr lang="en-US" altLang="zh-CN">
                <a:sym typeface="+mn-ea"/>
              </a:rPr>
              <a:t>GIS(</a:t>
            </a:r>
            <a:r>
              <a:rPr>
                <a:sym typeface="+mn-ea"/>
              </a:rPr>
              <a:t>地理信息系统</a:t>
            </a:r>
            <a:r>
              <a:rPr lang="en-US" altLang="zh-CN">
                <a:sym typeface="+mn-ea"/>
              </a:rPr>
              <a:t>)</a:t>
            </a:r>
            <a:r>
              <a:rPr>
                <a:sym typeface="+mn-ea"/>
              </a:rPr>
              <a:t>数据：倾斜摄影数据， </a:t>
            </a:r>
            <a:r>
              <a:rPr lang="en-US" altLang="zh-CN">
                <a:sym typeface="+mn-ea"/>
              </a:rPr>
              <a:t>bim</a:t>
            </a:r>
            <a:r>
              <a:rPr>
                <a:sym typeface="+mn-ea"/>
              </a:rPr>
              <a:t>数据</a:t>
            </a:r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2.</a:t>
            </a:r>
            <a:r>
              <a:rPr>
                <a:sym typeface="+mn-ea"/>
              </a:rPr>
              <a:t>地形和影像数据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谷歌地图</a:t>
            </a:r>
            <a:r>
              <a:rPr lang="en-US" altLang="zh-CN">
                <a:sym typeface="+mn-ea"/>
              </a:rPr>
              <a:t>,</a:t>
            </a:r>
            <a:r>
              <a:rPr>
                <a:sym typeface="+mn-ea"/>
              </a:rPr>
              <a:t>高德地图</a:t>
            </a:r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3.</a:t>
            </a:r>
            <a:r>
              <a:rPr>
                <a:sym typeface="+mn-ea"/>
              </a:rPr>
              <a:t>三维模型数据</a:t>
            </a:r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gltf</a:t>
            </a:r>
            <a:r>
              <a:rPr>
                <a:sym typeface="+mn-ea"/>
              </a:rPr>
              <a:t>格式</a:t>
            </a:r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4.</a:t>
            </a:r>
            <a:r>
              <a:rPr>
                <a:sym typeface="+mn-ea"/>
              </a:rPr>
              <a:t>矢量和几何数据</a:t>
            </a:r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5.</a:t>
            </a:r>
            <a:r>
              <a:rPr>
                <a:sym typeface="+mn-ea"/>
              </a:rPr>
              <a:t>基于时态的数据可视化</a:t>
            </a:r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czml</a:t>
            </a:r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6.多种场景模式3D,2D,2.5D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https://sandcastle.cesium.com/?src=Hello%20World.html&amp;label=Showcases     </a:t>
            </a:r>
            <a:r>
              <a:rPr>
                <a:sym typeface="+mn-ea"/>
              </a:rPr>
              <a:t>示例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cesium</a:t>
            </a:r>
            <a:r>
              <a:t>开发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编辑器：</a:t>
            </a:r>
            <a:r>
              <a:rPr lang="en-US" altLang="zh-CN"/>
              <a:t>vscode</a:t>
            </a:r>
            <a:endParaRPr lang="en-US" altLang="zh-CN"/>
          </a:p>
          <a:p>
            <a:r>
              <a:t>服务：</a:t>
            </a:r>
            <a:r>
              <a:rPr lang="en-US" altLang="zh-CN"/>
              <a:t>node.js </a:t>
            </a:r>
            <a:endParaRPr lang="en-US" altLang="zh-CN"/>
          </a:p>
          <a:p>
            <a:r>
              <a:rPr lang="en-US" altLang="zh-CN"/>
              <a:t>cesiumjs:cesium</a:t>
            </a:r>
            <a:r>
              <a:rPr lang="en-US" altLang="zh-CN"/>
              <a:t>js</a:t>
            </a:r>
            <a:r>
              <a:t>包</a:t>
            </a:r>
          </a:p>
          <a:p/>
          <a:p>
            <a:r>
              <a:t>npm install</a:t>
            </a:r>
          </a:p>
          <a:p>
            <a:r>
              <a:t>npm start</a:t>
            </a:r>
          </a:p>
          <a:p/>
          <a:p>
            <a:r>
              <a:rPr>
                <a:sym typeface="+mn-ea"/>
              </a:rPr>
              <a:t>引入</a:t>
            </a:r>
            <a:r>
              <a:rPr lang="en-US" altLang="zh-CN">
                <a:sym typeface="+mn-ea"/>
              </a:rPr>
              <a:t>cesiumjs</a:t>
            </a:r>
            <a:endParaRPr lang="en-US" altLang="zh-CN"/>
          </a:p>
          <a:p>
            <a:r>
              <a:rPr>
                <a:sym typeface="+mn-ea"/>
              </a:rPr>
              <a:t>引入</a:t>
            </a:r>
            <a:r>
              <a:rPr lang="en-US" altLang="zh-CN">
                <a:sym typeface="+mn-ea"/>
              </a:rPr>
              <a:t>widget.css</a:t>
            </a:r>
            <a:endParaRPr lang="en-US" altLang="zh-CN"/>
          </a:p>
          <a:p>
            <a:r>
              <a:rPr>
                <a:sym typeface="+mn-ea"/>
              </a:rPr>
              <a:t>创建容器 </a:t>
            </a:r>
            <a:r>
              <a:rPr lang="en-US" altLang="zh-CN">
                <a:sym typeface="+mn-ea"/>
              </a:rPr>
              <a:t>&lt;div id="cesiumContainer"&gt;&lt;/div&gt;</a:t>
            </a:r>
            <a:endParaRPr lang="en-US" altLang="zh-CN"/>
          </a:p>
          <a:p>
            <a:r>
              <a:rPr>
                <a:sym typeface="+mn-ea"/>
              </a:rPr>
              <a:t>将三维窗口绑定在</a:t>
            </a:r>
            <a:r>
              <a:rPr lang="en-US" altLang="zh-CN">
                <a:sym typeface="+mn-ea"/>
              </a:rPr>
              <a:t>div</a:t>
            </a:r>
            <a:r>
              <a:rPr>
                <a:sym typeface="+mn-ea"/>
              </a:rPr>
              <a:t>上  </a:t>
            </a:r>
            <a:r>
              <a:rPr lang="en-US" altLang="zh-CN">
                <a:sym typeface="+mn-ea"/>
              </a:rPr>
              <a:t>var viewer = new Cesium.Viewer('cesiumContainer');</a:t>
            </a:r>
            <a:endParaRPr lang="en-US" altLang="zh-CN"/>
          </a:p>
          <a:p/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8705" y="1444625"/>
            <a:ext cx="6248400" cy="1714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cesium scene</a:t>
            </a:r>
            <a:r>
              <a:t>结构</a:t>
            </a: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19275" y="1097280"/>
            <a:ext cx="8553450" cy="5334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加载</a:t>
            </a:r>
            <a:r>
              <a:rPr lang="en-US" altLang="zh-CN"/>
              <a:t>3d tiles</a:t>
            </a:r>
            <a:r>
              <a:t>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var tileset = viewer.scene.primitives.add(new Cesium.Cesium3DTileset({</a:t>
            </a:r>
            <a:endParaRPr lang="en-US" altLang="zh-CN"/>
          </a:p>
          <a:p>
            <a:r>
              <a:rPr lang="en-US" altLang="zh-CN"/>
              <a:t>     url : 'http://localhost:8002/tilesets/Seattle/tileset.json'</a:t>
            </a:r>
            <a:endParaRPr lang="en-US" altLang="zh-CN"/>
          </a:p>
          <a:p>
            <a:r>
              <a:rPr lang="en-US" altLang="zh-CN"/>
              <a:t>}));</a:t>
            </a:r>
            <a:endParaRPr lang="en-US" altLang="zh-CN"/>
          </a:p>
          <a:p>
            <a:r>
              <a:rPr lang="en-US" altLang="zh-CN"/>
              <a:t>viewer.zoomTo(tileset)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相机 （Camera）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562" y="1125863"/>
            <a:ext cx="10852237" cy="5388907"/>
          </a:xfrm>
        </p:spPr>
        <p:txBody>
          <a:bodyPr/>
          <a:p>
            <a:r>
              <a:rPr lang="zh-CN" altLang="en-US"/>
              <a:t>setView(options)       世界坐标 以米为单位    直接定位到目的地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定位到北京 （</a:t>
            </a:r>
            <a:r>
              <a:rPr lang="en-US" altLang="zh-CN"/>
              <a:t>116.39</a:t>
            </a:r>
            <a:r>
              <a:t>，</a:t>
            </a:r>
            <a:r>
              <a:rPr lang="en-US" altLang="zh-CN"/>
              <a:t>39.9</a:t>
            </a:r>
            <a:r>
              <a:t>，</a:t>
            </a:r>
            <a:r>
              <a:rPr lang="en-US" altLang="zh-CN"/>
              <a:t>15000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21970" y="1708785"/>
            <a:ext cx="9288780" cy="18053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70" y="3808095"/>
            <a:ext cx="5554980" cy="20650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flyTo(options)     平滑过渡到目的地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5835" y="4787265"/>
            <a:ext cx="6019800" cy="1272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35" y="1503045"/>
            <a:ext cx="8595360" cy="29648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五花八门的实体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>
                <a:sym typeface="+mn-ea"/>
              </a:rPr>
              <a:t>http://cesium.xin/cesium/cn/Documentation1.62/Entity.html?classFilter=entity    中文</a:t>
            </a:r>
            <a:r>
              <a:rPr lang="en-US" altLang="zh-CN">
                <a:sym typeface="+mn-ea"/>
              </a:rPr>
              <a:t>API</a:t>
            </a:r>
            <a:r>
              <a:rPr>
                <a:sym typeface="+mn-ea"/>
              </a:rPr>
              <a:t>文档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7080" y="2074545"/>
            <a:ext cx="5955030" cy="22675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1856105"/>
            <a:ext cx="4807585" cy="33426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TEMPLATE_CATEGORY" val="custom"/>
  <p:tag name="KSO_WM_TEMPLATE_INDEX" val="20206915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131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132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133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134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135.xml><?xml version="1.0" encoding="utf-8"?>
<p:tagLst xmlns:p="http://schemas.openxmlformats.org/presentationml/2006/main">
  <p:tag name="REFSHAPE" val="375072388"/>
</p:tagLst>
</file>

<file path=ppt/tags/tag136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138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139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141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142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2_Office 主题​​">
  <a:themeElements>
    <a:clrScheme name="自定义 79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006599"/>
      </a:accent1>
      <a:accent2>
        <a:srgbClr val="1C6698"/>
      </a:accent2>
      <a:accent3>
        <a:srgbClr val="3D79AD"/>
      </a:accent3>
      <a:accent4>
        <a:srgbClr val="5C85B8"/>
      </a:accent4>
      <a:accent5>
        <a:srgbClr val="798EC2"/>
      </a:accent5>
      <a:accent6>
        <a:srgbClr val="9898C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1755</Words>
  <Application>WPS 演示</Application>
  <PresentationFormat>宽屏</PresentationFormat>
  <Paragraphs>135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Calibri</vt:lpstr>
      <vt:lpstr>2_Office 主题​​</vt:lpstr>
      <vt:lpstr>cesiumjs讲解</vt:lpstr>
      <vt:lpstr>cesium初识</vt:lpstr>
      <vt:lpstr>cesium用途</vt:lpstr>
      <vt:lpstr>cesium开发</vt:lpstr>
      <vt:lpstr>PowerPoint 演示文稿</vt:lpstr>
      <vt:lpstr>加载3d tiles数据</vt:lpstr>
      <vt:lpstr>相机 （Camera）</vt:lpstr>
      <vt:lpstr>PowerPoint 演示文稿</vt:lpstr>
      <vt:lpstr>五花八门的实体 </vt:lpstr>
      <vt:lpstr>添加实体到场景中 </vt:lpstr>
      <vt:lpstr>PowerPoint 演示文稿</vt:lpstr>
      <vt:lpstr>外部模型加载</vt:lpstr>
      <vt:lpstr>坐标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VRMaker</dc:creator>
  <cp:lastModifiedBy>仰望星空</cp:lastModifiedBy>
  <cp:revision>33</cp:revision>
  <dcterms:created xsi:type="dcterms:W3CDTF">2020-07-08T08:52:00Z</dcterms:created>
  <dcterms:modified xsi:type="dcterms:W3CDTF">2020-07-10T10:16:11Z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