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cesiumjs</a:t>
            </a:r>
            <a:r>
              <a:rPr lang="zh-CN" altLang="en-US"/>
              <a:t>讲解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地理信息系统（GIS，Geographic Information System）</a:t>
            </a:r>
            <a:endParaRPr lang="zh-CN" altLang="en-US"/>
          </a:p>
          <a:p>
            <a:r>
              <a:rPr lang="zh-CN" altLang="en-US"/>
              <a:t>地球表面位置（即地理空间位置） 经纬度</a:t>
            </a:r>
            <a:endParaRPr lang="zh-CN" altLang="en-US"/>
          </a:p>
          <a:p>
            <a:r>
              <a:rPr lang="zh-CN" altLang="en-US"/>
              <a:t>倾斜摄影模型（</a:t>
            </a:r>
            <a:r>
              <a:rPr>
                <a:sym typeface="+mn-ea"/>
              </a:rPr>
              <a:t>航拍模型</a:t>
            </a:r>
            <a:r>
              <a:rPr lang="zh-CN" altLang="en-US"/>
              <a:t>） 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cesium</a:t>
            </a:r>
            <a:r>
              <a:t>获取与启动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https://cesium.com/docs/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tileset = scene.primitives.add(new Cesium.Cesium3DTileset({</a:t>
            </a:r>
            <a:endParaRPr lang="zh-CN" altLang="en-US"/>
          </a:p>
          <a:p>
            <a:r>
              <a:rPr lang="zh-CN" altLang="en-US"/>
              <a:t>     url : 'http://localhost:8002/tilesets/Seattle/tileset.json'</a:t>
            </a:r>
            <a:endParaRPr lang="zh-CN" altLang="en-US"/>
          </a:p>
          <a:p>
            <a:r>
              <a:rPr lang="zh-CN" altLang="en-US"/>
              <a:t>}));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entity</a:t>
            </a:r>
            <a:endParaRPr lang="en-US" altLang="zh-CN"/>
          </a:p>
          <a:p>
            <a:r>
              <a:rPr lang="en-US" altLang="zh-CN"/>
              <a:t>var viewer = new Cesium.Viewer('cesiumContainer');</a:t>
            </a:r>
            <a:endParaRPr lang="en-US" altLang="zh-CN"/>
          </a:p>
          <a:p>
            <a:r>
              <a:rPr lang="en-US" altLang="zh-CN"/>
              <a:t>var wyoming = viewer.entities.add({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r>
              <a:rPr lang="en-US" altLang="zh-CN"/>
              <a:t>viewer.zoomTo(wyoming);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viewer.flyTo(wyoming)</a:t>
            </a:r>
            <a:endParaRPr lang="zh-CN" altLang="en-US"/>
          </a:p>
          <a:p>
            <a:r>
              <a:rPr lang="zh-CN" altLang="en-US"/>
              <a:t>var heading = Cesium.Math.toRadians(90);</a:t>
            </a:r>
            <a:endParaRPr lang="zh-CN" altLang="en-US"/>
          </a:p>
          <a:p>
            <a:r>
              <a:rPr lang="zh-CN" altLang="en-US"/>
              <a:t>var pitch = Cesium.Math.toRadians(-30);</a:t>
            </a:r>
            <a:endParaRPr lang="zh-CN" altLang="en-US"/>
          </a:p>
          <a:p>
            <a:r>
              <a:rPr lang="zh-CN" altLang="en-US"/>
              <a:t>viewer.zoomTo(wyoming, new Cesium.HeadingPitchRange(heading, pitch));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五花八门的实体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var entity = viewer.entities.getById('uniqueId');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4385" y="1701165"/>
            <a:ext cx="5955030" cy="2267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557655"/>
            <a:ext cx="4807585" cy="3342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点 广告牌 文字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9755" y="1094105"/>
            <a:ext cx="5342255" cy="257556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point :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pixelSize : 5,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color : Cesium.Color.RED,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outlineColor : Cesium.Color.WHITE,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outlineWidth : 2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},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6242685" y="969645"/>
            <a:ext cx="5367655" cy="336867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5600">
                <a:sym typeface="+mn-ea"/>
              </a:rPr>
              <a:t>label : {      </a:t>
            </a:r>
            <a:endParaRPr lang="zh-CN" altLang="en-US" sz="5600">
              <a:sym typeface="+mn-ea"/>
            </a:endParaRPr>
          </a:p>
          <a:p>
            <a:pPr marL="0" indent="0">
              <a:buNone/>
            </a:pPr>
            <a:r>
              <a:rPr lang="zh-CN" altLang="en-US" sz="5600">
                <a:sym typeface="+mn-ea"/>
              </a:rPr>
              <a:t>text : 'Citizens Bank Park',    </a:t>
            </a:r>
            <a:endParaRPr lang="zh-CN" altLang="en-US" sz="5600">
              <a:sym typeface="+mn-ea"/>
            </a:endParaRPr>
          </a:p>
          <a:p>
            <a:pPr marL="0" indent="0">
              <a:buNone/>
            </a:pPr>
            <a:r>
              <a:rPr lang="zh-CN" altLang="en-US" sz="5600">
                <a:sym typeface="+mn-ea"/>
              </a:rPr>
              <a:t>font : '14pt monospace',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>
                <a:sym typeface="+mn-ea"/>
              </a:rPr>
              <a:t>style: Cesium.LabelStyle.FILL_AND_OUTLINE,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>
                <a:sym typeface="+mn-ea"/>
              </a:rPr>
              <a:t>outlineWidth : 2,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>
                <a:sym typeface="+mn-ea"/>
              </a:rPr>
              <a:t>verticalOrigin : Cesium.VerticalOrigin.BOTTOM,</a:t>
            </a:r>
            <a:endParaRPr lang="zh-CN" altLang="en-US" sz="5600">
              <a:sym typeface="+mn-ea"/>
            </a:endParaRPr>
          </a:p>
          <a:p>
            <a:pPr marL="0" indent="0">
              <a:buNone/>
            </a:pPr>
            <a:r>
              <a:rPr lang="zh-CN" altLang="en-US" sz="5600">
                <a:sym typeface="+mn-ea"/>
              </a:rPr>
              <a:t>pixelOffset : new Cesium.Cartesian2(0, -9)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>
                <a:sym typeface="+mn-ea"/>
              </a:rPr>
              <a:t> }</a:t>
            </a:r>
            <a:endParaRPr lang="zh-CN" altLang="en-US" sz="5600"/>
          </a:p>
          <a:p>
            <a:endParaRPr lang="zh-CN" altLang="en-US" sz="56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572135" y="3789680"/>
            <a:ext cx="5342255" cy="2686685"/>
          </a:xfrm>
        </p:spPr>
        <p:txBody>
          <a:bodyPr/>
          <a:p>
            <a:pPr marL="0" indent="0" algn="l">
              <a:buNone/>
            </a:pPr>
            <a:r>
              <a:rPr lang="zh-CN" altLang="en-US" sz="76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billboard : {</a:t>
            </a:r>
            <a:endParaRPr lang="zh-CN" altLang="en-US" sz="1400"/>
          </a:p>
          <a:p>
            <a:pPr marL="0" indent="0" algn="l">
              <a:buNone/>
            </a:pPr>
            <a:r>
              <a:rPr lang="zh-CN" altLang="en-US" sz="1400">
                <a:sym typeface="+mn-ea"/>
              </a:rPr>
              <a:t>    image : '//cesium.com/images/docs/tutorials/creating-entities/Philadelphia_Phillies.png',</a:t>
            </a:r>
            <a:endParaRPr lang="zh-CN" altLang="en-US" sz="1400"/>
          </a:p>
          <a:p>
            <a:pPr marL="0" indent="0" algn="l">
              <a:buNone/>
            </a:pPr>
            <a:r>
              <a:rPr lang="zh-CN" altLang="en-US" sz="1400">
                <a:sym typeface="+mn-ea"/>
              </a:rPr>
              <a:t>    width : 64,</a:t>
            </a:r>
            <a:endParaRPr lang="zh-CN" altLang="en-US" sz="1400"/>
          </a:p>
          <a:p>
            <a:pPr marL="0" indent="0" algn="l">
              <a:buNone/>
            </a:pPr>
            <a:r>
              <a:rPr lang="zh-CN" altLang="en-US" sz="1400">
                <a:sym typeface="+mn-ea"/>
              </a:rPr>
              <a:t>    height : 64</a:t>
            </a:r>
            <a:endParaRPr lang="zh-CN" altLang="en-US" sz="1400"/>
          </a:p>
          <a:p>
            <a:pPr marL="0" indent="0" algn="l">
              <a:buNone/>
            </a:pPr>
            <a:r>
              <a:rPr lang="zh-CN" altLang="en-US" sz="1400">
                <a:sym typeface="+mn-ea"/>
              </a:rPr>
              <a:t>  },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外部模型加载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var entity = viewer.entities.add({</a:t>
            </a:r>
            <a:endParaRPr lang="zh-CN" altLang="en-US"/>
          </a:p>
          <a:p>
            <a:r>
              <a:rPr lang="zh-CN" altLang="en-US"/>
              <a:t>    position : Cesium.Cartesian3.fromDegrees(-123.0744619, 44.0503706),</a:t>
            </a:r>
            <a:endParaRPr lang="zh-CN" altLang="en-US"/>
          </a:p>
          <a:p>
            <a:r>
              <a:rPr lang="zh-CN" altLang="en-US"/>
              <a:t>    model : {</a:t>
            </a:r>
            <a:endParaRPr lang="zh-CN" altLang="en-US"/>
          </a:p>
          <a:p>
            <a:r>
              <a:rPr lang="zh-CN" altLang="en-US"/>
              <a:t>        uri : '../../../../Apps/SampleData/models/GroundVehicle/GroundVehicle.glb'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坐标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经纬度坐标</a:t>
            </a:r>
            <a:endParaRPr lang="zh-CN" altLang="en-US"/>
          </a:p>
          <a:p>
            <a:r>
              <a:rPr lang="zh-CN" altLang="en-US"/>
              <a:t>new Cesium.Cartographic(longitude, latitude, height)</a:t>
            </a:r>
            <a:endParaRPr lang="zh-CN" altLang="en-US"/>
          </a:p>
          <a:p>
            <a:r>
              <a:rPr lang="zh-CN" altLang="en-US"/>
              <a:t>笛卡尔坐标    </a:t>
            </a:r>
            <a:endParaRPr lang="zh-CN" altLang="en-US"/>
          </a:p>
          <a:p>
            <a:r>
              <a:rPr lang="zh-CN" altLang="en-US"/>
              <a:t>new Cesium.Cartesian3(x, y, z)</a:t>
            </a:r>
            <a:endParaRPr lang="zh-CN" altLang="en-US"/>
          </a:p>
          <a:p>
            <a:r>
              <a:rPr lang="zh-CN" altLang="en-US"/>
              <a:t>Cesium.Cartesian3.fromDegrees(longitude, latitude, height, ellipsoid, result) → Cartesian3</a:t>
            </a:r>
            <a:endParaRPr lang="zh-CN" altLang="en-US"/>
          </a:p>
          <a:p>
            <a:r>
              <a:rPr>
                <a:sym typeface="+mn-ea"/>
              </a:rPr>
              <a:t>var position</a:t>
            </a:r>
            <a:r>
              <a:rPr lang="en-US" altLang="zh-CN">
                <a:sym typeface="+mn-ea"/>
              </a:rPr>
              <a:t>=</a:t>
            </a:r>
            <a:r>
              <a:rPr>
                <a:sym typeface="+mn-ea"/>
              </a:rPr>
              <a:t>Cesium.Cartesian3.fromDegrees(-103.0, 40.0)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TEMPLATE_CATEGORY" val="custom"/>
  <p:tag name="KSO_WM_TEMPLATE_INDEX" val="2020691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79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06599"/>
      </a:accent1>
      <a:accent2>
        <a:srgbClr val="1C6698"/>
      </a:accent2>
      <a:accent3>
        <a:srgbClr val="3D79AD"/>
      </a:accent3>
      <a:accent4>
        <a:srgbClr val="5C85B8"/>
      </a:accent4>
      <a:accent5>
        <a:srgbClr val="798EC2"/>
      </a:accent5>
      <a:accent6>
        <a:srgbClr val="9898C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1561</Words>
  <Application>WPS 演示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VRMaker</dc:creator>
  <cp:lastModifiedBy>仰望星空</cp:lastModifiedBy>
  <cp:revision>7</cp:revision>
  <dcterms:created xsi:type="dcterms:W3CDTF">2020-07-08T08:52:00Z</dcterms:created>
  <dcterms:modified xsi:type="dcterms:W3CDTF">2020-07-08T10:23:44Z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