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B6216-66E1-4A08-95AF-D18F0A2F78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93A45-2149-46AF-A703-0043D30E4B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FF33BE-9D93-DE4A-B21E-2730E43F29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图片 3" descr="文本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96324"/>
            <a:ext cx="12192000" cy="48653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40" indent="-243840" algn="ctr">
              <a:buNone/>
              <a:defRPr lang="en-US" sz="1865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miSRmum</a:t>
            </a:r>
            <a:r>
              <a:rPr lang="en-US" dirty="0"/>
              <a:t> height 1690 px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rgbClr val="0099FF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40" indent="-243840" algn="ctr">
              <a:buNone/>
              <a:defRPr lang="en-US" sz="1865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miSRmum</a:t>
            </a:r>
            <a:r>
              <a:rPr lang="en-US" dirty="0"/>
              <a:t> height 1690 px</a:t>
            </a:r>
            <a:endParaRPr lang="en-US" dirty="0"/>
          </a:p>
        </p:txBody>
      </p:sp>
      <p:pic>
        <p:nvPicPr>
          <p:cNvPr id="7" name="图片 6" descr="文本&#10;&#10;描述已自动生成"/>
          <p:cNvPicPr>
            <a:picLocks noChangeAspect="1"/>
          </p:cNvPicPr>
          <p:nvPr userDrawn="1"/>
        </p:nvPicPr>
        <p:blipFill rotWithShape="1">
          <a:blip r:embed="rId2"/>
          <a:srcRect l="16479" t="36228" r="15118" b="36243"/>
          <a:stretch>
            <a:fillRect/>
          </a:stretch>
        </p:blipFill>
        <p:spPr>
          <a:xfrm>
            <a:off x="526603" y="6342129"/>
            <a:ext cx="2243787" cy="360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Product Focused Slide Heading</a:t>
            </a:r>
            <a:endParaRPr lang="en-US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>
              <a:lnSpc>
                <a:spcPct val="90000"/>
              </a:lnSpc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5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miSRmum</a:t>
            </a:r>
            <a:r>
              <a:rPr lang="en-US" dirty="0"/>
              <a:t> height 1690 px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Product Focused Slide Heading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1000" indent="-381000" algn="ctr">
              <a:buFont typeface="Arial" panose="020B0604020202020204" pitchFamily="34" charset="0"/>
              <a:buNone/>
              <a:defRPr lang="en-US" sz="1865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miSRmum</a:t>
            </a:r>
            <a:r>
              <a:rPr lang="en-US" dirty="0"/>
              <a:t> height 1690 px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40" indent="-243840" algn="ctr">
              <a:buFontTx/>
              <a:buNone/>
              <a:defRPr lang="en-US" sz="1865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</a:t>
            </a:r>
            <a:r>
              <a:rPr lang="en-US" dirty="0" err="1"/>
              <a:t>miSRmum</a:t>
            </a:r>
            <a:r>
              <a:rPr lang="en-US" dirty="0"/>
              <a:t> width 1500 px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40" indent="-243840" algn="ctr">
              <a:buNone/>
              <a:defRPr lang="en-US" sz="1865" spc="0" dirty="0"/>
            </a:lvl1pPr>
          </a:lstStyle>
          <a:p>
            <a:pPr marL="0" lvl="0" indent="0" algn="ctr"/>
            <a:r>
              <a:rPr lang="en-US"/>
              <a:t>Drag or insert image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</p:txBody>
      </p:sp>
      <p:pic>
        <p:nvPicPr>
          <p:cNvPr id="8" name="图片 7" descr="文本&#10;&#10;描述已自动生成"/>
          <p:cNvPicPr>
            <a:picLocks noChangeAspect="1"/>
          </p:cNvPicPr>
          <p:nvPr userDrawn="1"/>
        </p:nvPicPr>
        <p:blipFill rotWithShape="1">
          <a:blip r:embed="rId2"/>
          <a:srcRect l="16479" t="36228" r="15118" b="36243"/>
          <a:stretch>
            <a:fillRect/>
          </a:stretch>
        </p:blipFill>
        <p:spPr>
          <a:xfrm>
            <a:off x="526603" y="6342129"/>
            <a:ext cx="2243787" cy="360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40" indent="-243840" algn="ctr">
              <a:buFontTx/>
              <a:buNone/>
              <a:defRPr lang="en-US" sz="1865" spc="0" dirty="0"/>
            </a:lvl1pPr>
          </a:lstStyle>
          <a:p>
            <a:pPr marL="0" lvl="0" indent="0" algn="ctr">
              <a:buNone/>
            </a:pPr>
            <a:r>
              <a:rPr lang="en-US"/>
              <a:t>Drag or place image for supporting quote</a:t>
            </a:r>
            <a:endParaRPr lang="en-US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65">
                <a:solidFill>
                  <a:schemeClr val="bg1"/>
                </a:solidFill>
              </a:defRPr>
            </a:lvl1pPr>
            <a:lvl2pPr marL="6096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2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8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4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“Place Quote Here”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6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205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6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205" algn="l"/>
              </a:tabLst>
              <a:defRPr/>
            </a:pPr>
            <a:r>
              <a:rPr lang="en-US"/>
              <a:t>–First and Last Name, Title</a:t>
            </a:r>
            <a:endParaRPr 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 rotWithShape="1">
          <a:blip r:embed="rId2"/>
          <a:srcRect l="16479" t="36228" r="15118" b="36243"/>
          <a:stretch>
            <a:fillRect/>
          </a:stretch>
        </p:blipFill>
        <p:spPr>
          <a:xfrm>
            <a:off x="526603" y="6342129"/>
            <a:ext cx="2243787" cy="360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205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205" algn="l"/>
              </a:tabLst>
              <a:defRPr/>
            </a:pPr>
            <a:r>
              <a:rPr lang="en-US"/>
              <a:t>Topic Divider</a:t>
            </a:r>
            <a:endParaRPr 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 rotWithShape="1">
          <a:blip r:embed="rId2"/>
          <a:srcRect l="16479" t="36228" r="15118" b="36243"/>
          <a:stretch>
            <a:fillRect/>
          </a:stretch>
        </p:blipFill>
        <p:spPr>
          <a:xfrm>
            <a:off x="526603" y="6342129"/>
            <a:ext cx="2243787" cy="360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Resource Link</a:t>
            </a:r>
            <a:endParaRPr 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 rotWithShape="1">
          <a:blip r:embed="rId2"/>
          <a:srcRect l="16479" t="36228" r="15118" b="36243"/>
          <a:stretch>
            <a:fillRect/>
          </a:stretch>
        </p:blipFill>
        <p:spPr>
          <a:xfrm>
            <a:off x="526603" y="6342129"/>
            <a:ext cx="2243787" cy="360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200" rtl="0" eaLnBrk="1" fontAlgn="auto" latinLnBrk="0" hangingPunct="1">
              <a:lnSpc>
                <a:spcPts val="2135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aseline="0">
                <a:solidFill>
                  <a:schemeClr val="bg1"/>
                </a:solidFill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en-US"/>
              <a:t>Subhead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2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panose="05000000000000000000" pitchFamily="2" charset="2"/>
              <a:buNone/>
              <a:tabLst>
                <a:tab pos="243205" algn="l"/>
                <a:tab pos="4944110" algn="l"/>
              </a:tabLst>
              <a:defRPr sz="2135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2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panose="05000000000000000000" pitchFamily="2" charset="2"/>
              <a:buNone/>
              <a:tabLst>
                <a:tab pos="243205" algn="l"/>
              </a:tabLst>
              <a:defRPr sz="1865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Title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2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panose="05000000000000000000" pitchFamily="2" charset="2"/>
              <a:buNone/>
              <a:tabLst>
                <a:tab pos="243205" algn="l"/>
                <a:tab pos="4944110" algn="l"/>
              </a:tabLst>
              <a:defRPr sz="2135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2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panose="05000000000000000000" pitchFamily="2" charset="2"/>
              <a:buNone/>
              <a:tabLst>
                <a:tab pos="243205" algn="l"/>
              </a:tabLst>
              <a:defRPr sz="1865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Title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For Two Line Header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/>
              <a:t>Subhead Text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For Two Line Header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2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200" rtl="0" eaLnBrk="1" fontAlgn="auto" latinLnBrk="0" hangingPunct="1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/>
              <a:t>Subhead Text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0">
              <a:lnSpc>
                <a:spcPct val="90000"/>
              </a:lnSpc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40" indent="-243840" algn="ctr">
              <a:buNone/>
              <a:defRPr lang="en-US" sz="1865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miSRmum</a:t>
            </a:r>
            <a:r>
              <a:rPr lang="en-US" dirty="0"/>
              <a:t> height 1690 px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/>
              <a:t>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89567" y="6445878"/>
            <a:ext cx="1745803" cy="2228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43840" marR="0" indent="-243840" algn="l" defTabSz="1219200" rtl="0" eaLnBrk="1" fontAlgn="auto" latinLnBrk="0" hangingPunct="1">
        <a:lnSpc>
          <a:spcPct val="100000"/>
        </a:lnSpc>
        <a:spcBef>
          <a:spcPts val="535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panose="05000000000000000000" pitchFamily="2" charset="2"/>
        <a:buChar char="§"/>
        <a:tabLst>
          <a:tab pos="243205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609600" indent="-243840" algn="l" defTabSz="1219200" rtl="0" eaLnBrk="1" latinLnBrk="0" hangingPunct="1">
        <a:lnSpc>
          <a:spcPct val="90000"/>
        </a:lnSpc>
        <a:spcBef>
          <a:spcPts val="665"/>
        </a:spcBef>
        <a:buClr>
          <a:schemeClr val="bg2">
            <a:lumMod val="50000"/>
          </a:schemeClr>
        </a:buClr>
        <a:buSzPct val="70000"/>
        <a:buFont typeface="Wingdings" panose="05000000000000000000" pitchFamily="2" charset="2"/>
        <a:buChar char="§"/>
        <a:defRPr lang="en-US" sz="2135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60" indent="-243840" algn="l" defTabSz="1219200" rtl="0" eaLnBrk="1" latinLnBrk="0" hangingPunct="1">
        <a:lnSpc>
          <a:spcPct val="90000"/>
        </a:lnSpc>
        <a:spcBef>
          <a:spcPts val="665"/>
        </a:spcBef>
        <a:buClr>
          <a:schemeClr val="bg2">
            <a:lumMod val="50000"/>
          </a:schemeClr>
        </a:buClr>
        <a:buSzPct val="70000"/>
        <a:buFont typeface="Wingdings" panose="05000000000000000000" pitchFamily="2" charset="2"/>
        <a:buChar char="§"/>
        <a:defRPr lang="en-US" sz="1865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200" indent="-243840" algn="l" defTabSz="1219200" rtl="0" eaLnBrk="1" latinLnBrk="0" hangingPunct="1">
        <a:lnSpc>
          <a:spcPct val="90000"/>
        </a:lnSpc>
        <a:spcBef>
          <a:spcPts val="665"/>
        </a:spcBef>
        <a:buClr>
          <a:schemeClr val="bg2">
            <a:lumMod val="50000"/>
          </a:schemeClr>
        </a:buClr>
        <a:buSzPct val="70000"/>
        <a:buFont typeface="Wingdings" panose="05000000000000000000" pitchFamily="2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400" indent="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None/>
        <a:defRPr sz="2135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728359" y="68688"/>
            <a:ext cx="3460551" cy="6789313"/>
          </a:xfrm>
          <a:prstGeom prst="rect">
            <a:avLst/>
          </a:prstGeom>
          <a:gradFill flip="none" rotWithShape="1">
            <a:gsLst>
              <a:gs pos="0">
                <a:srgbClr val="071115"/>
              </a:gs>
              <a:gs pos="50000">
                <a:srgbClr val="132A32"/>
              </a:gs>
              <a:gs pos="100000">
                <a:srgbClr val="1D404E"/>
              </a:gs>
            </a:gsLst>
            <a:lin ang="16200000" scaled="1"/>
            <a:tileRect/>
          </a:gra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noAutofit/>
          </a:bodyPr>
          <a:lstStyle/>
          <a:p>
            <a:pPr algn="ctr" defTabSz="609600"/>
            <a:endParaRPr lang="en-US" sz="2135" dirty="0" err="1">
              <a:solidFill>
                <a:srgbClr val="F5F5F5">
                  <a:lumMod val="25000"/>
                </a:srgbClr>
              </a:solidFill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3381" y="4156745"/>
            <a:ext cx="3350508" cy="21443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09600"/>
            <a:r>
              <a:rPr lang="zh-CN" altLang="en-US" sz="2135" b="1" dirty="0">
                <a:solidFill>
                  <a:srgbClr val="FFFFFF">
                    <a:lumMod val="95000"/>
                  </a:srgbClr>
                </a:solidFill>
                <a:latin typeface="Arial" panose="020B0604020202020204"/>
                <a:ea typeface="黑体" panose="02010609060101010101" pitchFamily="49" charset="-122"/>
              </a:rPr>
              <a:t>仝怡婷</a:t>
            </a:r>
            <a:endParaRPr lang="en-US" altLang="zh-CN" sz="2135" b="1" dirty="0">
              <a:solidFill>
                <a:srgbClr val="FFFFFF">
                  <a:lumMod val="95000"/>
                </a:srgbClr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defTabSz="609600"/>
            <a:r>
              <a:rPr lang="en-US" altLang="zh-CN" sz="1600" dirty="0">
                <a:solidFill>
                  <a:srgbClr val="86BCDD"/>
                </a:solidFill>
                <a:latin typeface="Arial" panose="020B0604020202020204"/>
                <a:ea typeface="黑体" panose="02010609060101010101" pitchFamily="49" charset="-122"/>
              </a:rPr>
              <a:t>tongyiting@standard-robots.com</a:t>
            </a:r>
            <a:endParaRPr lang="en-US" altLang="zh-CN" sz="2135" dirty="0">
              <a:solidFill>
                <a:srgbClr val="0A60A3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defTabSz="609600"/>
            <a:endParaRPr lang="en-US" altLang="zh-CN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资格认证：</a:t>
            </a:r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PMP</a:t>
            </a:r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持证、</a:t>
            </a:r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NPDP</a:t>
            </a:r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持证、</a:t>
            </a:r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PgMP</a:t>
            </a:r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在考</a:t>
            </a:r>
            <a:endParaRPr lang="en-US" altLang="zh-CN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/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兴趣爱好：</a:t>
            </a:r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羽毛球、划龙舟</a:t>
            </a:r>
            <a:r>
              <a:rPr lang="zh-CN" altLang="en-US" sz="1865" dirty="0">
                <a:solidFill>
                  <a:srgbClr val="0A60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65" dirty="0">
              <a:solidFill>
                <a:srgbClr val="0A60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6306" y="400694"/>
            <a:ext cx="25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4596" y="1272291"/>
            <a:ext cx="25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886" y="5205578"/>
            <a:ext cx="25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领导评语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2886" y="758575"/>
            <a:ext cx="844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2012~2016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国际经济与贸易专业  本科  东南大学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2885" y="1630173"/>
            <a:ext cx="844045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2021.01~2021.04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深圳比亚迪半导体股份有限公司  项目管理专员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确保项目按时保质保量完成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进度跟进、瓶颈问题推动、组织各阶段重要评审、项目风险管理、项目变更管理、审核项目资料等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优化流程，规范管理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组织并主持大部门会议，输出会议纪要，跟进问题关闭，报告排版与资料归档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2019.12~2021.01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深圳云天励飞技术股份有限公司   产品导入与检测认证专员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产品发布；物料管理；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检测认证。负责全公司软硬件产品的检测认证工作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优化流程，规范管理。制定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检测认证管理规范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、推动流程上线（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OA&amp;ERP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）、制作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物料申请表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2018.07~2019.11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富泰华（深圳）有限公司  新产品专案管理工程师（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NPI-EPM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在研手机（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iPhone 11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）全项目生命周期的管理工作，从属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Shipping team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2016.07~2018.03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泰州市创新电子有限公司   储备干部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（工作内容与项目管理相关性较弱）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176" y="5542910"/>
            <a:ext cx="8497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比亚迪半导体产品开发科科长：工作超出预期，很漂亮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云天励飞联合创始人（李建文）：工作风格让人感觉很舒爽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Foxconn shipping team leader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：工作让人如沐春风，很有韧性，乐于分享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40" y="322878"/>
            <a:ext cx="2107915" cy="31618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 Them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演示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Univers LT Std 45 Light</vt:lpstr>
      <vt:lpstr>Segoe Print</vt:lpstr>
      <vt:lpstr>Arial</vt:lpstr>
      <vt:lpstr>Helvetica Neue Light</vt:lpstr>
      <vt:lpstr>黑体</vt:lpstr>
      <vt:lpstr>微软雅黑</vt:lpstr>
      <vt:lpstr>Calibri</vt:lpstr>
      <vt:lpstr>Arial Unicode MS</vt:lpstr>
      <vt:lpstr>等线</vt:lpstr>
      <vt:lpstr>NI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tongyiting@standard-robots.com</dc:creator>
  <cp:lastModifiedBy>Andrea</cp:lastModifiedBy>
  <cp:revision>18</cp:revision>
  <dcterms:created xsi:type="dcterms:W3CDTF">2021-04-16T07:01:00Z</dcterms:created>
  <dcterms:modified xsi:type="dcterms:W3CDTF">2021-12-28T02:29:46Z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8D00CFD5182F40DD8F654BD2212B643D</vt:lpwstr>
  </property>
  <property fmtid="{D5CDD505-2E9C-101B-9397-08002B2CF9AE}" pid="3" name="KSOProductBuildVer">
    <vt:lpwstr>2052-11.1.0.11194</vt:lpwstr>
  </property>
</Properties>
</file>