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6209" r:id="rId1"/>
    <p:sldMasterId id="2147486236" r:id="rId2"/>
  </p:sldMasterIdLst>
  <p:notesMasterIdLst>
    <p:notesMasterId r:id="rId24"/>
  </p:notesMasterIdLst>
  <p:handoutMasterIdLst>
    <p:handoutMasterId r:id="rId25"/>
  </p:handoutMasterIdLst>
  <p:sldIdLst>
    <p:sldId id="701" r:id="rId3"/>
    <p:sldId id="1307" r:id="rId4"/>
    <p:sldId id="1380" r:id="rId5"/>
    <p:sldId id="1371" r:id="rId6"/>
    <p:sldId id="1372" r:id="rId7"/>
    <p:sldId id="1375" r:id="rId8"/>
    <p:sldId id="406" r:id="rId9"/>
    <p:sldId id="422" r:id="rId10"/>
    <p:sldId id="1376" r:id="rId11"/>
    <p:sldId id="490" r:id="rId12"/>
    <p:sldId id="1369" r:id="rId13"/>
    <p:sldId id="1370" r:id="rId14"/>
    <p:sldId id="1377" r:id="rId15"/>
    <p:sldId id="1389" r:id="rId16"/>
    <p:sldId id="1388" r:id="rId17"/>
    <p:sldId id="1386" r:id="rId18"/>
    <p:sldId id="1374" r:id="rId19"/>
    <p:sldId id="1387" r:id="rId20"/>
    <p:sldId id="389" r:id="rId21"/>
    <p:sldId id="420" r:id="rId22"/>
    <p:sldId id="414" r:id="rId23"/>
  </p:sldIdLst>
  <p:sldSz cx="9906000" cy="6858000" type="A4"/>
  <p:notesSz cx="6832600" cy="99631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Arial" charset="0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">
          <p15:clr>
            <a:srgbClr val="A4A3A4"/>
          </p15:clr>
        </p15:guide>
        <p15:guide id="2" pos="581">
          <p15:clr>
            <a:srgbClr val="A4A3A4"/>
          </p15:clr>
        </p15:guide>
        <p15:guide id="3" pos="6091" userDrawn="1">
          <p15:clr>
            <a:srgbClr val="A4A3A4"/>
          </p15:clr>
        </p15:guide>
        <p15:guide id="4" pos="4685" userDrawn="1">
          <p15:clr>
            <a:srgbClr val="A4A3A4"/>
          </p15:clr>
        </p15:guide>
        <p15:guide id="5" pos="3506" userDrawn="1">
          <p15:clr>
            <a:srgbClr val="A4A3A4"/>
          </p15:clr>
        </p15:guide>
        <p15:guide id="6" pos="897">
          <p15:clr>
            <a:srgbClr val="A4A3A4"/>
          </p15:clr>
        </p15:guide>
        <p15:guide id="7" pos="8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2">
          <p15:clr>
            <a:srgbClr val="A4A3A4"/>
          </p15:clr>
        </p15:guide>
        <p15:guide id="2" pos="22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A11"/>
    <a:srgbClr val="4F81BD"/>
    <a:srgbClr val="FF3300"/>
    <a:srgbClr val="D9D9D9"/>
    <a:srgbClr val="989898"/>
    <a:srgbClr val="4A4A4A"/>
    <a:srgbClr val="000000"/>
    <a:srgbClr val="BFBFBF"/>
    <a:srgbClr val="F2F2F2"/>
    <a:srgbClr val="FE6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0" autoAdjust="0"/>
    <p:restoredTop sz="96210" autoAdjust="0"/>
  </p:normalViewPr>
  <p:slideViewPr>
    <p:cSldViewPr snapToGrid="0">
      <p:cViewPr varScale="1">
        <p:scale>
          <a:sx n="100" d="100"/>
          <a:sy n="100" d="100"/>
        </p:scale>
        <p:origin x="912" y="84"/>
      </p:cViewPr>
      <p:guideLst>
        <p:guide orient="horz" pos="113"/>
        <p:guide pos="581"/>
        <p:guide pos="6091"/>
        <p:guide pos="4685"/>
        <p:guide pos="3506"/>
        <p:guide pos="897"/>
        <p:guide pos="8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90" y="-108"/>
      </p:cViewPr>
      <p:guideLst>
        <p:guide orient="horz" pos="3162"/>
        <p:guide pos="2215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62276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19420" tIns="0" rIns="19420" bIns="0" numCol="1" anchor="t" anchorCtr="0" compatLnSpc="1">
            <a:prstTxWarp prst="textNoShape">
              <a:avLst/>
            </a:prstTxWarp>
          </a:bodyPr>
          <a:lstStyle>
            <a:lvl1pPr defTabSz="931409" latinLnBrk="0">
              <a:defRPr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19420" tIns="0" rIns="19420" bIns="0" numCol="1" anchor="t" anchorCtr="0" compatLnSpc="1">
            <a:prstTxWarp prst="textNoShape">
              <a:avLst/>
            </a:prstTxWarp>
          </a:bodyPr>
          <a:lstStyle>
            <a:lvl1pPr algn="r" defTabSz="931409" latinLnBrk="0">
              <a:defRPr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464675"/>
            <a:ext cx="2962276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19420" tIns="0" rIns="19420" bIns="0" numCol="1" anchor="b" anchorCtr="0" compatLnSpc="1">
            <a:prstTxWarp prst="textNoShape">
              <a:avLst/>
            </a:prstTxWarp>
          </a:bodyPr>
          <a:lstStyle>
            <a:lvl1pPr defTabSz="931409" latinLnBrk="0">
              <a:defRPr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9464675"/>
            <a:ext cx="2962275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19420" tIns="0" rIns="19420" bIns="0" numCol="1" anchor="b" anchorCtr="0" compatLnSpc="1">
            <a:prstTxWarp prst="textNoShape">
              <a:avLst/>
            </a:prstTxWarp>
          </a:bodyPr>
          <a:lstStyle>
            <a:lvl1pPr algn="r" defTabSz="931409" latinLnBrk="0">
              <a:defRPr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C255551B-6B25-4CF3-A7F2-34A6D3FDCA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3849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62276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19420" tIns="0" rIns="19420" bIns="0" numCol="1" anchor="t" anchorCtr="0" compatLnSpc="1">
            <a:prstTxWarp prst="textNoShape">
              <a:avLst/>
            </a:prstTxWarp>
          </a:bodyPr>
          <a:lstStyle>
            <a:lvl1pPr defTabSz="931409" latinLnBrk="0">
              <a:defRPr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19420" tIns="0" rIns="19420" bIns="0" numCol="1" anchor="t" anchorCtr="0" compatLnSpc="1">
            <a:prstTxWarp prst="textNoShape">
              <a:avLst/>
            </a:prstTxWarp>
          </a:bodyPr>
          <a:lstStyle>
            <a:lvl1pPr algn="r" defTabSz="931409" latinLnBrk="0">
              <a:defRPr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0250" y="755650"/>
            <a:ext cx="5370513" cy="37195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4732338"/>
            <a:ext cx="5011737" cy="4484687"/>
          </a:xfrm>
          <a:prstGeom prst="rect">
            <a:avLst/>
          </a:prstGeom>
          <a:noFill/>
          <a:ln>
            <a:noFill/>
          </a:ln>
        </p:spPr>
        <p:txBody>
          <a:bodyPr vert="horz" wrap="square" lIns="93863" tIns="46931" rIns="93863" bIns="469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464675"/>
            <a:ext cx="2962276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19420" tIns="0" rIns="19420" bIns="0" numCol="1" anchor="b" anchorCtr="0" compatLnSpc="1">
            <a:prstTxWarp prst="textNoShape">
              <a:avLst/>
            </a:prstTxWarp>
          </a:bodyPr>
          <a:lstStyle>
            <a:lvl1pPr defTabSz="931409" latinLnBrk="0">
              <a:defRPr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33844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sz="9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3389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259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2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660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0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z="1000" b="1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983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0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z="1000" b="1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8874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0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z="1000" b="1" dirty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9108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2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487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2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263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0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z="1000" b="1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84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5362496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49213" y="6688138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dirty="0">
                <a:latin typeface="맑은 고딕" pitchFamily="50" charset="-127"/>
              </a:rPr>
              <a:t>Footer</a:t>
            </a:r>
          </a:p>
        </p:txBody>
      </p: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ko-KR" altLang="en-US" sz="900" b="1">
                <a:solidFill>
                  <a:schemeClr val="bg1"/>
                </a:solidFill>
                <a:latin typeface="맑은 고딕" pitchFamily="50" charset="-127"/>
              </a:rPr>
              <a:t>이전페이지 계속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ko-KR" altLang="en-US" sz="900" b="1">
                <a:solidFill>
                  <a:schemeClr val="bg1"/>
                </a:solidFill>
                <a:latin typeface="맑은 고딕" pitchFamily="50" charset="-127"/>
              </a:rPr>
              <a:t>이전페이지 계속</a:t>
            </a:r>
          </a:p>
        </p:txBody>
      </p: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49213" y="6673850"/>
            <a:ext cx="7486650" cy="10795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ko-KR" altLang="en-US" sz="900" b="1">
                <a:solidFill>
                  <a:schemeClr val="bg1"/>
                </a:solidFill>
                <a:latin typeface="맑은 고딕" pitchFamily="50" charset="-127"/>
              </a:rPr>
              <a:t>다음페이지 계속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49213" y="6688138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dirty="0">
                <a:latin typeface="맑은 고딕" pitchFamily="50" charset="-127"/>
              </a:rPr>
              <a:t>Footer (</a:t>
            </a:r>
            <a:r>
              <a:rPr kumimoji="0" lang="ko-KR" altLang="en-US" sz="800" dirty="0">
                <a:latin typeface="맑은 고딕" pitchFamily="50" charset="-127"/>
              </a:rPr>
              <a:t>공통영역</a:t>
            </a:r>
            <a:r>
              <a:rPr kumimoji="0" lang="en-US" altLang="ko-KR" sz="800" dirty="0">
                <a:latin typeface="맑은 고딕" pitchFamily="50" charset="-127"/>
              </a:rPr>
              <a:t>)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74">
            <a:extLst>
              <a:ext uri="{FF2B5EF4-FFF2-40B4-BE49-F238E27FC236}">
                <a16:creationId xmlns:a16="http://schemas.microsoft.com/office/drawing/2014/main" id="{C10218B7-04FE-4377-A042-BD898DC92A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12750" y="6453336"/>
            <a:ext cx="9083675" cy="2778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Copyright© 2020 (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티소프트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6D2C3C-962C-4647-B1E4-58EA9F7B4EA6}"/>
              </a:ext>
            </a:extLst>
          </p:cNvPr>
          <p:cNvSpPr/>
          <p:nvPr userDrawn="1"/>
        </p:nvSpPr>
        <p:spPr>
          <a:xfrm>
            <a:off x="0" y="50"/>
            <a:ext cx="9906000" cy="144016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C80E73-BC35-4E55-BC1F-47D6E4ADDB80}"/>
              </a:ext>
            </a:extLst>
          </p:cNvPr>
          <p:cNvSpPr/>
          <p:nvPr userDrawn="1"/>
        </p:nvSpPr>
        <p:spPr>
          <a:xfrm>
            <a:off x="0" y="144066"/>
            <a:ext cx="9906000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4699000" y="6569118"/>
            <a:ext cx="508000" cy="228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1" dirty="0"/>
              <a:t>- </a:t>
            </a:r>
            <a:fld id="{3CE85C16-9F91-40FB-A558-0FF39AED8AF0}" type="slidenum">
              <a:rPr lang="en-US" altLang="ko-KR" sz="900" b="1" smtClean="0"/>
              <a:pPr algn="r" eaLnBrk="1" hangingPunct="1">
                <a:defRPr/>
              </a:pPr>
              <a:t>‹#›</a:t>
            </a:fld>
            <a:r>
              <a:rPr lang="en-US" altLang="ko-KR" sz="900" b="1" dirty="0"/>
              <a:t> -</a:t>
            </a: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9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395635" y="963057"/>
            <a:ext cx="3240360" cy="5472607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395635" y="6437337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Footer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</p:spTree>
    <p:extLst>
      <p:ext uri="{BB962C8B-B14F-4D97-AF65-F5344CB8AC3E}">
        <p14:creationId xmlns:p14="http://schemas.microsoft.com/office/powerpoint/2010/main" val="926194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4699000" y="6569118"/>
            <a:ext cx="508000" cy="228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1" dirty="0"/>
              <a:t>- </a:t>
            </a:r>
            <a:fld id="{3CE85C16-9F91-40FB-A558-0FF39AED8AF0}" type="slidenum">
              <a:rPr lang="en-US" altLang="ko-KR" sz="900" b="1" smtClean="0"/>
              <a:pPr algn="r" eaLnBrk="1" hangingPunct="1">
                <a:defRPr/>
              </a:pPr>
              <a:t>‹#›</a:t>
            </a:fld>
            <a:r>
              <a:rPr lang="en-US" altLang="ko-KR" sz="900" b="1" dirty="0"/>
              <a:t> -</a:t>
            </a: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9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395635" y="963057"/>
            <a:ext cx="3240360" cy="5472607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395635" y="6437337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Footer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C34006-A2CF-4789-B42E-FEF157C53E37}"/>
              </a:ext>
            </a:extLst>
          </p:cNvPr>
          <p:cNvSpPr/>
          <p:nvPr userDrawn="1"/>
        </p:nvSpPr>
        <p:spPr>
          <a:xfrm>
            <a:off x="3824635" y="963057"/>
            <a:ext cx="3240360" cy="5472607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603EBC-D25D-4878-BF21-8A2E7EAD6FBE}"/>
              </a:ext>
            </a:extLst>
          </p:cNvPr>
          <p:cNvSpPr/>
          <p:nvPr userDrawn="1"/>
        </p:nvSpPr>
        <p:spPr>
          <a:xfrm>
            <a:off x="3824635" y="6437337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Footer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</p:spTree>
    <p:extLst>
      <p:ext uri="{BB962C8B-B14F-4D97-AF65-F5344CB8AC3E}">
        <p14:creationId xmlns:p14="http://schemas.microsoft.com/office/powerpoint/2010/main" val="3121518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4699000" y="6569118"/>
            <a:ext cx="508000" cy="228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1" dirty="0"/>
              <a:t>- </a:t>
            </a:r>
            <a:fld id="{3CE85C16-9F91-40FB-A558-0FF39AED8AF0}" type="slidenum">
              <a:rPr lang="en-US" altLang="ko-KR" sz="900" b="1" smtClean="0"/>
              <a:pPr algn="r" eaLnBrk="1" hangingPunct="1">
                <a:defRPr/>
              </a:pPr>
              <a:t>‹#›</a:t>
            </a:fld>
            <a:r>
              <a:rPr lang="en-US" altLang="ko-KR" sz="900" b="1" dirty="0"/>
              <a:t> -</a:t>
            </a: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9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395635" y="963057"/>
            <a:ext cx="3240360" cy="5690280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C34006-A2CF-4789-B42E-FEF157C53E37}"/>
              </a:ext>
            </a:extLst>
          </p:cNvPr>
          <p:cNvSpPr/>
          <p:nvPr userDrawn="1"/>
        </p:nvSpPr>
        <p:spPr>
          <a:xfrm>
            <a:off x="3824635" y="963057"/>
            <a:ext cx="3240360" cy="5690280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65862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74"/>
          <p:cNvSpPr>
            <a:spLocks noChangeArrowheads="1"/>
          </p:cNvSpPr>
          <p:nvPr userDrawn="1"/>
        </p:nvSpPr>
        <p:spPr bwMode="auto">
          <a:xfrm>
            <a:off x="412750" y="6453336"/>
            <a:ext cx="9083675" cy="2778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Copyright© 2020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티소프트 전자계약시스템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0" y="50"/>
            <a:ext cx="9906000" cy="144016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144066"/>
            <a:ext cx="9906000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1133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4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</p:spTree>
    <p:extLst>
      <p:ext uri="{BB962C8B-B14F-4D97-AF65-F5344CB8AC3E}">
        <p14:creationId xmlns:p14="http://schemas.microsoft.com/office/powerpoint/2010/main" val="87563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4699000" y="6569118"/>
            <a:ext cx="508000" cy="228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1" dirty="0"/>
              <a:t>- </a:t>
            </a:r>
            <a:fld id="{3CE85C16-9F91-40FB-A558-0FF39AED8AF0}" type="slidenum">
              <a:rPr lang="en-US" altLang="ko-KR" sz="900" b="1" smtClean="0"/>
              <a:pPr algn="r" eaLnBrk="1" hangingPunct="1">
                <a:defRPr/>
              </a:pPr>
              <a:t>‹#›</a:t>
            </a:fld>
            <a:r>
              <a:rPr lang="en-US" altLang="ko-KR" sz="900" b="1" dirty="0"/>
              <a:t> -</a:t>
            </a: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990600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직사각형 21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25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6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500825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4699000" y="6569118"/>
            <a:ext cx="508000" cy="228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1" dirty="0"/>
              <a:t>- </a:t>
            </a:r>
            <a:fld id="{3CE85C16-9F91-40FB-A558-0FF39AED8AF0}" type="slidenum">
              <a:rPr lang="en-US" altLang="ko-KR" sz="900" b="1" smtClean="0"/>
              <a:pPr algn="r" eaLnBrk="1" hangingPunct="1">
                <a:defRPr/>
              </a:pPr>
              <a:t>‹#›</a:t>
            </a:fld>
            <a:r>
              <a:rPr lang="en-US" altLang="ko-KR" sz="900" b="1" dirty="0"/>
              <a:t> -</a:t>
            </a: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직사각형 21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25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6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013497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4699000" y="6569118"/>
            <a:ext cx="508000" cy="228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1" dirty="0"/>
              <a:t>- </a:t>
            </a:r>
            <a:fld id="{3CE85C16-9F91-40FB-A558-0FF39AED8AF0}" type="slidenum">
              <a:rPr lang="en-US" altLang="ko-KR" sz="900" b="1" smtClean="0"/>
              <a:pPr algn="r" eaLnBrk="1" hangingPunct="1">
                <a:defRPr/>
              </a:pPr>
              <a:t>‹#›</a:t>
            </a:fld>
            <a:r>
              <a:rPr lang="en-US" altLang="ko-KR" sz="900" b="1" dirty="0"/>
              <a:t> -</a:t>
            </a: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9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395635" y="963057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indicator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395635" y="1179057"/>
            <a:ext cx="3240360" cy="5256607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395635" y="6437337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Footer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</p:spTree>
    <p:extLst>
      <p:ext uri="{BB962C8B-B14F-4D97-AF65-F5344CB8AC3E}">
        <p14:creationId xmlns:p14="http://schemas.microsoft.com/office/powerpoint/2010/main" val="12861492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9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395635" y="963057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indicator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395635" y="1179057"/>
            <a:ext cx="3240360" cy="5477534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3852019" y="963057"/>
            <a:ext cx="3240360" cy="5472607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3852019" y="6440591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Footer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sp>
        <p:nvSpPr>
          <p:cNvPr id="23" name="직사각형 22"/>
          <p:cNvSpPr/>
          <p:nvPr userDrawn="1"/>
        </p:nvSpPr>
        <p:spPr>
          <a:xfrm>
            <a:off x="395995" y="6526484"/>
            <a:ext cx="3240000" cy="1428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다음 페이지 계속</a:t>
            </a:r>
          </a:p>
        </p:txBody>
      </p:sp>
      <p:sp>
        <p:nvSpPr>
          <p:cNvPr id="24" name="직사각형 23"/>
          <p:cNvSpPr/>
          <p:nvPr userDrawn="1"/>
        </p:nvSpPr>
        <p:spPr>
          <a:xfrm>
            <a:off x="3858022" y="961384"/>
            <a:ext cx="3240000" cy="1428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이전 페이지 계속</a:t>
            </a:r>
          </a:p>
        </p:txBody>
      </p:sp>
    </p:spTree>
    <p:extLst>
      <p:ext uri="{BB962C8B-B14F-4D97-AF65-F5344CB8AC3E}">
        <p14:creationId xmlns:p14="http://schemas.microsoft.com/office/powerpoint/2010/main" val="40952383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4699000" y="6569118"/>
            <a:ext cx="508000" cy="228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1" dirty="0"/>
              <a:t>- </a:t>
            </a:r>
            <a:fld id="{3CE85C16-9F91-40FB-A558-0FF39AED8AF0}" type="slidenum">
              <a:rPr lang="en-US" altLang="ko-KR" sz="900" b="1" smtClean="0"/>
              <a:pPr algn="r" eaLnBrk="1" hangingPunct="1">
                <a:defRPr/>
              </a:pPr>
              <a:t>‹#›</a:t>
            </a:fld>
            <a:r>
              <a:rPr lang="en-US" altLang="ko-KR" sz="900" b="1" dirty="0"/>
              <a:t> -</a:t>
            </a: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9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395635" y="961384"/>
            <a:ext cx="3240000" cy="1428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이전 페이지 계속</a:t>
            </a:r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395635" y="963057"/>
            <a:ext cx="3240360" cy="5472607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395635" y="6437337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Footer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</p:spTree>
    <p:extLst>
      <p:ext uri="{BB962C8B-B14F-4D97-AF65-F5344CB8AC3E}">
        <p14:creationId xmlns:p14="http://schemas.microsoft.com/office/powerpoint/2010/main" val="33261845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9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31" name="직사각형 30"/>
          <p:cNvSpPr/>
          <p:nvPr userDrawn="1"/>
        </p:nvSpPr>
        <p:spPr>
          <a:xfrm>
            <a:off x="395635" y="963057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indicator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sp>
        <p:nvSpPr>
          <p:cNvPr id="33" name="직사각형 32"/>
          <p:cNvSpPr/>
          <p:nvPr userDrawn="1"/>
        </p:nvSpPr>
        <p:spPr>
          <a:xfrm>
            <a:off x="395635" y="1179057"/>
            <a:ext cx="3240360" cy="5256607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5" name="직사각형 34"/>
          <p:cNvSpPr/>
          <p:nvPr userDrawn="1"/>
        </p:nvSpPr>
        <p:spPr>
          <a:xfrm>
            <a:off x="3852019" y="963057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indicator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sp>
        <p:nvSpPr>
          <p:cNvPr id="37" name="직사각형 36"/>
          <p:cNvSpPr/>
          <p:nvPr userDrawn="1"/>
        </p:nvSpPr>
        <p:spPr>
          <a:xfrm>
            <a:off x="3852019" y="1179057"/>
            <a:ext cx="3240360" cy="5256607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9" name="직사각형 38"/>
          <p:cNvSpPr/>
          <p:nvPr userDrawn="1"/>
        </p:nvSpPr>
        <p:spPr>
          <a:xfrm>
            <a:off x="395635" y="6437337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Footer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sp>
        <p:nvSpPr>
          <p:cNvPr id="40" name="직사각형 39"/>
          <p:cNvSpPr/>
          <p:nvPr userDrawn="1"/>
        </p:nvSpPr>
        <p:spPr>
          <a:xfrm>
            <a:off x="3852019" y="6440591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Footer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</p:spTree>
    <p:extLst>
      <p:ext uri="{BB962C8B-B14F-4D97-AF65-F5344CB8AC3E}">
        <p14:creationId xmlns:p14="http://schemas.microsoft.com/office/powerpoint/2010/main" val="14468118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9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33" name="직사각형 32"/>
          <p:cNvSpPr/>
          <p:nvPr userDrawn="1"/>
        </p:nvSpPr>
        <p:spPr>
          <a:xfrm>
            <a:off x="395635" y="963057"/>
            <a:ext cx="3240360" cy="5690280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7" name="직사각형 36"/>
          <p:cNvSpPr/>
          <p:nvPr userDrawn="1"/>
        </p:nvSpPr>
        <p:spPr>
          <a:xfrm>
            <a:off x="3852019" y="963057"/>
            <a:ext cx="3240360" cy="5690280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91474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9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33" name="직사각형 32"/>
          <p:cNvSpPr/>
          <p:nvPr userDrawn="1"/>
        </p:nvSpPr>
        <p:spPr>
          <a:xfrm>
            <a:off x="395635" y="963057"/>
            <a:ext cx="3240360" cy="5690280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50377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9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33" name="직사각형 32"/>
          <p:cNvSpPr/>
          <p:nvPr userDrawn="1"/>
        </p:nvSpPr>
        <p:spPr>
          <a:xfrm>
            <a:off x="395635" y="963057"/>
            <a:ext cx="3240360" cy="5690280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7" name="직사각형 36"/>
          <p:cNvSpPr/>
          <p:nvPr userDrawn="1"/>
        </p:nvSpPr>
        <p:spPr>
          <a:xfrm>
            <a:off x="3852019" y="963057"/>
            <a:ext cx="3240360" cy="5690280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3555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9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395635" y="963057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indicator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395635" y="1179057"/>
            <a:ext cx="3240360" cy="5477534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3852019" y="963057"/>
            <a:ext cx="3240360" cy="5693534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395995" y="6526484"/>
            <a:ext cx="3240000" cy="1428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다음 페이지 계속</a:t>
            </a:r>
          </a:p>
        </p:txBody>
      </p:sp>
      <p:sp>
        <p:nvSpPr>
          <p:cNvPr id="22" name="직사각형 21"/>
          <p:cNvSpPr/>
          <p:nvPr userDrawn="1"/>
        </p:nvSpPr>
        <p:spPr>
          <a:xfrm>
            <a:off x="3858022" y="961384"/>
            <a:ext cx="3240000" cy="1428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이전 페이지 계속</a:t>
            </a:r>
          </a:p>
        </p:txBody>
      </p:sp>
      <p:sp>
        <p:nvSpPr>
          <p:cNvPr id="23" name="직사각형 22"/>
          <p:cNvSpPr/>
          <p:nvPr userDrawn="1"/>
        </p:nvSpPr>
        <p:spPr>
          <a:xfrm>
            <a:off x="3852379" y="6526484"/>
            <a:ext cx="3240000" cy="1428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다음 페이지 계속</a:t>
            </a:r>
          </a:p>
        </p:txBody>
      </p:sp>
    </p:spTree>
    <p:extLst>
      <p:ext uri="{BB962C8B-B14F-4D97-AF65-F5344CB8AC3E}">
        <p14:creationId xmlns:p14="http://schemas.microsoft.com/office/powerpoint/2010/main" val="323608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395635" y="1150506"/>
            <a:ext cx="3240360" cy="404079"/>
          </a:xfrm>
          <a:prstGeom prst="rect">
            <a:avLst/>
          </a:prstGeom>
          <a:solidFill>
            <a:schemeClr val="bg1"/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635" y="1554584"/>
            <a:ext cx="3240360" cy="4852505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95635" y="6408762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Footer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52800" y="1306934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52800" y="1368847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352800" y="1430759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396937" y="1152178"/>
            <a:ext cx="3239058" cy="40405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티소프트 전자계약시스템</a:t>
            </a:r>
          </a:p>
        </p:txBody>
      </p:sp>
    </p:spTree>
    <p:extLst>
      <p:ext uri="{BB962C8B-B14F-4D97-AF65-F5344CB8AC3E}">
        <p14:creationId xmlns:p14="http://schemas.microsoft.com/office/powerpoint/2010/main" val="5033457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4699000" y="6569118"/>
            <a:ext cx="508000" cy="228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1" dirty="0"/>
              <a:t>- </a:t>
            </a:r>
            <a:fld id="{3CE85C16-9F91-40FB-A558-0FF39AED8AF0}" type="slidenum">
              <a:rPr lang="en-US" altLang="ko-KR" sz="900" b="1" smtClean="0"/>
              <a:pPr algn="r" eaLnBrk="1" hangingPunct="1">
                <a:defRPr/>
              </a:pPr>
              <a:t>‹#›</a:t>
            </a:fld>
            <a:r>
              <a:rPr lang="en-US" altLang="ko-KR" sz="900" b="1" dirty="0"/>
              <a:t> -</a:t>
            </a: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직사각형 21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25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395635" y="961384"/>
            <a:ext cx="3240360" cy="5695207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3852019" y="963057"/>
            <a:ext cx="3240360" cy="5693534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395995" y="6526484"/>
            <a:ext cx="3240000" cy="1428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다음 페이지 계속</a:t>
            </a:r>
          </a:p>
        </p:txBody>
      </p:sp>
      <p:sp>
        <p:nvSpPr>
          <p:cNvPr id="21" name="직사각형 20"/>
          <p:cNvSpPr/>
          <p:nvPr userDrawn="1"/>
        </p:nvSpPr>
        <p:spPr>
          <a:xfrm>
            <a:off x="3858022" y="961384"/>
            <a:ext cx="3240000" cy="1428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이전 페이지 계속</a:t>
            </a:r>
          </a:p>
        </p:txBody>
      </p:sp>
      <p:sp>
        <p:nvSpPr>
          <p:cNvPr id="24" name="직사각형 23"/>
          <p:cNvSpPr/>
          <p:nvPr userDrawn="1"/>
        </p:nvSpPr>
        <p:spPr>
          <a:xfrm>
            <a:off x="411622" y="973120"/>
            <a:ext cx="3240000" cy="14287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이전 페이지 계속</a:t>
            </a:r>
          </a:p>
        </p:txBody>
      </p:sp>
      <p:sp>
        <p:nvSpPr>
          <p:cNvPr id="26" name="직사각형 25"/>
          <p:cNvSpPr/>
          <p:nvPr userDrawn="1"/>
        </p:nvSpPr>
        <p:spPr>
          <a:xfrm>
            <a:off x="3852019" y="6440591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Footer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</p:spTree>
    <p:extLst>
      <p:ext uri="{BB962C8B-B14F-4D97-AF65-F5344CB8AC3E}">
        <p14:creationId xmlns:p14="http://schemas.microsoft.com/office/powerpoint/2010/main" val="3714303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4699000" y="6569118"/>
            <a:ext cx="508000" cy="228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1" dirty="0"/>
              <a:t>- </a:t>
            </a:r>
            <a:fld id="{3CE85C16-9F91-40FB-A558-0FF39AED8AF0}" type="slidenum">
              <a:rPr lang="en-US" altLang="ko-KR" sz="900" b="1" smtClean="0"/>
              <a:pPr algn="r" eaLnBrk="1" hangingPunct="1">
                <a:defRPr/>
              </a:pPr>
              <a:t>‹#›</a:t>
            </a:fld>
            <a:r>
              <a:rPr lang="en-US" altLang="ko-KR" sz="900" b="1" dirty="0"/>
              <a:t> -</a:t>
            </a: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pic>
        <p:nvPicPr>
          <p:cNvPr id="7" name="그림 6" descr="qqqqqqqqqqq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5806" y="1575864"/>
            <a:ext cx="2578044" cy="4586811"/>
          </a:xfrm>
          <a:prstGeom prst="rect">
            <a:avLst/>
          </a:prstGeom>
        </p:spPr>
      </p:pic>
      <p:sp>
        <p:nvSpPr>
          <p:cNvPr id="19" name="Display"/>
          <p:cNvSpPr>
            <a:spLocks/>
          </p:cNvSpPr>
          <p:nvPr userDrawn="1"/>
        </p:nvSpPr>
        <p:spPr bwMode="auto">
          <a:xfrm>
            <a:off x="367112" y="1133496"/>
            <a:ext cx="2942196" cy="52959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Display"/>
          <p:cNvSpPr>
            <a:spLocks/>
          </p:cNvSpPr>
          <p:nvPr userDrawn="1"/>
        </p:nvSpPr>
        <p:spPr bwMode="auto">
          <a:xfrm>
            <a:off x="367112" y="1133496"/>
            <a:ext cx="2942196" cy="2104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b="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367112" y="1349758"/>
            <a:ext cx="2952000" cy="4361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2" name="직사각형 21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25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10" name="Display"/>
          <p:cNvSpPr>
            <a:spLocks/>
          </p:cNvSpPr>
          <p:nvPr userDrawn="1"/>
        </p:nvSpPr>
        <p:spPr bwMode="auto">
          <a:xfrm>
            <a:off x="3868192" y="1119188"/>
            <a:ext cx="2942196" cy="52959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Display"/>
          <p:cNvSpPr>
            <a:spLocks/>
          </p:cNvSpPr>
          <p:nvPr userDrawn="1"/>
        </p:nvSpPr>
        <p:spPr bwMode="auto">
          <a:xfrm>
            <a:off x="3868192" y="1125526"/>
            <a:ext cx="2942196" cy="2104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b="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3868192" y="1341788"/>
            <a:ext cx="2952000" cy="4361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8118620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4699000" y="6569118"/>
            <a:ext cx="508000" cy="228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1" dirty="0"/>
              <a:t>- </a:t>
            </a:r>
            <a:fld id="{3CE85C16-9F91-40FB-A558-0FF39AED8AF0}" type="slidenum">
              <a:rPr lang="en-US" altLang="ko-KR" sz="900" b="1" smtClean="0"/>
              <a:pPr algn="r" eaLnBrk="1" hangingPunct="1">
                <a:defRPr/>
              </a:pPr>
              <a:t>‹#›</a:t>
            </a:fld>
            <a:r>
              <a:rPr lang="en-US" altLang="ko-KR" sz="900" b="1" dirty="0"/>
              <a:t> -</a:t>
            </a: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Display"/>
          <p:cNvSpPr>
            <a:spLocks/>
          </p:cNvSpPr>
          <p:nvPr userDrawn="1"/>
        </p:nvSpPr>
        <p:spPr bwMode="auto">
          <a:xfrm>
            <a:off x="367112" y="1133496"/>
            <a:ext cx="2942196" cy="52959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Display"/>
          <p:cNvSpPr>
            <a:spLocks/>
          </p:cNvSpPr>
          <p:nvPr userDrawn="1"/>
        </p:nvSpPr>
        <p:spPr bwMode="auto">
          <a:xfrm>
            <a:off x="367112" y="1133496"/>
            <a:ext cx="2942196" cy="21044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휴대폰 </a:t>
            </a:r>
            <a:r>
              <a:rPr lang="en-US" sz="900" b="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INDICATORS </a:t>
            </a:r>
            <a:r>
              <a:rPr lang="ko-KR" altLang="en-US" sz="900" b="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영역</a:t>
            </a:r>
            <a:endParaRPr lang="en-US" sz="900" b="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직사각형 21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25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10" name="Display"/>
          <p:cNvSpPr>
            <a:spLocks/>
          </p:cNvSpPr>
          <p:nvPr userDrawn="1"/>
        </p:nvSpPr>
        <p:spPr bwMode="auto">
          <a:xfrm>
            <a:off x="3868192" y="1119188"/>
            <a:ext cx="2942196" cy="52959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Display"/>
          <p:cNvSpPr>
            <a:spLocks/>
          </p:cNvSpPr>
          <p:nvPr userDrawn="1"/>
        </p:nvSpPr>
        <p:spPr bwMode="auto">
          <a:xfrm>
            <a:off x="368449" y="6214528"/>
            <a:ext cx="2942196" cy="2104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아래 이어서 계속</a:t>
            </a:r>
            <a:endParaRPr lang="en-US" sz="9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Display"/>
          <p:cNvSpPr>
            <a:spLocks/>
          </p:cNvSpPr>
          <p:nvPr userDrawn="1"/>
        </p:nvSpPr>
        <p:spPr bwMode="auto">
          <a:xfrm>
            <a:off x="361422" y="1347596"/>
            <a:ext cx="2942196" cy="43833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Display"/>
          <p:cNvSpPr>
            <a:spLocks/>
          </p:cNvSpPr>
          <p:nvPr userDrawn="1"/>
        </p:nvSpPr>
        <p:spPr bwMode="auto">
          <a:xfrm>
            <a:off x="3866787" y="1119188"/>
            <a:ext cx="2942196" cy="2104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위 이어서 계속</a:t>
            </a:r>
            <a:endParaRPr lang="en-US" sz="9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5594844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4699000" y="6569118"/>
            <a:ext cx="508000" cy="228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1" dirty="0"/>
              <a:t>- </a:t>
            </a:r>
            <a:fld id="{3CE85C16-9F91-40FB-A558-0FF39AED8AF0}" type="slidenum">
              <a:rPr lang="en-US" altLang="ko-KR" sz="900" b="1" smtClean="0"/>
              <a:pPr algn="r" eaLnBrk="1" hangingPunct="1">
                <a:defRPr/>
              </a:pPr>
              <a:t>‹#›</a:t>
            </a:fld>
            <a:r>
              <a:rPr lang="en-US" altLang="ko-KR" sz="900" b="1" dirty="0"/>
              <a:t> -</a:t>
            </a: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Display"/>
          <p:cNvSpPr>
            <a:spLocks/>
          </p:cNvSpPr>
          <p:nvPr userDrawn="1"/>
        </p:nvSpPr>
        <p:spPr bwMode="auto">
          <a:xfrm>
            <a:off x="367112" y="1133496"/>
            <a:ext cx="2942196" cy="52959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Display"/>
          <p:cNvSpPr>
            <a:spLocks/>
          </p:cNvSpPr>
          <p:nvPr userDrawn="1"/>
        </p:nvSpPr>
        <p:spPr bwMode="auto">
          <a:xfrm>
            <a:off x="367112" y="1133496"/>
            <a:ext cx="2942196" cy="21044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휴대폰 </a:t>
            </a:r>
            <a:r>
              <a:rPr lang="en-US" sz="900" b="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INDICATORS </a:t>
            </a:r>
            <a:r>
              <a:rPr lang="ko-KR" altLang="en-US" sz="900" b="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영역</a:t>
            </a:r>
            <a:endParaRPr lang="en-US" sz="900" b="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직사각형 21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25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10" name="Display"/>
          <p:cNvSpPr>
            <a:spLocks/>
          </p:cNvSpPr>
          <p:nvPr userDrawn="1"/>
        </p:nvSpPr>
        <p:spPr bwMode="auto">
          <a:xfrm>
            <a:off x="3868192" y="1119188"/>
            <a:ext cx="2942196" cy="52959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Display"/>
          <p:cNvSpPr>
            <a:spLocks/>
          </p:cNvSpPr>
          <p:nvPr userDrawn="1"/>
        </p:nvSpPr>
        <p:spPr bwMode="auto">
          <a:xfrm>
            <a:off x="368449" y="6214528"/>
            <a:ext cx="2942196" cy="2104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아래 이어서 계속</a:t>
            </a:r>
            <a:endParaRPr lang="en-US" sz="9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Display"/>
          <p:cNvSpPr>
            <a:spLocks/>
          </p:cNvSpPr>
          <p:nvPr userDrawn="1"/>
        </p:nvSpPr>
        <p:spPr bwMode="auto">
          <a:xfrm>
            <a:off x="361422" y="1347596"/>
            <a:ext cx="2942196" cy="43833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Display"/>
          <p:cNvSpPr>
            <a:spLocks/>
          </p:cNvSpPr>
          <p:nvPr userDrawn="1"/>
        </p:nvSpPr>
        <p:spPr bwMode="auto">
          <a:xfrm>
            <a:off x="3866787" y="1119188"/>
            <a:ext cx="2942196" cy="2104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위 이어서 계속</a:t>
            </a:r>
            <a:endParaRPr lang="en-US" sz="9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Display"/>
          <p:cNvSpPr>
            <a:spLocks/>
          </p:cNvSpPr>
          <p:nvPr userDrawn="1"/>
        </p:nvSpPr>
        <p:spPr bwMode="auto">
          <a:xfrm>
            <a:off x="3875254" y="6209316"/>
            <a:ext cx="2942196" cy="2104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아래 이어서 계속</a:t>
            </a:r>
            <a:endParaRPr lang="en-US" sz="9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4059416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4699000" y="6569118"/>
            <a:ext cx="508000" cy="228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1" dirty="0"/>
              <a:t>- </a:t>
            </a:r>
            <a:fld id="{3CE85C16-9F91-40FB-A558-0FF39AED8AF0}" type="slidenum">
              <a:rPr lang="en-US" altLang="ko-KR" sz="900" b="1" smtClean="0"/>
              <a:pPr algn="r" eaLnBrk="1" hangingPunct="1">
                <a:defRPr/>
              </a:pPr>
              <a:t>‹#›</a:t>
            </a:fld>
            <a:r>
              <a:rPr lang="en-US" altLang="ko-KR" sz="900" b="1" dirty="0"/>
              <a:t> -</a:t>
            </a: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Display"/>
          <p:cNvSpPr>
            <a:spLocks/>
          </p:cNvSpPr>
          <p:nvPr userDrawn="1"/>
        </p:nvSpPr>
        <p:spPr bwMode="auto">
          <a:xfrm>
            <a:off x="367112" y="1133496"/>
            <a:ext cx="2942196" cy="52959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직사각형 21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25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10" name="Display"/>
          <p:cNvSpPr>
            <a:spLocks/>
          </p:cNvSpPr>
          <p:nvPr userDrawn="1"/>
        </p:nvSpPr>
        <p:spPr bwMode="auto">
          <a:xfrm>
            <a:off x="3868192" y="1119188"/>
            <a:ext cx="2942196" cy="52959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Display"/>
          <p:cNvSpPr>
            <a:spLocks/>
          </p:cNvSpPr>
          <p:nvPr userDrawn="1"/>
        </p:nvSpPr>
        <p:spPr bwMode="auto">
          <a:xfrm>
            <a:off x="368449" y="6214528"/>
            <a:ext cx="2942196" cy="2104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아래 이어서 계속</a:t>
            </a:r>
            <a:endParaRPr lang="en-US" sz="9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Display"/>
          <p:cNvSpPr>
            <a:spLocks/>
          </p:cNvSpPr>
          <p:nvPr userDrawn="1"/>
        </p:nvSpPr>
        <p:spPr bwMode="auto">
          <a:xfrm>
            <a:off x="3866787" y="1119188"/>
            <a:ext cx="2942196" cy="2104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위 이어서 계속</a:t>
            </a:r>
            <a:endParaRPr lang="en-US" sz="9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Display"/>
          <p:cNvSpPr>
            <a:spLocks/>
          </p:cNvSpPr>
          <p:nvPr userDrawn="1"/>
        </p:nvSpPr>
        <p:spPr bwMode="auto">
          <a:xfrm>
            <a:off x="367112" y="1144770"/>
            <a:ext cx="2942196" cy="2104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위 이어서 계속</a:t>
            </a:r>
            <a:endParaRPr lang="en-US" sz="9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1290027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4699000" y="6569118"/>
            <a:ext cx="508000" cy="228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1" dirty="0"/>
              <a:t>- </a:t>
            </a:r>
            <a:fld id="{3CE85C16-9F91-40FB-A558-0FF39AED8AF0}" type="slidenum">
              <a:rPr lang="en-US" altLang="ko-KR" sz="900" b="1" smtClean="0"/>
              <a:pPr algn="r" eaLnBrk="1" hangingPunct="1">
                <a:defRPr/>
              </a:pPr>
              <a:t>‹#›</a:t>
            </a:fld>
            <a:r>
              <a:rPr lang="en-US" altLang="ko-KR" sz="900" b="1" dirty="0"/>
              <a:t> -</a:t>
            </a: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87280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Display"/>
          <p:cNvSpPr>
            <a:spLocks/>
          </p:cNvSpPr>
          <p:nvPr userDrawn="1"/>
        </p:nvSpPr>
        <p:spPr bwMode="auto">
          <a:xfrm>
            <a:off x="367112" y="1133496"/>
            <a:ext cx="2942196" cy="52959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Display"/>
          <p:cNvSpPr>
            <a:spLocks/>
          </p:cNvSpPr>
          <p:nvPr userDrawn="1"/>
        </p:nvSpPr>
        <p:spPr bwMode="auto">
          <a:xfrm>
            <a:off x="367112" y="1133496"/>
            <a:ext cx="2942196" cy="21044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휴대폰 </a:t>
            </a:r>
            <a:r>
              <a:rPr lang="en-US" sz="900" b="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INDICATORS </a:t>
            </a:r>
            <a:r>
              <a:rPr lang="ko-KR" altLang="en-US" sz="900" b="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영역</a:t>
            </a:r>
            <a:endParaRPr lang="en-US" sz="900" b="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직사각형 21"/>
          <p:cNvSpPr/>
          <p:nvPr userDrawn="1"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25" name="Text Box 48"/>
          <p:cNvSpPr txBox="1">
            <a:spLocks noChangeArrowheads="1"/>
          </p:cNvSpPr>
          <p:nvPr userDrawn="1"/>
        </p:nvSpPr>
        <p:spPr bwMode="auto">
          <a:xfrm>
            <a:off x="4763" y="33338"/>
            <a:ext cx="6872287" cy="2616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 </a:t>
            </a:r>
          </a:p>
        </p:txBody>
      </p:sp>
      <p:sp>
        <p:nvSpPr>
          <p:cNvPr id="10" name="Display"/>
          <p:cNvSpPr>
            <a:spLocks/>
          </p:cNvSpPr>
          <p:nvPr userDrawn="1"/>
        </p:nvSpPr>
        <p:spPr bwMode="auto">
          <a:xfrm>
            <a:off x="3868192" y="1119188"/>
            <a:ext cx="2942196" cy="52959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Display"/>
          <p:cNvSpPr>
            <a:spLocks/>
          </p:cNvSpPr>
          <p:nvPr userDrawn="1"/>
        </p:nvSpPr>
        <p:spPr bwMode="auto">
          <a:xfrm>
            <a:off x="361422" y="1347596"/>
            <a:ext cx="2942196" cy="43833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Display"/>
          <p:cNvSpPr>
            <a:spLocks/>
          </p:cNvSpPr>
          <p:nvPr userDrawn="1"/>
        </p:nvSpPr>
        <p:spPr bwMode="auto">
          <a:xfrm>
            <a:off x="3873882" y="1125029"/>
            <a:ext cx="2942196" cy="21044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휴대폰 </a:t>
            </a:r>
            <a:r>
              <a:rPr lang="en-US" sz="900" b="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INDICATORS </a:t>
            </a:r>
            <a:r>
              <a:rPr lang="ko-KR" altLang="en-US" sz="900" b="1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rPr>
              <a:t>영역</a:t>
            </a:r>
            <a:endParaRPr lang="en-US" sz="900" b="1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Display"/>
          <p:cNvSpPr>
            <a:spLocks/>
          </p:cNvSpPr>
          <p:nvPr userDrawn="1"/>
        </p:nvSpPr>
        <p:spPr bwMode="auto">
          <a:xfrm>
            <a:off x="3868192" y="1339129"/>
            <a:ext cx="2942196" cy="43833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900" b="1">
                <a:ea typeface="바탕체" panose="02030609000101010101" pitchFamily="17" charset="-127"/>
              </a:rPr>
              <a:t>- </a:t>
            </a:r>
            <a:fld id="{32D6A98D-1663-4940-A082-FF62EB31ECC1}" type="slidenum">
              <a:rPr lang="en-US" altLang="ko-KR" sz="900" b="1">
                <a:ea typeface="바탕체" panose="02030609000101010101" pitchFamily="17" charset="-127"/>
              </a:rPr>
              <a:pPr algn="r" eaLnBrk="1" hangingPunct="1"/>
              <a:t>‹#›</a:t>
            </a:fld>
            <a:r>
              <a:rPr lang="en-US" altLang="ko-KR" sz="900" b="1">
                <a:ea typeface="바탕체" panose="02030609000101010101" pitchFamily="17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76231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395635" y="1150506"/>
            <a:ext cx="3240360" cy="404079"/>
          </a:xfrm>
          <a:prstGeom prst="rect">
            <a:avLst/>
          </a:prstGeom>
          <a:solidFill>
            <a:schemeClr val="bg1"/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395635" y="1554584"/>
            <a:ext cx="3240360" cy="4852505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3852019" y="1150506"/>
            <a:ext cx="3240360" cy="404079"/>
          </a:xfrm>
          <a:prstGeom prst="rect">
            <a:avLst/>
          </a:prstGeom>
          <a:solidFill>
            <a:schemeClr val="bg1"/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3852019" y="1554584"/>
            <a:ext cx="3240360" cy="4852505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395635" y="6408762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Footer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3852019" y="6412016"/>
            <a:ext cx="324036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Footer 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3352800" y="1306934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3352800" y="1368847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352800" y="1430759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6781800" y="1306934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6781800" y="1368847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781800" y="1430759"/>
            <a:ext cx="2095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 userDrawn="1"/>
        </p:nvSpPr>
        <p:spPr>
          <a:xfrm>
            <a:off x="396937" y="1152178"/>
            <a:ext cx="3239058" cy="40405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티소프트 전자계약시스템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3854512" y="1152178"/>
            <a:ext cx="3239058" cy="40405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티소프트 전자계약시스템</a:t>
            </a:r>
          </a:p>
        </p:txBody>
      </p:sp>
    </p:spTree>
    <p:extLst>
      <p:ext uri="{BB962C8B-B14F-4D97-AF65-F5344CB8AC3E}">
        <p14:creationId xmlns:p14="http://schemas.microsoft.com/office/powerpoint/2010/main" val="247561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  <p:sp>
        <p:nvSpPr>
          <p:cNvPr id="4" name="직사각형 8"/>
          <p:cNvSpPr>
            <a:spLocks noChangeArrowheads="1"/>
          </p:cNvSpPr>
          <p:nvPr userDrawn="1"/>
        </p:nvSpPr>
        <p:spPr bwMode="auto">
          <a:xfrm>
            <a:off x="65088" y="1147763"/>
            <a:ext cx="7451725" cy="179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l" eaLnBrk="1" hangingPunct="1"/>
            <a:r>
              <a:rPr lang="ko-KR" altLang="en-US" sz="800" dirty="0">
                <a:latin typeface="맑은 고딕" panose="020B0503020000020004" pitchFamily="50" charset="-127"/>
              </a:rPr>
              <a:t>  </a:t>
            </a:r>
            <a:r>
              <a:rPr lang="ko-KR" altLang="en-US" sz="800" dirty="0" err="1">
                <a:latin typeface="맑은 고딕" panose="020B0503020000020004" pitchFamily="50" charset="-127"/>
              </a:rPr>
              <a:t>약관및정책관리</a:t>
            </a:r>
            <a:r>
              <a:rPr lang="ko-KR" altLang="en-US" sz="800" dirty="0">
                <a:latin typeface="맑은 고딕" panose="020B0503020000020004" pitchFamily="50" charset="-127"/>
              </a:rPr>
              <a:t>  </a:t>
            </a:r>
            <a:r>
              <a:rPr lang="en-US" altLang="ko-KR" sz="800" dirty="0">
                <a:latin typeface="맑은 고딕" panose="020B0503020000020004" pitchFamily="50" charset="-127"/>
              </a:rPr>
              <a:t>|  </a:t>
            </a:r>
            <a:r>
              <a:rPr lang="ko-KR" altLang="en-US" sz="800" dirty="0">
                <a:latin typeface="맑은 고딕" panose="020B0503020000020004" pitchFamily="50" charset="-127"/>
              </a:rPr>
              <a:t>공지사항관리  </a:t>
            </a:r>
            <a:r>
              <a:rPr lang="en-US" altLang="ko-KR" sz="800" dirty="0">
                <a:latin typeface="맑은 고딕" panose="020B0503020000020004" pitchFamily="50" charset="-127"/>
              </a:rPr>
              <a:t>|  </a:t>
            </a:r>
            <a:r>
              <a:rPr lang="ko-KR" altLang="en-US" sz="800" dirty="0" err="1">
                <a:latin typeface="맑은 고딕" panose="020B0503020000020004" pitchFamily="50" charset="-127"/>
              </a:rPr>
              <a:t>고객메일링관리</a:t>
            </a:r>
            <a:endParaRPr lang="ko-KR" altLang="en-US" sz="800" dirty="0">
              <a:latin typeface="맑은 고딕" panose="020B0503020000020004" pitchFamily="50" charset="-127"/>
            </a:endParaRPr>
          </a:p>
        </p:txBody>
      </p:sp>
      <p:sp>
        <p:nvSpPr>
          <p:cNvPr id="5" name="직사각형 9"/>
          <p:cNvSpPr>
            <a:spLocks noChangeArrowheads="1"/>
          </p:cNvSpPr>
          <p:nvPr userDrawn="1"/>
        </p:nvSpPr>
        <p:spPr bwMode="auto">
          <a:xfrm>
            <a:off x="57150" y="919163"/>
            <a:ext cx="165782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티소프트 전자계약시스템관리자</a:t>
            </a:r>
            <a:endParaRPr lang="ko-KR" altLang="en-US" dirty="0"/>
          </a:p>
        </p:txBody>
      </p:sp>
      <p:sp>
        <p:nvSpPr>
          <p:cNvPr id="7" name="직사각형 10"/>
          <p:cNvSpPr>
            <a:spLocks noChangeArrowheads="1"/>
          </p:cNvSpPr>
          <p:nvPr userDrawn="1"/>
        </p:nvSpPr>
        <p:spPr bwMode="auto">
          <a:xfrm>
            <a:off x="5175250" y="909638"/>
            <a:ext cx="11416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admin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</a:rPr>
              <a:t>님 환영합니다</a:t>
            </a:r>
            <a:endParaRPr lang="ko-KR" altLang="en-US" dirty="0"/>
          </a:p>
        </p:txBody>
      </p:sp>
      <p:sp>
        <p:nvSpPr>
          <p:cNvPr id="8" name="직사각형 13"/>
          <p:cNvSpPr>
            <a:spLocks noChangeArrowheads="1"/>
          </p:cNvSpPr>
          <p:nvPr userDrawn="1"/>
        </p:nvSpPr>
        <p:spPr bwMode="auto">
          <a:xfrm>
            <a:off x="6286500" y="944563"/>
            <a:ext cx="68421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800">
                <a:latin typeface="맑은 고딕" panose="020B0503020000020004" pitchFamily="50" charset="-127"/>
              </a:rPr>
              <a:t>비밀번호변경</a:t>
            </a:r>
          </a:p>
        </p:txBody>
      </p:sp>
      <p:sp>
        <p:nvSpPr>
          <p:cNvPr id="9" name="직사각형 14"/>
          <p:cNvSpPr>
            <a:spLocks noChangeArrowheads="1"/>
          </p:cNvSpPr>
          <p:nvPr userDrawn="1"/>
        </p:nvSpPr>
        <p:spPr bwMode="auto">
          <a:xfrm>
            <a:off x="7004050" y="944563"/>
            <a:ext cx="503238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algn="ctr" eaLnBrk="1" hangingPunct="1"/>
            <a:r>
              <a:rPr lang="ko-KR" altLang="en-US" sz="800">
                <a:latin typeface="맑은 고딕" panose="020B0503020000020004" pitchFamily="50" charset="-127"/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32277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49213" y="6688138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dirty="0">
                <a:latin typeface="맑은 고딕" pitchFamily="50" charset="-127"/>
              </a:rPr>
              <a:t>Footer (</a:t>
            </a:r>
            <a:r>
              <a:rPr kumimoji="0" lang="ko-KR" altLang="en-US" sz="800" dirty="0">
                <a:latin typeface="맑은 고딕" pitchFamily="50" charset="-127"/>
              </a:rPr>
              <a:t>공통영역</a:t>
            </a:r>
            <a:r>
              <a:rPr kumimoji="0" lang="en-US" altLang="ko-KR" sz="800" dirty="0">
                <a:latin typeface="맑은 고딕" pitchFamily="50" charset="-127"/>
              </a:rPr>
              <a:t>)</a:t>
            </a: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dirty="0">
                <a:latin typeface="맑은 고딕" pitchFamily="50" charset="-127"/>
              </a:rPr>
              <a:t>Header (</a:t>
            </a:r>
            <a:r>
              <a:rPr kumimoji="0" lang="ko-KR" altLang="en-US" sz="800" dirty="0">
                <a:latin typeface="맑은 고딕" pitchFamily="50" charset="-127"/>
              </a:rPr>
              <a:t>공통영역</a:t>
            </a:r>
            <a:r>
              <a:rPr kumimoji="0" lang="en-US" altLang="ko-KR" sz="800" dirty="0">
                <a:latin typeface="맑은 고딕" pitchFamily="50" charset="-127"/>
              </a:rPr>
              <a:t>)</a:t>
            </a:r>
            <a:endParaRPr kumimoji="0" lang="ko-KR" altLang="en-US" sz="800" dirty="0">
              <a:latin typeface="맑은 고딕" pitchFamily="50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967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dirty="0" err="1">
                <a:latin typeface="맑은 고딕" pitchFamily="50" charset="-127"/>
              </a:rPr>
              <a:t>Util</a:t>
            </a:r>
            <a:endParaRPr kumimoji="0" lang="ko-KR" altLang="en-US" sz="800" dirty="0">
              <a:latin typeface="맑은 고딕" pitchFamily="50" charset="-127"/>
            </a:endParaRP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dirty="0">
                <a:latin typeface="맑은 고딕" pitchFamily="50" charset="-127"/>
              </a:rPr>
              <a:t>Header (</a:t>
            </a:r>
            <a:r>
              <a:rPr kumimoji="0" lang="ko-KR" altLang="en-US" sz="800" dirty="0">
                <a:latin typeface="맑은 고딕" pitchFamily="50" charset="-127"/>
              </a:rPr>
              <a:t>공통영역</a:t>
            </a:r>
            <a:r>
              <a:rPr kumimoji="0" lang="en-US" altLang="ko-KR" sz="800" dirty="0">
                <a:latin typeface="맑은 고딕" pitchFamily="50" charset="-127"/>
              </a:rPr>
              <a:t>)</a:t>
            </a:r>
            <a:endParaRPr kumimoji="0" lang="ko-KR" altLang="en-US" sz="800" dirty="0">
              <a:latin typeface="맑은 고딕" pitchFamily="50" charset="-127"/>
            </a:endParaRPr>
          </a:p>
        </p:txBody>
      </p:sp>
      <p:sp>
        <p:nvSpPr>
          <p:cNvPr id="7" name="Rectangle 33"/>
          <p:cNvSpPr>
            <a:spLocks noChangeArrowheads="1"/>
          </p:cNvSpPr>
          <p:nvPr userDrawn="1"/>
        </p:nvSpPr>
        <p:spPr bwMode="auto">
          <a:xfrm>
            <a:off x="49213" y="6673850"/>
            <a:ext cx="7486650" cy="10795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ko-KR" altLang="en-US" sz="900" b="0">
                <a:solidFill>
                  <a:schemeClr val="bg1"/>
                </a:solidFill>
                <a:latin typeface="맑은 고딕" pitchFamily="50" charset="-127"/>
              </a:rPr>
              <a:t>다음페이지 계속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49213" y="6688138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dirty="0">
                <a:latin typeface="맑은 고딕" pitchFamily="50" charset="-127"/>
              </a:rPr>
              <a:t>Footer (</a:t>
            </a:r>
            <a:r>
              <a:rPr kumimoji="0" lang="ko-KR" altLang="en-US" sz="800" dirty="0">
                <a:latin typeface="맑은 고딕" pitchFamily="50" charset="-127"/>
              </a:rPr>
              <a:t>공통영역</a:t>
            </a:r>
            <a:r>
              <a:rPr kumimoji="0" lang="en-US" altLang="ko-KR" sz="800" dirty="0">
                <a:latin typeface="맑은 고딕" pitchFamily="50" charset="-127"/>
              </a:rPr>
              <a:t>)</a:t>
            </a: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b="0" dirty="0">
                <a:latin typeface="맑은 고딕" pitchFamily="50" charset="-127"/>
              </a:rPr>
              <a:t>Header (</a:t>
            </a:r>
            <a:r>
              <a:rPr kumimoji="0" lang="ko-KR" altLang="en-US" sz="800" b="0" dirty="0">
                <a:latin typeface="맑은 고딕" pitchFamily="50" charset="-127"/>
              </a:rPr>
              <a:t>공통영역</a:t>
            </a:r>
            <a:r>
              <a:rPr kumimoji="0" lang="en-US" altLang="ko-KR" sz="800" b="0" dirty="0">
                <a:latin typeface="맑은 고딕" pitchFamily="50" charset="-127"/>
              </a:rPr>
              <a:t>)</a:t>
            </a:r>
            <a:endParaRPr kumimoji="0" lang="ko-KR" altLang="en-US" sz="800" b="0" dirty="0">
              <a:latin typeface="맑은 고딕" pitchFamily="50" charset="-127"/>
            </a:endParaRPr>
          </a:p>
        </p:txBody>
      </p: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ko-KR" altLang="en-US" sz="900" b="0">
                <a:solidFill>
                  <a:schemeClr val="bg1"/>
                </a:solidFill>
                <a:latin typeface="맑은 고딕" pitchFamily="50" charset="-127"/>
              </a:rPr>
              <a:t>이전페이지 계속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b="0" dirty="0" err="1">
                <a:latin typeface="맑은 고딕" pitchFamily="50" charset="-127"/>
              </a:rPr>
              <a:t>Util</a:t>
            </a:r>
            <a:endParaRPr kumimoji="0" lang="ko-KR" altLang="en-US" sz="800" b="0" dirty="0">
              <a:latin typeface="맑은 고딕" pitchFamily="50" charset="-127"/>
            </a:endParaRP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47625" y="909638"/>
            <a:ext cx="7486650" cy="58816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endParaRPr kumimoji="0" lang="ko-KR" altLang="en-US" sz="12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49213" y="908050"/>
            <a:ext cx="7486650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en-US" altLang="ko-KR" sz="800" b="0" dirty="0" err="1">
                <a:latin typeface="맑은 고딕" pitchFamily="50" charset="-127"/>
              </a:rPr>
              <a:t>Util</a:t>
            </a:r>
            <a:endParaRPr kumimoji="0" lang="ko-KR" altLang="en-US" sz="800" b="0" dirty="0">
              <a:latin typeface="맑은 고딕" pitchFamily="50" charset="-127"/>
            </a:endParaRPr>
          </a:p>
        </p:txBody>
      </p:sp>
      <p:sp>
        <p:nvSpPr>
          <p:cNvPr id="7" name="Rectangle 33"/>
          <p:cNvSpPr>
            <a:spLocks noChangeArrowheads="1"/>
          </p:cNvSpPr>
          <p:nvPr userDrawn="1"/>
        </p:nvSpPr>
        <p:spPr bwMode="auto">
          <a:xfrm>
            <a:off x="49213" y="6673850"/>
            <a:ext cx="7486650" cy="10795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ko-KR" altLang="en-US" sz="900" b="0">
                <a:solidFill>
                  <a:schemeClr val="bg1"/>
                </a:solidFill>
                <a:latin typeface="맑은 고딕" pitchFamily="50" charset="-127"/>
              </a:rPr>
              <a:t>다음페이지 계속</a:t>
            </a:r>
          </a:p>
        </p:txBody>
      </p:sp>
      <p:sp>
        <p:nvSpPr>
          <p:cNvPr id="8" name="Rectangle 33"/>
          <p:cNvSpPr>
            <a:spLocks noChangeArrowheads="1"/>
          </p:cNvSpPr>
          <p:nvPr userDrawn="1"/>
        </p:nvSpPr>
        <p:spPr bwMode="auto">
          <a:xfrm>
            <a:off x="47625" y="914400"/>
            <a:ext cx="7486650" cy="107950"/>
          </a:xfrm>
          <a:prstGeom prst="rect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16" tIns="45708" rIns="91416" bIns="45708" anchor="ctr"/>
          <a:lstStyle/>
          <a:p>
            <a:pPr algn="ctr" latinLnBrk="0">
              <a:defRPr/>
            </a:pPr>
            <a:r>
              <a:rPr kumimoji="0" lang="ko-KR" altLang="en-US" sz="900" b="0">
                <a:solidFill>
                  <a:schemeClr val="bg1"/>
                </a:solidFill>
                <a:latin typeface="맑은 고딕" pitchFamily="50" charset="-127"/>
              </a:rPr>
              <a:t>이전페이지 계속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 idx="4294967295"/>
          </p:nvPr>
        </p:nvSpPr>
        <p:spPr>
          <a:xfrm>
            <a:off x="1192213" y="392328"/>
            <a:ext cx="4457149" cy="227013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 bwMode="auto">
          <a:xfrm>
            <a:off x="0" y="0"/>
            <a:ext cx="9906000" cy="3238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100" b="1" dirty="0">
              <a:latin typeface="맑은 고딕" pitchFamily="50" charset="-127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875463" y="41275"/>
            <a:ext cx="2495550" cy="2619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algn="r" eaLnBrk="1" latinLnBrk="0" hangingPunct="1">
              <a:defRPr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스토리보드</a:t>
            </a:r>
          </a:p>
        </p:txBody>
      </p:sp>
      <p:sp>
        <p:nvSpPr>
          <p:cNvPr id="12" name="Text Box 48"/>
          <p:cNvSpPr txBox="1">
            <a:spLocks noChangeArrowheads="1"/>
          </p:cNvSpPr>
          <p:nvPr/>
        </p:nvSpPr>
        <p:spPr bwMode="auto">
          <a:xfrm>
            <a:off x="4763" y="33338"/>
            <a:ext cx="6872287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latinLnBrk="0">
              <a:defRPr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티소프트 전자계약시스템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9151938" y="41275"/>
            <a:ext cx="712787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itchFamily="34" charset="0"/>
                <a:ea typeface="바탕체" pitchFamily="17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1"/>
              <a:t>- </a:t>
            </a:r>
            <a:fld id="{CE0FD295-9729-4139-A627-745A49E7A2D5}" type="slidenum">
              <a:rPr lang="en-US" altLang="ko-KR" sz="900" b="1" smtClean="0"/>
              <a:pPr algn="r" eaLnBrk="1" hangingPunct="1">
                <a:defRPr/>
              </a:pPr>
              <a:t>‹#›</a:t>
            </a:fld>
            <a:r>
              <a:rPr lang="en-US" altLang="ko-KR" sz="900" b="1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20" r:id="rId1"/>
    <p:sldLayoutId id="2147486221" r:id="rId2"/>
    <p:sldLayoutId id="2147486231" r:id="rId3"/>
    <p:sldLayoutId id="2147486232" r:id="rId4"/>
    <p:sldLayoutId id="2147486230" r:id="rId5"/>
    <p:sldLayoutId id="2147486229" r:id="rId6"/>
    <p:sldLayoutId id="2147486223" r:id="rId7"/>
    <p:sldLayoutId id="2147486222" r:id="rId8"/>
    <p:sldLayoutId id="2147486224" r:id="rId9"/>
    <p:sldLayoutId id="2147486225" r:id="rId10"/>
    <p:sldLayoutId id="2147486226" r:id="rId11"/>
    <p:sldLayoutId id="2147486227" r:id="rId12"/>
    <p:sldLayoutId id="2147486228" r:id="rId13"/>
    <p:sldLayoutId id="2147486219" r:id="rId14"/>
    <p:sldLayoutId id="2147486233" r:id="rId15"/>
    <p:sldLayoutId id="2147486234" r:id="rId16"/>
    <p:sldLayoutId id="2147486235" r:id="rId1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4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237" r:id="rId1"/>
    <p:sldLayoutId id="2147486238" r:id="rId2"/>
    <p:sldLayoutId id="2147486239" r:id="rId3"/>
    <p:sldLayoutId id="2147486240" r:id="rId4"/>
    <p:sldLayoutId id="2147486241" r:id="rId5"/>
    <p:sldLayoutId id="2147486242" r:id="rId6"/>
    <p:sldLayoutId id="2147486243" r:id="rId7"/>
    <p:sldLayoutId id="2147486244" r:id="rId8"/>
    <p:sldLayoutId id="2147486245" r:id="rId9"/>
    <p:sldLayoutId id="2147486246" r:id="rId10"/>
    <p:sldLayoutId id="2147486247" r:id="rId11"/>
    <p:sldLayoutId id="2147486248" r:id="rId12"/>
    <p:sldLayoutId id="2147486249" r:id="rId13"/>
    <p:sldLayoutId id="2147486250" r:id="rId14"/>
    <p:sldLayoutId id="2147486251" r:id="rId15"/>
    <p:sldLayoutId id="2147486252" r:id="rId16"/>
    <p:sldLayoutId id="2147486253" r:id="rId17"/>
    <p:sldLayoutId id="2147486254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5566048/load-animated-gif-in-uiimageview-ios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asypay.goodpaper.co.kr/cmi/&#44228;&#50557;&#48264;&#54840;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49">
            <a:extLst>
              <a:ext uri="{FF2B5EF4-FFF2-40B4-BE49-F238E27FC236}">
                <a16:creationId xmlns:a16="http://schemas.microsoft.com/office/drawing/2014/main" id="{32D1508C-DEBA-4D00-A4D2-8A93C8885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872" y="3933056"/>
            <a:ext cx="2128838" cy="5539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>
              <a:spcBef>
                <a:spcPct val="50000"/>
              </a:spcBef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Ver. 0.2</a:t>
            </a:r>
          </a:p>
          <a:p>
            <a:pPr algn="ctr" latinLnBrk="0">
              <a:spcBef>
                <a:spcPct val="50000"/>
              </a:spcBef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2020.07.29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037C0-12CE-42E8-A5FC-C0A0AB12F9DE}"/>
              </a:ext>
            </a:extLst>
          </p:cNvPr>
          <p:cNvSpPr txBox="1"/>
          <p:nvPr/>
        </p:nvSpPr>
        <p:spPr>
          <a:xfrm>
            <a:off x="0" y="1602458"/>
            <a:ext cx="99060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4000" b="1" dirty="0">
                <a:latin typeface="나눔명조" panose="02020603020101020101" pitchFamily="18" charset="-127"/>
                <a:ea typeface="나눔명조" panose="02020603020101020101" pitchFamily="18" charset="-127"/>
              </a:rPr>
              <a:t>티소프트 전자계약시스템</a:t>
            </a:r>
            <a:endParaRPr lang="en-US" altLang="ko-KR" sz="4000" b="1" dirty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고객플랫폼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27"/>
          <p:cNvGraphicFramePr>
            <a:graphicFrameLocks noGrp="1"/>
          </p:cNvGraphicFramePr>
          <p:nvPr/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첫화면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계약확인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버튼활성화설명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2020.04.09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페이지설명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id="{CB883985-B7CD-4AB0-8E2D-8FCCF7FCF8BC}"/>
              </a:ext>
            </a:extLst>
          </p:cNvPr>
          <p:cNvSpPr/>
          <p:nvPr/>
        </p:nvSpPr>
        <p:spPr>
          <a:xfrm>
            <a:off x="102395" y="941616"/>
            <a:ext cx="13580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버튼 활성화 설명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1E49DF1-ADBE-44DB-9792-07616EA5653E}"/>
              </a:ext>
            </a:extLst>
          </p:cNvPr>
          <p:cNvSpPr/>
          <p:nvPr/>
        </p:nvSpPr>
        <p:spPr>
          <a:xfrm>
            <a:off x="291539" y="6331987"/>
            <a:ext cx="27398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이용계약서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보기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이전 혹인 서명 삭제 후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3FCEF38-21DE-4EB7-BC0E-810520AFD560}"/>
              </a:ext>
            </a:extLst>
          </p:cNvPr>
          <p:cNvSpPr/>
          <p:nvPr/>
        </p:nvSpPr>
        <p:spPr>
          <a:xfrm>
            <a:off x="3773635" y="6331987"/>
            <a:ext cx="24320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이용계약서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보기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]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이후 자필서명이전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7DA3C0-C8C0-4F75-941C-3781E626396A}"/>
              </a:ext>
            </a:extLst>
          </p:cNvPr>
          <p:cNvSpPr/>
          <p:nvPr/>
        </p:nvSpPr>
        <p:spPr>
          <a:xfrm>
            <a:off x="7552891" y="6331987"/>
            <a:ext cx="11849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자필서명 이후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모서리가 둥근 직사각형 58">
            <a:extLst>
              <a:ext uri="{FF2B5EF4-FFF2-40B4-BE49-F238E27FC236}">
                <a16:creationId xmlns:a16="http://schemas.microsoft.com/office/drawing/2014/main" id="{18AEED96-CBF7-4CEE-A5C4-735A513A75AD}"/>
              </a:ext>
            </a:extLst>
          </p:cNvPr>
          <p:cNvSpPr/>
          <p:nvPr/>
        </p:nvSpPr>
        <p:spPr>
          <a:xfrm>
            <a:off x="117820" y="5931198"/>
            <a:ext cx="3087293" cy="288000"/>
          </a:xfrm>
          <a:prstGeom prst="roundRect">
            <a:avLst>
              <a:gd name="adj" fmla="val 952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다음 단계로 이동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1EC4AFF-91F4-4FAC-B84F-B5B47776F8C8}"/>
              </a:ext>
            </a:extLst>
          </p:cNvPr>
          <p:cNvSpPr/>
          <p:nvPr/>
        </p:nvSpPr>
        <p:spPr>
          <a:xfrm>
            <a:off x="124518" y="3645227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자필서명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8962A82-39D6-412E-AA0A-7FAEE1F0F756}"/>
              </a:ext>
            </a:extLst>
          </p:cNvPr>
          <p:cNvSpPr/>
          <p:nvPr/>
        </p:nvSpPr>
        <p:spPr>
          <a:xfrm>
            <a:off x="143851" y="3872534"/>
            <a:ext cx="3066236" cy="14063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서명란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326D9E6-D4BE-4316-B98D-6C4F8AEA9A06}"/>
              </a:ext>
            </a:extLst>
          </p:cNvPr>
          <p:cNvSpPr/>
          <p:nvPr/>
        </p:nvSpPr>
        <p:spPr>
          <a:xfrm>
            <a:off x="2551060" y="3622348"/>
            <a:ext cx="7585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[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서명삭제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C9C265-665B-4B24-8FAD-FE7FF4C20233}"/>
              </a:ext>
            </a:extLst>
          </p:cNvPr>
          <p:cNvSpPr/>
          <p:nvPr/>
        </p:nvSpPr>
        <p:spPr>
          <a:xfrm>
            <a:off x="42390" y="5259935"/>
            <a:ext cx="26837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*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위 서명란에 자필서명해 주세요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(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예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홍길동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)</a:t>
            </a: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BD5CA09A-E0AD-4847-8428-E4D8EF28ABB2}"/>
              </a:ext>
            </a:extLst>
          </p:cNvPr>
          <p:cNvSpPr/>
          <p:nvPr/>
        </p:nvSpPr>
        <p:spPr>
          <a:xfrm>
            <a:off x="109345" y="5578283"/>
            <a:ext cx="3087293" cy="261818"/>
          </a:xfrm>
          <a:prstGeom prst="roundRect">
            <a:avLst>
              <a:gd name="adj" fmla="val 9521"/>
            </a:avLst>
          </a:prstGeom>
          <a:solidFill>
            <a:schemeClr val="accent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전자계약서 </a:t>
            </a:r>
            <a:r>
              <a:rPr lang="en-US" altLang="ko-KR" b="1" dirty="0">
                <a:solidFill>
                  <a:schemeClr val="bg1"/>
                </a:solidFill>
              </a:rPr>
              <a:t>[</a:t>
            </a:r>
            <a:r>
              <a:rPr lang="ko-KR" altLang="en-US" b="1" dirty="0">
                <a:solidFill>
                  <a:schemeClr val="bg1"/>
                </a:solidFill>
              </a:rPr>
              <a:t>보기</a:t>
            </a:r>
            <a:r>
              <a:rPr lang="en-US" altLang="ko-KR" b="1" dirty="0">
                <a:solidFill>
                  <a:schemeClr val="bg1"/>
                </a:solidFill>
              </a:rPr>
              <a:t>]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2" name="모서리가 둥근 직사각형 58">
            <a:extLst>
              <a:ext uri="{FF2B5EF4-FFF2-40B4-BE49-F238E27FC236}">
                <a16:creationId xmlns:a16="http://schemas.microsoft.com/office/drawing/2014/main" id="{F6DA4190-97BF-44E1-9287-D21613F168F8}"/>
              </a:ext>
            </a:extLst>
          </p:cNvPr>
          <p:cNvSpPr/>
          <p:nvPr/>
        </p:nvSpPr>
        <p:spPr>
          <a:xfrm>
            <a:off x="3411242" y="5931198"/>
            <a:ext cx="3087293" cy="288000"/>
          </a:xfrm>
          <a:prstGeom prst="roundRect">
            <a:avLst>
              <a:gd name="adj" fmla="val 952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다음 단계로 이동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2277E08-82CC-4AA0-A864-08D914CBD90F}"/>
              </a:ext>
            </a:extLst>
          </p:cNvPr>
          <p:cNvSpPr/>
          <p:nvPr/>
        </p:nvSpPr>
        <p:spPr>
          <a:xfrm>
            <a:off x="3417940" y="3645227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자필서명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720528A-7124-48AF-8209-7AF9FB2C1BA8}"/>
              </a:ext>
            </a:extLst>
          </p:cNvPr>
          <p:cNvSpPr/>
          <p:nvPr/>
        </p:nvSpPr>
        <p:spPr>
          <a:xfrm>
            <a:off x="3437273" y="3872534"/>
            <a:ext cx="3066236" cy="14063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서명란</a:t>
            </a:r>
            <a:endParaRPr kumimoji="0" lang="ko-KR" altLang="en-US" sz="8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손글씨 펜" panose="03040600000000000000" pitchFamily="66" charset="-127"/>
              <a:ea typeface="나눔손글씨 펜" panose="03040600000000000000" pitchFamily="66" charset="-127"/>
              <a:cs typeface="+mn-cs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E895438-46B2-4A82-8909-131F6B68042B}"/>
              </a:ext>
            </a:extLst>
          </p:cNvPr>
          <p:cNvSpPr/>
          <p:nvPr/>
        </p:nvSpPr>
        <p:spPr>
          <a:xfrm>
            <a:off x="5844482" y="3622348"/>
            <a:ext cx="7585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[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서명삭제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E32D1AC-8EAA-43C4-A313-BCEC5088E70B}"/>
              </a:ext>
            </a:extLst>
          </p:cNvPr>
          <p:cNvSpPr/>
          <p:nvPr/>
        </p:nvSpPr>
        <p:spPr>
          <a:xfrm>
            <a:off x="3335812" y="5259935"/>
            <a:ext cx="26837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*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위 서명란에 자필서명해 주세요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(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예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홍길동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)</a:t>
            </a:r>
          </a:p>
        </p:txBody>
      </p:sp>
      <p:sp>
        <p:nvSpPr>
          <p:cNvPr id="59" name="모서리가 둥근 직사각형 48">
            <a:extLst>
              <a:ext uri="{FF2B5EF4-FFF2-40B4-BE49-F238E27FC236}">
                <a16:creationId xmlns:a16="http://schemas.microsoft.com/office/drawing/2014/main" id="{D8837F98-B053-45BB-B27D-B427F2A3FAF4}"/>
              </a:ext>
            </a:extLst>
          </p:cNvPr>
          <p:cNvSpPr/>
          <p:nvPr/>
        </p:nvSpPr>
        <p:spPr>
          <a:xfrm>
            <a:off x="3402767" y="5578283"/>
            <a:ext cx="3087293" cy="261818"/>
          </a:xfrm>
          <a:prstGeom prst="roundRect">
            <a:avLst>
              <a:gd name="adj" fmla="val 952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전자계약서 </a:t>
            </a:r>
            <a:r>
              <a:rPr lang="en-US" altLang="ko-KR" b="1" dirty="0">
                <a:solidFill>
                  <a:schemeClr val="bg1"/>
                </a:solidFill>
              </a:rPr>
              <a:t>[</a:t>
            </a:r>
            <a:r>
              <a:rPr lang="ko-KR" altLang="en-US" b="1" dirty="0">
                <a:solidFill>
                  <a:schemeClr val="bg1"/>
                </a:solidFill>
              </a:rPr>
              <a:t>보기</a:t>
            </a:r>
            <a:r>
              <a:rPr lang="en-US" altLang="ko-KR" b="1" dirty="0">
                <a:solidFill>
                  <a:schemeClr val="bg1"/>
                </a:solidFill>
              </a:rPr>
              <a:t>]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1" name="모서리가 둥근 직사각형 58">
            <a:extLst>
              <a:ext uri="{FF2B5EF4-FFF2-40B4-BE49-F238E27FC236}">
                <a16:creationId xmlns:a16="http://schemas.microsoft.com/office/drawing/2014/main" id="{07EDD739-CAC4-46AE-BF5A-81F8E89D0B78}"/>
              </a:ext>
            </a:extLst>
          </p:cNvPr>
          <p:cNvSpPr/>
          <p:nvPr/>
        </p:nvSpPr>
        <p:spPr>
          <a:xfrm>
            <a:off x="6705621" y="5931198"/>
            <a:ext cx="3087293" cy="288000"/>
          </a:xfrm>
          <a:prstGeom prst="roundRect">
            <a:avLst>
              <a:gd name="adj" fmla="val 9521"/>
            </a:avLst>
          </a:prstGeom>
          <a:solidFill>
            <a:schemeClr val="accent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다음 단계로 이동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230AFEB-BE08-44FF-BE3A-0CFC86F29F76}"/>
              </a:ext>
            </a:extLst>
          </p:cNvPr>
          <p:cNvSpPr/>
          <p:nvPr/>
        </p:nvSpPr>
        <p:spPr>
          <a:xfrm>
            <a:off x="6712319" y="3645227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자필서명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709535F-494C-4132-8F6B-478044B460DB}"/>
              </a:ext>
            </a:extLst>
          </p:cNvPr>
          <p:cNvSpPr/>
          <p:nvPr/>
        </p:nvSpPr>
        <p:spPr>
          <a:xfrm>
            <a:off x="6731652" y="3872534"/>
            <a:ext cx="3066236" cy="14063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손글씨 펜" panose="03040600000000000000" pitchFamily="66" charset="-127"/>
                <a:ea typeface="나눔손글씨 펜" panose="03040600000000000000" pitchFamily="66" charset="-127"/>
                <a:cs typeface="+mn-cs"/>
              </a:rPr>
              <a:t>홍길동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E4CE801-EE75-4A89-B05C-050F0E159C7A}"/>
              </a:ext>
            </a:extLst>
          </p:cNvPr>
          <p:cNvSpPr/>
          <p:nvPr/>
        </p:nvSpPr>
        <p:spPr>
          <a:xfrm>
            <a:off x="9138861" y="3622348"/>
            <a:ext cx="7585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[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서명삭제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469899F-5E9D-43A9-90C7-F45898CFAD66}"/>
              </a:ext>
            </a:extLst>
          </p:cNvPr>
          <p:cNvSpPr/>
          <p:nvPr/>
        </p:nvSpPr>
        <p:spPr>
          <a:xfrm>
            <a:off x="6630191" y="5259935"/>
            <a:ext cx="26837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*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위 서명란에 자필서명해 주세요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(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예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홍길동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)</a:t>
            </a:r>
          </a:p>
        </p:txBody>
      </p:sp>
      <p:sp>
        <p:nvSpPr>
          <p:cNvPr id="70" name="모서리가 둥근 직사각형 48">
            <a:extLst>
              <a:ext uri="{FF2B5EF4-FFF2-40B4-BE49-F238E27FC236}">
                <a16:creationId xmlns:a16="http://schemas.microsoft.com/office/drawing/2014/main" id="{A4647710-A1FD-4E80-9455-523F93CCB38B}"/>
              </a:ext>
            </a:extLst>
          </p:cNvPr>
          <p:cNvSpPr/>
          <p:nvPr/>
        </p:nvSpPr>
        <p:spPr>
          <a:xfrm>
            <a:off x="6697146" y="5578283"/>
            <a:ext cx="3087293" cy="261818"/>
          </a:xfrm>
          <a:prstGeom prst="roundRect">
            <a:avLst>
              <a:gd name="adj" fmla="val 952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전자계약서 </a:t>
            </a:r>
            <a:r>
              <a:rPr lang="en-US" altLang="ko-KR" b="1" dirty="0">
                <a:solidFill>
                  <a:schemeClr val="bg1"/>
                </a:solidFill>
              </a:rPr>
              <a:t>[</a:t>
            </a:r>
            <a:r>
              <a:rPr lang="ko-KR" altLang="en-US" b="1" dirty="0">
                <a:solidFill>
                  <a:schemeClr val="bg1"/>
                </a:solidFill>
              </a:rPr>
              <a:t>보기</a:t>
            </a:r>
            <a:r>
              <a:rPr lang="en-US" altLang="ko-KR" b="1" dirty="0">
                <a:solidFill>
                  <a:schemeClr val="bg1"/>
                </a:solidFill>
              </a:rPr>
              <a:t>]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FDD0B4A-3335-4E23-BA61-16AFE8F12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74001"/>
              </p:ext>
            </p:extLst>
          </p:nvPr>
        </p:nvGraphicFramePr>
        <p:xfrm>
          <a:off x="191713" y="1174783"/>
          <a:ext cx="3074993" cy="1138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4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520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900" spc="0" dirty="0"/>
                        <a:t>□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900" spc="0" dirty="0"/>
                        <a:t>개인</a:t>
                      </a:r>
                      <a:r>
                        <a:rPr lang="en-US" altLang="ko-KR" sz="900" spc="0" dirty="0"/>
                        <a:t>(</a:t>
                      </a:r>
                      <a:r>
                        <a:rPr lang="ko-KR" altLang="en-US" sz="900" spc="0" dirty="0"/>
                        <a:t>신용</a:t>
                      </a:r>
                      <a:r>
                        <a:rPr lang="en-US" altLang="ko-KR" sz="900" spc="0" dirty="0"/>
                        <a:t>)</a:t>
                      </a:r>
                      <a:r>
                        <a:rPr lang="ko-KR" altLang="en-US" sz="900" spc="0" dirty="0"/>
                        <a:t>정보의 수집</a:t>
                      </a:r>
                      <a:r>
                        <a:rPr lang="en-US" altLang="ko-KR" sz="900" spc="0" dirty="0"/>
                        <a:t>, </a:t>
                      </a:r>
                      <a:r>
                        <a:rPr lang="ko-KR" altLang="en-US" sz="900" spc="0" dirty="0"/>
                        <a:t>이용에 관한 사항</a:t>
                      </a:r>
                      <a:endParaRPr lang="en-US" altLang="ko-KR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spc="0" dirty="0"/>
                        <a:t>[</a:t>
                      </a:r>
                      <a:r>
                        <a:rPr lang="ko-KR" altLang="en-US" sz="900" spc="0" dirty="0"/>
                        <a:t>전체보기</a:t>
                      </a:r>
                      <a:r>
                        <a:rPr lang="en-US" altLang="ko-KR" sz="900" spc="0" dirty="0"/>
                        <a:t>]</a:t>
                      </a:r>
                      <a:endParaRPr lang="ko-KR" altLang="en-US" sz="900" spc="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520">
                <a:tc>
                  <a:txBody>
                    <a:bodyPr/>
                    <a:lstStyle/>
                    <a:p>
                      <a:pPr marL="85725" indent="-85725" algn="ctr" latinLnBrk="1"/>
                      <a:r>
                        <a:rPr lang="ko-KR" altLang="en-US" sz="1000" spc="0" dirty="0"/>
                        <a:t>□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latinLnBrk="1"/>
                      <a:r>
                        <a:rPr lang="ko-KR" altLang="en-US" sz="900" spc="0" dirty="0"/>
                        <a:t>고유식별번호의 수집</a:t>
                      </a:r>
                      <a:r>
                        <a:rPr lang="en-US" altLang="ko-KR" sz="900" spc="0" dirty="0"/>
                        <a:t>, </a:t>
                      </a:r>
                      <a:r>
                        <a:rPr lang="ko-KR" altLang="en-US" sz="900" spc="0" dirty="0"/>
                        <a:t>이용에 관한 사항</a:t>
                      </a:r>
                      <a:endParaRPr lang="en-US" altLang="ko-KR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pc="0" dirty="0"/>
                        <a:t>[</a:t>
                      </a:r>
                      <a:r>
                        <a:rPr lang="ko-KR" altLang="en-US" sz="900" spc="0" dirty="0"/>
                        <a:t>전체보기</a:t>
                      </a:r>
                      <a:r>
                        <a:rPr lang="en-US" altLang="ko-KR" sz="900" spc="0" dirty="0"/>
                        <a:t>]</a:t>
                      </a:r>
                      <a:endParaRPr lang="ko-KR" altLang="en-US" sz="900" spc="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520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900" spc="0" dirty="0"/>
                        <a:t>□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latinLnBrk="1"/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개인</a:t>
                      </a:r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신용</a:t>
                      </a:r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정보의 제</a:t>
                      </a:r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자 제공에 관한 사항</a:t>
                      </a:r>
                      <a:endParaRPr lang="en-US" altLang="ko-KR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전체보기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67863"/>
                  </a:ext>
                </a:extLst>
              </a:tr>
              <a:tr h="284520">
                <a:tc>
                  <a:txBody>
                    <a:bodyPr/>
                    <a:lstStyle/>
                    <a:p>
                      <a:pPr marL="85725" indent="-85725" algn="ctr" latinLnBrk="1"/>
                      <a:r>
                        <a:rPr lang="ko-KR" altLang="en-US" sz="1000" spc="0" dirty="0"/>
                        <a:t>□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latinLnBrk="1"/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개인</a:t>
                      </a:r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신용</a:t>
                      </a:r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정보의 취급위탁에 관한 사항</a:t>
                      </a:r>
                      <a:endParaRPr lang="en-US" altLang="ko-KR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전체보기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462909"/>
                  </a:ext>
                </a:extLst>
              </a:tr>
            </a:tbl>
          </a:graphicData>
        </a:graphic>
      </p:graphicFrame>
      <p:sp>
        <p:nvSpPr>
          <p:cNvPr id="3" name="모서리가 둥근 직사각형 27">
            <a:extLst>
              <a:ext uri="{FF2B5EF4-FFF2-40B4-BE49-F238E27FC236}">
                <a16:creationId xmlns:a16="http://schemas.microsoft.com/office/drawing/2014/main" id="{650B1795-C4E4-43E3-91F7-FEF68A9A8670}"/>
              </a:ext>
            </a:extLst>
          </p:cNvPr>
          <p:cNvSpPr/>
          <p:nvPr/>
        </p:nvSpPr>
        <p:spPr>
          <a:xfrm>
            <a:off x="179413" y="2397210"/>
            <a:ext cx="3087293" cy="288000"/>
          </a:xfrm>
          <a:prstGeom prst="roundRect">
            <a:avLst>
              <a:gd name="adj" fmla="val 9521"/>
            </a:avLst>
          </a:prstGeom>
          <a:solidFill>
            <a:schemeClr val="accent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□ 전체동의 합니다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30A92BF-344F-4FD6-9542-1486B7404276}"/>
              </a:ext>
            </a:extLst>
          </p:cNvPr>
          <p:cNvSpPr/>
          <p:nvPr/>
        </p:nvSpPr>
        <p:spPr>
          <a:xfrm>
            <a:off x="426570" y="2736824"/>
            <a:ext cx="20890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b="1" dirty="0">
                <a:solidFill>
                  <a:prstClr val="black"/>
                </a:solidFill>
                <a:latin typeface="맑은 고딕"/>
              </a:rPr>
              <a:t>동의가 안된 항목이 있을 경우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878F71EA-56B2-4A39-BBD0-AAD048E10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74001"/>
              </p:ext>
            </p:extLst>
          </p:nvPr>
        </p:nvGraphicFramePr>
        <p:xfrm>
          <a:off x="3868363" y="1161367"/>
          <a:ext cx="3074993" cy="1138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4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520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900" spc="0" dirty="0"/>
                        <a:t>□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900" spc="0" dirty="0"/>
                        <a:t>개인</a:t>
                      </a:r>
                      <a:r>
                        <a:rPr lang="en-US" altLang="ko-KR" sz="900" spc="0" dirty="0"/>
                        <a:t>(</a:t>
                      </a:r>
                      <a:r>
                        <a:rPr lang="ko-KR" altLang="en-US" sz="900" spc="0" dirty="0"/>
                        <a:t>신용</a:t>
                      </a:r>
                      <a:r>
                        <a:rPr lang="en-US" altLang="ko-KR" sz="900" spc="0" dirty="0"/>
                        <a:t>)</a:t>
                      </a:r>
                      <a:r>
                        <a:rPr lang="ko-KR" altLang="en-US" sz="900" spc="0" dirty="0"/>
                        <a:t>정보의 수집</a:t>
                      </a:r>
                      <a:r>
                        <a:rPr lang="en-US" altLang="ko-KR" sz="900" spc="0" dirty="0"/>
                        <a:t>, </a:t>
                      </a:r>
                      <a:r>
                        <a:rPr lang="ko-KR" altLang="en-US" sz="900" spc="0" dirty="0"/>
                        <a:t>이용에 관한 사항</a:t>
                      </a:r>
                      <a:endParaRPr lang="en-US" altLang="ko-KR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spc="0" dirty="0"/>
                        <a:t>[</a:t>
                      </a:r>
                      <a:r>
                        <a:rPr lang="ko-KR" altLang="en-US" sz="900" spc="0" dirty="0"/>
                        <a:t>전체보기</a:t>
                      </a:r>
                      <a:r>
                        <a:rPr lang="en-US" altLang="ko-KR" sz="900" spc="0" dirty="0"/>
                        <a:t>]</a:t>
                      </a:r>
                      <a:endParaRPr lang="ko-KR" altLang="en-US" sz="900" spc="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520">
                <a:tc>
                  <a:txBody>
                    <a:bodyPr/>
                    <a:lstStyle/>
                    <a:p>
                      <a:pPr marL="85725" indent="-85725" algn="ctr" latinLnBrk="1"/>
                      <a:r>
                        <a:rPr lang="ko-KR" altLang="en-US" sz="1000" spc="0" dirty="0"/>
                        <a:t>□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latinLnBrk="1"/>
                      <a:r>
                        <a:rPr lang="ko-KR" altLang="en-US" sz="900" spc="0" dirty="0"/>
                        <a:t>고유식별번호의 수집</a:t>
                      </a:r>
                      <a:r>
                        <a:rPr lang="en-US" altLang="ko-KR" sz="900" spc="0" dirty="0"/>
                        <a:t>, </a:t>
                      </a:r>
                      <a:r>
                        <a:rPr lang="ko-KR" altLang="en-US" sz="900" spc="0" dirty="0"/>
                        <a:t>이용에 관한 사항</a:t>
                      </a:r>
                      <a:endParaRPr lang="en-US" altLang="ko-KR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pc="0" dirty="0"/>
                        <a:t>[</a:t>
                      </a:r>
                      <a:r>
                        <a:rPr lang="ko-KR" altLang="en-US" sz="900" spc="0" dirty="0"/>
                        <a:t>전체보기</a:t>
                      </a:r>
                      <a:r>
                        <a:rPr lang="en-US" altLang="ko-KR" sz="900" spc="0" dirty="0"/>
                        <a:t>]</a:t>
                      </a:r>
                      <a:endParaRPr lang="ko-KR" altLang="en-US" sz="900" spc="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520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900" spc="0" dirty="0"/>
                        <a:t>□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latinLnBrk="1"/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개인</a:t>
                      </a:r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신용</a:t>
                      </a:r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정보의 제</a:t>
                      </a:r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자 제공에 관한 사항</a:t>
                      </a:r>
                      <a:endParaRPr lang="en-US" altLang="ko-KR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전체보기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67863"/>
                  </a:ext>
                </a:extLst>
              </a:tr>
              <a:tr h="284520">
                <a:tc>
                  <a:txBody>
                    <a:bodyPr/>
                    <a:lstStyle/>
                    <a:p>
                      <a:pPr marL="85725" indent="-85725" algn="ctr" latinLnBrk="1"/>
                      <a:r>
                        <a:rPr lang="ko-KR" altLang="en-US" sz="1000" spc="0" dirty="0"/>
                        <a:t>□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latinLnBrk="1"/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개인</a:t>
                      </a:r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신용</a:t>
                      </a:r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정보의 취급위탁에 관한 사항</a:t>
                      </a:r>
                      <a:endParaRPr lang="en-US" altLang="ko-KR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전체보기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462909"/>
                  </a:ext>
                </a:extLst>
              </a:tr>
            </a:tbl>
          </a:graphicData>
        </a:graphic>
      </p:graphicFrame>
      <p:sp>
        <p:nvSpPr>
          <p:cNvPr id="33" name="모서리가 둥근 직사각형 27">
            <a:extLst>
              <a:ext uri="{FF2B5EF4-FFF2-40B4-BE49-F238E27FC236}">
                <a16:creationId xmlns:a16="http://schemas.microsoft.com/office/drawing/2014/main" id="{79C8A64E-73DE-4C07-B49A-BCBE19B336A7}"/>
              </a:ext>
            </a:extLst>
          </p:cNvPr>
          <p:cNvSpPr/>
          <p:nvPr/>
        </p:nvSpPr>
        <p:spPr>
          <a:xfrm>
            <a:off x="3856063" y="2383794"/>
            <a:ext cx="3087293" cy="288000"/>
          </a:xfrm>
          <a:prstGeom prst="roundRect">
            <a:avLst>
              <a:gd name="adj" fmla="val 952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□ 전체동의 합니다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BA5645F-9D5F-4A28-8FB5-900BE53D6819}"/>
              </a:ext>
            </a:extLst>
          </p:cNvPr>
          <p:cNvSpPr/>
          <p:nvPr/>
        </p:nvSpPr>
        <p:spPr>
          <a:xfrm>
            <a:off x="3773635" y="2691883"/>
            <a:ext cx="3366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모든 항목에 동의가 되었거나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전체동의를 누른 경우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B8860F5-7F09-4ADC-B2BA-6C68AD53B722}"/>
              </a:ext>
            </a:extLst>
          </p:cNvPr>
          <p:cNvSpPr/>
          <p:nvPr/>
        </p:nvSpPr>
        <p:spPr>
          <a:xfrm>
            <a:off x="92632" y="3389173"/>
            <a:ext cx="13580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버튼 활성화 설명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&gt;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2F8047-831C-4B0F-97E5-20557D70CD72}"/>
              </a:ext>
            </a:extLst>
          </p:cNvPr>
          <p:cNvSpPr txBox="1"/>
          <p:nvPr/>
        </p:nvSpPr>
        <p:spPr>
          <a:xfrm>
            <a:off x="3858838" y="1162082"/>
            <a:ext cx="3786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spc="0" dirty="0">
                <a:solidFill>
                  <a:schemeClr val="tx1"/>
                </a:solidFill>
              </a:rPr>
              <a:t>V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D2CCC-F787-43EE-9706-36FE86A67FC9}"/>
              </a:ext>
            </a:extLst>
          </p:cNvPr>
          <p:cNvSpPr txBox="1"/>
          <p:nvPr/>
        </p:nvSpPr>
        <p:spPr>
          <a:xfrm>
            <a:off x="3858838" y="1457357"/>
            <a:ext cx="3786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spc="0" dirty="0">
                <a:solidFill>
                  <a:schemeClr val="tx1"/>
                </a:solidFill>
              </a:rPr>
              <a:t>V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A178A-C070-4D14-B355-12E6FE835EA5}"/>
              </a:ext>
            </a:extLst>
          </p:cNvPr>
          <p:cNvSpPr txBox="1"/>
          <p:nvPr/>
        </p:nvSpPr>
        <p:spPr>
          <a:xfrm>
            <a:off x="3858838" y="1724057"/>
            <a:ext cx="3786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spc="0" dirty="0">
                <a:solidFill>
                  <a:schemeClr val="tx1"/>
                </a:solidFill>
              </a:rPr>
              <a:t>V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B700E6-9E2C-4429-AF2D-68A72DE4C2BF}"/>
              </a:ext>
            </a:extLst>
          </p:cNvPr>
          <p:cNvSpPr txBox="1"/>
          <p:nvPr/>
        </p:nvSpPr>
        <p:spPr>
          <a:xfrm>
            <a:off x="3858838" y="2019332"/>
            <a:ext cx="3786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spc="0" dirty="0">
                <a:solidFill>
                  <a:schemeClr val="tx1"/>
                </a:solidFill>
              </a:rPr>
              <a:t>V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A54C927-9A1E-4204-BE65-E326CCCA1E45}"/>
              </a:ext>
            </a:extLst>
          </p:cNvPr>
          <p:cNvSpPr txBox="1"/>
          <p:nvPr/>
        </p:nvSpPr>
        <p:spPr>
          <a:xfrm>
            <a:off x="4771556" y="2371538"/>
            <a:ext cx="3786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spc="0" dirty="0">
                <a:solidFill>
                  <a:schemeClr val="tx1"/>
                </a:solidFill>
              </a:rPr>
              <a:t>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1149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27"/>
          <p:cNvGraphicFramePr>
            <a:graphicFrameLocks noGrp="1"/>
          </p:cNvGraphicFramePr>
          <p:nvPr/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페이지제목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8FCB081F-ADCC-4AC8-8212-9DC34A5966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092" b="79438"/>
          <a:stretch/>
        </p:blipFill>
        <p:spPr>
          <a:xfrm>
            <a:off x="51234" y="908124"/>
            <a:ext cx="7483041" cy="235705"/>
          </a:xfrm>
          <a:prstGeom prst="rect">
            <a:avLst/>
          </a:prstGeom>
        </p:spPr>
      </p:pic>
      <p:sp>
        <p:nvSpPr>
          <p:cNvPr id="37" name="직사각형 57">
            <a:extLst>
              <a:ext uri="{FF2B5EF4-FFF2-40B4-BE49-F238E27FC236}">
                <a16:creationId xmlns:a16="http://schemas.microsoft.com/office/drawing/2014/main" id="{4F3BEEC3-EB07-4572-84E4-2EB8842AE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34" y="1134776"/>
            <a:ext cx="7483042" cy="5647024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// </a:t>
            </a:r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문서 </a:t>
            </a:r>
            <a:r>
              <a:rPr lang="en-US" altLang="ko-KR" sz="800" dirty="0">
                <a:solidFill>
                  <a:srgbClr val="000000"/>
                </a:solidFill>
                <a:latin typeface="+mn-ea"/>
                <a:ea typeface="+mn-ea"/>
              </a:rPr>
              <a:t>View </a:t>
            </a:r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영역</a:t>
            </a:r>
          </a:p>
        </p:txBody>
      </p:sp>
      <p:sp>
        <p:nvSpPr>
          <p:cNvPr id="20" name="오른쪽 중괄호 19">
            <a:extLst>
              <a:ext uri="{FF2B5EF4-FFF2-40B4-BE49-F238E27FC236}">
                <a16:creationId xmlns:a16="http://schemas.microsoft.com/office/drawing/2014/main" id="{B9A32B7B-749A-4C4B-AAE6-0965BA25220B}"/>
              </a:ext>
            </a:extLst>
          </p:cNvPr>
          <p:cNvSpPr/>
          <p:nvPr/>
        </p:nvSpPr>
        <p:spPr>
          <a:xfrm>
            <a:off x="7568699" y="935282"/>
            <a:ext cx="353085" cy="5846518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479C6C6-E06E-408B-AB03-D41FAFC82425}"/>
              </a:ext>
            </a:extLst>
          </p:cNvPr>
          <p:cNvSpPr/>
          <p:nvPr/>
        </p:nvSpPr>
        <p:spPr>
          <a:xfrm>
            <a:off x="7955995" y="3321047"/>
            <a:ext cx="1530035" cy="1074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Viewer </a:t>
            </a:r>
            <a:r>
              <a:rPr lang="ko-KR" altLang="en-US" dirty="0"/>
              <a:t>은</a:t>
            </a:r>
            <a:endParaRPr lang="en-US" altLang="ko-KR" dirty="0"/>
          </a:p>
          <a:p>
            <a:pPr algn="ctr"/>
            <a:r>
              <a:rPr lang="en-US" altLang="ko-KR" dirty="0"/>
              <a:t>PDF.JS </a:t>
            </a:r>
            <a:r>
              <a:rPr lang="ko-KR" altLang="en-US" dirty="0"/>
              <a:t>오픈소스 사용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25C6FCD-9ECE-461F-A796-B468DF8A7E2B}"/>
              </a:ext>
            </a:extLst>
          </p:cNvPr>
          <p:cNvSpPr/>
          <p:nvPr/>
        </p:nvSpPr>
        <p:spPr>
          <a:xfrm>
            <a:off x="7358741" y="1146630"/>
            <a:ext cx="175747" cy="5637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스크롤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F2BE38-9DD6-4C03-B286-88027AD9DD01}"/>
              </a:ext>
            </a:extLst>
          </p:cNvPr>
          <p:cNvSpPr/>
          <p:nvPr/>
        </p:nvSpPr>
        <p:spPr>
          <a:xfrm>
            <a:off x="2547260" y="1512416"/>
            <a:ext cx="2311323" cy="649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 페이지에 입력한 정보를 바인딩하여 출력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03FE48-315F-4C83-9A4B-E6F4AD2E17B6}"/>
              </a:ext>
            </a:extLst>
          </p:cNvPr>
          <p:cNvSpPr/>
          <p:nvPr/>
        </p:nvSpPr>
        <p:spPr>
          <a:xfrm>
            <a:off x="85444" y="6518300"/>
            <a:ext cx="4867556" cy="235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[1/**] </a:t>
            </a:r>
            <a:r>
              <a:rPr lang="ko-KR" altLang="en-US" dirty="0"/>
              <a:t>계약번호 </a:t>
            </a:r>
            <a:r>
              <a:rPr lang="en-US" altLang="ko-KR" dirty="0"/>
              <a:t>: ******  </a:t>
            </a:r>
            <a:r>
              <a:rPr lang="en-US" altLang="ko-KR" dirty="0">
                <a:sym typeface="Wingdings" panose="05000000000000000000" pitchFamily="2" charset="2"/>
              </a:rPr>
              <a:t> </a:t>
            </a:r>
            <a:r>
              <a:rPr lang="ko-KR" altLang="en-US" dirty="0">
                <a:sym typeface="Wingdings" panose="05000000000000000000" pitchFamily="2" charset="2"/>
              </a:rPr>
              <a:t>페이지번호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현재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전체</a:t>
            </a:r>
            <a:r>
              <a:rPr lang="en-US" altLang="ko-KR" dirty="0">
                <a:sym typeface="Wingdings" panose="05000000000000000000" pitchFamily="2" charset="2"/>
              </a:rPr>
              <a:t>), </a:t>
            </a:r>
            <a:r>
              <a:rPr lang="ko-KR" altLang="en-US" dirty="0">
                <a:sym typeface="Wingdings" panose="05000000000000000000" pitchFamily="2" charset="2"/>
              </a:rPr>
              <a:t>문서번호 삽입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전체페이지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633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6FE4E5B-5E7D-4090-B94F-0624147FE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8" y="341452"/>
            <a:ext cx="9816602" cy="6495496"/>
          </a:xfrm>
          <a:prstGeom prst="rect">
            <a:avLst/>
          </a:prstGeom>
          <a:ln>
            <a:noFill/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748C415-CCAA-4CAD-B09A-BB5D6D2DD87E}"/>
              </a:ext>
            </a:extLst>
          </p:cNvPr>
          <p:cNvSpPr/>
          <p:nvPr/>
        </p:nvSpPr>
        <p:spPr>
          <a:xfrm>
            <a:off x="9315451" y="1057275"/>
            <a:ext cx="590550" cy="333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8822953A-976F-4A29-9128-BA58C52E78D9}"/>
              </a:ext>
            </a:extLst>
          </p:cNvPr>
          <p:cNvSpPr/>
          <p:nvPr/>
        </p:nvSpPr>
        <p:spPr>
          <a:xfrm>
            <a:off x="8067675" y="1838325"/>
            <a:ext cx="1200151" cy="457200"/>
          </a:xfrm>
          <a:prstGeom prst="wedgeRectCallout">
            <a:avLst>
              <a:gd name="adj1" fmla="val 54564"/>
              <a:gd name="adj2" fmla="val -14791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뷰어에서는</a:t>
            </a:r>
            <a:endParaRPr lang="en-US" altLang="ko-KR" dirty="0"/>
          </a:p>
          <a:p>
            <a:pPr algn="ctr"/>
            <a:r>
              <a:rPr lang="ko-KR" altLang="en-US" dirty="0"/>
              <a:t>해당기능삭제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A2B6A4-0CDA-44C5-9A34-E510E9DA6974}"/>
              </a:ext>
            </a:extLst>
          </p:cNvPr>
          <p:cNvSpPr/>
          <p:nvPr/>
        </p:nvSpPr>
        <p:spPr>
          <a:xfrm>
            <a:off x="8353424" y="1057275"/>
            <a:ext cx="590550" cy="333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45571BFE-39C3-4FED-9461-7319DAB78C3B}"/>
              </a:ext>
            </a:extLst>
          </p:cNvPr>
          <p:cNvSpPr/>
          <p:nvPr/>
        </p:nvSpPr>
        <p:spPr>
          <a:xfrm>
            <a:off x="6834185" y="1223962"/>
            <a:ext cx="1200151" cy="457200"/>
          </a:xfrm>
          <a:prstGeom prst="wedgeRectCallout">
            <a:avLst>
              <a:gd name="adj1" fmla="val 78374"/>
              <a:gd name="adj2" fmla="val -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뷰어에서는</a:t>
            </a:r>
            <a:endParaRPr lang="en-US" altLang="ko-KR" dirty="0"/>
          </a:p>
          <a:p>
            <a:pPr algn="ctr"/>
            <a:r>
              <a:rPr lang="ko-KR" altLang="en-US" dirty="0"/>
              <a:t>해당기능삭제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BAA219-B75C-4C24-9590-FF0AF5B7BBEF}"/>
              </a:ext>
            </a:extLst>
          </p:cNvPr>
          <p:cNvSpPr/>
          <p:nvPr/>
        </p:nvSpPr>
        <p:spPr>
          <a:xfrm>
            <a:off x="480466" y="1285874"/>
            <a:ext cx="252960" cy="247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A42809E2-3FE9-4E7F-97C6-14F9D4A0DFAA}"/>
              </a:ext>
            </a:extLst>
          </p:cNvPr>
          <p:cNvSpPr/>
          <p:nvPr/>
        </p:nvSpPr>
        <p:spPr>
          <a:xfrm>
            <a:off x="1267368" y="1447800"/>
            <a:ext cx="1590131" cy="762000"/>
          </a:xfrm>
          <a:prstGeom prst="wedgeRectCallout">
            <a:avLst>
              <a:gd name="adj1" fmla="val -89086"/>
              <a:gd name="adj2" fmla="val -5208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뷰어에서는</a:t>
            </a:r>
            <a:endParaRPr lang="en-US" altLang="ko-KR" dirty="0"/>
          </a:p>
          <a:p>
            <a:pPr algn="ctr"/>
            <a:r>
              <a:rPr lang="ko-KR" altLang="en-US" dirty="0"/>
              <a:t>해당기능삭제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무슨기능인지</a:t>
            </a:r>
            <a:r>
              <a:rPr lang="ko-KR" altLang="en-US" dirty="0"/>
              <a:t> </a:t>
            </a:r>
            <a:r>
              <a:rPr lang="ko-KR" altLang="en-US" dirty="0" err="1"/>
              <a:t>모르겠어요</a:t>
            </a:r>
            <a:r>
              <a:rPr lang="ko-KR" altLang="en-US" dirty="0"/>
              <a:t> </a:t>
            </a:r>
            <a:r>
              <a:rPr lang="ko-KR" altLang="en-US" dirty="0" err="1"/>
              <a:t>ㅋ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29958F-5DF8-4C6A-A558-2C1D86FED1FD}"/>
              </a:ext>
            </a:extLst>
          </p:cNvPr>
          <p:cNvSpPr/>
          <p:nvPr/>
        </p:nvSpPr>
        <p:spPr>
          <a:xfrm>
            <a:off x="2995612" y="3429000"/>
            <a:ext cx="3914775" cy="1352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모바일에서 양손으로 확대 축소가 안되네요</a:t>
            </a:r>
          </a:p>
        </p:txBody>
      </p:sp>
    </p:spTree>
    <p:extLst>
      <p:ext uri="{BB962C8B-B14F-4D97-AF65-F5344CB8AC3E}">
        <p14:creationId xmlns:p14="http://schemas.microsoft.com/office/powerpoint/2010/main" val="2317508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27"/>
          <p:cNvGraphicFramePr>
            <a:graphicFrameLocks noGrp="1"/>
          </p:cNvGraphicFramePr>
          <p:nvPr/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첫화면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&gt;PIN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인증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2020.04.09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페이지설명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245620"/>
              </p:ext>
            </p:extLst>
          </p:nvPr>
        </p:nvGraphicFramePr>
        <p:xfrm>
          <a:off x="7569200" y="876300"/>
          <a:ext cx="2298700" cy="1766712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95" marR="17995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휴대폰 본인인증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링크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전 페이지에 입력된 생년월일과 인증된 생년월일이 다른 경우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계약자정보에 등록하신 정보와 인증한 정보가 서로 다릅니다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”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alert 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본 화면으로 다시 이동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3" name="표 8">
            <a:extLst>
              <a:ext uri="{FF2B5EF4-FFF2-40B4-BE49-F238E27FC236}">
                <a16:creationId xmlns:a16="http://schemas.microsoft.com/office/drawing/2014/main" id="{79C424A5-F123-47F3-B70E-F612379AC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60166"/>
              </p:ext>
            </p:extLst>
          </p:nvPr>
        </p:nvGraphicFramePr>
        <p:xfrm>
          <a:off x="480053" y="1491350"/>
          <a:ext cx="3122034" cy="31981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40678">
                  <a:extLst>
                    <a:ext uri="{9D8B030D-6E8A-4147-A177-3AD203B41FA5}">
                      <a16:colId xmlns:a16="http://schemas.microsoft.com/office/drawing/2014/main" val="1923004200"/>
                    </a:ext>
                  </a:extLst>
                </a:gridCol>
                <a:gridCol w="1040678">
                  <a:extLst>
                    <a:ext uri="{9D8B030D-6E8A-4147-A177-3AD203B41FA5}">
                      <a16:colId xmlns:a16="http://schemas.microsoft.com/office/drawing/2014/main" val="2125953533"/>
                    </a:ext>
                  </a:extLst>
                </a:gridCol>
                <a:gridCol w="1040678">
                  <a:extLst>
                    <a:ext uri="{9D8B030D-6E8A-4147-A177-3AD203B41FA5}">
                      <a16:colId xmlns:a16="http://schemas.microsoft.com/office/drawing/2014/main" val="2459530977"/>
                    </a:ext>
                  </a:extLst>
                </a:gridCol>
              </a:tblGrid>
              <a:tr h="319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1.PIN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인증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계약확인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본인인증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462469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3FE74C74-C043-4E3D-BFA9-CD3B09BD865B}"/>
              </a:ext>
            </a:extLst>
          </p:cNvPr>
          <p:cNvSpPr/>
          <p:nvPr/>
        </p:nvSpPr>
        <p:spPr>
          <a:xfrm>
            <a:off x="432190" y="1883067"/>
            <a:ext cx="12811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▶휴대폰 </a:t>
            </a:r>
            <a:r>
              <a:rPr lang="ko-KR" altLang="en-US" sz="1000" b="1" dirty="0">
                <a:latin typeface="+mn-ea"/>
                <a:ea typeface="+mn-ea"/>
              </a:rPr>
              <a:t>본인인증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22CFAF-7956-405A-88D9-6DD65C096E53}"/>
              </a:ext>
            </a:extLst>
          </p:cNvPr>
          <p:cNvSpPr/>
          <p:nvPr/>
        </p:nvSpPr>
        <p:spPr>
          <a:xfrm>
            <a:off x="478938" y="2136567"/>
            <a:ext cx="3092898" cy="448906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고객님 명의의 휴대폰으로 휴대폰 본인인증을 진행해 주세요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모서리가 둥근 직사각형 27">
            <a:extLst>
              <a:ext uri="{FF2B5EF4-FFF2-40B4-BE49-F238E27FC236}">
                <a16:creationId xmlns:a16="http://schemas.microsoft.com/office/drawing/2014/main" id="{991E5E0F-1453-4446-B06A-BBBFD764425F}"/>
              </a:ext>
            </a:extLst>
          </p:cNvPr>
          <p:cNvSpPr/>
          <p:nvPr/>
        </p:nvSpPr>
        <p:spPr>
          <a:xfrm>
            <a:off x="481691" y="2666190"/>
            <a:ext cx="3087293" cy="288000"/>
          </a:xfrm>
          <a:prstGeom prst="roundRect">
            <a:avLst>
              <a:gd name="adj" fmla="val 9521"/>
            </a:avLst>
          </a:prstGeom>
          <a:solidFill>
            <a:schemeClr val="accent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휴대폰 본인인증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BCDFD5-E61F-46E2-AD2D-B0176617C7F7}"/>
              </a:ext>
            </a:extLst>
          </p:cNvPr>
          <p:cNvSpPr/>
          <p:nvPr/>
        </p:nvSpPr>
        <p:spPr>
          <a:xfrm>
            <a:off x="395568" y="959574"/>
            <a:ext cx="3240360" cy="404079"/>
          </a:xfrm>
          <a:prstGeom prst="rect">
            <a:avLst/>
          </a:prstGeom>
          <a:solidFill>
            <a:srgbClr val="4F81BD"/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티소프트 전자계약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" name="순서도: 병합 2">
            <a:extLst>
              <a:ext uri="{FF2B5EF4-FFF2-40B4-BE49-F238E27FC236}">
                <a16:creationId xmlns:a16="http://schemas.microsoft.com/office/drawing/2014/main" id="{EB1004F9-1F09-4831-B097-47FC21598822}"/>
              </a:ext>
            </a:extLst>
          </p:cNvPr>
          <p:cNvSpPr/>
          <p:nvPr/>
        </p:nvSpPr>
        <p:spPr>
          <a:xfrm>
            <a:off x="478938" y="2592752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5AA3AF48-6CBA-42D8-951B-E35B95722550}"/>
              </a:ext>
            </a:extLst>
          </p:cNvPr>
          <p:cNvSpPr/>
          <p:nvPr/>
        </p:nvSpPr>
        <p:spPr>
          <a:xfrm>
            <a:off x="5867400" y="1331515"/>
            <a:ext cx="1372351" cy="639479"/>
          </a:xfrm>
          <a:prstGeom prst="wedgeRectCallout">
            <a:avLst>
              <a:gd name="adj1" fmla="val 113080"/>
              <a:gd name="adj2" fmla="val 887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dirty="0"/>
              <a:t>08/06</a:t>
            </a:r>
          </a:p>
          <a:p>
            <a:r>
              <a:rPr lang="ko-KR" altLang="en-US" dirty="0"/>
              <a:t>입력된 생년월일</a:t>
            </a:r>
            <a:r>
              <a:rPr lang="en-US" altLang="ko-KR" dirty="0"/>
              <a:t>(6</a:t>
            </a:r>
            <a:r>
              <a:rPr lang="ko-KR" altLang="en-US" dirty="0"/>
              <a:t>자리</a:t>
            </a:r>
            <a:r>
              <a:rPr lang="en-US" altLang="ko-KR" dirty="0"/>
              <a:t>)</a:t>
            </a:r>
            <a:r>
              <a:rPr lang="ko-KR" altLang="en-US" dirty="0"/>
              <a:t>와 인증된 생년월일 </a:t>
            </a:r>
            <a:r>
              <a:rPr lang="en-US" altLang="ko-KR" dirty="0"/>
              <a:t>6</a:t>
            </a:r>
            <a:r>
              <a:rPr lang="ko-KR" altLang="en-US" dirty="0"/>
              <a:t>자리만 비교</a:t>
            </a:r>
          </a:p>
        </p:txBody>
      </p:sp>
    </p:spTree>
    <p:extLst>
      <p:ext uri="{BB962C8B-B14F-4D97-AF65-F5344CB8AC3E}">
        <p14:creationId xmlns:p14="http://schemas.microsoft.com/office/powerpoint/2010/main" val="3810883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27"/>
          <p:cNvGraphicFramePr>
            <a:graphicFrameLocks noGrp="1"/>
          </p:cNvGraphicFramePr>
          <p:nvPr/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첫화면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본인인증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개별본인인증새창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2020.04.09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페이지설명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28"/>
          <p:cNvGraphicFramePr>
            <a:graphicFrameLocks noGrp="1"/>
          </p:cNvGraphicFramePr>
          <p:nvPr/>
        </p:nvGraphicFramePr>
        <p:xfrm>
          <a:off x="7569200" y="876300"/>
          <a:ext cx="2298700" cy="126684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95" marR="17995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828" r="833" b="320"/>
          <a:stretch/>
        </p:blipFill>
        <p:spPr>
          <a:xfrm>
            <a:off x="459570" y="1556793"/>
            <a:ext cx="3134803" cy="4824536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473456" y="1033746"/>
            <a:ext cx="3087293" cy="144016"/>
          </a:xfrm>
          <a:prstGeom prst="roundRect">
            <a:avLst>
              <a:gd name="adj" fmla="val 9521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휴대폰 본인인증 </a:t>
            </a:r>
            <a:r>
              <a:rPr lang="ko-KR" altLang="en-US" sz="900" dirty="0" err="1">
                <a:solidFill>
                  <a:schemeClr val="tx1"/>
                </a:solidFill>
              </a:rPr>
              <a:t>제공사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화면 예시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602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27"/>
          <p:cNvGraphicFramePr>
            <a:graphicFrameLocks noGrp="1"/>
          </p:cNvGraphicFramePr>
          <p:nvPr/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첫화면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&gt;PIN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인증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2020.04.09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페이지설명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28"/>
          <p:cNvGraphicFramePr>
            <a:graphicFrameLocks noGrp="1"/>
          </p:cNvGraphicFramePr>
          <p:nvPr/>
        </p:nvGraphicFramePr>
        <p:xfrm>
          <a:off x="7569200" y="876300"/>
          <a:ext cx="2298700" cy="126684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95" marR="17995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3" name="표 8">
            <a:extLst>
              <a:ext uri="{FF2B5EF4-FFF2-40B4-BE49-F238E27FC236}">
                <a16:creationId xmlns:a16="http://schemas.microsoft.com/office/drawing/2014/main" id="{79C424A5-F123-47F3-B70E-F612379ACBB8}"/>
              </a:ext>
            </a:extLst>
          </p:cNvPr>
          <p:cNvGraphicFramePr>
            <a:graphicFrameLocks noGrp="1"/>
          </p:cNvGraphicFramePr>
          <p:nvPr/>
        </p:nvGraphicFramePr>
        <p:xfrm>
          <a:off x="480053" y="1491350"/>
          <a:ext cx="3122034" cy="31981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40678">
                  <a:extLst>
                    <a:ext uri="{9D8B030D-6E8A-4147-A177-3AD203B41FA5}">
                      <a16:colId xmlns:a16="http://schemas.microsoft.com/office/drawing/2014/main" val="1923004200"/>
                    </a:ext>
                  </a:extLst>
                </a:gridCol>
                <a:gridCol w="1040678">
                  <a:extLst>
                    <a:ext uri="{9D8B030D-6E8A-4147-A177-3AD203B41FA5}">
                      <a16:colId xmlns:a16="http://schemas.microsoft.com/office/drawing/2014/main" val="2125953533"/>
                    </a:ext>
                  </a:extLst>
                </a:gridCol>
                <a:gridCol w="1040678">
                  <a:extLst>
                    <a:ext uri="{9D8B030D-6E8A-4147-A177-3AD203B41FA5}">
                      <a16:colId xmlns:a16="http://schemas.microsoft.com/office/drawing/2014/main" val="2459530977"/>
                    </a:ext>
                  </a:extLst>
                </a:gridCol>
              </a:tblGrid>
              <a:tr h="319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1.PIN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인증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계약확인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본인인증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A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462469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3FE74C74-C043-4E3D-BFA9-CD3B09BD865B}"/>
              </a:ext>
            </a:extLst>
          </p:cNvPr>
          <p:cNvSpPr/>
          <p:nvPr/>
        </p:nvSpPr>
        <p:spPr>
          <a:xfrm>
            <a:off x="432190" y="1883067"/>
            <a:ext cx="12811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▶휴대폰 </a:t>
            </a:r>
            <a:r>
              <a:rPr lang="ko-KR" altLang="en-US" sz="1000" b="1" dirty="0">
                <a:latin typeface="+mn-ea"/>
                <a:ea typeface="+mn-ea"/>
              </a:rPr>
              <a:t>본인인증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22CFAF-7956-405A-88D9-6DD65C096E53}"/>
              </a:ext>
            </a:extLst>
          </p:cNvPr>
          <p:cNvSpPr/>
          <p:nvPr/>
        </p:nvSpPr>
        <p:spPr>
          <a:xfrm>
            <a:off x="478938" y="2136567"/>
            <a:ext cx="3092898" cy="448906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고객님 명의의 휴대폰으로 휴대폰 본인인증을 진행해 주세요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모서리가 둥근 직사각형 27">
            <a:extLst>
              <a:ext uri="{FF2B5EF4-FFF2-40B4-BE49-F238E27FC236}">
                <a16:creationId xmlns:a16="http://schemas.microsoft.com/office/drawing/2014/main" id="{991E5E0F-1453-4446-B06A-BBBFD764425F}"/>
              </a:ext>
            </a:extLst>
          </p:cNvPr>
          <p:cNvSpPr/>
          <p:nvPr/>
        </p:nvSpPr>
        <p:spPr>
          <a:xfrm>
            <a:off x="481691" y="2666190"/>
            <a:ext cx="3087293" cy="288000"/>
          </a:xfrm>
          <a:prstGeom prst="roundRect">
            <a:avLst>
              <a:gd name="adj" fmla="val 9521"/>
            </a:avLst>
          </a:prstGeom>
          <a:solidFill>
            <a:schemeClr val="accent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휴대폰 본인인증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BCDFD5-E61F-46E2-AD2D-B0176617C7F7}"/>
              </a:ext>
            </a:extLst>
          </p:cNvPr>
          <p:cNvSpPr/>
          <p:nvPr/>
        </p:nvSpPr>
        <p:spPr>
          <a:xfrm>
            <a:off x="395568" y="959574"/>
            <a:ext cx="3240360" cy="404079"/>
          </a:xfrm>
          <a:prstGeom prst="rect">
            <a:avLst/>
          </a:prstGeom>
          <a:solidFill>
            <a:srgbClr val="4F81BD"/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티소프트 전자계약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73AAA8-FB14-4D6C-9F24-8528509FE465}"/>
              </a:ext>
            </a:extLst>
          </p:cNvPr>
          <p:cNvSpPr/>
          <p:nvPr/>
        </p:nvSpPr>
        <p:spPr>
          <a:xfrm>
            <a:off x="395568" y="959574"/>
            <a:ext cx="3240000" cy="5686487"/>
          </a:xfrm>
          <a:prstGeom prst="rect">
            <a:avLst/>
          </a:prstGeom>
          <a:solidFill>
            <a:schemeClr val="tx1">
              <a:alpha val="7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// </a:t>
            </a:r>
            <a:r>
              <a:rPr lang="ko-KR" altLang="en-US" dirty="0">
                <a:solidFill>
                  <a:schemeClr val="tx1"/>
                </a:solidFill>
              </a:rPr>
              <a:t>인증완료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1079700-F544-406F-AD36-EE755DBF31D5}"/>
              </a:ext>
            </a:extLst>
          </p:cNvPr>
          <p:cNvGrpSpPr/>
          <p:nvPr/>
        </p:nvGrpSpPr>
        <p:grpSpPr>
          <a:xfrm>
            <a:off x="872735" y="2065126"/>
            <a:ext cx="2264092" cy="3009745"/>
            <a:chOff x="4310907" y="2077040"/>
            <a:chExt cx="2264092" cy="300974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29B9EFE-F530-445C-B089-0CD0F26FA123}"/>
                </a:ext>
              </a:extLst>
            </p:cNvPr>
            <p:cNvSpPr/>
            <p:nvPr/>
          </p:nvSpPr>
          <p:spPr>
            <a:xfrm>
              <a:off x="4339481" y="2077040"/>
              <a:ext cx="2235518" cy="3009745"/>
            </a:xfrm>
            <a:prstGeom prst="rect">
              <a:avLst/>
            </a:prstGeom>
            <a:solidFill>
              <a:schemeClr val="bg1"/>
            </a:solidFill>
            <a:ln w="127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/>
              <a:r>
                <a:rPr lang="ko-KR" altLang="en-US" sz="1000" dirty="0">
                  <a:solidFill>
                    <a:prstClr val="black"/>
                  </a:solidFill>
                  <a:latin typeface="+mn-ea"/>
                </a:rPr>
                <a:t>주의</a:t>
              </a:r>
              <a:endParaRPr lang="en-US" altLang="ko-KR" sz="1000" dirty="0">
                <a:solidFill>
                  <a:prstClr val="black"/>
                </a:solidFill>
                <a:latin typeface="+mn-ea"/>
              </a:endParaRPr>
            </a:p>
            <a:p>
              <a:pPr lvl="0"/>
              <a:r>
                <a:rPr lang="en-US" altLang="ko-KR" dirty="0">
                  <a:solidFill>
                    <a:prstClr val="black"/>
                  </a:solidFill>
                  <a:latin typeface="+mn-ea"/>
                </a:rPr>
                <a:t>---------------------------------------</a:t>
              </a:r>
              <a:endParaRPr lang="ko-KR" altLang="en-US" sz="1000" dirty="0">
                <a:solidFill>
                  <a:schemeClr val="tx2"/>
                </a:solidFill>
                <a:latin typeface="+mn-ea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A7292221-E4B5-495D-9617-B34647E10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5009208" y="2537856"/>
              <a:ext cx="841175" cy="850521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A44A2AF-6F6F-4C15-9F8B-B565A3E15179}"/>
                </a:ext>
              </a:extLst>
            </p:cNvPr>
            <p:cNvSpPr/>
            <p:nvPr/>
          </p:nvSpPr>
          <p:spPr>
            <a:xfrm>
              <a:off x="4310907" y="3585386"/>
              <a:ext cx="223551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latin typeface="+mn-ea"/>
                  <a:ea typeface="+mn-ea"/>
                </a:rPr>
                <a:t>계약서의 전자문서 원본을 생성하고 </a:t>
              </a:r>
              <a:endParaRPr lang="en-US" altLang="ko-KR" sz="1000" dirty="0">
                <a:latin typeface="+mn-ea"/>
                <a:ea typeface="+mn-ea"/>
              </a:endParaRPr>
            </a:p>
            <a:p>
              <a:r>
                <a:rPr lang="ko-KR" altLang="en-US" sz="1000" dirty="0">
                  <a:latin typeface="+mn-ea"/>
                  <a:ea typeface="+mn-ea"/>
                </a:rPr>
                <a:t>있습니다</a:t>
              </a:r>
              <a:r>
                <a:rPr lang="en-US" altLang="ko-KR" sz="1000" dirty="0">
                  <a:latin typeface="+mn-ea"/>
                  <a:ea typeface="+mn-ea"/>
                </a:rPr>
                <a:t>.</a:t>
              </a:r>
            </a:p>
            <a:p>
              <a:endParaRPr lang="en-US" altLang="ko-KR" sz="1000" dirty="0">
                <a:latin typeface="+mn-ea"/>
                <a:ea typeface="+mn-ea"/>
              </a:endParaRPr>
            </a:p>
            <a:p>
              <a:r>
                <a:rPr lang="ko-KR" altLang="en-US" sz="1000" dirty="0">
                  <a:latin typeface="+mn-ea"/>
                  <a:ea typeface="+mn-ea"/>
                </a:rPr>
                <a:t>절대 화면을 강제로 닫으시면 안됩니다</a:t>
              </a:r>
              <a:r>
                <a:rPr lang="en-US" altLang="ko-KR" sz="1000" dirty="0">
                  <a:latin typeface="+mn-ea"/>
                  <a:ea typeface="+mn-ea"/>
                </a:rPr>
                <a:t>.</a:t>
              </a:r>
            </a:p>
            <a:p>
              <a:r>
                <a:rPr lang="en-US" altLang="ko-KR" sz="1000" dirty="0">
                  <a:latin typeface="+mn-ea"/>
                  <a:ea typeface="+mn-ea"/>
                </a:rPr>
                <a:t>(5</a:t>
              </a:r>
              <a:r>
                <a:rPr lang="ko-KR" altLang="en-US" sz="1000" dirty="0">
                  <a:latin typeface="+mn-ea"/>
                  <a:ea typeface="+mn-ea"/>
                </a:rPr>
                <a:t>초 </a:t>
              </a:r>
              <a:r>
                <a:rPr lang="en-US" altLang="ko-KR" sz="1000" dirty="0">
                  <a:latin typeface="+mn-ea"/>
                  <a:ea typeface="+mn-ea"/>
                </a:rPr>
                <a:t>~ </a:t>
              </a:r>
              <a:r>
                <a:rPr lang="ko-KR" altLang="en-US" sz="1000" dirty="0">
                  <a:latin typeface="+mn-ea"/>
                  <a:ea typeface="+mn-ea"/>
                </a:rPr>
                <a:t>최장 </a:t>
              </a:r>
              <a:r>
                <a:rPr lang="en-US" altLang="ko-KR" sz="1000" dirty="0">
                  <a:latin typeface="+mn-ea"/>
                  <a:ea typeface="+mn-ea"/>
                </a:rPr>
                <a:t>60</a:t>
              </a:r>
              <a:r>
                <a:rPr lang="ko-KR" altLang="en-US" sz="1000" dirty="0">
                  <a:latin typeface="+mn-ea"/>
                  <a:ea typeface="+mn-ea"/>
                </a:rPr>
                <a:t>초</a:t>
              </a:r>
              <a:r>
                <a:rPr lang="en-US" altLang="ko-KR" sz="1000" dirty="0">
                  <a:latin typeface="+mn-ea"/>
                  <a:ea typeface="+mn-ea"/>
                </a:rPr>
                <a:t>)</a:t>
              </a:r>
              <a:endParaRPr lang="ko-KR" altLang="en-US" sz="10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8452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27"/>
          <p:cNvGraphicFramePr>
            <a:graphicFrameLocks noGrp="1"/>
          </p:cNvGraphicFramePr>
          <p:nvPr/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첫화면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&gt;PIN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인증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2020.04.09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페이지설명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568662"/>
              </p:ext>
            </p:extLst>
          </p:nvPr>
        </p:nvGraphicFramePr>
        <p:xfrm>
          <a:off x="7569200" y="876300"/>
          <a:ext cx="2298700" cy="126684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95" marR="17995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전화 링크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74BA358-24F9-4421-9B5B-4C524C2B53AC}"/>
              </a:ext>
            </a:extLst>
          </p:cNvPr>
          <p:cNvSpPr txBox="1"/>
          <p:nvPr/>
        </p:nvSpPr>
        <p:spPr>
          <a:xfrm>
            <a:off x="406033" y="3336915"/>
            <a:ext cx="320353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  <a:buFontTx/>
              <a:buChar char="-"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입력하신 이메일로 계약서 원본을 보내 드렸습니다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진행사항에 대해 궁금하신 점이 있으신 경우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>
              <a:spcAft>
                <a:spcPts val="600"/>
              </a:spcAft>
            </a:pP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계약담당자 혹은 ㈜티소프트로 문의해 주십시오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3" name="Picture 25" descr="cl_st_00021">
            <a:extLst>
              <a:ext uri="{FF2B5EF4-FFF2-40B4-BE49-F238E27FC236}">
                <a16:creationId xmlns:a16="http://schemas.microsoft.com/office/drawing/2014/main" id="{0ABCC386-E159-489C-A2DB-ABC89D685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09" y="2023242"/>
            <a:ext cx="621444" cy="630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C480D6-42E6-402B-B1A7-FF0A4884F853}"/>
              </a:ext>
            </a:extLst>
          </p:cNvPr>
          <p:cNvSpPr txBox="1"/>
          <p:nvPr/>
        </p:nvSpPr>
        <p:spPr>
          <a:xfrm>
            <a:off x="406052" y="2736273"/>
            <a:ext cx="3240360" cy="2785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전자계약이 완료되었습니다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3FD930-2A4F-43CC-848E-FE5F5D5C49F7}"/>
              </a:ext>
            </a:extLst>
          </p:cNvPr>
          <p:cNvSpPr/>
          <p:nvPr/>
        </p:nvSpPr>
        <p:spPr>
          <a:xfrm>
            <a:off x="530565" y="4322629"/>
            <a:ext cx="2909076" cy="938718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000" b="1" dirty="0">
                <a:solidFill>
                  <a:schemeClr val="accent5"/>
                </a:solidFill>
                <a:latin typeface="+mn-ea"/>
              </a:rPr>
              <a:t>㈜티소프트</a:t>
            </a:r>
            <a:r>
              <a:rPr lang="en-US" altLang="ko-KR" sz="1000" b="1" dirty="0">
                <a:solidFill>
                  <a:schemeClr val="accent5"/>
                </a:solidFill>
                <a:latin typeface="+mn-ea"/>
              </a:rPr>
              <a:t> </a:t>
            </a:r>
            <a:r>
              <a:rPr lang="ko-KR" altLang="en-US" sz="1000" b="1" dirty="0">
                <a:solidFill>
                  <a:schemeClr val="accent5"/>
                </a:solidFill>
                <a:latin typeface="+mn-ea"/>
              </a:rPr>
              <a:t>대표전화</a:t>
            </a:r>
            <a:endParaRPr lang="en-US" altLang="ko-KR" sz="1000" b="1" dirty="0">
              <a:solidFill>
                <a:schemeClr val="accent5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000" b="1" dirty="0">
                <a:solidFill>
                  <a:schemeClr val="accent5"/>
                </a:solidFill>
                <a:latin typeface="+mn-ea"/>
              </a:rPr>
              <a:t>1800-8467</a:t>
            </a:r>
          </a:p>
          <a:p>
            <a:pPr algn="ctr">
              <a:lnSpc>
                <a:spcPct val="120000"/>
              </a:lnSpc>
            </a:pPr>
            <a:r>
              <a:rPr lang="en-US" altLang="ko-KR" b="1" dirty="0">
                <a:solidFill>
                  <a:schemeClr val="accent5"/>
                </a:solidFill>
                <a:latin typeface="+mn-ea"/>
              </a:rPr>
              <a:t>home</a:t>
            </a:r>
            <a:r>
              <a:rPr lang="en-US" altLang="ko-KR" sz="1000" b="1" dirty="0">
                <a:solidFill>
                  <a:schemeClr val="accent5"/>
                </a:solidFill>
                <a:latin typeface="+mn-ea"/>
              </a:rPr>
              <a:t>@tsoft.co.kr</a:t>
            </a:r>
          </a:p>
          <a:p>
            <a:pPr algn="ctr">
              <a:lnSpc>
                <a:spcPct val="120000"/>
              </a:lnSpc>
            </a:pPr>
            <a:r>
              <a:rPr lang="ko-KR" altLang="en-US" sz="900" b="1" dirty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평일 </a:t>
            </a:r>
            <a:r>
              <a:rPr lang="en-US" altLang="ko-KR" sz="900" b="1" dirty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09:00 ~ 18:00 (</a:t>
            </a:r>
            <a:r>
              <a:rPr lang="ko-KR" altLang="en-US" sz="900" b="1" dirty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주말</a:t>
            </a:r>
            <a:r>
              <a:rPr lang="en-US" altLang="ko-KR" sz="900" b="1" dirty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b="1" dirty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공휴일 휴무</a:t>
            </a:r>
            <a:r>
              <a:rPr lang="en-US" altLang="ko-KR" sz="900" b="1" dirty="0">
                <a:solidFill>
                  <a:schemeClr val="accent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순서도: 병합 10">
            <a:extLst>
              <a:ext uri="{FF2B5EF4-FFF2-40B4-BE49-F238E27FC236}">
                <a16:creationId xmlns:a16="http://schemas.microsoft.com/office/drawing/2014/main" id="{F59C1BB6-4D18-45B6-9BBD-C929E8000B29}"/>
              </a:ext>
            </a:extLst>
          </p:cNvPr>
          <p:cNvSpPr/>
          <p:nvPr/>
        </p:nvSpPr>
        <p:spPr>
          <a:xfrm>
            <a:off x="1699509" y="4516242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1615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5"/>
          <p:cNvSpPr txBox="1">
            <a:spLocks/>
          </p:cNvSpPr>
          <p:nvPr/>
        </p:nvSpPr>
        <p:spPr>
          <a:xfrm>
            <a:off x="0" y="3033713"/>
            <a:ext cx="9906000" cy="839787"/>
          </a:xfrm>
          <a:prstGeom prst="rect">
            <a:avLst/>
          </a:prstGeom>
        </p:spPr>
        <p:txBody>
          <a:bodyPr/>
          <a:lstStyle/>
          <a:p>
            <a:pPr algn="ctr" eaLnBrk="0" latinLnBrk="0" hangingPunct="0">
              <a:defRPr/>
            </a:pPr>
            <a:r>
              <a:rPr lang="ko-KR" altLang="en-US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공통화면</a:t>
            </a:r>
          </a:p>
        </p:txBody>
      </p:sp>
    </p:spTree>
    <p:extLst>
      <p:ext uri="{BB962C8B-B14F-4D97-AF65-F5344CB8AC3E}">
        <p14:creationId xmlns:p14="http://schemas.microsoft.com/office/powerpoint/2010/main" val="2969448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27"/>
          <p:cNvGraphicFramePr>
            <a:graphicFrameLocks noGrp="1"/>
          </p:cNvGraphicFramePr>
          <p:nvPr/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페이지제목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28">
            <a:extLst>
              <a:ext uri="{FF2B5EF4-FFF2-40B4-BE49-F238E27FC236}">
                <a16:creationId xmlns:a16="http://schemas.microsoft.com/office/drawing/2014/main" id="{A395075B-6679-41AD-A6AC-E32582894EDD}"/>
              </a:ext>
            </a:extLst>
          </p:cNvPr>
          <p:cNvGraphicFramePr>
            <a:graphicFrameLocks noGrp="1"/>
          </p:cNvGraphicFramePr>
          <p:nvPr/>
        </p:nvGraphicFramePr>
        <p:xfrm>
          <a:off x="7569200" y="898602"/>
          <a:ext cx="2298700" cy="126686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5997" marB="3599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F5E6CEA4-67D5-4A55-AD04-781B3A4527A9}"/>
              </a:ext>
            </a:extLst>
          </p:cNvPr>
          <p:cNvSpPr/>
          <p:nvPr/>
        </p:nvSpPr>
        <p:spPr>
          <a:xfrm>
            <a:off x="103623" y="969250"/>
            <a:ext cx="7380000" cy="211850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메일제목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[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계약완료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전자계약이 완료되었습니다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A3B80E-DD72-43E7-85E7-0DB53C460797}"/>
              </a:ext>
            </a:extLst>
          </p:cNvPr>
          <p:cNvSpPr/>
          <p:nvPr/>
        </p:nvSpPr>
        <p:spPr>
          <a:xfrm>
            <a:off x="103623" y="1255779"/>
            <a:ext cx="7380000" cy="1662245"/>
          </a:xfrm>
          <a:prstGeom prst="rect">
            <a:avLst/>
          </a:prstGeom>
          <a:noFill/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안녕하세요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전자계약이 완료되었습니다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br>
              <a:rPr lang="en-US" altLang="ko-KR" sz="1200" dirty="0">
                <a:solidFill>
                  <a:schemeClr val="tx1"/>
                </a:solidFill>
              </a:rPr>
            </a:b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진행사항에 대해 궁금하신 점이 있으신 경우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계약담당자 혹은 ㈜티소프트로 문의해 주세요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감사합니다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1281CA-3FBC-4EDB-85A7-7853A7613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3" y="3265826"/>
            <a:ext cx="7391820" cy="225306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1279525">
              <a:lnSpc>
                <a:spcPct val="120000"/>
              </a:lnSpc>
              <a:defRPr/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COPYRIGHT© 2020 TSOFT., LTD. ALL RIGHTS RESERVED</a:t>
            </a:r>
            <a:endParaRPr lang="ko-KR" altLang="en-US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16DA793-34F2-4298-9EF1-24F2582A0612}"/>
              </a:ext>
            </a:extLst>
          </p:cNvPr>
          <p:cNvCxnSpPr/>
          <p:nvPr/>
        </p:nvCxnSpPr>
        <p:spPr>
          <a:xfrm>
            <a:off x="149343" y="3051793"/>
            <a:ext cx="7308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AE9C3F-D4D9-4D0F-8597-2A496404F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8" y="3042629"/>
            <a:ext cx="7418100" cy="342656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1279525">
              <a:lnSpc>
                <a:spcPct val="120000"/>
              </a:lnSpc>
              <a:defRPr/>
            </a:pP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메일은 발신전용으로 회신되지 않으며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궁금하신 점은 담당자 혹은 ㈜티소프트로 문의해 주시기 바랍니다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490D9E5-573B-4C93-96DC-FD5AE4DB1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971637"/>
              </p:ext>
            </p:extLst>
          </p:nvPr>
        </p:nvGraphicFramePr>
        <p:xfrm>
          <a:off x="103623" y="1794622"/>
          <a:ext cx="4889210" cy="3708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448952">
                  <a:extLst>
                    <a:ext uri="{9D8B030D-6E8A-4147-A177-3AD203B41FA5}">
                      <a16:colId xmlns:a16="http://schemas.microsoft.com/office/drawing/2014/main" val="185327899"/>
                    </a:ext>
                  </a:extLst>
                </a:gridCol>
                <a:gridCol w="3440258">
                  <a:extLst>
                    <a:ext uri="{9D8B030D-6E8A-4147-A177-3AD203B41FA5}">
                      <a16:colId xmlns:a16="http://schemas.microsoft.com/office/drawing/2014/main" val="4157613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계약명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**** </a:t>
                      </a:r>
                      <a:r>
                        <a:rPr lang="ko-KR" altLang="en-US" sz="1000" dirty="0"/>
                        <a:t>계약서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734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386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27"/>
          <p:cNvGraphicFramePr>
            <a:graphicFrameLocks noGrp="1"/>
          </p:cNvGraphicFramePr>
          <p:nvPr/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첫화면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페이지가 유효하지 않을 경우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페이지설명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공통화면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2265796-A22F-4D7E-827B-6E2CAC95DB1D}"/>
              </a:ext>
            </a:extLst>
          </p:cNvPr>
          <p:cNvSpPr txBox="1"/>
          <p:nvPr/>
        </p:nvSpPr>
        <p:spPr>
          <a:xfrm>
            <a:off x="421826" y="3226701"/>
            <a:ext cx="320353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latin typeface="+mn-ea"/>
              </a:rPr>
              <a:t>지금 접속하신 </a:t>
            </a:r>
            <a:r>
              <a:rPr lang="en-US" altLang="ko-KR" sz="1000" dirty="0">
                <a:latin typeface="+mn-ea"/>
              </a:rPr>
              <a:t>URL</a:t>
            </a:r>
            <a:r>
              <a:rPr lang="ko-KR" altLang="en-US" sz="1000" dirty="0">
                <a:latin typeface="+mn-ea"/>
              </a:rPr>
              <a:t>은 사용하실 수 없거나 유효기간이 만료된 주소입니다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pic>
        <p:nvPicPr>
          <p:cNvPr id="18" name="Picture 25" descr="cl_st_00021">
            <a:extLst>
              <a:ext uri="{FF2B5EF4-FFF2-40B4-BE49-F238E27FC236}">
                <a16:creationId xmlns:a16="http://schemas.microsoft.com/office/drawing/2014/main" id="{D391A19F-3302-4513-9C08-642F175FD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331" y="2016274"/>
            <a:ext cx="621444" cy="630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D9D3B22-10CC-4988-9550-AFDF3118E6D3}"/>
              </a:ext>
            </a:extLst>
          </p:cNvPr>
          <p:cNvSpPr txBox="1"/>
          <p:nvPr/>
        </p:nvSpPr>
        <p:spPr>
          <a:xfrm>
            <a:off x="688051" y="2721834"/>
            <a:ext cx="2664304" cy="2785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유효하지 않은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BFB6E4-EF24-44BF-A7EB-AEEAB11D06D0}"/>
              </a:ext>
            </a:extLst>
          </p:cNvPr>
          <p:cNvSpPr/>
          <p:nvPr/>
        </p:nvSpPr>
        <p:spPr>
          <a:xfrm>
            <a:off x="395635" y="1160031"/>
            <a:ext cx="3240360" cy="404079"/>
          </a:xfrm>
          <a:prstGeom prst="rect">
            <a:avLst/>
          </a:prstGeom>
          <a:solidFill>
            <a:schemeClr val="accent1"/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ERROR</a:t>
            </a:r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유효하지 않은 </a:t>
            </a:r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17" name="Group 28">
            <a:extLst>
              <a:ext uri="{FF2B5EF4-FFF2-40B4-BE49-F238E27FC236}">
                <a16:creationId xmlns:a16="http://schemas.microsoft.com/office/drawing/2014/main" id="{CD36150E-4E4D-418E-A740-A951FCBA2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929279"/>
              </p:ext>
            </p:extLst>
          </p:nvPr>
        </p:nvGraphicFramePr>
        <p:xfrm>
          <a:off x="7569200" y="898602"/>
          <a:ext cx="2298700" cy="1409151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서명일자가 초과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만료된 계약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페이지 없음 시 표기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5997" marB="3599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51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278659"/>
              </p:ext>
            </p:extLst>
          </p:nvPr>
        </p:nvGraphicFramePr>
        <p:xfrm>
          <a:off x="488950" y="944563"/>
          <a:ext cx="9001126" cy="3137250"/>
        </p:xfrm>
        <a:graphic>
          <a:graphicData uri="http://schemas.openxmlformats.org/drawingml/2006/table">
            <a:tbl>
              <a:tblPr/>
              <a:tblGrid>
                <a:gridCol w="101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8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latin typeface="맑은 고딕"/>
                        </a:rPr>
                        <a:t>제</a:t>
                      </a:r>
                      <a:r>
                        <a:rPr lang="en-US" altLang="ko-KR" sz="900" b="1" i="0" u="none" strike="noStrike" dirty="0">
                          <a:latin typeface="맑은 고딕"/>
                        </a:rPr>
                        <a:t>·</a:t>
                      </a:r>
                      <a:r>
                        <a:rPr lang="ko-KR" altLang="en-US" sz="900" b="1" i="0" u="none" strike="noStrike" dirty="0">
                          <a:latin typeface="맑은 고딕"/>
                        </a:rPr>
                        <a:t>개정일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latin typeface="맑은 고딕"/>
                        </a:rPr>
                        <a:t>Version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맑은 고딕"/>
                        </a:rPr>
                        <a:t>제</a:t>
                      </a:r>
                      <a:r>
                        <a:rPr lang="en-US" altLang="ko-KR" sz="900" b="1" i="0" u="none" strike="noStrike">
                          <a:latin typeface="맑은 고딕"/>
                        </a:rPr>
                        <a:t>·</a:t>
                      </a:r>
                      <a:r>
                        <a:rPr lang="ko-KR" altLang="en-US" sz="900" b="1" i="0" u="none" strike="noStrike">
                          <a:latin typeface="맑은 고딕"/>
                        </a:rPr>
                        <a:t>개정 내용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맑은 고딕"/>
                        </a:rPr>
                        <a:t>작성자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맑은 고딕"/>
                        </a:rPr>
                        <a:t>검토자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latin typeface="맑은 고딕"/>
                        </a:rPr>
                        <a:t>승인자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latin typeface="맑은 고딕"/>
                        </a:rPr>
                        <a:t>2020.07.28</a:t>
                      </a: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latin typeface="맑은 고딕"/>
                        </a:rPr>
                        <a:t>0.1</a:t>
                      </a: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kern="1200" baseline="0" dirty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최초작성</a:t>
                      </a:r>
                      <a:endParaRPr lang="en-US" altLang="ko-KR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이기영</a:t>
                      </a: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latin typeface="+mn-lt"/>
                        </a:rPr>
                        <a:t>2020.07.29</a:t>
                      </a: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latin typeface="맑은 고딕"/>
                        </a:rPr>
                        <a:t>0.2</a:t>
                      </a: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kern="1200" baseline="0">
                          <a:solidFill>
                            <a:schemeClr val="tx1"/>
                          </a:solidFill>
                          <a:latin typeface="맑은 고딕"/>
                          <a:ea typeface="+mn-ea"/>
                          <a:cs typeface="+mn-cs"/>
                        </a:rPr>
                        <a:t>화면설명추가</a:t>
                      </a:r>
                      <a:endParaRPr lang="en-US" altLang="ko-KR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이기영</a:t>
                      </a: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latin typeface="+mn-lt"/>
                        </a:rPr>
                        <a:t>2020.08.06</a:t>
                      </a: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latin typeface="맑은 고딕"/>
                        </a:rPr>
                        <a:t>0.3</a:t>
                      </a: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이기영</a:t>
                      </a: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+mn-lt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latin typeface="맑은 고딕"/>
                        </a:rPr>
                        <a:t>　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latin typeface="맑은 고딕"/>
                        </a:rPr>
                        <a:t>　</a:t>
                      </a: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latin typeface="+mn-lt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kern="1200" baseline="0" dirty="0">
                        <a:solidFill>
                          <a:schemeClr val="tx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atin typeface="맑은 고딕"/>
                      </a:endParaRPr>
                    </a:p>
                  </a:txBody>
                  <a:tcPr marL="36000" marR="36000" marT="35995" marB="3599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47675" y="584200"/>
            <a:ext cx="904875" cy="2460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b="1" dirty="0">
                <a:latin typeface="+mn-ea"/>
                <a:ea typeface="+mn-ea"/>
              </a:rPr>
              <a:t>제</a:t>
            </a:r>
            <a:r>
              <a:rPr lang="en-US" altLang="ko-KR" b="1" dirty="0">
                <a:latin typeface="+mn-ea"/>
                <a:ea typeface="+mn-ea"/>
              </a:rPr>
              <a:t>·</a:t>
            </a:r>
            <a:r>
              <a:rPr lang="ko-KR" altLang="en-US" b="1" dirty="0">
                <a:latin typeface="+mn-ea"/>
                <a:ea typeface="+mn-ea"/>
              </a:rPr>
              <a:t>개정 이력</a:t>
            </a: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F442E52D-7C05-43B5-BF98-07D498348971}"/>
              </a:ext>
            </a:extLst>
          </p:cNvPr>
          <p:cNvSpPr/>
          <p:nvPr/>
        </p:nvSpPr>
        <p:spPr>
          <a:xfrm>
            <a:off x="2333625" y="1587960"/>
            <a:ext cx="1066799" cy="164640"/>
          </a:xfrm>
          <a:prstGeom prst="wedgeRectCallout">
            <a:avLst>
              <a:gd name="adj1" fmla="val 67544"/>
              <a:gd name="adj2" fmla="val 2623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dirty="0" err="1"/>
              <a:t>변경부분별도표기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5090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27"/>
          <p:cNvGraphicFramePr>
            <a:graphicFrameLocks noGrp="1"/>
          </p:cNvGraphicFramePr>
          <p:nvPr/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500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404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에러 메시지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페이지설명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421826" y="3091490"/>
            <a:ext cx="3203536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화면을 장시간 사용하지 않으셨거나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고객님의 인터넷 사용이 원활하지 않을 수 있습니다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수신하신 링크를 클릭하여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처음부터 다시 시작해 주십시오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0" name="Picture 25" descr="cl_st_000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331" y="2016274"/>
            <a:ext cx="621444" cy="630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688051" y="2620619"/>
            <a:ext cx="2664304" cy="2954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비정상적으로 종료되었습니다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72501" y="3086409"/>
            <a:ext cx="3203536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페이지를 찾을 수 없거나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고객님의 인터넷 사용이 원활하지 않을 수 있습니다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 </a:t>
            </a:r>
          </a:p>
          <a:p>
            <a:pPr>
              <a:spcAft>
                <a:spcPts val="600"/>
              </a:spcAft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수신하신 링크를 클릭하여 처음부터 다시 시작해 주십시오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5" name="Picture 25" descr="cl_st_000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6" y="2011193"/>
            <a:ext cx="621444" cy="630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4138726" y="2615538"/>
            <a:ext cx="2664304" cy="2954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페이지를 찾을 수 없습니다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5635" y="1160031"/>
            <a:ext cx="3240360" cy="404079"/>
          </a:xfrm>
          <a:prstGeom prst="rect">
            <a:avLst/>
          </a:prstGeom>
          <a:solidFill>
            <a:schemeClr val="accent1"/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에러 </a:t>
            </a:r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- 500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44305" y="1161786"/>
            <a:ext cx="3240360" cy="404079"/>
          </a:xfrm>
          <a:prstGeom prst="rect">
            <a:avLst/>
          </a:prstGeom>
          <a:solidFill>
            <a:schemeClr val="accent1"/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에러 </a:t>
            </a:r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- 404</a:t>
            </a:r>
          </a:p>
        </p:txBody>
      </p:sp>
      <p:graphicFrame>
        <p:nvGraphicFramePr>
          <p:cNvPr id="21" name="Group 28">
            <a:extLst>
              <a:ext uri="{FF2B5EF4-FFF2-40B4-BE49-F238E27FC236}">
                <a16:creationId xmlns:a16="http://schemas.microsoft.com/office/drawing/2014/main" id="{1C9A0A46-3613-4FE9-99E2-A4BC9FBBDC5B}"/>
              </a:ext>
            </a:extLst>
          </p:cNvPr>
          <p:cNvGraphicFramePr>
            <a:graphicFrameLocks noGrp="1"/>
          </p:cNvGraphicFramePr>
          <p:nvPr/>
        </p:nvGraphicFramePr>
        <p:xfrm>
          <a:off x="7569200" y="898602"/>
          <a:ext cx="2298700" cy="126686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5997" marB="3599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842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27"/>
          <p:cNvGraphicFramePr>
            <a:graphicFrameLocks noGrp="1"/>
          </p:cNvGraphicFramePr>
          <p:nvPr/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Footer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영역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페이지설명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1928664" y="1284776"/>
            <a:ext cx="3240360" cy="1737530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00"/>
              </a:spcAft>
            </a:pPr>
            <a:endParaRPr lang="en-US" altLang="ko-KR" sz="1600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>
              <a:spcAft>
                <a:spcPts val="400"/>
              </a:spcAft>
            </a:pPr>
            <a:endParaRPr lang="en-US" altLang="ko-KR" dirty="0">
              <a:solidFill>
                <a:schemeClr val="tx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30110" y="1815315"/>
            <a:ext cx="10374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9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// Contents </a:t>
            </a:r>
            <a:r>
              <a:rPr lang="ko-KR" altLang="en-US" sz="9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928663" y="2576685"/>
            <a:ext cx="3240361" cy="438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79525">
              <a:lnSpc>
                <a:spcPct val="120000"/>
              </a:lnSpc>
              <a:defRPr/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</a:rPr>
              <a:t>Copyrightⓒ 2020 TSOFT. All rights reserved.</a:t>
            </a:r>
            <a:endParaRPr lang="en-US" altLang="ko-KR" sz="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159152" y="1009716"/>
            <a:ext cx="7793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9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Footer </a:t>
            </a:r>
            <a:r>
              <a:rPr lang="ko-KR" altLang="en-US" sz="9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</a:t>
            </a:r>
          </a:p>
        </p:txBody>
      </p:sp>
      <p:sp>
        <p:nvSpPr>
          <p:cNvPr id="8" name="순서도: 병합 7"/>
          <p:cNvSpPr/>
          <p:nvPr/>
        </p:nvSpPr>
        <p:spPr>
          <a:xfrm>
            <a:off x="2000672" y="2485404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0" name="Group 28">
            <a:extLst>
              <a:ext uri="{FF2B5EF4-FFF2-40B4-BE49-F238E27FC236}">
                <a16:creationId xmlns:a16="http://schemas.microsoft.com/office/drawing/2014/main" id="{98BC633A-CBBB-4D4A-9BDD-281A2193029E}"/>
              </a:ext>
            </a:extLst>
          </p:cNvPr>
          <p:cNvGraphicFramePr>
            <a:graphicFrameLocks noGrp="1"/>
          </p:cNvGraphicFramePr>
          <p:nvPr/>
        </p:nvGraphicFramePr>
        <p:xfrm>
          <a:off x="7569200" y="898602"/>
          <a:ext cx="2298700" cy="126686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5997" marB="3599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고객사별로 운영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67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5"/>
          <p:cNvSpPr txBox="1">
            <a:spLocks/>
          </p:cNvSpPr>
          <p:nvPr/>
        </p:nvSpPr>
        <p:spPr>
          <a:xfrm>
            <a:off x="0" y="3033713"/>
            <a:ext cx="9906000" cy="839787"/>
          </a:xfrm>
          <a:prstGeom prst="rect">
            <a:avLst/>
          </a:prstGeom>
        </p:spPr>
        <p:txBody>
          <a:bodyPr/>
          <a:lstStyle/>
          <a:p>
            <a:pPr algn="ctr" eaLnBrk="0" latinLnBrk="0" hangingPunct="0">
              <a:defRPr/>
            </a:pPr>
            <a:r>
              <a:rPr lang="ko-KR" altLang="en-US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계약화면</a:t>
            </a:r>
          </a:p>
        </p:txBody>
      </p:sp>
    </p:spTree>
    <p:extLst>
      <p:ext uri="{BB962C8B-B14F-4D97-AF65-F5344CB8AC3E}">
        <p14:creationId xmlns:p14="http://schemas.microsoft.com/office/powerpoint/2010/main" val="115443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27"/>
          <p:cNvGraphicFramePr>
            <a:graphicFrameLocks noGrp="1"/>
          </p:cNvGraphicFramePr>
          <p:nvPr/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페이지제목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28">
            <a:extLst>
              <a:ext uri="{FF2B5EF4-FFF2-40B4-BE49-F238E27FC236}">
                <a16:creationId xmlns:a16="http://schemas.microsoft.com/office/drawing/2014/main" id="{A395075B-6679-41AD-A6AC-E32582894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489235"/>
              </p:ext>
            </p:extLst>
          </p:nvPr>
        </p:nvGraphicFramePr>
        <p:xfrm>
          <a:off x="7569200" y="898602"/>
          <a:ext cx="2298700" cy="126686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5997" marB="3599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해당 계약번호 링크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CD31FECE-97C7-455F-8E11-AD1A8DEA1F6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2480" y="1124744"/>
            <a:ext cx="2804876" cy="520460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BB20A5C-DAFB-4B57-8A36-D575B4900C7E}"/>
              </a:ext>
            </a:extLst>
          </p:cNvPr>
          <p:cNvSpPr txBox="1"/>
          <p:nvPr/>
        </p:nvSpPr>
        <p:spPr>
          <a:xfrm>
            <a:off x="507412" y="1346126"/>
            <a:ext cx="8290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n-ea"/>
              </a:rPr>
              <a:t>1800-8467</a:t>
            </a:r>
            <a:endParaRPr lang="ko-KR" altLang="en-US" sz="10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9" name="모서리가 둥근 사각형 설명선 7">
            <a:extLst>
              <a:ext uri="{FF2B5EF4-FFF2-40B4-BE49-F238E27FC236}">
                <a16:creationId xmlns:a16="http://schemas.microsoft.com/office/drawing/2014/main" id="{72B0AB26-69DB-4E52-800E-62405F8DBA1F}"/>
              </a:ext>
            </a:extLst>
          </p:cNvPr>
          <p:cNvSpPr/>
          <p:nvPr/>
        </p:nvSpPr>
        <p:spPr>
          <a:xfrm>
            <a:off x="507412" y="1725170"/>
            <a:ext cx="2429364" cy="4151755"/>
          </a:xfrm>
          <a:prstGeom prst="wedgeRoundRectCallout">
            <a:avLst>
              <a:gd name="adj1" fmla="val -58394"/>
              <a:gd name="adj2" fmla="val -32971"/>
              <a:gd name="adj3" fmla="val 16667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ko-KR" altLang="en-US" b="1" dirty="0">
                <a:solidFill>
                  <a:schemeClr val="tx1"/>
                </a:solidFill>
              </a:rPr>
              <a:t>제목 </a:t>
            </a:r>
            <a:r>
              <a:rPr lang="en-US" altLang="ko-KR" b="1" dirty="0">
                <a:solidFill>
                  <a:schemeClr val="tx1"/>
                </a:solidFill>
              </a:rPr>
              <a:t>: [</a:t>
            </a:r>
            <a:r>
              <a:rPr lang="ko-KR" altLang="en-US" b="1" dirty="0">
                <a:solidFill>
                  <a:schemeClr val="tx1"/>
                </a:solidFill>
              </a:rPr>
              <a:t>계약요청</a:t>
            </a:r>
            <a:r>
              <a:rPr lang="en-US" altLang="ko-KR" b="1" dirty="0">
                <a:solidFill>
                  <a:schemeClr val="tx1"/>
                </a:solidFill>
              </a:rPr>
              <a:t>] </a:t>
            </a:r>
            <a:r>
              <a:rPr lang="ko-KR" altLang="en-US" b="1" dirty="0">
                <a:solidFill>
                  <a:schemeClr val="tx1"/>
                </a:solidFill>
              </a:rPr>
              <a:t>전자계약을 진행해 주세요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[Web</a:t>
            </a:r>
            <a:r>
              <a:rPr lang="ko-KR" altLang="en-US" dirty="0">
                <a:solidFill>
                  <a:schemeClr val="tx1"/>
                </a:solidFill>
              </a:rPr>
              <a:t>발신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안녕하세요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㈜</a:t>
            </a:r>
            <a:r>
              <a:rPr lang="ko-KR" altLang="en-US" dirty="0" err="1">
                <a:solidFill>
                  <a:schemeClr val="tx1"/>
                </a:solidFill>
              </a:rPr>
              <a:t>티소프트입니다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br>
              <a:rPr lang="ko-KR" altLang="en-US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아래 주소에서 전자계약을 진행해 주세요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br>
              <a:rPr lang="en-US" altLang="ko-KR" dirty="0">
                <a:solidFill>
                  <a:schemeClr val="tx1"/>
                </a:solidFill>
              </a:rPr>
            </a:b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▶️준비물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본인명의의 휴대폰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전자계약 하실 주소입니다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  <a:hlinkClick r:id="rId4"/>
              </a:rPr>
              <a:t>https://sign.tsoft.co.kr/cmi/</a:t>
            </a:r>
            <a:r>
              <a:rPr lang="ko-KR" altLang="en-US" dirty="0">
                <a:solidFill>
                  <a:schemeClr val="tx1"/>
                </a:solidFill>
                <a:hlinkClick r:id="rId4"/>
              </a:rPr>
              <a:t>계약번호</a:t>
            </a:r>
            <a:br>
              <a:rPr lang="ko-KR" altLang="en-US" dirty="0">
                <a:solidFill>
                  <a:schemeClr val="tx1"/>
                </a:solidFill>
              </a:rPr>
            </a:b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>
                <a:solidFill>
                  <a:schemeClr val="tx1"/>
                </a:solidFill>
              </a:rPr>
              <a:t>안내사항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안드로이드 스마트폰은 크롬 브라우저를 진행해 주세요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2. PC</a:t>
            </a:r>
            <a:r>
              <a:rPr lang="ko-KR" altLang="en-US" dirty="0">
                <a:solidFill>
                  <a:schemeClr val="tx1"/>
                </a:solidFill>
              </a:rPr>
              <a:t>에서도 동일한 주소로 전자계약이 가능합니다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순서도: 병합 1">
            <a:extLst>
              <a:ext uri="{FF2B5EF4-FFF2-40B4-BE49-F238E27FC236}">
                <a16:creationId xmlns:a16="http://schemas.microsoft.com/office/drawing/2014/main" id="{54A449AA-DC38-46FC-9545-935C14081927}"/>
              </a:ext>
            </a:extLst>
          </p:cNvPr>
          <p:cNvSpPr/>
          <p:nvPr/>
        </p:nvSpPr>
        <p:spPr>
          <a:xfrm>
            <a:off x="2180512" y="3392377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056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27"/>
          <p:cNvGraphicFramePr>
            <a:graphicFrameLocks noGrp="1"/>
          </p:cNvGraphicFramePr>
          <p:nvPr/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페이지제목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F5E6CEA4-67D5-4A55-AD04-781B3A4527A9}"/>
              </a:ext>
            </a:extLst>
          </p:cNvPr>
          <p:cNvSpPr/>
          <p:nvPr/>
        </p:nvSpPr>
        <p:spPr>
          <a:xfrm>
            <a:off x="103623" y="969250"/>
            <a:ext cx="7380000" cy="211850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메일제목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[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계약요청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전자계약을 진행해 주세요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A3B80E-DD72-43E7-85E7-0DB53C460797}"/>
              </a:ext>
            </a:extLst>
          </p:cNvPr>
          <p:cNvSpPr/>
          <p:nvPr/>
        </p:nvSpPr>
        <p:spPr>
          <a:xfrm>
            <a:off x="103623" y="1255779"/>
            <a:ext cx="7380000" cy="479149"/>
          </a:xfrm>
          <a:prstGeom prst="rect">
            <a:avLst/>
          </a:prstGeom>
          <a:noFill/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/>
          <a:lstStyle/>
          <a:p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안녕하세요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</a:rPr>
              <a:t> ㈜</a:t>
            </a:r>
            <a:r>
              <a:rPr lang="ko-KR" altLang="en-US" sz="1200" dirty="0" err="1">
                <a:solidFill>
                  <a:schemeClr val="tx1"/>
                </a:solidFill>
              </a:rPr>
              <a:t>티소프트입니다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아래 주소에서 전자계약을 진행해 주세요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br>
              <a:rPr lang="en-US" altLang="ko-KR" sz="1200" dirty="0">
                <a:solidFill>
                  <a:schemeClr val="tx1"/>
                </a:solidFill>
              </a:rPr>
            </a:b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▶️준비물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본인명의의 휴대폰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ko-KR" altLang="en-US" sz="1200" dirty="0">
                <a:solidFill>
                  <a:schemeClr val="tx1"/>
                </a:solidFill>
              </a:rPr>
              <a:t>안내사항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안드로이드 스마트폰은 크롬 브라우저를 진행해 주세요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2. PC</a:t>
            </a:r>
            <a:r>
              <a:rPr lang="ko-KR" altLang="en-US" sz="1200" dirty="0">
                <a:solidFill>
                  <a:schemeClr val="tx1"/>
                </a:solidFill>
              </a:rPr>
              <a:t>에서도 동일한 주소로 전자계약이 가능합니다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1281CA-3FBC-4EDB-85A7-7853A7613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3" y="4294526"/>
            <a:ext cx="7391820" cy="225306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1279525">
              <a:lnSpc>
                <a:spcPct val="120000"/>
              </a:lnSpc>
              <a:defRPr/>
            </a:pP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COPYRIGHT© 2020 TSOFT., LTD. ALL RIGHTS RESERVED</a:t>
            </a:r>
            <a:endParaRPr lang="ko-KR" altLang="en-US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16DA793-34F2-4298-9EF1-24F2582A0612}"/>
              </a:ext>
            </a:extLst>
          </p:cNvPr>
          <p:cNvCxnSpPr/>
          <p:nvPr/>
        </p:nvCxnSpPr>
        <p:spPr>
          <a:xfrm>
            <a:off x="149343" y="4080493"/>
            <a:ext cx="7308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AE9C3F-D4D9-4D0F-8597-2A496404F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8" y="4071329"/>
            <a:ext cx="7418100" cy="342656"/>
          </a:xfrm>
          <a:prstGeom prst="rect">
            <a:avLst/>
          </a:prstGeom>
          <a:noFill/>
          <a:ln w="9525" algn="ctr">
            <a:noFill/>
            <a:prstDash val="dash"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defTabSz="1279525">
              <a:lnSpc>
                <a:spcPct val="120000"/>
              </a:lnSpc>
              <a:defRPr/>
            </a:pP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메일은 발신전용으로 회신되지 않으며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궁금하신 점은 담당자 혹은 ㈜티소프트로 문의하여 주시기 바랍니다</a:t>
            </a:r>
            <a:r>
              <a:rPr lang="en-US" altLang="ko-KR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2F47C2-B9E2-4D03-B26C-EAE98480BF54}"/>
              </a:ext>
            </a:extLst>
          </p:cNvPr>
          <p:cNvSpPr/>
          <p:nvPr/>
        </p:nvSpPr>
        <p:spPr>
          <a:xfrm>
            <a:off x="139818" y="3351809"/>
            <a:ext cx="728387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전자계약주소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: https://www.tsoft.co.kr/cmi/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계약번호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" name="Group 28">
            <a:extLst>
              <a:ext uri="{FF2B5EF4-FFF2-40B4-BE49-F238E27FC236}">
                <a16:creationId xmlns:a16="http://schemas.microsoft.com/office/drawing/2014/main" id="{BDEF9885-6F73-4447-8AED-24F5BC1F3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867344"/>
              </p:ext>
            </p:extLst>
          </p:nvPr>
        </p:nvGraphicFramePr>
        <p:xfrm>
          <a:off x="7569200" y="898602"/>
          <a:ext cx="2298700" cy="126686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5997" marB="3599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해당 계약번호 링크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순서도: 병합 2">
            <a:extLst>
              <a:ext uri="{FF2B5EF4-FFF2-40B4-BE49-F238E27FC236}">
                <a16:creationId xmlns:a16="http://schemas.microsoft.com/office/drawing/2014/main" id="{40C8B10D-058B-4B37-9E75-D5DACC56D050}"/>
              </a:ext>
            </a:extLst>
          </p:cNvPr>
          <p:cNvSpPr/>
          <p:nvPr/>
        </p:nvSpPr>
        <p:spPr>
          <a:xfrm>
            <a:off x="4959785" y="3350222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9715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27"/>
          <p:cNvGraphicFramePr>
            <a:graphicFrameLocks noGrp="1"/>
          </p:cNvGraphicFramePr>
          <p:nvPr/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첫화면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&gt;PIN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인증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2020.04.09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페이지설명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모서리가 둥근 직사각형 27">
            <a:extLst>
              <a:ext uri="{FF2B5EF4-FFF2-40B4-BE49-F238E27FC236}">
                <a16:creationId xmlns:a16="http://schemas.microsoft.com/office/drawing/2014/main" id="{0A40622D-29AF-411C-9DCA-6CB44CBCA521}"/>
              </a:ext>
            </a:extLst>
          </p:cNvPr>
          <p:cNvSpPr/>
          <p:nvPr/>
        </p:nvSpPr>
        <p:spPr>
          <a:xfrm>
            <a:off x="471176" y="3523060"/>
            <a:ext cx="3087293" cy="288000"/>
          </a:xfrm>
          <a:prstGeom prst="roundRect">
            <a:avLst>
              <a:gd name="adj" fmla="val 9521"/>
            </a:avLst>
          </a:prstGeom>
          <a:solidFill>
            <a:schemeClr val="accent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휴대폰 </a:t>
            </a:r>
            <a:r>
              <a:rPr lang="en-US" altLang="ko-KR" sz="1000" b="1" dirty="0">
                <a:solidFill>
                  <a:schemeClr val="bg1"/>
                </a:solidFill>
              </a:rPr>
              <a:t>PIN</a:t>
            </a:r>
            <a:r>
              <a:rPr lang="ko-KR" altLang="en-US" sz="1000" b="1" dirty="0">
                <a:solidFill>
                  <a:schemeClr val="bg1"/>
                </a:solidFill>
              </a:rPr>
              <a:t>인증</a:t>
            </a:r>
          </a:p>
        </p:txBody>
      </p:sp>
      <p:graphicFrame>
        <p:nvGraphicFramePr>
          <p:cNvPr id="2" name="표 8">
            <a:extLst>
              <a:ext uri="{FF2B5EF4-FFF2-40B4-BE49-F238E27FC236}">
                <a16:creationId xmlns:a16="http://schemas.microsoft.com/office/drawing/2014/main" id="{30FF8474-C413-4752-93AB-4D076B869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673870"/>
              </p:ext>
            </p:extLst>
          </p:nvPr>
        </p:nvGraphicFramePr>
        <p:xfrm>
          <a:off x="469300" y="1466491"/>
          <a:ext cx="3103353" cy="31981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34451">
                  <a:extLst>
                    <a:ext uri="{9D8B030D-6E8A-4147-A177-3AD203B41FA5}">
                      <a16:colId xmlns:a16="http://schemas.microsoft.com/office/drawing/2014/main" val="1923004200"/>
                    </a:ext>
                  </a:extLst>
                </a:gridCol>
                <a:gridCol w="1034451">
                  <a:extLst>
                    <a:ext uri="{9D8B030D-6E8A-4147-A177-3AD203B41FA5}">
                      <a16:colId xmlns:a16="http://schemas.microsoft.com/office/drawing/2014/main" val="2125953533"/>
                    </a:ext>
                  </a:extLst>
                </a:gridCol>
                <a:gridCol w="1034451">
                  <a:extLst>
                    <a:ext uri="{9D8B030D-6E8A-4147-A177-3AD203B41FA5}">
                      <a16:colId xmlns:a16="http://schemas.microsoft.com/office/drawing/2014/main" val="2459530977"/>
                    </a:ext>
                  </a:extLst>
                </a:gridCol>
              </a:tblGrid>
              <a:tr h="319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1.PIN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인증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A1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계약확인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본인인증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462469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E2A4D42-BA61-4635-B8D9-66B3DAFCD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571347"/>
              </p:ext>
            </p:extLst>
          </p:nvPr>
        </p:nvGraphicFramePr>
        <p:xfrm>
          <a:off x="471022" y="2499707"/>
          <a:ext cx="3088134" cy="8061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6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휴대폰번호</a:t>
                      </a: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 010-2037-****</a:t>
                      </a:r>
                      <a:endParaRPr lang="ko-KR" altLang="en-US" sz="10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뒷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자리</a:t>
                      </a: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0040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3AC7D80-CF9D-4AE4-B248-3C79C9EDD39F}"/>
              </a:ext>
            </a:extLst>
          </p:cNvPr>
          <p:cNvSpPr/>
          <p:nvPr/>
        </p:nvSpPr>
        <p:spPr>
          <a:xfrm>
            <a:off x="1434471" y="2958389"/>
            <a:ext cx="822954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숫자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E4BE53-BD36-42D4-B526-30D3D1E77A13}"/>
              </a:ext>
            </a:extLst>
          </p:cNvPr>
          <p:cNvSpPr/>
          <p:nvPr/>
        </p:nvSpPr>
        <p:spPr>
          <a:xfrm>
            <a:off x="471022" y="1873976"/>
            <a:ext cx="3092898" cy="511760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계약자의 휴대폰번호 </a:t>
            </a:r>
            <a:r>
              <a:rPr lang="ko-KR" altLang="en-US" sz="10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뒷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자리를 입력하신 후 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휴대폰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PIN</a:t>
            </a:r>
            <a:r>
              <a:rPr lang="ko-KR" altLang="en-US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인증을 해주세요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AAFB35-9531-4233-9A08-F564C427BC6E}"/>
              </a:ext>
            </a:extLst>
          </p:cNvPr>
          <p:cNvSpPr/>
          <p:nvPr/>
        </p:nvSpPr>
        <p:spPr>
          <a:xfrm>
            <a:off x="395568" y="959574"/>
            <a:ext cx="3240360" cy="404079"/>
          </a:xfrm>
          <a:prstGeom prst="rect">
            <a:avLst/>
          </a:prstGeom>
          <a:solidFill>
            <a:srgbClr val="4F81BD"/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티소프트 전자계약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9" name="Group 28">
            <a:extLst>
              <a:ext uri="{FF2B5EF4-FFF2-40B4-BE49-F238E27FC236}">
                <a16:creationId xmlns:a16="http://schemas.microsoft.com/office/drawing/2014/main" id="{FF3FB36B-58B2-4652-BDE5-8391AE542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225287"/>
              </p:ext>
            </p:extLst>
          </p:nvPr>
        </p:nvGraphicFramePr>
        <p:xfrm>
          <a:off x="7569200" y="898602"/>
          <a:ext cx="2298700" cy="187646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5997" marB="3599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숫자만 입력가능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자릿수 제한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4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자리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입력된 정보가 없거나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, 4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자리 미만으로 입력했을 경우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: 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휴대폰번호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뒷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4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자리를 입력해 주세요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”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alert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입력된 정보와 등록된 뒷자리가 틀릴 경우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: 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등록된 번호와 다릅니다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.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다시 입력해 주세요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“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alert</a:t>
                      </a:r>
                    </a:p>
                  </a:txBody>
                  <a:tcPr marL="17995" marR="17995" marT="36011" marB="3601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순서도: 병합 10">
            <a:extLst>
              <a:ext uri="{FF2B5EF4-FFF2-40B4-BE49-F238E27FC236}">
                <a16:creationId xmlns:a16="http://schemas.microsoft.com/office/drawing/2014/main" id="{A3C44C57-E592-4DDD-92C5-430FA4516B0F}"/>
              </a:ext>
            </a:extLst>
          </p:cNvPr>
          <p:cNvSpPr/>
          <p:nvPr/>
        </p:nvSpPr>
        <p:spPr>
          <a:xfrm>
            <a:off x="1434471" y="2847033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순서도: 병합 17">
            <a:extLst>
              <a:ext uri="{FF2B5EF4-FFF2-40B4-BE49-F238E27FC236}">
                <a16:creationId xmlns:a16="http://schemas.microsoft.com/office/drawing/2014/main" id="{423A9914-BCDB-4A0D-B959-345A3AABAF18}"/>
              </a:ext>
            </a:extLst>
          </p:cNvPr>
          <p:cNvSpPr/>
          <p:nvPr/>
        </p:nvSpPr>
        <p:spPr>
          <a:xfrm>
            <a:off x="3129921" y="3407601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123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193491"/>
              </p:ext>
            </p:extLst>
          </p:nvPr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첫화면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PIN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팝업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2020.04.09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페이지설명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790064"/>
              </p:ext>
            </p:extLst>
          </p:nvPr>
        </p:nvGraphicFramePr>
        <p:xfrm>
          <a:off x="7569200" y="876300"/>
          <a:ext cx="2298700" cy="3167652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95" marR="17995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고객 휴대폰번호 노출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-1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분이내 재인증을 요청했을 경우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“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인증 요청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후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1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분이 지나야 재인증을 요청하실 수 있습니다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“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alert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해당 창에서 이동없이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3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회 인증을 실패했을 경우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“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인증에 실패하셨습니다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처음부터 다시 시도해 주십시오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”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alert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후 창 닫기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숫자키보드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숫자만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+ 6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자리짜리만 입력가능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자동 카운트 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고객사플랫폼에서 시간설정됨</a:t>
                      </a: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인증번호가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틀릴경우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인증번호가 올바르지 않습니다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.“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alert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인증유효시간이 끝났을 경우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유효시간이 경과되었습니다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 “</a:t>
                      </a: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인증번호 </a:t>
                      </a:r>
                      <a:r>
                        <a:rPr kumimoji="0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재발송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”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을 통해 다시 인증해 주세요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alert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정상일 경우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 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정상적으로 인증되었습니다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”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alert -&gt;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창닫기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다음단계로 링크</a:t>
                      </a: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닫기</a:t>
                      </a: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023715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909614" y="1455308"/>
            <a:ext cx="3092898" cy="511760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문자로 수신하신 인증번호 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자리 숫자를 입력하신 후 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눌러주세요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024019"/>
              </p:ext>
            </p:extLst>
          </p:nvPr>
        </p:nvGraphicFramePr>
        <p:xfrm>
          <a:off x="3909614" y="2071514"/>
          <a:ext cx="3088134" cy="8061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6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휴대폰번호</a:t>
                      </a: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 010-2222-3333</a:t>
                      </a:r>
                      <a:endParaRPr lang="ko-KR" altLang="en-US" sz="10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인증번호입력</a:t>
                      </a: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0040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05:00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4873063" y="2530196"/>
            <a:ext cx="1296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숫자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자리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907041" y="2167139"/>
            <a:ext cx="1080000" cy="195055"/>
          </a:xfrm>
          <a:prstGeom prst="roundRect">
            <a:avLst>
              <a:gd name="adj" fmla="val 952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인증번호 </a:t>
            </a:r>
            <a:r>
              <a:rPr lang="ko-KR" altLang="en-US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재발송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37306" y="2886626"/>
            <a:ext cx="3189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유효시간이 경과되면 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인증번호 </a:t>
            </a:r>
            <a:r>
              <a:rPr lang="ko-KR" altLang="en-US" sz="10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재발송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통해 인증번호를 다시 받으셔야 합니다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17174" y="3505499"/>
            <a:ext cx="3087293" cy="288000"/>
          </a:xfrm>
          <a:prstGeom prst="roundRect">
            <a:avLst>
              <a:gd name="adj" fmla="val 9521"/>
            </a:avLst>
          </a:prstGeom>
          <a:solidFill>
            <a:schemeClr val="accent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834160" y="969531"/>
            <a:ext cx="3240360" cy="404079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휴대폰 </a:t>
            </a:r>
            <a:r>
              <a:rPr lang="en-US" altLang="ko-KR" b="1" dirty="0">
                <a:solidFill>
                  <a:schemeClr val="bg1"/>
                </a:solidFill>
              </a:rPr>
              <a:t>PIN</a:t>
            </a:r>
            <a:r>
              <a:rPr lang="ko-KR" altLang="en-US" b="1" dirty="0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14" name="순서도: 병합 13"/>
          <p:cNvSpPr/>
          <p:nvPr/>
        </p:nvSpPr>
        <p:spPr>
          <a:xfrm>
            <a:off x="4873063" y="2459046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순서도: 병합 14"/>
          <p:cNvSpPr/>
          <p:nvPr/>
        </p:nvSpPr>
        <p:spPr>
          <a:xfrm>
            <a:off x="6661903" y="2503402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순서도: 병합 15"/>
          <p:cNvSpPr/>
          <p:nvPr/>
        </p:nvSpPr>
        <p:spPr>
          <a:xfrm>
            <a:off x="6277748" y="2062541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순서도: 병합 16"/>
          <p:cNvSpPr/>
          <p:nvPr/>
        </p:nvSpPr>
        <p:spPr>
          <a:xfrm>
            <a:off x="5218987" y="2068402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순서도: 병합 17"/>
          <p:cNvSpPr/>
          <p:nvPr/>
        </p:nvSpPr>
        <p:spPr>
          <a:xfrm>
            <a:off x="5336206" y="3336335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양쪽 모서리가 둥근 사각형 8">
            <a:extLst>
              <a:ext uri="{FF2B5EF4-FFF2-40B4-BE49-F238E27FC236}">
                <a16:creationId xmlns:a16="http://schemas.microsoft.com/office/drawing/2014/main" id="{28A2602B-3734-4572-B4FA-048E1875C115}"/>
              </a:ext>
            </a:extLst>
          </p:cNvPr>
          <p:cNvSpPr/>
          <p:nvPr/>
        </p:nvSpPr>
        <p:spPr>
          <a:xfrm>
            <a:off x="6850641" y="1081965"/>
            <a:ext cx="180000" cy="18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1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순서도: 병합 19">
            <a:extLst>
              <a:ext uri="{FF2B5EF4-FFF2-40B4-BE49-F238E27FC236}">
                <a16:creationId xmlns:a16="http://schemas.microsoft.com/office/drawing/2014/main" id="{AC69AEAC-9B0A-4B26-93EE-AFCCD55D2B4C}"/>
              </a:ext>
            </a:extLst>
          </p:cNvPr>
          <p:cNvSpPr/>
          <p:nvPr/>
        </p:nvSpPr>
        <p:spPr>
          <a:xfrm>
            <a:off x="6907382" y="949051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FB7A1D0-6A8B-4F38-AF68-D99C400D3303}"/>
              </a:ext>
            </a:extLst>
          </p:cNvPr>
          <p:cNvSpPr/>
          <p:nvPr/>
        </p:nvSpPr>
        <p:spPr>
          <a:xfrm>
            <a:off x="471022" y="1445351"/>
            <a:ext cx="3092898" cy="511760"/>
          </a:xfrm>
          <a:prstGeom prst="rect">
            <a:avLst/>
          </a:prstGeom>
          <a:noFill/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문자로 수신하신 인증번호 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자리 숫자를 입력하신 후 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눌러주세요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C7DF78B8-27D7-4ED2-A3FB-7D1E9FD03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471063"/>
              </p:ext>
            </p:extLst>
          </p:nvPr>
        </p:nvGraphicFramePr>
        <p:xfrm>
          <a:off x="471022" y="2061557"/>
          <a:ext cx="3088134" cy="8061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6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휴대폰번호</a:t>
                      </a: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 010-2222-3333</a:t>
                      </a:r>
                      <a:endParaRPr lang="ko-KR" altLang="en-US" sz="10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인증번호입력</a:t>
                      </a: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0040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05:00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id="{EF53B263-97A2-4D8B-957E-7CC63D48A627}"/>
              </a:ext>
            </a:extLst>
          </p:cNvPr>
          <p:cNvSpPr/>
          <p:nvPr/>
        </p:nvSpPr>
        <p:spPr>
          <a:xfrm>
            <a:off x="1434471" y="2520239"/>
            <a:ext cx="1296000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숫자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자리</a:t>
            </a:r>
          </a:p>
        </p:txBody>
      </p:sp>
      <p:sp>
        <p:nvSpPr>
          <p:cNvPr id="46" name="모서리가 둥근 직사각형 27">
            <a:extLst>
              <a:ext uri="{FF2B5EF4-FFF2-40B4-BE49-F238E27FC236}">
                <a16:creationId xmlns:a16="http://schemas.microsoft.com/office/drawing/2014/main" id="{0E9009A8-C14C-4E79-B18E-9A8BDFAFD6EC}"/>
              </a:ext>
            </a:extLst>
          </p:cNvPr>
          <p:cNvSpPr/>
          <p:nvPr/>
        </p:nvSpPr>
        <p:spPr>
          <a:xfrm>
            <a:off x="2468449" y="2157182"/>
            <a:ext cx="1080000" cy="195055"/>
          </a:xfrm>
          <a:prstGeom prst="roundRect">
            <a:avLst>
              <a:gd name="adj" fmla="val 952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인증번호 </a:t>
            </a:r>
            <a:r>
              <a:rPr lang="ko-KR" altLang="en-US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재발송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6996AA9-6E3A-4FBF-AD8D-4D2F1910B391}"/>
              </a:ext>
            </a:extLst>
          </p:cNvPr>
          <p:cNvSpPr/>
          <p:nvPr/>
        </p:nvSpPr>
        <p:spPr>
          <a:xfrm>
            <a:off x="398714" y="2876669"/>
            <a:ext cx="3189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유효시간이 경과되면 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인증번호 </a:t>
            </a:r>
            <a:r>
              <a:rPr lang="ko-KR" altLang="en-US" sz="10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재발송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통해 인증번호를 다시 받으셔야 합니다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모서리가 둥근 직사각형 20">
            <a:extLst>
              <a:ext uri="{FF2B5EF4-FFF2-40B4-BE49-F238E27FC236}">
                <a16:creationId xmlns:a16="http://schemas.microsoft.com/office/drawing/2014/main" id="{8138F625-8AEB-4540-AA54-08400DC18B1D}"/>
              </a:ext>
            </a:extLst>
          </p:cNvPr>
          <p:cNvSpPr/>
          <p:nvPr/>
        </p:nvSpPr>
        <p:spPr>
          <a:xfrm>
            <a:off x="478582" y="3495542"/>
            <a:ext cx="3087293" cy="288000"/>
          </a:xfrm>
          <a:prstGeom prst="roundRect">
            <a:avLst>
              <a:gd name="adj" fmla="val 9521"/>
            </a:avLst>
          </a:prstGeom>
          <a:solidFill>
            <a:srgbClr val="4F81BD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A67D1E0-9748-4472-B4BD-D249556A3E9A}"/>
              </a:ext>
            </a:extLst>
          </p:cNvPr>
          <p:cNvSpPr/>
          <p:nvPr/>
        </p:nvSpPr>
        <p:spPr>
          <a:xfrm>
            <a:off x="395568" y="959574"/>
            <a:ext cx="3240360" cy="404079"/>
          </a:xfrm>
          <a:prstGeom prst="rect">
            <a:avLst/>
          </a:prstGeom>
          <a:solidFill>
            <a:srgbClr val="4F81BD"/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휴대폰 </a:t>
            </a:r>
            <a:r>
              <a:rPr lang="en-US" altLang="ko-KR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PIN</a:t>
            </a:r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인증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5" name="양쪽 모서리가 둥근 사각형 8">
            <a:extLst>
              <a:ext uri="{FF2B5EF4-FFF2-40B4-BE49-F238E27FC236}">
                <a16:creationId xmlns:a16="http://schemas.microsoft.com/office/drawing/2014/main" id="{FB7130B9-D2AF-4A73-BB96-9124546C1761}"/>
              </a:ext>
            </a:extLst>
          </p:cNvPr>
          <p:cNvSpPr/>
          <p:nvPr/>
        </p:nvSpPr>
        <p:spPr>
          <a:xfrm>
            <a:off x="3412049" y="1072008"/>
            <a:ext cx="180000" cy="18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1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91D3808-9A9E-47C7-91B5-454DA04E0492}"/>
              </a:ext>
            </a:extLst>
          </p:cNvPr>
          <p:cNvSpPr/>
          <p:nvPr/>
        </p:nvSpPr>
        <p:spPr>
          <a:xfrm>
            <a:off x="401282" y="968873"/>
            <a:ext cx="3240000" cy="5686487"/>
          </a:xfrm>
          <a:prstGeom prst="rect">
            <a:avLst/>
          </a:prstGeom>
          <a:solidFill>
            <a:schemeClr val="tx1">
              <a:alpha val="7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// </a:t>
            </a:r>
            <a:r>
              <a:rPr lang="ko-KR" altLang="en-US" dirty="0">
                <a:solidFill>
                  <a:schemeClr val="tx1"/>
                </a:solidFill>
              </a:rPr>
              <a:t>인증완료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076C9AB-B914-415E-8787-88DCA6B66DD6}"/>
              </a:ext>
            </a:extLst>
          </p:cNvPr>
          <p:cNvSpPr/>
          <p:nvPr/>
        </p:nvSpPr>
        <p:spPr>
          <a:xfrm>
            <a:off x="570665" y="3260149"/>
            <a:ext cx="2921078" cy="606123"/>
          </a:xfrm>
          <a:prstGeom prst="rect">
            <a:avLst/>
          </a:prstGeom>
          <a:solidFill>
            <a:schemeClr val="bg1"/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ct val="50000"/>
              </a:spcBef>
            </a:pPr>
            <a:r>
              <a:rPr kumimoji="0" lang="ko-KR" altLang="en-US" dirty="0">
                <a:solidFill>
                  <a:schemeClr val="tx1"/>
                </a:solidFill>
                <a:latin typeface="+mn-ea"/>
                <a:sym typeface="Wingdings" pitchFamily="2" charset="2"/>
              </a:rPr>
              <a:t>고객님의 휴대폰으로 인증번호를 발송해 드렸습니다</a:t>
            </a:r>
            <a:r>
              <a:rPr kumimoji="0" lang="en-US" altLang="ko-KR" dirty="0">
                <a:solidFill>
                  <a:schemeClr val="tx1"/>
                </a:solidFill>
                <a:latin typeface="+mn-ea"/>
                <a:sym typeface="Wingdings" pitchFamily="2" charset="2"/>
              </a:rPr>
              <a:t> </a:t>
            </a:r>
          </a:p>
          <a:p>
            <a:pPr lvl="0" algn="ctr">
              <a:lnSpc>
                <a:spcPct val="90000"/>
              </a:lnSpc>
              <a:spcBef>
                <a:spcPct val="50000"/>
              </a:spcBef>
            </a:pPr>
            <a:r>
              <a:rPr kumimoji="0" lang="ko-KR" altLang="en-US" dirty="0">
                <a:solidFill>
                  <a:schemeClr val="tx1"/>
                </a:solidFill>
                <a:latin typeface="+mn-ea"/>
                <a:sym typeface="Wingdings" pitchFamily="2" charset="2"/>
              </a:rPr>
              <a:t>확인</a:t>
            </a:r>
            <a:endParaRPr kumimoji="0" lang="en-US" altLang="ko-KR" dirty="0">
              <a:solidFill>
                <a:schemeClr val="tx1"/>
              </a:solidFill>
              <a:latin typeface="+mn-ea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6825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27"/>
          <p:cNvGraphicFramePr>
            <a:graphicFrameLocks noGrp="1"/>
          </p:cNvGraphicFramePr>
          <p:nvPr/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(PIN)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인증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2020.04.09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페이지설명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28"/>
          <p:cNvGraphicFramePr>
            <a:graphicFrameLocks noGrp="1"/>
          </p:cNvGraphicFramePr>
          <p:nvPr/>
        </p:nvGraphicFramePr>
        <p:xfrm>
          <a:off x="7569200" y="876300"/>
          <a:ext cx="2298700" cy="126684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7995" marR="17995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2480" y="1124744"/>
            <a:ext cx="2804876" cy="520460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07412" y="1346126"/>
            <a:ext cx="8290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n-ea"/>
              </a:rPr>
              <a:t>1800-8467</a:t>
            </a:r>
            <a:endParaRPr lang="ko-KR" altLang="en-US" sz="10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507412" y="1725170"/>
            <a:ext cx="2429364" cy="4080094"/>
          </a:xfrm>
          <a:prstGeom prst="wedgeRoundRectCallout">
            <a:avLst>
              <a:gd name="adj1" fmla="val -58394"/>
              <a:gd name="adj2" fmla="val -32971"/>
              <a:gd name="adj3" fmla="val 16667"/>
            </a:avLst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[Web</a:t>
            </a:r>
            <a:r>
              <a:rPr lang="ko-KR" altLang="en-US" sz="1000" dirty="0">
                <a:solidFill>
                  <a:schemeClr val="tx1"/>
                </a:solidFill>
              </a:rPr>
              <a:t>발신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ko-KR" altLang="en-US" sz="1000" dirty="0">
                <a:solidFill>
                  <a:schemeClr val="tx1"/>
                </a:solidFill>
              </a:rPr>
              <a:t>인증번호 </a:t>
            </a:r>
            <a:r>
              <a:rPr lang="en-US" altLang="ko-KR" sz="1000" dirty="0">
                <a:solidFill>
                  <a:schemeClr val="tx1"/>
                </a:solidFill>
              </a:rPr>
              <a:t>: 174577] </a:t>
            </a:r>
            <a:r>
              <a:rPr lang="ko-KR" altLang="en-US" sz="1000" dirty="0">
                <a:solidFill>
                  <a:schemeClr val="tx1"/>
                </a:solidFill>
              </a:rPr>
              <a:t>휴대폰</a:t>
            </a:r>
            <a:r>
              <a:rPr lang="en-US" altLang="ko-KR" sz="1000" dirty="0">
                <a:solidFill>
                  <a:schemeClr val="tx1"/>
                </a:solidFill>
              </a:rPr>
              <a:t>(PIN)</a:t>
            </a:r>
            <a:r>
              <a:rPr lang="ko-KR" altLang="en-US" sz="1000" dirty="0">
                <a:solidFill>
                  <a:schemeClr val="tx1"/>
                </a:solidFill>
              </a:rPr>
              <a:t> 인증을 위해 인증번호를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1496405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8">
            <a:extLst>
              <a:ext uri="{FF2B5EF4-FFF2-40B4-BE49-F238E27FC236}">
                <a16:creationId xmlns:a16="http://schemas.microsoft.com/office/drawing/2014/main" id="{9E5F1F9C-1766-4202-A7B2-EFC582222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691934"/>
              </p:ext>
            </p:extLst>
          </p:nvPr>
        </p:nvGraphicFramePr>
        <p:xfrm>
          <a:off x="471966" y="1438200"/>
          <a:ext cx="3092898" cy="31981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30966">
                  <a:extLst>
                    <a:ext uri="{9D8B030D-6E8A-4147-A177-3AD203B41FA5}">
                      <a16:colId xmlns:a16="http://schemas.microsoft.com/office/drawing/2014/main" val="1923004200"/>
                    </a:ext>
                  </a:extLst>
                </a:gridCol>
                <a:gridCol w="1030966">
                  <a:extLst>
                    <a:ext uri="{9D8B030D-6E8A-4147-A177-3AD203B41FA5}">
                      <a16:colId xmlns:a16="http://schemas.microsoft.com/office/drawing/2014/main" val="2125953533"/>
                    </a:ext>
                  </a:extLst>
                </a:gridCol>
                <a:gridCol w="1030966">
                  <a:extLst>
                    <a:ext uri="{9D8B030D-6E8A-4147-A177-3AD203B41FA5}">
                      <a16:colId xmlns:a16="http://schemas.microsoft.com/office/drawing/2014/main" val="2459530977"/>
                    </a:ext>
                  </a:extLst>
                </a:gridCol>
              </a:tblGrid>
              <a:tr h="319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1.PIN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인증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계약확인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A1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본인인증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462469"/>
                  </a:ext>
                </a:extLst>
              </a:tr>
            </a:tbl>
          </a:graphicData>
        </a:graphic>
      </p:graphicFrame>
      <p:graphicFrame>
        <p:nvGraphicFramePr>
          <p:cNvPr id="12" name="Group 27"/>
          <p:cNvGraphicFramePr>
            <a:graphicFrameLocks noGrp="1"/>
          </p:cNvGraphicFramePr>
          <p:nvPr/>
        </p:nvGraphicFramePr>
        <p:xfrm>
          <a:off x="55998" y="380220"/>
          <a:ext cx="9807575" cy="457200"/>
        </p:xfrm>
        <a:graphic>
          <a:graphicData uri="http://schemas.openxmlformats.org/drawingml/2006/table">
            <a:tbl>
              <a:tblPr/>
              <a:tblGrid>
                <a:gridCol w="114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화면위치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첫화면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&gt;PIN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인증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2020.04.09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페이지설명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16" marR="91416" marT="45713" marB="45713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344360"/>
              </p:ext>
            </p:extLst>
          </p:nvPr>
        </p:nvGraphicFramePr>
        <p:xfrm>
          <a:off x="7569200" y="876300"/>
          <a:ext cx="2298700" cy="3237931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243">
                <a:tc gridSpan="2"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897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validation check</a:t>
                      </a: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개인신용정보동의 누락이 있을 경우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: 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개인 신용정보 수집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·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이용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·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제공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·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취급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·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위탁에 대한 필수적 동의해 주세요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”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확인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alert</a:t>
                      </a: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계약자정보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입력에 누락항목이 있는 경우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: “***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항목은 필수 입력 항목입니다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</a:t>
                      </a: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입력된 자필서명이 없는 경우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: 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자필서명을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진행해 주세요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”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 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alert</a:t>
                      </a: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전자계약서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[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보기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]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클릭이 </a:t>
                      </a: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안된경우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: 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전자계약서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[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보기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]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를 진행해 주세요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“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alert</a:t>
                      </a:r>
                    </a:p>
                    <a:p>
                      <a:pPr marL="0" marR="0" lvl="0" indent="0" algn="l" defTabSz="1101725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계약서보기를 진행했다고 하더라도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서명을 삭제하면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비활성화로 변경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정상적일 경우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: “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계약자정보 등록 및 자필서명이 완료되었습니다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”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alert 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" pitchFamily="2" charset="2"/>
                        </a:rPr>
                        <a:t>다음화면으로 이동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17995" marR="17995" marT="36006" marB="360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43A2D52-9A98-44A7-9D70-B25EF14D1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865175"/>
              </p:ext>
            </p:extLst>
          </p:nvPr>
        </p:nvGraphicFramePr>
        <p:xfrm>
          <a:off x="485670" y="2195183"/>
          <a:ext cx="3074993" cy="1138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4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520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900" spc="0" dirty="0"/>
                        <a:t>□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900" spc="0" dirty="0"/>
                        <a:t>개인</a:t>
                      </a:r>
                      <a:r>
                        <a:rPr lang="en-US" altLang="ko-KR" sz="900" spc="0" dirty="0"/>
                        <a:t>(</a:t>
                      </a:r>
                      <a:r>
                        <a:rPr lang="ko-KR" altLang="en-US" sz="900" spc="0" dirty="0"/>
                        <a:t>신용</a:t>
                      </a:r>
                      <a:r>
                        <a:rPr lang="en-US" altLang="ko-KR" sz="900" spc="0" dirty="0"/>
                        <a:t>)</a:t>
                      </a:r>
                      <a:r>
                        <a:rPr lang="ko-KR" altLang="en-US" sz="900" spc="0" dirty="0"/>
                        <a:t>정보의 수집</a:t>
                      </a:r>
                      <a:r>
                        <a:rPr lang="en-US" altLang="ko-KR" sz="900" spc="0" dirty="0"/>
                        <a:t>, </a:t>
                      </a:r>
                      <a:r>
                        <a:rPr lang="ko-KR" altLang="en-US" sz="900" spc="0" dirty="0"/>
                        <a:t>이용에 관한 사항</a:t>
                      </a:r>
                      <a:endParaRPr lang="en-US" altLang="ko-KR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spc="0" dirty="0"/>
                        <a:t>[</a:t>
                      </a:r>
                      <a:r>
                        <a:rPr lang="ko-KR" altLang="en-US" sz="900" spc="0" dirty="0"/>
                        <a:t>전체보기</a:t>
                      </a:r>
                      <a:r>
                        <a:rPr lang="en-US" altLang="ko-KR" sz="900" spc="0" dirty="0"/>
                        <a:t>]</a:t>
                      </a:r>
                      <a:endParaRPr lang="ko-KR" altLang="en-US" sz="900" spc="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520">
                <a:tc>
                  <a:txBody>
                    <a:bodyPr/>
                    <a:lstStyle/>
                    <a:p>
                      <a:pPr marL="85725" indent="-85725" algn="ctr" latinLnBrk="1"/>
                      <a:r>
                        <a:rPr lang="ko-KR" altLang="en-US" sz="1000" spc="0" dirty="0"/>
                        <a:t>□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latinLnBrk="1"/>
                      <a:r>
                        <a:rPr lang="ko-KR" altLang="en-US" sz="900" spc="0" dirty="0"/>
                        <a:t>고유식별번호의 수집</a:t>
                      </a:r>
                      <a:r>
                        <a:rPr lang="en-US" altLang="ko-KR" sz="900" spc="0" dirty="0"/>
                        <a:t>, </a:t>
                      </a:r>
                      <a:r>
                        <a:rPr lang="ko-KR" altLang="en-US" sz="900" spc="0" dirty="0"/>
                        <a:t>이용에 관한 사항</a:t>
                      </a:r>
                      <a:endParaRPr lang="en-US" altLang="ko-KR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pc="0" dirty="0"/>
                        <a:t>[</a:t>
                      </a:r>
                      <a:r>
                        <a:rPr lang="ko-KR" altLang="en-US" sz="900" spc="0" dirty="0"/>
                        <a:t>전체보기</a:t>
                      </a:r>
                      <a:r>
                        <a:rPr lang="en-US" altLang="ko-KR" sz="900" spc="0" dirty="0"/>
                        <a:t>]</a:t>
                      </a:r>
                      <a:endParaRPr lang="ko-KR" altLang="en-US" sz="900" spc="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520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900" spc="0" dirty="0"/>
                        <a:t>□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latinLnBrk="1"/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개인</a:t>
                      </a:r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신용</a:t>
                      </a:r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정보의 제</a:t>
                      </a:r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자 제공에 관한 사항</a:t>
                      </a:r>
                      <a:endParaRPr lang="en-US" altLang="ko-KR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전체보기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67863"/>
                  </a:ext>
                </a:extLst>
              </a:tr>
              <a:tr h="284520">
                <a:tc>
                  <a:txBody>
                    <a:bodyPr/>
                    <a:lstStyle/>
                    <a:p>
                      <a:pPr marL="85725" indent="-85725" algn="ctr" latinLnBrk="1"/>
                      <a:r>
                        <a:rPr lang="ko-KR" altLang="en-US" sz="1000" spc="0" dirty="0"/>
                        <a:t>□</a:t>
                      </a:r>
                      <a:endParaRPr lang="ko-KR" altLang="en-US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latinLnBrk="1"/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개인</a:t>
                      </a:r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신용</a:t>
                      </a:r>
                      <a:r>
                        <a:rPr lang="en-US" altLang="ko-KR" sz="900" spc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900" spc="0" dirty="0">
                          <a:solidFill>
                            <a:schemeClr val="tx1"/>
                          </a:solidFill>
                        </a:rPr>
                        <a:t>정보의 취급위탁에 관한 사항</a:t>
                      </a:r>
                      <a:endParaRPr lang="en-US" altLang="ko-KR" sz="900" spc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전체보기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46290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FABAE1E6-5869-4905-94B1-788CE474EEEC}"/>
              </a:ext>
            </a:extLst>
          </p:cNvPr>
          <p:cNvSpPr/>
          <p:nvPr/>
        </p:nvSpPr>
        <p:spPr>
          <a:xfrm>
            <a:off x="445067" y="1807568"/>
            <a:ext cx="31065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/>
              <a:t>개인 신용정보 수집</a:t>
            </a:r>
            <a:r>
              <a:rPr lang="en-US" altLang="ko-KR" sz="1000" b="1" dirty="0"/>
              <a:t>·</a:t>
            </a:r>
            <a:r>
              <a:rPr lang="ko-KR" altLang="en-US" sz="1000" b="1" dirty="0"/>
              <a:t>이용</a:t>
            </a:r>
            <a:r>
              <a:rPr lang="en-US" altLang="ko-KR" sz="1000" b="1" dirty="0"/>
              <a:t>·</a:t>
            </a:r>
            <a:r>
              <a:rPr lang="ko-KR" altLang="en-US" sz="1000" b="1" dirty="0"/>
              <a:t>제공</a:t>
            </a:r>
            <a:r>
              <a:rPr lang="en-US" altLang="ko-KR" sz="1000" b="1" dirty="0"/>
              <a:t>·</a:t>
            </a:r>
            <a:r>
              <a:rPr lang="ko-KR" altLang="en-US" sz="1000" b="1" dirty="0"/>
              <a:t>취급</a:t>
            </a:r>
            <a:r>
              <a:rPr lang="en-US" altLang="ko-KR" sz="1000" b="1" dirty="0"/>
              <a:t>·</a:t>
            </a:r>
            <a:r>
              <a:rPr lang="ko-KR" altLang="en-US" sz="1000" b="1" dirty="0"/>
              <a:t>위탁에 대한 필수적 동의</a:t>
            </a:r>
          </a:p>
        </p:txBody>
      </p:sp>
      <p:sp>
        <p:nvSpPr>
          <p:cNvPr id="7" name="모서리가 둥근 직사각형 27">
            <a:extLst>
              <a:ext uri="{FF2B5EF4-FFF2-40B4-BE49-F238E27FC236}">
                <a16:creationId xmlns:a16="http://schemas.microsoft.com/office/drawing/2014/main" id="{280CC873-2DEA-4A35-A3E0-2F0CDF4376FC}"/>
              </a:ext>
            </a:extLst>
          </p:cNvPr>
          <p:cNvSpPr/>
          <p:nvPr/>
        </p:nvSpPr>
        <p:spPr>
          <a:xfrm>
            <a:off x="473370" y="3417610"/>
            <a:ext cx="3087293" cy="288000"/>
          </a:xfrm>
          <a:prstGeom prst="roundRect">
            <a:avLst>
              <a:gd name="adj" fmla="val 9521"/>
            </a:avLst>
          </a:prstGeom>
          <a:solidFill>
            <a:schemeClr val="accent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□ 전체동의 합니다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5CDF0EF-74E4-4266-A9E8-B04413FB6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127570"/>
              </p:ext>
            </p:extLst>
          </p:nvPr>
        </p:nvGraphicFramePr>
        <p:xfrm>
          <a:off x="504720" y="4065639"/>
          <a:ext cx="2996725" cy="23327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0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성명</a:t>
                      </a: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홍길동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주민등록번호</a:t>
                      </a:r>
                      <a:endParaRPr lang="en-US" altLang="ko-KR" sz="900" dirty="0"/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세금신고용도로 사용됩니다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dirty="0"/>
                    </a:p>
                  </a:txBody>
                  <a:tcPr marL="36000" marR="3600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주소</a:t>
                      </a: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687907"/>
                  </a:ext>
                </a:extLst>
              </a:tr>
              <a:tr h="312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입금은행</a:t>
                      </a: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입금계좌번호</a:t>
                      </a:r>
                      <a:endParaRPr lang="en-US" altLang="ko-KR" sz="900" dirty="0"/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951133"/>
                  </a:ext>
                </a:extLst>
              </a:tr>
              <a:tr h="439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이메일</a:t>
                      </a: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해당 메일로 계약서 원본 발송</a:t>
                      </a:r>
                      <a:endParaRPr lang="ko-KR" altLang="en-US" sz="900" dirty="0"/>
                    </a:p>
                  </a:txBody>
                  <a:tcPr marL="36000" marR="36000" marT="0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359189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6C0C8199-5AE5-4BFC-A791-606551D649BB}"/>
              </a:ext>
            </a:extLst>
          </p:cNvPr>
          <p:cNvSpPr/>
          <p:nvPr/>
        </p:nvSpPr>
        <p:spPr>
          <a:xfrm>
            <a:off x="432296" y="3805041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계약자정보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3D29FB-46FE-4DEA-953D-92F564CF91B0}"/>
              </a:ext>
            </a:extLst>
          </p:cNvPr>
          <p:cNvSpPr/>
          <p:nvPr/>
        </p:nvSpPr>
        <p:spPr>
          <a:xfrm>
            <a:off x="1688648" y="4411380"/>
            <a:ext cx="1662623" cy="25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없이 숫자만 입력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6684D6-CAB3-4B00-8FDB-CD763DEA0AC6}"/>
              </a:ext>
            </a:extLst>
          </p:cNvPr>
          <p:cNvSpPr/>
          <p:nvPr/>
        </p:nvSpPr>
        <p:spPr>
          <a:xfrm>
            <a:off x="1699615" y="5363980"/>
            <a:ext cx="1661180" cy="25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은행선택   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7198B11-F6EE-408A-B8B2-5B9C76B89AB7}"/>
              </a:ext>
            </a:extLst>
          </p:cNvPr>
          <p:cNvSpPr/>
          <p:nvPr/>
        </p:nvSpPr>
        <p:spPr>
          <a:xfrm>
            <a:off x="1698173" y="5681127"/>
            <a:ext cx="1661180" cy="25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없이 입력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본인계좌만 가능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4B115BE-9333-4676-9827-06773AEFB26E}"/>
              </a:ext>
            </a:extLst>
          </p:cNvPr>
          <p:cNvSpPr/>
          <p:nvPr/>
        </p:nvSpPr>
        <p:spPr>
          <a:xfrm>
            <a:off x="1690796" y="5978190"/>
            <a:ext cx="1661180" cy="25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ts@tsoft.co.kr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B4B265B-FE15-43FA-B792-0584BABBC556}"/>
              </a:ext>
            </a:extLst>
          </p:cNvPr>
          <p:cNvSpPr/>
          <p:nvPr/>
        </p:nvSpPr>
        <p:spPr>
          <a:xfrm>
            <a:off x="1698173" y="4878104"/>
            <a:ext cx="1662623" cy="3987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도로명 주소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동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호수까지 입력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85A0FE6-95D2-42E2-B7B6-7686F87FA812}"/>
              </a:ext>
            </a:extLst>
          </p:cNvPr>
          <p:cNvSpPr/>
          <p:nvPr/>
        </p:nvSpPr>
        <p:spPr>
          <a:xfrm>
            <a:off x="464321" y="2158322"/>
            <a:ext cx="3101137" cy="1166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정리예정</a:t>
            </a:r>
          </a:p>
        </p:txBody>
      </p:sp>
      <p:sp>
        <p:nvSpPr>
          <p:cNvPr id="60" name="모서리가 둥근 직사각형 58">
            <a:extLst>
              <a:ext uri="{FF2B5EF4-FFF2-40B4-BE49-F238E27FC236}">
                <a16:creationId xmlns:a16="http://schemas.microsoft.com/office/drawing/2014/main" id="{9C1C2F2E-171B-46AE-B87D-88290A2A71A2}"/>
              </a:ext>
            </a:extLst>
          </p:cNvPr>
          <p:cNvSpPr/>
          <p:nvPr/>
        </p:nvSpPr>
        <p:spPr>
          <a:xfrm>
            <a:off x="3924184" y="3435373"/>
            <a:ext cx="3087293" cy="288000"/>
          </a:xfrm>
          <a:prstGeom prst="roundRect">
            <a:avLst>
              <a:gd name="adj" fmla="val 9521"/>
            </a:avLst>
          </a:prstGeom>
          <a:solidFill>
            <a:schemeClr val="accent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다음 단계로 이동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AC8ACEF-95B2-49BF-9546-08B0961F7F6E}"/>
              </a:ext>
            </a:extLst>
          </p:cNvPr>
          <p:cNvSpPr/>
          <p:nvPr/>
        </p:nvSpPr>
        <p:spPr>
          <a:xfrm>
            <a:off x="3933426" y="1072700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자필서명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FEAADDF-CC6E-4740-98E5-AEC42A67F862}"/>
              </a:ext>
            </a:extLst>
          </p:cNvPr>
          <p:cNvSpPr/>
          <p:nvPr/>
        </p:nvSpPr>
        <p:spPr>
          <a:xfrm>
            <a:off x="3952759" y="1300007"/>
            <a:ext cx="3066236" cy="14063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서명란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FFC7207-E9E3-4150-AD1F-9D1C5736B0A1}"/>
              </a:ext>
            </a:extLst>
          </p:cNvPr>
          <p:cNvSpPr/>
          <p:nvPr/>
        </p:nvSpPr>
        <p:spPr>
          <a:xfrm>
            <a:off x="6359968" y="1049821"/>
            <a:ext cx="7585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서명삭제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21F2273-D49C-4242-8A19-0BCA79CD462C}"/>
              </a:ext>
            </a:extLst>
          </p:cNvPr>
          <p:cNvSpPr/>
          <p:nvPr/>
        </p:nvSpPr>
        <p:spPr>
          <a:xfrm>
            <a:off x="3851298" y="2687408"/>
            <a:ext cx="26837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 서명란에 자필서명해 주세요 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 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홍길동</a:t>
            </a:r>
            <a:r>
              <a:rPr lang="en-US" altLang="ko-KR" sz="10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70" name="모서리가 둥근 직사각형 48">
            <a:extLst>
              <a:ext uri="{FF2B5EF4-FFF2-40B4-BE49-F238E27FC236}">
                <a16:creationId xmlns:a16="http://schemas.microsoft.com/office/drawing/2014/main" id="{408975C9-2EA3-4300-8732-137B782D30F1}"/>
              </a:ext>
            </a:extLst>
          </p:cNvPr>
          <p:cNvSpPr/>
          <p:nvPr/>
        </p:nvSpPr>
        <p:spPr>
          <a:xfrm>
            <a:off x="3923180" y="3005625"/>
            <a:ext cx="3087293" cy="261818"/>
          </a:xfrm>
          <a:prstGeom prst="roundRect">
            <a:avLst>
              <a:gd name="adj" fmla="val 9521"/>
            </a:avLst>
          </a:prstGeom>
          <a:solidFill>
            <a:schemeClr val="accent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전자계약서 </a:t>
            </a:r>
            <a:r>
              <a:rPr lang="en-US" altLang="ko-KR" b="1" dirty="0">
                <a:solidFill>
                  <a:schemeClr val="bg1"/>
                </a:solidFill>
              </a:rPr>
              <a:t>[</a:t>
            </a:r>
            <a:r>
              <a:rPr lang="ko-KR" altLang="en-US" b="1" dirty="0">
                <a:solidFill>
                  <a:schemeClr val="bg1"/>
                </a:solidFill>
              </a:rPr>
              <a:t>보기</a:t>
            </a:r>
            <a:r>
              <a:rPr lang="en-US" altLang="ko-KR" b="1" dirty="0">
                <a:solidFill>
                  <a:schemeClr val="bg1"/>
                </a:solidFill>
              </a:rPr>
              <a:t>]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5CA64C-7D13-4C74-A6BE-B9A17EEF0313}"/>
              </a:ext>
            </a:extLst>
          </p:cNvPr>
          <p:cNvSpPr/>
          <p:nvPr/>
        </p:nvSpPr>
        <p:spPr>
          <a:xfrm>
            <a:off x="395568" y="959574"/>
            <a:ext cx="3240360" cy="404079"/>
          </a:xfrm>
          <a:prstGeom prst="rect">
            <a:avLst/>
          </a:prstGeom>
          <a:solidFill>
            <a:srgbClr val="4F81BD"/>
          </a:solid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티소프트 전자계약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" name="순서도: 병합 2">
            <a:extLst>
              <a:ext uri="{FF2B5EF4-FFF2-40B4-BE49-F238E27FC236}">
                <a16:creationId xmlns:a16="http://schemas.microsoft.com/office/drawing/2014/main" id="{693D8C94-4E70-4A67-8FB0-C7C9D6B9A5D3}"/>
              </a:ext>
            </a:extLst>
          </p:cNvPr>
          <p:cNvSpPr/>
          <p:nvPr/>
        </p:nvSpPr>
        <p:spPr>
          <a:xfrm>
            <a:off x="3893879" y="3344092"/>
            <a:ext cx="234950" cy="182562"/>
          </a:xfrm>
          <a:prstGeom prst="flowChartMerge">
            <a:avLst/>
          </a:prstGeom>
          <a:solidFill>
            <a:srgbClr val="FF0000">
              <a:alpha val="80000"/>
            </a:srgb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ctr">
              <a:defRPr/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65B96E73-1C7C-4B1E-BE98-2C68738BA12C}"/>
              </a:ext>
            </a:extLst>
          </p:cNvPr>
          <p:cNvSpPr/>
          <p:nvPr/>
        </p:nvSpPr>
        <p:spPr>
          <a:xfrm>
            <a:off x="3801962" y="4001290"/>
            <a:ext cx="1095375" cy="639479"/>
          </a:xfrm>
          <a:prstGeom prst="wedgeRectCallout">
            <a:avLst>
              <a:gd name="adj1" fmla="val -88659"/>
              <a:gd name="adj2" fmla="val -452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dirty="0"/>
              <a:t>08/06</a:t>
            </a:r>
          </a:p>
          <a:p>
            <a:r>
              <a:rPr lang="ko-KR" altLang="en-US" dirty="0"/>
              <a:t>고객입력 </a:t>
            </a:r>
            <a:r>
              <a:rPr lang="en-US" altLang="ko-KR" dirty="0"/>
              <a:t>-&gt; </a:t>
            </a:r>
            <a:r>
              <a:rPr lang="ko-KR" altLang="en-US" dirty="0"/>
              <a:t>관리자에서 입력된 정보로 고정</a:t>
            </a:r>
          </a:p>
        </p:txBody>
      </p:sp>
      <p:sp>
        <p:nvSpPr>
          <p:cNvPr id="26" name="말풍선: 사각형 25">
            <a:extLst>
              <a:ext uri="{FF2B5EF4-FFF2-40B4-BE49-F238E27FC236}">
                <a16:creationId xmlns:a16="http://schemas.microsoft.com/office/drawing/2014/main" id="{096B125A-AB69-4552-807A-41B647A30827}"/>
              </a:ext>
            </a:extLst>
          </p:cNvPr>
          <p:cNvSpPr/>
          <p:nvPr/>
        </p:nvSpPr>
        <p:spPr>
          <a:xfrm>
            <a:off x="3734551" y="5807127"/>
            <a:ext cx="1095375" cy="639479"/>
          </a:xfrm>
          <a:prstGeom prst="wedgeRectCallout">
            <a:avLst>
              <a:gd name="adj1" fmla="val -88659"/>
              <a:gd name="adj2" fmla="val -452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dirty="0"/>
              <a:t>08/06</a:t>
            </a:r>
          </a:p>
          <a:p>
            <a:r>
              <a:rPr lang="ko-KR" altLang="en-US" dirty="0"/>
              <a:t>고객입력 </a:t>
            </a:r>
            <a:r>
              <a:rPr lang="en-US" altLang="ko-KR" dirty="0"/>
              <a:t>-&gt; </a:t>
            </a:r>
            <a:r>
              <a:rPr lang="ko-KR" altLang="en-US" dirty="0"/>
              <a:t>관리자에서 입력된 정보 노출 </a:t>
            </a:r>
            <a:r>
              <a:rPr lang="en-US" altLang="ko-KR" dirty="0"/>
              <a:t>(</a:t>
            </a:r>
            <a:r>
              <a:rPr lang="ko-KR" altLang="en-US" dirty="0"/>
              <a:t>수정 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9265921"/>
      </p:ext>
    </p:extLst>
  </p:cSld>
  <p:clrMapOvr>
    <a:masterClrMapping/>
  </p:clrMapOvr>
</p:sld>
</file>

<file path=ppt/theme/theme1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48538</TotalTime>
  <Words>1733</Words>
  <Application>Microsoft Office PowerPoint</Application>
  <PresentationFormat>A4 용지(210x297mm)</PresentationFormat>
  <Paragraphs>519</Paragraphs>
  <Slides>21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굴림</vt:lpstr>
      <vt:lpstr>나눔고딕</vt:lpstr>
      <vt:lpstr>나눔명조</vt:lpstr>
      <vt:lpstr>나눔손글씨 펜</vt:lpstr>
      <vt:lpstr>맑은 고딕</vt:lpstr>
      <vt:lpstr>Arial</vt:lpstr>
      <vt:lpstr>Calibri</vt:lpstr>
      <vt:lpstr>Times New Roman</vt:lpstr>
      <vt:lpstr>3_디자인 사용자 지정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gospeld</dc:creator>
  <cp:lastModifiedBy>이 기영</cp:lastModifiedBy>
  <cp:revision>5193</cp:revision>
  <cp:lastPrinted>2012-10-15T05:30:55Z</cp:lastPrinted>
  <dcterms:created xsi:type="dcterms:W3CDTF">1995-06-17T23:31:02Z</dcterms:created>
  <dcterms:modified xsi:type="dcterms:W3CDTF">2020-08-06T06:14:30Z</dcterms:modified>
</cp:coreProperties>
</file>