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6209" r:id="rId1"/>
  </p:sldMasterIdLst>
  <p:notesMasterIdLst>
    <p:notesMasterId r:id="rId10"/>
  </p:notesMasterIdLst>
  <p:handoutMasterIdLst>
    <p:handoutMasterId r:id="rId11"/>
  </p:handoutMasterIdLst>
  <p:sldIdLst>
    <p:sldId id="1372" r:id="rId2"/>
    <p:sldId id="1405" r:id="rId3"/>
    <p:sldId id="1374" r:id="rId4"/>
    <p:sldId id="1379" r:id="rId5"/>
    <p:sldId id="1413" r:id="rId6"/>
    <p:sldId id="1409" r:id="rId7"/>
    <p:sldId id="1412" r:id="rId8"/>
    <p:sldId id="1381" r:id="rId9"/>
  </p:sldIdLst>
  <p:sldSz cx="9906000" cy="6858000" type="A4"/>
  <p:notesSz cx="6832600" cy="99631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">
          <p15:clr>
            <a:srgbClr val="A4A3A4"/>
          </p15:clr>
        </p15:guide>
        <p15:guide id="2" pos="580" userDrawn="1">
          <p15:clr>
            <a:srgbClr val="A4A3A4"/>
          </p15:clr>
        </p15:guide>
        <p15:guide id="3" pos="6083">
          <p15:clr>
            <a:srgbClr val="A4A3A4"/>
          </p15:clr>
        </p15:guide>
        <p15:guide id="4" pos="4662">
          <p15:clr>
            <a:srgbClr val="A4A3A4"/>
          </p15:clr>
        </p15:guide>
        <p15:guide id="6" pos="897">
          <p15:clr>
            <a:srgbClr val="A4A3A4"/>
          </p15:clr>
        </p15:guide>
        <p15:guide id="7" pos="8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2">
          <p15:clr>
            <a:srgbClr val="A4A3A4"/>
          </p15:clr>
        </p15:guide>
        <p15:guide id="2" pos="22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00"/>
    <a:srgbClr val="BFBFBF"/>
    <a:srgbClr val="D9D9D9"/>
    <a:srgbClr val="F2F2F2"/>
    <a:srgbClr val="FE6E02"/>
    <a:srgbClr val="FE2C02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2" autoAdjust="0"/>
    <p:restoredTop sz="96429" autoAdjust="0"/>
  </p:normalViewPr>
  <p:slideViewPr>
    <p:cSldViewPr snapToGrid="0">
      <p:cViewPr varScale="1">
        <p:scale>
          <a:sx n="90" d="100"/>
          <a:sy n="90" d="100"/>
        </p:scale>
        <p:origin x="90" y="306"/>
      </p:cViewPr>
      <p:guideLst>
        <p:guide orient="horz" pos="113"/>
        <p:guide pos="580"/>
        <p:guide pos="6083"/>
        <p:guide pos="4662"/>
        <p:guide pos="897"/>
        <p:guide pos="8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90" y="-108"/>
      </p:cViewPr>
      <p:guideLst>
        <p:guide orient="horz" pos="3162"/>
        <p:guide pos="2215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62276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t" anchorCtr="0" compatLnSpc="1">
            <a:prstTxWarp prst="textNoShape">
              <a:avLst/>
            </a:prstTxWarp>
          </a:bodyPr>
          <a:lstStyle>
            <a:lvl1pPr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t" anchorCtr="0" compatLnSpc="1">
            <a:prstTxWarp prst="textNoShape">
              <a:avLst/>
            </a:prstTxWarp>
          </a:bodyPr>
          <a:lstStyle>
            <a:lvl1pPr algn="r"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464675"/>
            <a:ext cx="2962276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b" anchorCtr="0" compatLnSpc="1">
            <a:prstTxWarp prst="textNoShape">
              <a:avLst/>
            </a:prstTxWarp>
          </a:bodyPr>
          <a:lstStyle>
            <a:lvl1pPr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9464675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b" anchorCtr="0" compatLnSpc="1">
            <a:prstTxWarp prst="textNoShape">
              <a:avLst/>
            </a:prstTxWarp>
          </a:bodyPr>
          <a:lstStyle>
            <a:lvl1pPr algn="r"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C255551B-6B25-4CF3-A7F2-34A6D3FDC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3849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62276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t" anchorCtr="0" compatLnSpc="1">
            <a:prstTxWarp prst="textNoShape">
              <a:avLst/>
            </a:prstTxWarp>
          </a:bodyPr>
          <a:lstStyle>
            <a:lvl1pPr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t" anchorCtr="0" compatLnSpc="1">
            <a:prstTxWarp prst="textNoShape">
              <a:avLst/>
            </a:prstTxWarp>
          </a:bodyPr>
          <a:lstStyle>
            <a:lvl1pPr algn="r"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5650"/>
            <a:ext cx="5370513" cy="3719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32338"/>
            <a:ext cx="5011737" cy="4484687"/>
          </a:xfrm>
          <a:prstGeom prst="rect">
            <a:avLst/>
          </a:prstGeom>
          <a:noFill/>
          <a:ln>
            <a:noFill/>
          </a:ln>
        </p:spPr>
        <p:txBody>
          <a:bodyPr vert="horz" wrap="square" lIns="93863" tIns="46931" rIns="93863" bIns="469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464675"/>
            <a:ext cx="2962276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b" anchorCtr="0" compatLnSpc="1">
            <a:prstTxWarp prst="textNoShape">
              <a:avLst/>
            </a:prstTxWarp>
          </a:bodyPr>
          <a:lstStyle>
            <a:lvl1pPr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3384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476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50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672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6338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8213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347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82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5362496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b="0" dirty="0" err="1">
                <a:latin typeface="맑은 고딕" pitchFamily="50" charset="-127"/>
              </a:rPr>
              <a:t>Util</a:t>
            </a:r>
            <a:endParaRPr kumimoji="0" lang="ko-KR" altLang="en-US" sz="800" b="0" dirty="0">
              <a:latin typeface="맑은 고딕" pitchFamily="50" charset="-127"/>
            </a:endParaRP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b="0" dirty="0" err="1">
                <a:latin typeface="맑은 고딕" pitchFamily="50" charset="-127"/>
              </a:rPr>
              <a:t>Util</a:t>
            </a:r>
            <a:endParaRPr kumimoji="0" lang="ko-KR" altLang="en-US" sz="800" b="0" dirty="0">
              <a:latin typeface="맑은 고딕" pitchFamily="50" charset="-127"/>
            </a:endParaRPr>
          </a:p>
        </p:txBody>
      </p:sp>
      <p:sp>
        <p:nvSpPr>
          <p:cNvPr id="7" name="Rectangle 33"/>
          <p:cNvSpPr>
            <a:spLocks noChangeArrowheads="1"/>
          </p:cNvSpPr>
          <p:nvPr userDrawn="1"/>
        </p:nvSpPr>
        <p:spPr bwMode="auto">
          <a:xfrm>
            <a:off x="49213" y="66738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0">
                <a:solidFill>
                  <a:schemeClr val="bg1"/>
                </a:solidFill>
                <a:latin typeface="맑은 고딕" pitchFamily="50" charset="-127"/>
              </a:rPr>
              <a:t>다음페이지 계속</a:t>
            </a:r>
          </a:p>
        </p:txBody>
      </p:sp>
      <p:sp>
        <p:nvSpPr>
          <p:cNvPr id="8" name="Rectangle 33"/>
          <p:cNvSpPr>
            <a:spLocks noChangeArrowheads="1"/>
          </p:cNvSpPr>
          <p:nvPr userDrawn="1"/>
        </p:nvSpPr>
        <p:spPr bwMode="auto">
          <a:xfrm>
            <a:off x="47625" y="91440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0">
                <a:solidFill>
                  <a:schemeClr val="bg1"/>
                </a:solidFill>
                <a:latin typeface="맑은 고딕" pitchFamily="50" charset="-127"/>
              </a:rPr>
              <a:t>이전페이지 계속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6688138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Footer</a:t>
            </a: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1">
                <a:solidFill>
                  <a:schemeClr val="bg1"/>
                </a:solidFill>
                <a:latin typeface="맑은 고딕" pitchFamily="50" charset="-127"/>
              </a:rPr>
              <a:t>이전페이지 계속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1">
                <a:solidFill>
                  <a:schemeClr val="bg1"/>
                </a:solidFill>
                <a:latin typeface="맑은 고딕" pitchFamily="50" charset="-127"/>
              </a:rPr>
              <a:t>이전페이지 계속</a:t>
            </a: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49213" y="66738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1">
                <a:solidFill>
                  <a:schemeClr val="bg1"/>
                </a:solidFill>
                <a:latin typeface="맑은 고딕" pitchFamily="50" charset="-127"/>
              </a:rPr>
              <a:t>다음페이지 계속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6688138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Footer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74"/>
          <p:cNvSpPr>
            <a:spLocks noChangeArrowheads="1"/>
          </p:cNvSpPr>
          <p:nvPr userDrawn="1"/>
        </p:nvSpPr>
        <p:spPr bwMode="auto">
          <a:xfrm>
            <a:off x="412750" y="6453336"/>
            <a:ext cx="9083675" cy="2778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Copyright© 2020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굿페이퍼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50"/>
            <a:ext cx="9906000" cy="144016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144066"/>
            <a:ext cx="9906000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6688138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Footer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71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635" y="1150506"/>
            <a:ext cx="3240360" cy="404079"/>
          </a:xfrm>
          <a:prstGeom prst="rect">
            <a:avLst/>
          </a:prstGeom>
          <a:solidFill>
            <a:schemeClr val="bg1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635" y="1554584"/>
            <a:ext cx="3240360" cy="4852505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95635" y="6408762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52800" y="1306934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52800" y="1368847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352800" y="1430759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396937" y="1152178"/>
            <a:ext cx="3239058" cy="4040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굿페이퍼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334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635" y="1150506"/>
            <a:ext cx="3240360" cy="404079"/>
          </a:xfrm>
          <a:prstGeom prst="rect">
            <a:avLst/>
          </a:prstGeom>
          <a:solidFill>
            <a:schemeClr val="bg1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95635" y="1554584"/>
            <a:ext cx="3240360" cy="4852505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3852019" y="1150506"/>
            <a:ext cx="3240360" cy="404079"/>
          </a:xfrm>
          <a:prstGeom prst="rect">
            <a:avLst/>
          </a:prstGeom>
          <a:solidFill>
            <a:schemeClr val="bg1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3852019" y="1554584"/>
            <a:ext cx="3240360" cy="4852505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395635" y="6408762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3852019" y="6412016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3352800" y="1306934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52800" y="1368847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52800" y="1430759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6781800" y="1306934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6781800" y="1368847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781800" y="1430759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396937" y="1152178"/>
            <a:ext cx="3239058" cy="4040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굿페이퍼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3854512" y="1152178"/>
            <a:ext cx="3239058" cy="4040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굿페이퍼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61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r" latinLnBrk="0">
              <a:defRPr/>
            </a:pPr>
            <a:endParaRPr kumimoji="0" lang="ko-KR" altLang="en-US" sz="1200" dirty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  <p:sp>
        <p:nvSpPr>
          <p:cNvPr id="5" name="직사각형 9"/>
          <p:cNvSpPr>
            <a:spLocks noChangeArrowheads="1"/>
          </p:cNvSpPr>
          <p:nvPr userDrawn="1"/>
        </p:nvSpPr>
        <p:spPr bwMode="auto">
          <a:xfrm>
            <a:off x="57150" y="919163"/>
            <a:ext cx="13612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800" dirty="0"/>
              <a:t>티소프트 전자계약시스템</a:t>
            </a:r>
            <a:endParaRPr lang="ko-KR" altLang="en-US" dirty="0"/>
          </a:p>
        </p:txBody>
      </p:sp>
      <p:sp>
        <p:nvSpPr>
          <p:cNvPr id="8" name="직사각형 13"/>
          <p:cNvSpPr>
            <a:spLocks noChangeArrowheads="1"/>
          </p:cNvSpPr>
          <p:nvPr userDrawn="1"/>
        </p:nvSpPr>
        <p:spPr bwMode="auto">
          <a:xfrm>
            <a:off x="6286500" y="944563"/>
            <a:ext cx="68421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800" dirty="0">
                <a:latin typeface="맑은 고딕" panose="020B0503020000020004" pitchFamily="50" charset="-127"/>
              </a:rPr>
              <a:t>비밀번호변경</a:t>
            </a:r>
          </a:p>
        </p:txBody>
      </p:sp>
      <p:sp>
        <p:nvSpPr>
          <p:cNvPr id="9" name="직사각형 14"/>
          <p:cNvSpPr>
            <a:spLocks noChangeArrowheads="1"/>
          </p:cNvSpPr>
          <p:nvPr userDrawn="1"/>
        </p:nvSpPr>
        <p:spPr bwMode="auto">
          <a:xfrm>
            <a:off x="7004050" y="944563"/>
            <a:ext cx="503238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800">
                <a:latin typeface="맑은 고딕" panose="020B0503020000020004" pitchFamily="50" charset="-127"/>
              </a:rPr>
              <a:t>로그아웃</a:t>
            </a:r>
          </a:p>
        </p:txBody>
      </p:sp>
      <p:sp>
        <p:nvSpPr>
          <p:cNvPr id="10" name="Rectangle 33"/>
          <p:cNvSpPr>
            <a:spLocks noChangeArrowheads="1"/>
          </p:cNvSpPr>
          <p:nvPr userDrawn="1"/>
        </p:nvSpPr>
        <p:spPr bwMode="auto">
          <a:xfrm>
            <a:off x="49213" y="6688138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Footer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6675" y="1123950"/>
            <a:ext cx="745013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72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6688138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Footer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Header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  <a:endParaRPr kumimoji="0" lang="ko-KR" altLang="en-US" sz="800" dirty="0">
              <a:latin typeface="맑은 고딕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67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 err="1">
                <a:latin typeface="맑은 고딕" pitchFamily="50" charset="-127"/>
              </a:rPr>
              <a:t>Util</a:t>
            </a:r>
            <a:endParaRPr kumimoji="0" lang="ko-KR" altLang="en-US" sz="800" dirty="0">
              <a:latin typeface="맑은 고딕" pitchFamily="50" charset="-127"/>
            </a:endParaRP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Header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  <a:endParaRPr kumimoji="0" lang="ko-KR" altLang="en-US" sz="800" dirty="0">
              <a:latin typeface="맑은 고딕" pitchFamily="50" charset="-127"/>
            </a:endParaRPr>
          </a:p>
        </p:txBody>
      </p:sp>
      <p:sp>
        <p:nvSpPr>
          <p:cNvPr id="7" name="Rectangle 33"/>
          <p:cNvSpPr>
            <a:spLocks noChangeArrowheads="1"/>
          </p:cNvSpPr>
          <p:nvPr userDrawn="1"/>
        </p:nvSpPr>
        <p:spPr bwMode="auto">
          <a:xfrm>
            <a:off x="49213" y="66738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0">
                <a:solidFill>
                  <a:schemeClr val="bg1"/>
                </a:solidFill>
                <a:latin typeface="맑은 고딕" pitchFamily="50" charset="-127"/>
              </a:rPr>
              <a:t>다음페이지 계속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6688138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Footer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b="0" dirty="0">
                <a:latin typeface="맑은 고딕" pitchFamily="50" charset="-127"/>
              </a:rPr>
              <a:t>Header (</a:t>
            </a:r>
            <a:r>
              <a:rPr kumimoji="0" lang="ko-KR" altLang="en-US" sz="800" b="0" dirty="0">
                <a:latin typeface="맑은 고딕" pitchFamily="50" charset="-127"/>
              </a:rPr>
              <a:t>공통영역</a:t>
            </a:r>
            <a:r>
              <a:rPr kumimoji="0" lang="en-US" altLang="ko-KR" sz="800" b="0" dirty="0">
                <a:latin typeface="맑은 고딕" pitchFamily="50" charset="-127"/>
              </a:rPr>
              <a:t>)</a:t>
            </a:r>
            <a:endParaRPr kumimoji="0" lang="ko-KR" altLang="en-US" sz="800" b="0" dirty="0">
              <a:latin typeface="맑은 고딕" pitchFamily="50" charset="-127"/>
            </a:endParaRP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0">
                <a:solidFill>
                  <a:schemeClr val="bg1"/>
                </a:solidFill>
                <a:latin typeface="맑은 고딕" pitchFamily="50" charset="-127"/>
              </a:rPr>
              <a:t>이전페이지 계속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75463" y="41275"/>
            <a:ext cx="2495550" cy="2619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algn="r" eaLnBrk="1" latinLnBrk="0" hangingPunct="1"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스토리보드</a:t>
            </a:r>
          </a:p>
        </p:txBody>
      </p:sp>
      <p:sp>
        <p:nvSpPr>
          <p:cNvPr id="12" name="Text Box 48"/>
          <p:cNvSpPr txBox="1">
            <a:spLocks noChangeArrowheads="1"/>
          </p:cNvSpPr>
          <p:nvPr/>
        </p:nvSpPr>
        <p:spPr bwMode="auto">
          <a:xfrm>
            <a:off x="4763" y="33338"/>
            <a:ext cx="6872287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CMI_</a:t>
            </a:r>
            <a:r>
              <a:rPr lang="ko-KR" altLang="en-US" sz="1100" b="1" dirty="0" err="1">
                <a:latin typeface="맑은 고딕" pitchFamily="50" charset="-127"/>
                <a:ea typeface="맑은 고딕" pitchFamily="50" charset="-127"/>
              </a:rPr>
              <a:t>고객사플랫폼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화면설계서 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/>
              <a:t>- </a:t>
            </a:r>
            <a:fld id="{CE0FD295-9729-4139-A627-745A49E7A2D5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20" r:id="rId1"/>
    <p:sldLayoutId id="2147486221" r:id="rId2"/>
    <p:sldLayoutId id="2147486233" r:id="rId3"/>
    <p:sldLayoutId id="2147486231" r:id="rId4"/>
    <p:sldLayoutId id="2147486232" r:id="rId5"/>
    <p:sldLayoutId id="2147486230" r:id="rId6"/>
    <p:sldLayoutId id="2147486229" r:id="rId7"/>
    <p:sldLayoutId id="2147486223" r:id="rId8"/>
    <p:sldLayoutId id="2147486222" r:id="rId9"/>
    <p:sldLayoutId id="2147486224" r:id="rId10"/>
    <p:sldLayoutId id="2147486225" r:id="rId11"/>
    <p:sldLayoutId id="2147486226" r:id="rId12"/>
    <p:sldLayoutId id="2147486227" r:id="rId13"/>
    <p:sldLayoutId id="2147486228" r:id="rId14"/>
    <p:sldLayoutId id="2147486219" r:id="rId1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49"/>
          <p:cNvSpPr txBox="1">
            <a:spLocks noChangeArrowheads="1"/>
          </p:cNvSpPr>
          <p:nvPr/>
        </p:nvSpPr>
        <p:spPr bwMode="auto">
          <a:xfrm>
            <a:off x="3800872" y="3933056"/>
            <a:ext cx="2128838" cy="553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>
              <a:spcBef>
                <a:spcPct val="50000"/>
              </a:spcBef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Ver. 0.1</a:t>
            </a:r>
          </a:p>
          <a:p>
            <a:pPr algn="ctr" latinLnBrk="0">
              <a:spcBef>
                <a:spcPct val="50000"/>
              </a:spcBef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2020.07.28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C38EA-3FD7-47BD-B49A-068F537BD3CD}"/>
              </a:ext>
            </a:extLst>
          </p:cNvPr>
          <p:cNvSpPr txBox="1"/>
          <p:nvPr/>
        </p:nvSpPr>
        <p:spPr>
          <a:xfrm>
            <a:off x="0" y="1602458"/>
            <a:ext cx="99060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4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티소프트 전자계약시스템</a:t>
            </a:r>
            <a:endParaRPr lang="en-US" altLang="ko-KR" sz="40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관리자플랫폼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화면설계서</a:t>
            </a:r>
          </a:p>
        </p:txBody>
      </p:sp>
    </p:spTree>
    <p:extLst>
      <p:ext uri="{BB962C8B-B14F-4D97-AF65-F5344CB8AC3E}">
        <p14:creationId xmlns:p14="http://schemas.microsoft.com/office/powerpoint/2010/main" val="296395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15739"/>
              </p:ext>
            </p:extLst>
          </p:nvPr>
        </p:nvGraphicFramePr>
        <p:xfrm>
          <a:off x="488950" y="944563"/>
          <a:ext cx="9001126" cy="3137250"/>
        </p:xfrm>
        <a:graphic>
          <a:graphicData uri="http://schemas.openxmlformats.org/drawingml/2006/table">
            <a:tbl>
              <a:tblPr/>
              <a:tblGrid>
                <a:gridCol w="101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8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latin typeface="맑은 고딕"/>
                        </a:rPr>
                        <a:t>제</a:t>
                      </a:r>
                      <a:r>
                        <a:rPr lang="en-US" altLang="ko-KR" sz="900" b="1" i="0" u="none" strike="noStrike" dirty="0">
                          <a:latin typeface="맑은 고딕"/>
                        </a:rPr>
                        <a:t>·</a:t>
                      </a:r>
                      <a:r>
                        <a:rPr lang="ko-KR" altLang="en-US" sz="900" b="1" i="0" u="none" strike="noStrike" dirty="0">
                          <a:latin typeface="맑은 고딕"/>
                        </a:rPr>
                        <a:t>개정일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latin typeface="맑은 고딕"/>
                        </a:rPr>
                        <a:t>Version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맑은 고딕"/>
                        </a:rPr>
                        <a:t>제</a:t>
                      </a:r>
                      <a:r>
                        <a:rPr lang="en-US" altLang="ko-KR" sz="900" b="1" i="0" u="none" strike="noStrike">
                          <a:latin typeface="맑은 고딕"/>
                        </a:rPr>
                        <a:t>·</a:t>
                      </a:r>
                      <a:r>
                        <a:rPr lang="ko-KR" altLang="en-US" sz="900" b="1" i="0" u="none" strike="noStrike">
                          <a:latin typeface="맑은 고딕"/>
                        </a:rPr>
                        <a:t>개정 내용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맑은 고딕"/>
                        </a:rPr>
                        <a:t>작성자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맑은 고딕"/>
                        </a:rPr>
                        <a:t>검토자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맑은 고딕"/>
                        </a:rPr>
                        <a:t>승인자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맑은 고딕"/>
                        </a:rPr>
                        <a:t>2020.04.10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맑은 고딕"/>
                        </a:rPr>
                        <a:t>0.1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최초작성</a:t>
                      </a:r>
                      <a:endParaRPr lang="en-US" altLang="ko-KR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latin typeface="맑은 고딕"/>
                        </a:rPr>
                        <a:t>이기영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altLang="ko-KR" sz="900" b="0" i="0" u="none" strike="noStrike" dirty="0">
                        <a:latin typeface="+mn-lt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+mn-lt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latin typeface="+mn-lt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47675" y="584200"/>
            <a:ext cx="904875" cy="2460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+mn-ea"/>
                <a:ea typeface="+mn-ea"/>
              </a:rPr>
              <a:t>제</a:t>
            </a:r>
            <a:r>
              <a:rPr lang="en-US" altLang="ko-KR" b="1" dirty="0">
                <a:latin typeface="+mn-ea"/>
                <a:ea typeface="+mn-ea"/>
              </a:rPr>
              <a:t>·</a:t>
            </a:r>
            <a:r>
              <a:rPr lang="ko-KR" altLang="en-US" b="1" dirty="0">
                <a:latin typeface="+mn-ea"/>
                <a:ea typeface="+mn-ea"/>
              </a:rPr>
              <a:t>개정 이력</a:t>
            </a:r>
          </a:p>
        </p:txBody>
      </p:sp>
    </p:spTree>
    <p:extLst>
      <p:ext uri="{BB962C8B-B14F-4D97-AF65-F5344CB8AC3E}">
        <p14:creationId xmlns:p14="http://schemas.microsoft.com/office/powerpoint/2010/main" val="282023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278669"/>
              </p:ext>
            </p:extLst>
          </p:nvPr>
        </p:nvGraphicFramePr>
        <p:xfrm>
          <a:off x="7569200" y="898602"/>
          <a:ext cx="2298700" cy="3151467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브라우져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타이틀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티소프트 전자계약시스템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필드내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입력도움말은 해당필드로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커서이동시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자동삭제처리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등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ID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저장기능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아이디비밀번호가 틀릴 경우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입력하신 아이디와 비밀번호가 일치하지 않습니다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자동가입방지문자가 틀릴 경우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입력하신 자동가입 장비문자가 올바르지 않습니다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</a:t>
                      </a: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/>
                        <a:t>Captcha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자동가입방지문자를 잘못 입력했을 경우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자동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새로고침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입력된 아이디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비밀번호는 유지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로그인기능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537866" y="2197740"/>
            <a:ext cx="2557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티소프트 전자계약시스템 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2630399" y="2548719"/>
            <a:ext cx="2158737" cy="2921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 dist="12700" dir="1326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</a:rPr>
              <a:t>아이디 입력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630399" y="2889689"/>
            <a:ext cx="2158737" cy="2921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 dist="12700" dir="1326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</a:rPr>
              <a:t>비밀번호 입력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2628897" y="4213700"/>
            <a:ext cx="2160239" cy="353261"/>
          </a:xfrm>
          <a:prstGeom prst="rect">
            <a:avLst/>
          </a:prstGeom>
          <a:solidFill>
            <a:srgbClr val="0070C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47391" y="3174608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□ 아이디저장</a:t>
            </a:r>
          </a:p>
        </p:txBody>
      </p:sp>
      <p:sp>
        <p:nvSpPr>
          <p:cNvPr id="10" name="순서도: 병합 9"/>
          <p:cNvSpPr/>
          <p:nvPr/>
        </p:nvSpPr>
        <p:spPr>
          <a:xfrm>
            <a:off x="2576189" y="3118288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순서도: 병합 13"/>
          <p:cNvSpPr/>
          <p:nvPr/>
        </p:nvSpPr>
        <p:spPr>
          <a:xfrm>
            <a:off x="4676362" y="4261566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42284" y="3470468"/>
            <a:ext cx="54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/>
              <a:t>새로고침</a:t>
            </a:r>
            <a:endParaRPr kumimoji="0" lang="ko-KR" altLang="en-US" sz="8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l="2170" t="31513" r="57818" b="34373"/>
          <a:stretch/>
        </p:blipFill>
        <p:spPr>
          <a:xfrm>
            <a:off x="2617285" y="3461760"/>
            <a:ext cx="1577027" cy="35657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630399" y="3842004"/>
            <a:ext cx="2158737" cy="2921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 dist="12700" dir="1326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</a:rPr>
              <a:t>자동가입방지문자 입력</a:t>
            </a:r>
          </a:p>
        </p:txBody>
      </p:sp>
      <p:sp>
        <p:nvSpPr>
          <p:cNvPr id="27" name="순서도: 병합 26"/>
          <p:cNvSpPr/>
          <p:nvPr/>
        </p:nvSpPr>
        <p:spPr>
          <a:xfrm>
            <a:off x="5042707" y="3659442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오른쪽 중괄호 1"/>
          <p:cNvSpPr/>
          <p:nvPr/>
        </p:nvSpPr>
        <p:spPr>
          <a:xfrm>
            <a:off x="4959785" y="3461760"/>
            <a:ext cx="129050" cy="67242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병합 23"/>
          <p:cNvSpPr/>
          <p:nvPr/>
        </p:nvSpPr>
        <p:spPr>
          <a:xfrm>
            <a:off x="3170848" y="2504113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순서도: 병합 25"/>
          <p:cNvSpPr/>
          <p:nvPr/>
        </p:nvSpPr>
        <p:spPr>
          <a:xfrm>
            <a:off x="3682639" y="2794412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325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41351"/>
              </p:ext>
            </p:extLst>
          </p:nvPr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관리자홈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/>
        </p:nvGraphicFramePr>
        <p:xfrm>
          <a:off x="7569200" y="898602"/>
          <a:ext cx="2298700" cy="126684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12">
            <a:extLst>
              <a:ext uri="{FF2B5EF4-FFF2-40B4-BE49-F238E27FC236}">
                <a16:creationId xmlns:a16="http://schemas.microsoft.com/office/drawing/2014/main" id="{85EE3361-D752-40CC-9597-0CBF19C20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151" y="1335788"/>
            <a:ext cx="6063692" cy="286285"/>
          </a:xfrm>
          <a:prstGeom prst="roundRect">
            <a:avLst>
              <a:gd name="adj" fmla="val 5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18000" tIns="82800" rIns="18000"/>
          <a:lstStyle/>
          <a:p>
            <a:pPr>
              <a:defRPr/>
            </a:pPr>
            <a:r>
              <a:rPr kumimoji="0" lang="ko-KR" altLang="en-US" sz="800" b="1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endParaRPr kumimoji="0" lang="ko-KR" altLang="ko-KR" sz="800" b="1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A6462E-A56F-4758-9251-C1A8B6566029}"/>
              </a:ext>
            </a:extLst>
          </p:cNvPr>
          <p:cNvSpPr/>
          <p:nvPr/>
        </p:nvSpPr>
        <p:spPr>
          <a:xfrm>
            <a:off x="6776299" y="1393062"/>
            <a:ext cx="657225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/>
              <a:t>검색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FADD8F-194E-4D25-9131-C3C2AA637439}"/>
              </a:ext>
            </a:extLst>
          </p:cNvPr>
          <p:cNvSpPr/>
          <p:nvPr/>
        </p:nvSpPr>
        <p:spPr>
          <a:xfrm>
            <a:off x="1380458" y="1385363"/>
            <a:ext cx="6912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ko-KR" altLang="en-US" sz="8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ㆍ서명인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84D2A2D-7CA8-4A2C-95F9-5EF22808F27E}"/>
              </a:ext>
            </a:extLst>
          </p:cNvPr>
          <p:cNvSpPr/>
          <p:nvPr/>
        </p:nvSpPr>
        <p:spPr>
          <a:xfrm>
            <a:off x="2091241" y="1430032"/>
            <a:ext cx="1584000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5110E98-CDC5-492D-84BA-F8A33EF73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142362"/>
              </p:ext>
            </p:extLst>
          </p:nvPr>
        </p:nvGraphicFramePr>
        <p:xfrm>
          <a:off x="1407150" y="1704162"/>
          <a:ext cx="6063690" cy="292909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8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605">
                  <a:extLst>
                    <a:ext uri="{9D8B030D-6E8A-4147-A177-3AD203B41FA5}">
                      <a16:colId xmlns:a16="http://schemas.microsoft.com/office/drawing/2014/main" val="385643963"/>
                    </a:ext>
                  </a:extLst>
                </a:gridCol>
                <a:gridCol w="579333">
                  <a:extLst>
                    <a:ext uri="{9D8B030D-6E8A-4147-A177-3AD203B41FA5}">
                      <a16:colId xmlns:a16="http://schemas.microsoft.com/office/drawing/2014/main" val="3916625603"/>
                    </a:ext>
                  </a:extLst>
                </a:gridCol>
                <a:gridCol w="583971">
                  <a:extLst>
                    <a:ext uri="{9D8B030D-6E8A-4147-A177-3AD203B41FA5}">
                      <a16:colId xmlns:a16="http://schemas.microsoft.com/office/drawing/2014/main" val="322287468"/>
                    </a:ext>
                  </a:extLst>
                </a:gridCol>
                <a:gridCol w="1142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09">
                  <a:extLst>
                    <a:ext uri="{9D8B030D-6E8A-4147-A177-3AD203B41FA5}">
                      <a16:colId xmlns:a16="http://schemas.microsoft.com/office/drawing/2014/main" val="2393793139"/>
                    </a:ext>
                  </a:extLst>
                </a:gridCol>
                <a:gridCol w="1300102">
                  <a:extLst>
                    <a:ext uri="{9D8B030D-6E8A-4147-A177-3AD203B41FA5}">
                      <a16:colId xmlns:a16="http://schemas.microsoft.com/office/drawing/2014/main" val="2254383149"/>
                    </a:ext>
                  </a:extLst>
                </a:gridCol>
                <a:gridCol w="472764">
                  <a:extLst>
                    <a:ext uri="{9D8B030D-6E8A-4147-A177-3AD203B41FA5}">
                      <a16:colId xmlns:a16="http://schemas.microsoft.com/office/drawing/2014/main" val="1153694253"/>
                    </a:ext>
                  </a:extLst>
                </a:gridCol>
              </a:tblGrid>
              <a:tr h="22585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계약요청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계약완료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53528"/>
                  </a:ext>
                </a:extLst>
              </a:tr>
              <a:tr h="2258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요청일시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계약번호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서식명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서명인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서명일시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입력데이터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계약서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56183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1,123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YYYYMMDD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HH:MM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SS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2020072801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위임계약서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홍길동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/ 01020374707 / moran@tsoft.co.kr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1,122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YYYYMMDD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HH:MM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SS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2020072801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위임계약서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홍길동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/ 01020374707 / moran@tsoft.co.kr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YYYYMMDD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HH:MM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SS</a:t>
                      </a: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성명</a:t>
                      </a:r>
                      <a:r>
                        <a:rPr kumimoji="0" lang="en-US" altLang="ko-KR" sz="800" b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800" b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주민번호</a:t>
                      </a:r>
                      <a:r>
                        <a:rPr kumimoji="0" lang="en-US" altLang="ko-KR" sz="800" b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800" b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주소</a:t>
                      </a:r>
                      <a:r>
                        <a:rPr kumimoji="0" lang="en-US" altLang="ko-KR" sz="800" b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800" b="0" dirty="0" err="1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은행명</a:t>
                      </a:r>
                      <a:r>
                        <a:rPr kumimoji="0" lang="en-US" altLang="ko-KR" sz="800" b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800" b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계좌번호</a:t>
                      </a:r>
                      <a:r>
                        <a:rPr kumimoji="0" lang="en-US" altLang="ko-KR" sz="800" b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800" b="0" dirty="0"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</a:rPr>
                        <a:t>이메일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추적표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1,121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1,120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1,119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1,118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1,117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1,116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1,115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1,114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35995" marR="3599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" name="Group 507">
            <a:extLst>
              <a:ext uri="{FF2B5EF4-FFF2-40B4-BE49-F238E27FC236}">
                <a16:creationId xmlns:a16="http://schemas.microsoft.com/office/drawing/2014/main" id="{A8B25CA6-C0A9-4419-AC64-E6144B79D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64085"/>
              </p:ext>
            </p:extLst>
          </p:nvPr>
        </p:nvGraphicFramePr>
        <p:xfrm>
          <a:off x="68263" y="1169988"/>
          <a:ext cx="1277937" cy="595314"/>
        </p:xfrm>
        <a:graphic>
          <a:graphicData uri="http://schemas.openxmlformats.org/drawingml/2006/table">
            <a:tbl>
              <a:tblPr/>
              <a:tblGrid>
                <a:gridCol w="1277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계약관리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서식관리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BEDD0CC-D66D-4D32-9BBC-201B712F2427}"/>
              </a:ext>
            </a:extLst>
          </p:cNvPr>
          <p:cNvSpPr/>
          <p:nvPr/>
        </p:nvSpPr>
        <p:spPr>
          <a:xfrm>
            <a:off x="44406" y="1168937"/>
            <a:ext cx="1311275" cy="18725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F091059-2E51-4754-8C9F-F4B930CFDB7E}"/>
              </a:ext>
            </a:extLst>
          </p:cNvPr>
          <p:cNvSpPr/>
          <p:nvPr/>
        </p:nvSpPr>
        <p:spPr>
          <a:xfrm>
            <a:off x="3865354" y="1385363"/>
            <a:ext cx="18357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ko-KR" altLang="en-US" sz="8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ㆍ상태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:  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●전체   ○진행중  ○완료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9" name="TextBox 30">
            <a:extLst>
              <a:ext uri="{FF2B5EF4-FFF2-40B4-BE49-F238E27FC236}">
                <a16:creationId xmlns:a16="http://schemas.microsoft.com/office/drawing/2014/main" id="{3F49AFEC-B738-45D3-A5A2-E9DF2A2FC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52" y="4944795"/>
            <a:ext cx="3146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800" b="1" dirty="0">
                <a:latin typeface="+mn-ea"/>
                <a:ea typeface="+mn-ea"/>
              </a:rPr>
              <a:t>◀◀   ◀  </a:t>
            </a:r>
            <a:r>
              <a:rPr kumimoji="0" lang="en-US" altLang="ko-KR" sz="800" b="1" dirty="0">
                <a:solidFill>
                  <a:srgbClr val="FF6600"/>
                </a:solidFill>
                <a:latin typeface="+mn-ea"/>
                <a:ea typeface="+mn-ea"/>
              </a:rPr>
              <a:t>1 </a:t>
            </a:r>
            <a:r>
              <a:rPr kumimoji="0" lang="en-US" altLang="ko-KR" sz="800" b="1" dirty="0">
                <a:latin typeface="+mn-ea"/>
                <a:ea typeface="+mn-ea"/>
              </a:rPr>
              <a:t>  2   3   4   5   6   7   8   9   10  </a:t>
            </a:r>
            <a:r>
              <a:rPr kumimoji="0" lang="ko-KR" altLang="en-US" sz="800" b="1" dirty="0">
                <a:latin typeface="+mn-ea"/>
                <a:ea typeface="+mn-ea"/>
              </a:rPr>
              <a:t>▶  ▶▶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4BE67F5-5B7A-4471-9292-90848E3F9A92}"/>
              </a:ext>
            </a:extLst>
          </p:cNvPr>
          <p:cNvSpPr/>
          <p:nvPr/>
        </p:nvSpPr>
        <p:spPr>
          <a:xfrm>
            <a:off x="2276695" y="3203216"/>
            <a:ext cx="3918787" cy="20695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latin typeface="+mn-ea"/>
                <a:ea typeface="+mn-ea"/>
              </a:rPr>
              <a:t>20</a:t>
            </a:r>
            <a:r>
              <a:rPr lang="ko-KR" altLang="en-US" sz="800" dirty="0">
                <a:latin typeface="+mn-ea"/>
                <a:ea typeface="+mn-ea"/>
              </a:rPr>
              <a:t>줄씩 </a:t>
            </a:r>
            <a:r>
              <a:rPr lang="ko-KR" altLang="en-US" sz="800" dirty="0" err="1">
                <a:latin typeface="+mn-ea"/>
                <a:ea typeface="+mn-ea"/>
              </a:rPr>
              <a:t>페이징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DD1B50-795F-4126-995E-9884836DC874}"/>
              </a:ext>
            </a:extLst>
          </p:cNvPr>
          <p:cNvSpPr/>
          <p:nvPr/>
        </p:nvSpPr>
        <p:spPr>
          <a:xfrm>
            <a:off x="6813615" y="4700265"/>
            <a:ext cx="657225" cy="18256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/>
              <a:t>등록</a:t>
            </a:r>
          </a:p>
        </p:txBody>
      </p:sp>
      <p:sp>
        <p:nvSpPr>
          <p:cNvPr id="45" name="직사각형 25">
            <a:extLst>
              <a:ext uri="{FF2B5EF4-FFF2-40B4-BE49-F238E27FC236}">
                <a16:creationId xmlns:a16="http://schemas.microsoft.com/office/drawing/2014/main" id="{2345105E-0D15-42D9-A404-31EFC84C3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1100138"/>
            <a:ext cx="27146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350963" fontAlgn="ctr"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계약관리</a:t>
            </a:r>
          </a:p>
        </p:txBody>
      </p:sp>
    </p:spTree>
    <p:extLst>
      <p:ext uri="{BB962C8B-B14F-4D97-AF65-F5344CB8AC3E}">
        <p14:creationId xmlns:p14="http://schemas.microsoft.com/office/powerpoint/2010/main" val="169973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관리자홈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78821"/>
              </p:ext>
            </p:extLst>
          </p:nvPr>
        </p:nvGraphicFramePr>
        <p:xfrm>
          <a:off x="7569200" y="898602"/>
          <a:ext cx="2298700" cy="1848043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공통화면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요청일시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계약번호 자동생성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저장버튼만 사용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전체버튼 사용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계약번호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자동생성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Group 507">
            <a:extLst>
              <a:ext uri="{FF2B5EF4-FFF2-40B4-BE49-F238E27FC236}">
                <a16:creationId xmlns:a16="http://schemas.microsoft.com/office/drawing/2014/main" id="{A8B25CA6-C0A9-4419-AC64-E6144B79DF64}"/>
              </a:ext>
            </a:extLst>
          </p:cNvPr>
          <p:cNvGraphicFramePr>
            <a:graphicFrameLocks noGrp="1"/>
          </p:cNvGraphicFramePr>
          <p:nvPr/>
        </p:nvGraphicFramePr>
        <p:xfrm>
          <a:off x="68263" y="1169988"/>
          <a:ext cx="1277937" cy="595314"/>
        </p:xfrm>
        <a:graphic>
          <a:graphicData uri="http://schemas.openxmlformats.org/drawingml/2006/table">
            <a:tbl>
              <a:tblPr/>
              <a:tblGrid>
                <a:gridCol w="1277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계약관리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서식관리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BEDD0CC-D66D-4D32-9BBC-201B712F2427}"/>
              </a:ext>
            </a:extLst>
          </p:cNvPr>
          <p:cNvSpPr/>
          <p:nvPr/>
        </p:nvSpPr>
        <p:spPr>
          <a:xfrm>
            <a:off x="44406" y="1168937"/>
            <a:ext cx="1311275" cy="18725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45" name="직사각형 25">
            <a:extLst>
              <a:ext uri="{FF2B5EF4-FFF2-40B4-BE49-F238E27FC236}">
                <a16:creationId xmlns:a16="http://schemas.microsoft.com/office/drawing/2014/main" id="{2345105E-0D15-42D9-A404-31EFC84C3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1100138"/>
            <a:ext cx="27146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350963" fontAlgn="ctr"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계약관리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DD49B2C-F203-4699-8FC0-8F00C7C6A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036640"/>
              </p:ext>
            </p:extLst>
          </p:nvPr>
        </p:nvGraphicFramePr>
        <p:xfrm>
          <a:off x="1450975" y="1506750"/>
          <a:ext cx="6005210" cy="1233277"/>
        </p:xfrm>
        <a:graphic>
          <a:graphicData uri="http://schemas.openxmlformats.org/drawingml/2006/table">
            <a:tbl>
              <a:tblPr/>
              <a:tblGrid>
                <a:gridCol w="54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055">
                  <a:extLst>
                    <a:ext uri="{9D8B030D-6E8A-4147-A177-3AD203B41FA5}">
                      <a16:colId xmlns:a16="http://schemas.microsoft.com/office/drawing/2014/main" val="2287084262"/>
                    </a:ext>
                  </a:extLst>
                </a:gridCol>
                <a:gridCol w="4395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302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*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대상서식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47675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위임계약서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302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*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서명기한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7675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138665"/>
                  </a:ext>
                </a:extLst>
              </a:tr>
              <a:tr h="232891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*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891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*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891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하나 L"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*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54002" marB="5400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4" marB="4572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47F995-2215-4D1D-9210-8654E1A24188}"/>
              </a:ext>
            </a:extLst>
          </p:cNvPr>
          <p:cNvSpPr/>
          <p:nvPr/>
        </p:nvSpPr>
        <p:spPr>
          <a:xfrm>
            <a:off x="3154664" y="2066425"/>
            <a:ext cx="1872000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72B088-F142-441D-BA59-B820D9F92C87}"/>
              </a:ext>
            </a:extLst>
          </p:cNvPr>
          <p:cNvSpPr/>
          <p:nvPr/>
        </p:nvSpPr>
        <p:spPr>
          <a:xfrm>
            <a:off x="3154664" y="2285500"/>
            <a:ext cx="1872000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97364F-2373-46D4-950D-C11062BFAFA5}"/>
              </a:ext>
            </a:extLst>
          </p:cNvPr>
          <p:cNvSpPr/>
          <p:nvPr/>
        </p:nvSpPr>
        <p:spPr>
          <a:xfrm>
            <a:off x="3154664" y="2523625"/>
            <a:ext cx="1872000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47B809-E8C2-4A8B-A4D3-AFA380773832}"/>
              </a:ext>
            </a:extLst>
          </p:cNvPr>
          <p:cNvSpPr/>
          <p:nvPr/>
        </p:nvSpPr>
        <p:spPr>
          <a:xfrm>
            <a:off x="5927091" y="1286982"/>
            <a:ext cx="15921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altLang="ko-KR" sz="800" dirty="0">
                <a:solidFill>
                  <a:srgbClr val="FF0000"/>
                </a:solidFill>
                <a:latin typeface="맑은 고딕" pitchFamily="50" charset="-127"/>
              </a:rPr>
              <a:t>*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</a:rPr>
              <a:t>표시는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</a:rPr>
              <a:t>필수입력 항목입니다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</a:rPr>
              <a:t>.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0DFDBE0-6CEE-48E6-BD5A-900ADCC013AC}"/>
              </a:ext>
            </a:extLst>
          </p:cNvPr>
          <p:cNvSpPr/>
          <p:nvPr/>
        </p:nvSpPr>
        <p:spPr>
          <a:xfrm>
            <a:off x="3154664" y="1542770"/>
            <a:ext cx="396000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/>
              <a:t>선택</a:t>
            </a:r>
            <a:endParaRPr kumimoji="0" lang="ko-KR" altLang="en-US" sz="8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40BFB62-1BA1-43E9-8BFF-452308DE9D07}"/>
              </a:ext>
            </a:extLst>
          </p:cNvPr>
          <p:cNvSpPr/>
          <p:nvPr/>
        </p:nvSpPr>
        <p:spPr>
          <a:xfrm>
            <a:off x="4235153" y="2916452"/>
            <a:ext cx="657225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/>
              <a:t>삭제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07E1AE8-9800-420E-84D6-6B3F5F67F57A}"/>
              </a:ext>
            </a:extLst>
          </p:cNvPr>
          <p:cNvSpPr/>
          <p:nvPr/>
        </p:nvSpPr>
        <p:spPr>
          <a:xfrm>
            <a:off x="5643899" y="2914836"/>
            <a:ext cx="657225" cy="18256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/>
              <a:t>저장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EFD482-E355-435A-9C95-D8823BD67B19}"/>
              </a:ext>
            </a:extLst>
          </p:cNvPr>
          <p:cNvSpPr/>
          <p:nvPr/>
        </p:nvSpPr>
        <p:spPr>
          <a:xfrm>
            <a:off x="3218184" y="2918645"/>
            <a:ext cx="972000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/>
              <a:t>재발송</a:t>
            </a:r>
            <a:r>
              <a:rPr kumimoji="0" lang="en-US" altLang="ko-KR" sz="800" b="1" dirty="0"/>
              <a:t>-</a:t>
            </a:r>
            <a:r>
              <a:rPr kumimoji="0" lang="ko-KR" altLang="en-US" sz="800" b="1" dirty="0"/>
              <a:t>계약서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3B1F05D-CDA9-4341-982D-D392427E1C4D}"/>
              </a:ext>
            </a:extLst>
          </p:cNvPr>
          <p:cNvSpPr/>
          <p:nvPr/>
        </p:nvSpPr>
        <p:spPr>
          <a:xfrm>
            <a:off x="2182587" y="2916452"/>
            <a:ext cx="972000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err="1"/>
              <a:t>재발송</a:t>
            </a:r>
            <a:r>
              <a:rPr kumimoji="0" lang="en-US" altLang="ko-KR" sz="800" b="1" dirty="0"/>
              <a:t>-</a:t>
            </a:r>
            <a:r>
              <a:rPr kumimoji="0" lang="ko-KR" altLang="en-US" sz="800" b="1" dirty="0"/>
              <a:t>계약요청</a:t>
            </a:r>
          </a:p>
        </p:txBody>
      </p:sp>
      <p:grpSp>
        <p:nvGrpSpPr>
          <p:cNvPr id="57" name="그룹 159">
            <a:extLst>
              <a:ext uri="{FF2B5EF4-FFF2-40B4-BE49-F238E27FC236}">
                <a16:creationId xmlns:a16="http://schemas.microsoft.com/office/drawing/2014/main" id="{091F4D96-6B96-4761-ADF0-6E66C4B195D7}"/>
              </a:ext>
            </a:extLst>
          </p:cNvPr>
          <p:cNvGrpSpPr>
            <a:grpSpLocks/>
          </p:cNvGrpSpPr>
          <p:nvPr/>
        </p:nvGrpSpPr>
        <p:grpSpPr bwMode="auto">
          <a:xfrm>
            <a:off x="3153219" y="1784664"/>
            <a:ext cx="1619250" cy="215900"/>
            <a:chOff x="1453052" y="6312620"/>
            <a:chExt cx="1619832" cy="2159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E713F03-F997-4856-920A-926540AE18EB}"/>
                </a:ext>
              </a:extLst>
            </p:cNvPr>
            <p:cNvSpPr/>
            <p:nvPr/>
          </p:nvSpPr>
          <p:spPr>
            <a:xfrm>
              <a:off x="1453052" y="6352307"/>
              <a:ext cx="539944" cy="144463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 dirty="0">
                  <a:latin typeface="+mn-ea"/>
                </a:rPr>
                <a:t>2020.11.01</a:t>
              </a:r>
              <a:endParaRPr kumimoji="0" lang="ko-KR" altLang="en-US" sz="700" dirty="0">
                <a:latin typeface="+mn-ea"/>
              </a:endParaRP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40B8F9C0-289D-4A9E-94DC-432FE2BF44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728" y="6344370"/>
              <a:ext cx="1905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DDA13F-5873-4BC1-8936-C52B10FAD3A3}"/>
                </a:ext>
              </a:extLst>
            </p:cNvPr>
            <p:cNvSpPr txBox="1"/>
            <p:nvPr/>
          </p:nvSpPr>
          <p:spPr bwMode="auto">
            <a:xfrm>
              <a:off x="2118454" y="6312620"/>
              <a:ext cx="257267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b="1" dirty="0">
                  <a:latin typeface="+mn-ea"/>
                  <a:ea typeface="+mn-ea"/>
                </a:rPr>
                <a:t>~</a:t>
              </a:r>
              <a:endParaRPr lang="ko-KR" altLang="en-US" sz="800" b="1" dirty="0">
                <a:latin typeface="+mn-ea"/>
                <a:ea typeface="+mn-ea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5CEE40A-ABA0-47A4-933B-156A91FFBDB2}"/>
                </a:ext>
              </a:extLst>
            </p:cNvPr>
            <p:cNvSpPr/>
            <p:nvPr/>
          </p:nvSpPr>
          <p:spPr>
            <a:xfrm>
              <a:off x="2324903" y="6352307"/>
              <a:ext cx="539944" cy="144463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dk1"/>
            </a:lnRef>
            <a:fillRef idx="1001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 dirty="0">
                  <a:latin typeface="+mn-ea"/>
                </a:rPr>
                <a:t>2011.11.30</a:t>
              </a:r>
              <a:endParaRPr kumimoji="0" lang="ko-KR" altLang="en-US" sz="700" dirty="0">
                <a:latin typeface="+mn-ea"/>
              </a:endParaRPr>
            </a:p>
          </p:txBody>
        </p:sp>
        <p:pic>
          <p:nvPicPr>
            <p:cNvPr id="62" name="Picture 2">
              <a:extLst>
                <a:ext uri="{FF2B5EF4-FFF2-40B4-BE49-F238E27FC236}">
                  <a16:creationId xmlns:a16="http://schemas.microsoft.com/office/drawing/2014/main" id="{89BA98B6-457F-4379-B1A7-824ED02A0F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2384" y="6344370"/>
              <a:ext cx="1905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4C425C5-33CF-4EF3-84E5-CBAFE7A9642C}"/>
              </a:ext>
            </a:extLst>
          </p:cNvPr>
          <p:cNvSpPr/>
          <p:nvPr/>
        </p:nvSpPr>
        <p:spPr>
          <a:xfrm>
            <a:off x="4939888" y="2921457"/>
            <a:ext cx="657225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/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253119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CMI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진행현황조회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084217"/>
              </p:ext>
            </p:extLst>
          </p:nvPr>
        </p:nvGraphicFramePr>
        <p:xfrm>
          <a:off x="7569200" y="898602"/>
          <a:ext cx="2298700" cy="144860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선택을 누르면 자동으로 창이 닫힘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직사각형 57"/>
          <p:cNvSpPr>
            <a:spLocks noChangeArrowheads="1"/>
          </p:cNvSpPr>
          <p:nvPr/>
        </p:nvSpPr>
        <p:spPr bwMode="auto">
          <a:xfrm>
            <a:off x="52610" y="924832"/>
            <a:ext cx="6241864" cy="54539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2" name="직사각형 25"/>
          <p:cNvSpPr>
            <a:spLocks noChangeArrowheads="1"/>
          </p:cNvSpPr>
          <p:nvPr/>
        </p:nvSpPr>
        <p:spPr bwMode="auto">
          <a:xfrm>
            <a:off x="149225" y="924833"/>
            <a:ext cx="27146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350963" fontAlgn="ctr"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대상서식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2863850" y="4995984"/>
            <a:ext cx="833671" cy="203756"/>
          </a:xfrm>
          <a:prstGeom prst="rect">
            <a:avLst/>
          </a:prstGeom>
          <a:solidFill>
            <a:srgbClr val="0070C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닫기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FE7E85C-C42D-4709-80DA-645CD9FA4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895639"/>
              </p:ext>
            </p:extLst>
          </p:nvPr>
        </p:nvGraphicFramePr>
        <p:xfrm>
          <a:off x="144562" y="1809873"/>
          <a:ext cx="6050992" cy="2565963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287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5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445">
                  <a:extLst>
                    <a:ext uri="{9D8B030D-6E8A-4147-A177-3AD203B41FA5}">
                      <a16:colId xmlns:a16="http://schemas.microsoft.com/office/drawing/2014/main" val="398921319"/>
                    </a:ext>
                  </a:extLst>
                </a:gridCol>
              </a:tblGrid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서식파일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123456.doc</a:t>
                      </a: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123456.doc</a:t>
                      </a: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0">
            <a:extLst>
              <a:ext uri="{FF2B5EF4-FFF2-40B4-BE49-F238E27FC236}">
                <a16:creationId xmlns:a16="http://schemas.microsoft.com/office/drawing/2014/main" id="{78CD2494-F9D6-4B99-B4DF-F0EB129E8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6489" y="4515057"/>
            <a:ext cx="3146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800" b="1" dirty="0">
                <a:latin typeface="+mn-ea"/>
                <a:ea typeface="+mn-ea"/>
              </a:rPr>
              <a:t>◀◀   ◀  </a:t>
            </a:r>
            <a:r>
              <a:rPr kumimoji="0" lang="en-US" altLang="ko-KR" sz="800" b="1" dirty="0">
                <a:solidFill>
                  <a:srgbClr val="FF6600"/>
                </a:solidFill>
                <a:latin typeface="+mn-ea"/>
                <a:ea typeface="+mn-ea"/>
              </a:rPr>
              <a:t>1 </a:t>
            </a:r>
            <a:r>
              <a:rPr kumimoji="0" lang="en-US" altLang="ko-KR" sz="800" b="1" dirty="0">
                <a:latin typeface="+mn-ea"/>
                <a:ea typeface="+mn-ea"/>
              </a:rPr>
              <a:t>  2   3   4   5   6   7   8   9   10  </a:t>
            </a:r>
            <a:r>
              <a:rPr kumimoji="0" lang="ko-KR" altLang="en-US" sz="800" b="1" dirty="0">
                <a:latin typeface="+mn-ea"/>
                <a:ea typeface="+mn-ea"/>
              </a:rPr>
              <a:t>▶  ▶▶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65AA9C-3DE8-4835-93FC-A8417D303B54}"/>
              </a:ext>
            </a:extLst>
          </p:cNvPr>
          <p:cNvSpPr/>
          <p:nvPr/>
        </p:nvSpPr>
        <p:spPr>
          <a:xfrm>
            <a:off x="1056007" y="2989378"/>
            <a:ext cx="3918787" cy="20695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latin typeface="+mn-ea"/>
                <a:ea typeface="+mn-ea"/>
              </a:rPr>
              <a:t>10</a:t>
            </a:r>
            <a:r>
              <a:rPr lang="ko-KR" altLang="en-US" sz="800" dirty="0">
                <a:latin typeface="+mn-ea"/>
                <a:ea typeface="+mn-ea"/>
              </a:rPr>
              <a:t>줄씩 </a:t>
            </a:r>
            <a:r>
              <a:rPr lang="ko-KR" altLang="en-US" sz="800" dirty="0" err="1">
                <a:latin typeface="+mn-ea"/>
                <a:ea typeface="+mn-ea"/>
              </a:rPr>
              <a:t>페이징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78EC9C-15F2-464B-96AC-99D10C274176}"/>
              </a:ext>
            </a:extLst>
          </p:cNvPr>
          <p:cNvSpPr/>
          <p:nvPr/>
        </p:nvSpPr>
        <p:spPr>
          <a:xfrm>
            <a:off x="4272062" y="1575186"/>
            <a:ext cx="1476000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0C5A8-99E2-4F9C-B30B-18B4193A20D0}"/>
              </a:ext>
            </a:extLst>
          </p:cNvPr>
          <p:cNvSpPr txBox="1"/>
          <p:nvPr/>
        </p:nvSpPr>
        <p:spPr>
          <a:xfrm>
            <a:off x="3826837" y="1564897"/>
            <a:ext cx="6191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dirty="0" err="1">
                <a:solidFill>
                  <a:srgbClr val="000000"/>
                </a:solidFill>
                <a:latin typeface="+mn-ea"/>
              </a:rPr>
              <a:t>서식명</a:t>
            </a:r>
            <a:endParaRPr lang="ko-KR" altLang="en-US" sz="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440A8C-D048-4FC0-A80E-07BEBC8DA81D}"/>
              </a:ext>
            </a:extLst>
          </p:cNvPr>
          <p:cNvSpPr/>
          <p:nvPr/>
        </p:nvSpPr>
        <p:spPr>
          <a:xfrm>
            <a:off x="5792025" y="1573913"/>
            <a:ext cx="396000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/>
              <a:t>검색</a:t>
            </a:r>
            <a:endParaRPr kumimoji="0"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86439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관리자홈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/>
        </p:nvGraphicFramePr>
        <p:xfrm>
          <a:off x="7569200" y="898602"/>
          <a:ext cx="2298700" cy="126684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Group 507">
            <a:extLst>
              <a:ext uri="{FF2B5EF4-FFF2-40B4-BE49-F238E27FC236}">
                <a16:creationId xmlns:a16="http://schemas.microsoft.com/office/drawing/2014/main" id="{A8B25CA6-C0A9-4419-AC64-E6144B79DF64}"/>
              </a:ext>
            </a:extLst>
          </p:cNvPr>
          <p:cNvGraphicFramePr>
            <a:graphicFrameLocks noGrp="1"/>
          </p:cNvGraphicFramePr>
          <p:nvPr/>
        </p:nvGraphicFramePr>
        <p:xfrm>
          <a:off x="68263" y="1169988"/>
          <a:ext cx="1277937" cy="595314"/>
        </p:xfrm>
        <a:graphic>
          <a:graphicData uri="http://schemas.openxmlformats.org/drawingml/2006/table">
            <a:tbl>
              <a:tblPr/>
              <a:tblGrid>
                <a:gridCol w="1277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계약관리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서식관리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BEDD0CC-D66D-4D32-9BBC-201B712F2427}"/>
              </a:ext>
            </a:extLst>
          </p:cNvPr>
          <p:cNvSpPr/>
          <p:nvPr/>
        </p:nvSpPr>
        <p:spPr>
          <a:xfrm>
            <a:off x="44406" y="1378487"/>
            <a:ext cx="1311275" cy="18725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" name="직사각형 25">
            <a:extLst>
              <a:ext uri="{FF2B5EF4-FFF2-40B4-BE49-F238E27FC236}">
                <a16:creationId xmlns:a16="http://schemas.microsoft.com/office/drawing/2014/main" id="{FBF8F748-AC93-41BD-8B97-2E81FC0F7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1100138"/>
            <a:ext cx="27146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350963" fontAlgn="ctr"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서식관리</a:t>
            </a:r>
          </a:p>
        </p:txBody>
      </p:sp>
      <p:sp>
        <p:nvSpPr>
          <p:cNvPr id="28" name="직사각형 25">
            <a:extLst>
              <a:ext uri="{FF2B5EF4-FFF2-40B4-BE49-F238E27FC236}">
                <a16:creationId xmlns:a16="http://schemas.microsoft.com/office/drawing/2014/main" id="{4D40C3B8-7A1C-4B39-8E71-89C652876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463" y="2143683"/>
            <a:ext cx="271462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350963" fontAlgn="ctr"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+mn-ea"/>
              </a:rPr>
              <a:t>▶ </a:t>
            </a:r>
            <a:r>
              <a:rPr kumimoji="0" lang="ko-KR" altLang="en-US" sz="900" dirty="0" err="1">
                <a:solidFill>
                  <a:srgbClr val="000000"/>
                </a:solidFill>
                <a:latin typeface="+mn-ea"/>
              </a:rPr>
              <a:t>등록된서식</a:t>
            </a:r>
            <a:endParaRPr kumimoji="0" lang="ko-KR" altLang="en-US" sz="9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8D035FA-210E-4BBC-9657-5FE54DE34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024231"/>
              </p:ext>
            </p:extLst>
          </p:nvPr>
        </p:nvGraphicFramePr>
        <p:xfrm>
          <a:off x="1431925" y="2388108"/>
          <a:ext cx="6050992" cy="2565963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287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5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445">
                  <a:extLst>
                    <a:ext uri="{9D8B030D-6E8A-4147-A177-3AD203B41FA5}">
                      <a16:colId xmlns:a16="http://schemas.microsoft.com/office/drawing/2014/main" val="398921319"/>
                    </a:ext>
                  </a:extLst>
                </a:gridCol>
              </a:tblGrid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서식파일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123456.pdf</a:t>
                      </a: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 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서식명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123456.pdf</a:t>
                      </a: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1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2" marR="35992" marT="53993" marB="539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marL="91424" marR="91424"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8" name="순서도: 병합 57">
            <a:extLst>
              <a:ext uri="{FF2B5EF4-FFF2-40B4-BE49-F238E27FC236}">
                <a16:creationId xmlns:a16="http://schemas.microsoft.com/office/drawing/2014/main" id="{AD68BFB8-C62A-4010-AFE0-CBB912512987}"/>
              </a:ext>
            </a:extLst>
          </p:cNvPr>
          <p:cNvSpPr/>
          <p:nvPr/>
        </p:nvSpPr>
        <p:spPr>
          <a:xfrm>
            <a:off x="303838" y="2633770"/>
            <a:ext cx="234950" cy="182563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순서도: 병합 59">
            <a:extLst>
              <a:ext uri="{FF2B5EF4-FFF2-40B4-BE49-F238E27FC236}">
                <a16:creationId xmlns:a16="http://schemas.microsoft.com/office/drawing/2014/main" id="{6E6DAB37-A339-4549-B3AD-473974BB3ECC}"/>
              </a:ext>
            </a:extLst>
          </p:cNvPr>
          <p:cNvSpPr/>
          <p:nvPr/>
        </p:nvSpPr>
        <p:spPr>
          <a:xfrm>
            <a:off x="303838" y="2897356"/>
            <a:ext cx="234950" cy="182563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직사각형 25">
            <a:extLst>
              <a:ext uri="{FF2B5EF4-FFF2-40B4-BE49-F238E27FC236}">
                <a16:creationId xmlns:a16="http://schemas.microsoft.com/office/drawing/2014/main" id="{AA9E9AEE-B64D-4D3C-BDB5-11800127A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278" y="1281584"/>
            <a:ext cx="271462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350963" fontAlgn="ctr"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+mn-ea"/>
              </a:rPr>
              <a:t>▶ 서식등록</a:t>
            </a:r>
            <a:r>
              <a:rPr kumimoji="0" lang="en-US" altLang="ko-KR" sz="900" dirty="0">
                <a:solidFill>
                  <a:srgbClr val="000000"/>
                </a:solidFill>
                <a:latin typeface="+mn-ea"/>
              </a:rPr>
              <a:t>/</a:t>
            </a:r>
            <a:r>
              <a:rPr kumimoji="0" lang="ko-KR" altLang="en-US" sz="900" dirty="0">
                <a:solidFill>
                  <a:srgbClr val="000000"/>
                </a:solidFill>
                <a:latin typeface="+mn-ea"/>
              </a:rPr>
              <a:t>수정</a:t>
            </a:r>
          </a:p>
        </p:txBody>
      </p:sp>
      <p:sp>
        <p:nvSpPr>
          <p:cNvPr id="75" name="TextBox 30">
            <a:extLst>
              <a:ext uri="{FF2B5EF4-FFF2-40B4-BE49-F238E27FC236}">
                <a16:creationId xmlns:a16="http://schemas.microsoft.com/office/drawing/2014/main" id="{99D8A1E2-6E56-48B2-BFC2-25E8A4C08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52" y="5093292"/>
            <a:ext cx="3146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800" b="1" dirty="0">
                <a:latin typeface="+mn-ea"/>
                <a:ea typeface="+mn-ea"/>
              </a:rPr>
              <a:t>◀◀   ◀  </a:t>
            </a:r>
            <a:r>
              <a:rPr kumimoji="0" lang="en-US" altLang="ko-KR" sz="800" b="1" dirty="0">
                <a:solidFill>
                  <a:srgbClr val="FF6600"/>
                </a:solidFill>
                <a:latin typeface="+mn-ea"/>
                <a:ea typeface="+mn-ea"/>
              </a:rPr>
              <a:t>1 </a:t>
            </a:r>
            <a:r>
              <a:rPr kumimoji="0" lang="en-US" altLang="ko-KR" sz="800" b="1" dirty="0">
                <a:latin typeface="+mn-ea"/>
                <a:ea typeface="+mn-ea"/>
              </a:rPr>
              <a:t>  2   3   4   5   6   7   8   9   10  </a:t>
            </a:r>
            <a:r>
              <a:rPr kumimoji="0" lang="ko-KR" altLang="en-US" sz="800" b="1" dirty="0">
                <a:latin typeface="+mn-ea"/>
                <a:ea typeface="+mn-ea"/>
              </a:rPr>
              <a:t>▶  ▶▶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50E6F8E-FA1F-4952-BE41-3BC3D862856B}"/>
              </a:ext>
            </a:extLst>
          </p:cNvPr>
          <p:cNvSpPr/>
          <p:nvPr/>
        </p:nvSpPr>
        <p:spPr>
          <a:xfrm>
            <a:off x="2343370" y="3567613"/>
            <a:ext cx="3918787" cy="20695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latin typeface="+mn-ea"/>
                <a:ea typeface="+mn-ea"/>
              </a:rPr>
              <a:t>20</a:t>
            </a:r>
            <a:r>
              <a:rPr lang="ko-KR" altLang="en-US" sz="800" dirty="0">
                <a:latin typeface="+mn-ea"/>
                <a:ea typeface="+mn-ea"/>
              </a:rPr>
              <a:t>줄씩 </a:t>
            </a:r>
            <a:r>
              <a:rPr lang="ko-KR" altLang="en-US" sz="800" dirty="0" err="1">
                <a:latin typeface="+mn-ea"/>
                <a:ea typeface="+mn-ea"/>
              </a:rPr>
              <a:t>페이징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BBA778C-3825-472D-9083-81043C88B66C}"/>
              </a:ext>
            </a:extLst>
          </p:cNvPr>
          <p:cNvSpPr/>
          <p:nvPr/>
        </p:nvSpPr>
        <p:spPr>
          <a:xfrm>
            <a:off x="5559425" y="2153421"/>
            <a:ext cx="1476000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570E1FA-7E0B-4AC3-A148-4E881633FAC1}"/>
              </a:ext>
            </a:extLst>
          </p:cNvPr>
          <p:cNvSpPr txBox="1"/>
          <p:nvPr/>
        </p:nvSpPr>
        <p:spPr>
          <a:xfrm>
            <a:off x="5114200" y="2143132"/>
            <a:ext cx="6191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dirty="0" err="1">
                <a:solidFill>
                  <a:srgbClr val="000000"/>
                </a:solidFill>
                <a:latin typeface="+mn-ea"/>
              </a:rPr>
              <a:t>서식명</a:t>
            </a:r>
            <a:endParaRPr lang="ko-KR" altLang="en-US" sz="8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A53954B-0971-4A3E-957B-7D770A21E796}"/>
              </a:ext>
            </a:extLst>
          </p:cNvPr>
          <p:cNvSpPr/>
          <p:nvPr/>
        </p:nvSpPr>
        <p:spPr>
          <a:xfrm>
            <a:off x="7079388" y="2152148"/>
            <a:ext cx="396000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/>
              <a:t>검색</a:t>
            </a:r>
            <a:endParaRPr kumimoji="0" lang="ko-KR" altLang="en-US" sz="800" b="1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0F4D0D7-8A63-4FF0-AC86-4A0580F0B92C}"/>
              </a:ext>
            </a:extLst>
          </p:cNvPr>
          <p:cNvSpPr/>
          <p:nvPr/>
        </p:nvSpPr>
        <p:spPr>
          <a:xfrm>
            <a:off x="6788373" y="1736381"/>
            <a:ext cx="657225" cy="18256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/>
              <a:t>저장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6E721F5-E2D6-4B06-8954-B0BD753FFA4E}"/>
              </a:ext>
            </a:extLst>
          </p:cNvPr>
          <p:cNvSpPr/>
          <p:nvPr/>
        </p:nvSpPr>
        <p:spPr>
          <a:xfrm>
            <a:off x="1419225" y="1506290"/>
            <a:ext cx="654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ko-KR" altLang="en-US" sz="8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ㆍ서식명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1EFBBA2-14BA-4A56-B4D2-560EFA24387A}"/>
              </a:ext>
            </a:extLst>
          </p:cNvPr>
          <p:cNvSpPr/>
          <p:nvPr/>
        </p:nvSpPr>
        <p:spPr>
          <a:xfrm>
            <a:off x="1420145" y="1714035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ko-KR" altLang="en-US" sz="8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ㆍ서식파일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BF7B894-07A9-464B-A03E-4146B7897646}"/>
              </a:ext>
            </a:extLst>
          </p:cNvPr>
          <p:cNvSpPr/>
          <p:nvPr/>
        </p:nvSpPr>
        <p:spPr>
          <a:xfrm>
            <a:off x="2139554" y="1516438"/>
            <a:ext cx="187200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5ECFD68-EEBB-401F-AC6C-82C15FCD7DFA}"/>
              </a:ext>
            </a:extLst>
          </p:cNvPr>
          <p:cNvSpPr/>
          <p:nvPr/>
        </p:nvSpPr>
        <p:spPr>
          <a:xfrm>
            <a:off x="4052783" y="1743757"/>
            <a:ext cx="657225" cy="1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/>
              <a:t>찾아보기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7B162E9-4B4A-4BF2-A87D-A51B2179BE9E}"/>
              </a:ext>
            </a:extLst>
          </p:cNvPr>
          <p:cNvSpPr/>
          <p:nvPr/>
        </p:nvSpPr>
        <p:spPr>
          <a:xfrm>
            <a:off x="2139554" y="1735107"/>
            <a:ext cx="187200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Rectangle 12">
            <a:extLst>
              <a:ext uri="{FF2B5EF4-FFF2-40B4-BE49-F238E27FC236}">
                <a16:creationId xmlns:a16="http://schemas.microsoft.com/office/drawing/2014/main" id="{1BC9595C-CBFA-4871-8992-84B88ACC1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225" y="1490582"/>
            <a:ext cx="6063692" cy="4719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lIns="18000" tIns="82800" rIns="18000"/>
          <a:lstStyle/>
          <a:p>
            <a:pPr>
              <a:defRPr/>
            </a:pPr>
            <a:r>
              <a:rPr kumimoji="0" lang="ko-KR" altLang="en-US" sz="800" b="1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endParaRPr kumimoji="0" lang="ko-KR" altLang="ko-KR" sz="800" b="1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A5F9E3-DB63-48C3-B074-5553887C6D86}"/>
              </a:ext>
            </a:extLst>
          </p:cNvPr>
          <p:cNvSpPr/>
          <p:nvPr/>
        </p:nvSpPr>
        <p:spPr>
          <a:xfrm>
            <a:off x="4660225" y="1714035"/>
            <a:ext cx="10198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(PDF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만 등록 가능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552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577952"/>
              </p:ext>
            </p:extLst>
          </p:nvPr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비밀번호변경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497130"/>
              </p:ext>
            </p:extLst>
          </p:nvPr>
        </p:nvGraphicFramePr>
        <p:xfrm>
          <a:off x="7569200" y="898602"/>
          <a:ext cx="2298700" cy="2266638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레이어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현재비밀번호가 틀릴 경우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현재 비밀번호가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클립니다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비밀번호와 확인이 서로 다를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비밀번호와 비밀번호 확인이 서로 맞지 않습니다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.”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비밀번호생성규칙이 맞지 않을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비밀번호는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8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자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~12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자 영문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숫자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특수문자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조합이여야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 합니다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</a:t>
                      </a:r>
                    </a:p>
                  </a:txBody>
                  <a:tcPr marL="17995" marR="17995" marT="36015" marB="360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취소하고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닫기기능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5" marB="360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정상적으로 변경되었습니다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.“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후 창 닫기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5" marB="3601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6219825" y="898525"/>
            <a:ext cx="827088" cy="2159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endParaRPr lang="ko-KR" altLang="en-US" sz="800" dirty="0">
              <a:latin typeface="+mn-ea"/>
              <a:ea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488949"/>
              </p:ext>
            </p:extLst>
          </p:nvPr>
        </p:nvGraphicFramePr>
        <p:xfrm>
          <a:off x="1727200" y="3419475"/>
          <a:ext cx="4067175" cy="814389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137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9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 비밀번호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79" marR="35979" marT="53967" marB="5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391" marR="91391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변경할 비밀번호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79" marR="35979" marT="53967" marB="5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8~12</a:t>
                      </a: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 영문</a:t>
                      </a: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특수문자 조합</a:t>
                      </a:r>
                      <a:endParaRPr kumimoji="0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391" marR="91391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하나 L" pitchFamily="18" charset="-127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변경할 비밀번호 확인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79" marR="35979" marT="53967" marB="5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28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391" marR="91391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947988" y="3471863"/>
            <a:ext cx="1331912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</a:rPr>
              <a:t>현재 비밀번호 입력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947988" y="3724275"/>
            <a:ext cx="1331912" cy="17938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r>
              <a:rPr lang="ko-KR" altLang="en-US" sz="800" b="1">
                <a:solidFill>
                  <a:schemeClr val="bg1">
                    <a:lumMod val="75000"/>
                  </a:schemeClr>
                </a:solidFill>
              </a:rPr>
              <a:t>변경할 비밀번호 입력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47988" y="4011613"/>
            <a:ext cx="1331912" cy="180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r>
              <a:rPr lang="ko-KR" altLang="en-US" sz="800" b="1">
                <a:solidFill>
                  <a:schemeClr val="bg1">
                    <a:lumMod val="75000"/>
                  </a:schemeClr>
                </a:solidFill>
              </a:rPr>
              <a:t>변경할 비밀번호 확인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57"/>
          <p:cNvSpPr>
            <a:spLocks noChangeArrowheads="1"/>
          </p:cNvSpPr>
          <p:nvPr/>
        </p:nvSpPr>
        <p:spPr bwMode="auto">
          <a:xfrm>
            <a:off x="1673225" y="3071813"/>
            <a:ext cx="4176713" cy="1828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7" name="직사각형 25"/>
          <p:cNvSpPr>
            <a:spLocks noChangeArrowheads="1"/>
          </p:cNvSpPr>
          <p:nvPr/>
        </p:nvSpPr>
        <p:spPr bwMode="auto">
          <a:xfrm>
            <a:off x="1646238" y="3143250"/>
            <a:ext cx="27146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350963" fontAlgn="ctr"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+mn-ea"/>
                <a:ea typeface="+mn-ea"/>
              </a:rPr>
              <a:t>■ 비밀번호변경</a:t>
            </a:r>
          </a:p>
        </p:txBody>
      </p:sp>
      <p:cxnSp>
        <p:nvCxnSpPr>
          <p:cNvPr id="28" name="꺾인 연결선 27"/>
          <p:cNvCxnSpPr>
            <a:stCxn id="12" idx="2"/>
            <a:endCxn id="22" idx="3"/>
          </p:cNvCxnSpPr>
          <p:nvPr/>
        </p:nvCxnSpPr>
        <p:spPr>
          <a:xfrm rot="5400000">
            <a:off x="4805720" y="2158644"/>
            <a:ext cx="2871868" cy="78343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병합 28"/>
          <p:cNvSpPr/>
          <p:nvPr/>
        </p:nvSpPr>
        <p:spPr>
          <a:xfrm>
            <a:off x="1622425" y="3297238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874235" y="4540705"/>
            <a:ext cx="811330" cy="176631"/>
          </a:xfrm>
          <a:prstGeom prst="rect">
            <a:avLst/>
          </a:prstGeom>
          <a:solidFill>
            <a:srgbClr val="0070C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3019424" y="4540705"/>
            <a:ext cx="811330" cy="1766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dirty="0">
                <a:solidFill>
                  <a:schemeClr val="dk1"/>
                </a:solidFill>
                <a:latin typeface="+mn-lt"/>
                <a:ea typeface="+mn-ea"/>
              </a:rPr>
              <a:t>취소</a:t>
            </a:r>
          </a:p>
        </p:txBody>
      </p:sp>
      <p:sp>
        <p:nvSpPr>
          <p:cNvPr id="36" name="순서도: 병합 35"/>
          <p:cNvSpPr/>
          <p:nvPr/>
        </p:nvSpPr>
        <p:spPr>
          <a:xfrm>
            <a:off x="3262312" y="4417300"/>
            <a:ext cx="234950" cy="184150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순서도: 병합 36"/>
          <p:cNvSpPr/>
          <p:nvPr/>
        </p:nvSpPr>
        <p:spPr>
          <a:xfrm>
            <a:off x="4044950" y="4417300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" name="Group 507">
            <a:extLst>
              <a:ext uri="{FF2B5EF4-FFF2-40B4-BE49-F238E27FC236}">
                <a16:creationId xmlns:a16="http://schemas.microsoft.com/office/drawing/2014/main" id="{7C556B97-5CCA-4BEC-A934-2529B1DB5B77}"/>
              </a:ext>
            </a:extLst>
          </p:cNvPr>
          <p:cNvGraphicFramePr>
            <a:graphicFrameLocks noGrp="1"/>
          </p:cNvGraphicFramePr>
          <p:nvPr/>
        </p:nvGraphicFramePr>
        <p:xfrm>
          <a:off x="68263" y="1169988"/>
          <a:ext cx="1277937" cy="595314"/>
        </p:xfrm>
        <a:graphic>
          <a:graphicData uri="http://schemas.openxmlformats.org/drawingml/2006/table">
            <a:tbl>
              <a:tblPr/>
              <a:tblGrid>
                <a:gridCol w="1277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계약관리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서식관리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53978" marR="53978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110419"/>
      </p:ext>
    </p:extLst>
  </p:cSld>
  <p:clrMapOvr>
    <a:masterClrMapping/>
  </p:clrMapOvr>
</p:sld>
</file>

<file path=ppt/theme/theme1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49522</TotalTime>
  <Words>665</Words>
  <Application>Microsoft Office PowerPoint</Application>
  <PresentationFormat>A4 용지(210x297mm)</PresentationFormat>
  <Paragraphs>282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나눔고딕</vt:lpstr>
      <vt:lpstr>나눔명조</vt:lpstr>
      <vt:lpstr>맑은 고딕</vt:lpstr>
      <vt:lpstr>하나 L</vt:lpstr>
      <vt:lpstr>Arial</vt:lpstr>
      <vt:lpstr>Times New Roman</vt:lpstr>
      <vt:lpstr>3_디자인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gospeld</dc:creator>
  <cp:lastModifiedBy>이 기영</cp:lastModifiedBy>
  <cp:revision>5281</cp:revision>
  <cp:lastPrinted>2012-10-15T05:30:55Z</cp:lastPrinted>
  <dcterms:created xsi:type="dcterms:W3CDTF">1995-06-17T23:31:02Z</dcterms:created>
  <dcterms:modified xsi:type="dcterms:W3CDTF">2020-07-29T01:27:25Z</dcterms:modified>
</cp:coreProperties>
</file>