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56" r:id="rId3"/>
    <p:sldId id="758" r:id="rId4"/>
    <p:sldId id="759" r:id="rId5"/>
    <p:sldId id="760" r:id="rId6"/>
    <p:sldId id="741" r:id="rId7"/>
    <p:sldId id="742" r:id="rId8"/>
    <p:sldId id="746" r:id="rId9"/>
    <p:sldId id="747" r:id="rId10"/>
    <p:sldId id="743" r:id="rId11"/>
    <p:sldId id="744" r:id="rId12"/>
    <p:sldId id="748" r:id="rId13"/>
    <p:sldId id="749" r:id="rId14"/>
    <p:sldId id="754" r:id="rId15"/>
    <p:sldId id="750" r:id="rId16"/>
    <p:sldId id="751" r:id="rId17"/>
    <p:sldId id="752" r:id="rId18"/>
    <p:sldId id="757" r:id="rId19"/>
    <p:sldId id="75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95A8C-ADD3-4660-A81B-DE4DED161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F823EC-C22D-4639-8634-B07226B53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0DD8B-FDEB-41F6-904E-B730E237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9DE3-3085-4B62-B49D-A30371E5A55A}" type="datetimeFigureOut">
              <a:rPr lang="ko-KR" altLang="en-US" smtClean="0"/>
              <a:t>2023-08-25 Friday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7F56A-E57E-4DBB-8191-73FB4339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F9172-7490-44AB-B580-4CD1819C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2948-02C1-4F76-A35D-AB862B825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8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D2ECE-5EF0-4A19-B0BD-CAC30118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A3FB26-1D6F-447E-97CC-87247374D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63670-1D59-4662-A946-BA049FC6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9DE3-3085-4B62-B49D-A30371E5A55A}" type="datetimeFigureOut">
              <a:rPr lang="ko-KR" altLang="en-US" smtClean="0"/>
              <a:t>2023-08-25 Friday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5A0A1-E1A4-42A0-BC06-FF1B164B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029D9-20E3-4810-A6C9-355E6B75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2948-02C1-4F76-A35D-AB862B825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8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3318F7-39BA-4242-89D6-904DD951F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AF3E03-D224-49AA-A91D-A1A315CA3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902FA-28FD-43F9-8B1D-01CCC230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9DE3-3085-4B62-B49D-A30371E5A55A}" type="datetimeFigureOut">
              <a:rPr lang="ko-KR" altLang="en-US" smtClean="0"/>
              <a:t>2023-08-25 Friday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DF0C5-6415-423F-A2CF-1D2AF1E0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9E42E-3975-4DCB-94D4-5EEEB728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2948-02C1-4F76-A35D-AB862B825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74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58616" y="909639"/>
            <a:ext cx="9214338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60570" y="6688138"/>
            <a:ext cx="9214338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60570" y="908050"/>
            <a:ext cx="9214338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Header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  <a:endParaRPr kumimoji="0" lang="ko-KR" altLang="en-US" sz="800" dirty="0">
              <a:latin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E5FD7F-D1E0-477B-B258-27190BD91EAA}"/>
              </a:ext>
            </a:extLst>
          </p:cNvPr>
          <p:cNvSpPr/>
          <p:nvPr userDrawn="1"/>
        </p:nvSpPr>
        <p:spPr bwMode="auto">
          <a:xfrm>
            <a:off x="-1" y="0"/>
            <a:ext cx="12187237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DAA16-D573-4372-9E7A-1EC2BC3EFE3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69734" y="14652"/>
            <a:ext cx="2495550" cy="2619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algn="r" eaLnBrk="1" latinLnBrk="0" hangingPunct="1"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화면설계서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B44F0DEB-FEB1-4DA2-93F2-413BEFD705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TSIGN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가칭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DE3EAA2D-563D-4936-B8E1-61BF61216FB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46209" y="14652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/>
              <a:t>- </a:t>
            </a:r>
            <a:fld id="{CE0FD295-9729-4139-A627-745A49E7A2D5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2676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36CD3-0EA5-49FA-8204-56EF0B2D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EA759-4A20-4594-97A3-929F2F45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B11A8-C4F1-4311-BB11-C11C1412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9DE3-3085-4B62-B49D-A30371E5A55A}" type="datetimeFigureOut">
              <a:rPr lang="ko-KR" altLang="en-US" smtClean="0"/>
              <a:t>2023-08-25 Friday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19FE6-9489-40DD-ABC6-98C4E2AE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DFC27-E920-45EC-8675-E4DC1D2D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2948-02C1-4F76-A35D-AB862B825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98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6361C-A44D-4127-872A-A00D3481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8FFAA1-4032-4504-891F-7076A3301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2AE9B-39B1-4171-923C-E73BF2F5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9DE3-3085-4B62-B49D-A30371E5A55A}" type="datetimeFigureOut">
              <a:rPr lang="ko-KR" altLang="en-US" smtClean="0"/>
              <a:t>2023-08-25 Friday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F6F4B-990E-43CD-9CCA-ACC6E007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4BC4D-5E2F-481F-945E-ABB1431E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2948-02C1-4F76-A35D-AB862B825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03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84030-1DDB-4C67-AB60-19494A70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C9BF2-1A80-45A4-8314-6398CA720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8A06B7-CCAF-4717-A180-50928FC45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58AB0-EF60-4752-891D-2FD15648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9DE3-3085-4B62-B49D-A30371E5A55A}" type="datetimeFigureOut">
              <a:rPr lang="ko-KR" altLang="en-US" smtClean="0"/>
              <a:t>2023-08-25 Friday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01CD72-8B64-432A-94D3-DF42E2AE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983AD1-5D32-4BA2-AEB9-378A2E37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2948-02C1-4F76-A35D-AB862B825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9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CCCAA-7CD0-4D2A-92D7-5C3F9BBD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A570C1-16EB-4963-B606-63F9A119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384E5D-FB0B-440E-9A1D-AA746A369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572F71-9CCA-421D-B26E-C26C99828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1494C3-A90E-45C1-A168-EAA9F744F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4CD2EA-8F59-42E2-932B-8FD27C27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9DE3-3085-4B62-B49D-A30371E5A55A}" type="datetimeFigureOut">
              <a:rPr lang="ko-KR" altLang="en-US" smtClean="0"/>
              <a:t>2023-08-25 Friday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FECEE8-C9B3-466C-BF7A-BD45549C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665B61-29A9-4C34-B291-A9893F95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2948-02C1-4F76-A35D-AB862B825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5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CB55E-45BB-40B3-9F04-11C3D4E2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99FC34-22EE-4DE1-9267-D1D222BE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9DE3-3085-4B62-B49D-A30371E5A55A}" type="datetimeFigureOut">
              <a:rPr lang="ko-KR" altLang="en-US" smtClean="0"/>
              <a:t>2023-08-25 Friday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F0D79F-B852-455E-9698-C1716F09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9C12C3-C1F8-4EC8-81DD-BD21B1AF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2948-02C1-4F76-A35D-AB862B825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2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02CF6-F37D-44E5-9D59-493B1612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9DE3-3085-4B62-B49D-A30371E5A55A}" type="datetimeFigureOut">
              <a:rPr lang="ko-KR" altLang="en-US" smtClean="0"/>
              <a:t>2023-08-25 Friday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4E3605-0031-4F6A-BB05-04B33FDD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011C60-072A-43CA-BF95-8297A220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2948-02C1-4F76-A35D-AB862B825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69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CBE51-9C9A-47D2-B5E2-105F21A3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90A8D-1FBD-46F5-A66C-53CEF82EC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7C21C6-6B54-4AC8-BDEF-D92CD7918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84CFDC-6A0F-4F40-AEDD-F9B207BE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9DE3-3085-4B62-B49D-A30371E5A55A}" type="datetimeFigureOut">
              <a:rPr lang="ko-KR" altLang="en-US" smtClean="0"/>
              <a:t>2023-08-25 Friday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AA9B5-9D69-4B03-B0BC-921AF7AA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615706-C3B4-484B-82D6-CE306E74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2948-02C1-4F76-A35D-AB862B825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7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C35D1-6E76-422E-9DBE-B7E2ACA7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B90620-120E-4B7D-BCBC-94E163976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DE64EA-147D-4C9B-B3EC-229BCEF34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285042-0888-486A-9474-8FB16634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9DE3-3085-4B62-B49D-A30371E5A55A}" type="datetimeFigureOut">
              <a:rPr lang="ko-KR" altLang="en-US" smtClean="0"/>
              <a:t>2023-08-25 Friday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E04A0-B39B-4556-9B7B-F119F70D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A5E4A0-D588-4488-866F-C437EB54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2948-02C1-4F76-A35D-AB862B825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95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74A49C-1D2F-443D-AC27-123138E4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FE90D-32FB-4342-92CA-16B37275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66B48-EBD4-4902-BF4D-BF0080BEB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59DE3-3085-4B62-B49D-A30371E5A55A}" type="datetimeFigureOut">
              <a:rPr lang="ko-KR" altLang="en-US" smtClean="0"/>
              <a:t>2023-08-25 Friday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21E0B-AC1F-4887-9E19-C6FEA36DB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512DD-63C8-4F5E-9CA1-B59640E67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62948-02C1-4F76-A35D-AB862B825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53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pecity.co.kr/activereportsjs?utm_source=dev.grapecity.co.kr&amp;utm_medium=referral&amp;utm_campaign=forum&amp;utm_term=tutorial&amp;utm_content=arjs#tutorial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ecity.com/documents-api-pdfviewer/demos/edit-pdf/purej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tsoft_gp/tsign/-/tree/wj_branch?ref_type=heads" TargetMode="External"/><Relationship Id="rId2" Type="http://schemas.openxmlformats.org/officeDocument/2006/relationships/hyperlink" Target="https://nodejs.org/ko/download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BF876-3627-42D9-9144-59BE4575C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그레이프시티</a:t>
            </a:r>
            <a:r>
              <a:rPr lang="ko-KR" altLang="en-US" sz="4800" dirty="0"/>
              <a:t> </a:t>
            </a:r>
            <a:r>
              <a:rPr lang="en-US" altLang="ko-KR" sz="4800" dirty="0" err="1"/>
              <a:t>gcPDF</a:t>
            </a:r>
            <a:r>
              <a:rPr lang="en-US" altLang="ko-KR" sz="4800" dirty="0"/>
              <a:t> </a:t>
            </a:r>
            <a:r>
              <a:rPr lang="ko-KR" altLang="en-US" sz="4800" dirty="0"/>
              <a:t>기능 확인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401AF8-3F47-4173-86DC-37261037B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34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EAC6124-2FB2-4966-B41E-54379269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4066"/>
            <a:ext cx="9938599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1A858CD-E319-4D6F-B21E-61FEF302243B}"/>
              </a:ext>
            </a:extLst>
          </p:cNvPr>
          <p:cNvSpPr/>
          <p:nvPr/>
        </p:nvSpPr>
        <p:spPr>
          <a:xfrm>
            <a:off x="176169" y="385894"/>
            <a:ext cx="4135772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서명 위치 </a:t>
            </a:r>
            <a:r>
              <a:rPr lang="en-US" altLang="ko-KR" dirty="0"/>
              <a:t>(editor-</a:t>
            </a:r>
            <a:r>
              <a:rPr lang="ko-KR" altLang="en-US" dirty="0"/>
              <a:t>작성자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7F5247C-2B48-45B7-B403-36E91F264311}"/>
              </a:ext>
            </a:extLst>
          </p:cNvPr>
          <p:cNvSpPr/>
          <p:nvPr/>
        </p:nvSpPr>
        <p:spPr>
          <a:xfrm>
            <a:off x="5619338" y="6175695"/>
            <a:ext cx="953323" cy="519029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E74C5E6-FB47-4F4F-AA9C-159FD4738CE6}"/>
              </a:ext>
            </a:extLst>
          </p:cNvPr>
          <p:cNvSpPr/>
          <p:nvPr/>
        </p:nvSpPr>
        <p:spPr>
          <a:xfrm>
            <a:off x="436340" y="2100044"/>
            <a:ext cx="953323" cy="519029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5E4F5B-FE5F-4EB6-85CA-D0C87418B028}"/>
              </a:ext>
            </a:extLst>
          </p:cNvPr>
          <p:cNvSpPr/>
          <p:nvPr/>
        </p:nvSpPr>
        <p:spPr>
          <a:xfrm>
            <a:off x="9444600" y="3106575"/>
            <a:ext cx="2594531" cy="3654952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anchor="t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필요기능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진하게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기울이기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밑줄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폰트크기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폰트색상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글꼴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취소선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배경색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글자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정렬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좌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우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중앙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행간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표 삽입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표 테두리 굵기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표 테두리 윤곽선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대시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표 색상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글머리기호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번호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이미지 삽입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도형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사각형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둥근테두리사각형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원형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텍스트상자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따라쓰기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상자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서명위치 설정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구멍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체크박스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라디오박스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데이터매핑용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객체이름지정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현재시각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날짜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동입력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1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965079E-BCCB-428C-B8FF-CF712C8AD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0" y="939567"/>
            <a:ext cx="9147839" cy="534378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8DD199E-E099-4C8D-AE51-97DD5E2A8B67}"/>
              </a:ext>
            </a:extLst>
          </p:cNvPr>
          <p:cNvSpPr/>
          <p:nvPr/>
        </p:nvSpPr>
        <p:spPr>
          <a:xfrm>
            <a:off x="176169" y="385894"/>
            <a:ext cx="4135772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서명 영역 클릭 </a:t>
            </a:r>
            <a:r>
              <a:rPr lang="en-US" altLang="ko-KR" dirty="0"/>
              <a:t>(viewer-</a:t>
            </a:r>
            <a:r>
              <a:rPr lang="ko-KR" altLang="en-US" dirty="0"/>
              <a:t>서명자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51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AE08EA-C6B0-4DA3-B6C2-1ECA5F1BFC59}"/>
              </a:ext>
            </a:extLst>
          </p:cNvPr>
          <p:cNvSpPr/>
          <p:nvPr/>
        </p:nvSpPr>
        <p:spPr>
          <a:xfrm>
            <a:off x="9444600" y="3106575"/>
            <a:ext cx="2594531" cy="3654952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anchor="t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필요기능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진하게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기울이기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밑줄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폰트크기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폰트색상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글꼴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취소선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배경색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글자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정렬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좌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우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중앙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행간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표 삽입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표 테두리 굵기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표 테두리 윤곽선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대시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표 색상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글머리기호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번호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이미지 삽입</a:t>
            </a:r>
            <a:endParaRPr lang="en-US" altLang="ko-KR" sz="900" dirty="0">
              <a:solidFill>
                <a:schemeClr val="tx1"/>
              </a:solidFill>
              <a:highlight>
                <a:srgbClr val="FFFF00"/>
              </a:highlight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도형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사각형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둥근테두리사각형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원형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텍스트상자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따라쓰기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상자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서명위치 설정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구멍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체크박스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라디오박스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데이터매핑용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객체이름지정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현재시각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날짜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동입력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AFD22C-A40F-4810-9531-53548F9EC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1" y="893428"/>
            <a:ext cx="9222201" cy="58680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3E55BEB-3FEA-45F0-BF73-7A158527EC97}"/>
              </a:ext>
            </a:extLst>
          </p:cNvPr>
          <p:cNvSpPr/>
          <p:nvPr/>
        </p:nvSpPr>
        <p:spPr>
          <a:xfrm>
            <a:off x="176169" y="385894"/>
            <a:ext cx="4135772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도형 편집 가능</a:t>
            </a:r>
          </a:p>
        </p:txBody>
      </p:sp>
    </p:spTree>
    <p:extLst>
      <p:ext uri="{BB962C8B-B14F-4D97-AF65-F5344CB8AC3E}">
        <p14:creationId xmlns:p14="http://schemas.microsoft.com/office/powerpoint/2010/main" val="1824923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AE08EA-C6B0-4DA3-B6C2-1ECA5F1BFC59}"/>
              </a:ext>
            </a:extLst>
          </p:cNvPr>
          <p:cNvSpPr/>
          <p:nvPr/>
        </p:nvSpPr>
        <p:spPr>
          <a:xfrm>
            <a:off x="9444600" y="2608976"/>
            <a:ext cx="2594531" cy="4152551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anchor="t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필요기능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진하게</a:t>
            </a:r>
            <a:endParaRPr lang="en-US" altLang="ko-KR" sz="900" dirty="0">
              <a:solidFill>
                <a:schemeClr val="tx1"/>
              </a:solidFill>
              <a:highlight>
                <a:srgbClr val="FFFF00"/>
              </a:highlight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기울이기</a:t>
            </a:r>
            <a:endParaRPr lang="en-US" altLang="ko-KR" sz="900" dirty="0">
              <a:solidFill>
                <a:srgbClr val="FF0000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밑줄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삽입한 텍스트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우클릭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)/</a:t>
            </a:r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기존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pdf </a:t>
            </a:r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텍스트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폰트크기</a:t>
            </a:r>
            <a:endParaRPr lang="en-US" altLang="ko-KR" sz="900" dirty="0">
              <a:solidFill>
                <a:schemeClr val="tx1"/>
              </a:solidFill>
              <a:highlight>
                <a:srgbClr val="FFFF00"/>
              </a:highlight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폰트색상</a:t>
            </a:r>
            <a:endParaRPr lang="en-US" altLang="ko-KR" sz="900" dirty="0">
              <a:solidFill>
                <a:schemeClr val="tx1"/>
              </a:solidFill>
              <a:highlight>
                <a:srgbClr val="FFFF00"/>
              </a:highlight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글꼴</a:t>
            </a:r>
            <a:endParaRPr lang="en-US" altLang="ko-KR" sz="900" dirty="0">
              <a:solidFill>
                <a:schemeClr val="tx1"/>
              </a:solidFill>
              <a:highlight>
                <a:srgbClr val="FFFF00"/>
              </a:highlight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취소선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삽입한 텍스트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우클릭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)/</a:t>
            </a:r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기존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pdf </a:t>
            </a:r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텍스트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배경색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글자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정렬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( </a:t>
            </a:r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좌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우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중앙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행간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표 삽입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표 테두리 굵기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표 테두리 윤곽선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대시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표 색상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글머리기호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번호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이미지 삽입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도형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사각형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둥근테두리사각형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원형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텍스트상자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따라쓰기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상자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서명위치 설정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구멍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체크박스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라디오박스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데이터매핑용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객체이름지정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현재시각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날짜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동입력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1BF9DE-D52B-499E-BECE-855491255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9" y="915295"/>
            <a:ext cx="7310919" cy="58462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1ED19B-BD52-44EC-8354-3420A0812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524" y="2783765"/>
            <a:ext cx="7310919" cy="3620441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A1F8272-F5ED-4C26-9F24-0ADDF8D3BAA2}"/>
              </a:ext>
            </a:extLst>
          </p:cNvPr>
          <p:cNvSpPr/>
          <p:nvPr/>
        </p:nvSpPr>
        <p:spPr>
          <a:xfrm>
            <a:off x="2256282" y="3429000"/>
            <a:ext cx="953323" cy="519029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D5C0CA2-A3A5-44AD-9E5F-C57E3FDC9101}"/>
              </a:ext>
            </a:extLst>
          </p:cNvPr>
          <p:cNvSpPr/>
          <p:nvPr/>
        </p:nvSpPr>
        <p:spPr>
          <a:xfrm>
            <a:off x="7913454" y="2695160"/>
            <a:ext cx="953323" cy="519029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D22340-0C30-4C8A-9F89-F9C1E10799BA}"/>
              </a:ext>
            </a:extLst>
          </p:cNvPr>
          <p:cNvSpPr/>
          <p:nvPr/>
        </p:nvSpPr>
        <p:spPr>
          <a:xfrm>
            <a:off x="176169" y="385894"/>
            <a:ext cx="4135772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텍스트 편집 가능</a:t>
            </a:r>
          </a:p>
        </p:txBody>
      </p:sp>
    </p:spTree>
    <p:extLst>
      <p:ext uri="{BB962C8B-B14F-4D97-AF65-F5344CB8AC3E}">
        <p14:creationId xmlns:p14="http://schemas.microsoft.com/office/powerpoint/2010/main" val="272109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3B4862D-548A-43B4-ADEC-4DD9B3ED2C79}"/>
              </a:ext>
            </a:extLst>
          </p:cNvPr>
          <p:cNvSpPr/>
          <p:nvPr/>
        </p:nvSpPr>
        <p:spPr>
          <a:xfrm>
            <a:off x="9444600" y="2608976"/>
            <a:ext cx="2594531" cy="4152551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anchor="t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필요기능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진하게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기울이기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밑줄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삽입한 텍스트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우클릭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)/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기존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pdf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텍스트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폰트크기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폰트색상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글꼴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취소선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삽입한 텍스트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우클릭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)/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기존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pdf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텍스트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배경색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글자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정렬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좌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우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중앙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행간</a:t>
            </a:r>
            <a:endParaRPr lang="en-US" altLang="ko-KR" sz="900" dirty="0">
              <a:solidFill>
                <a:srgbClr val="FF0000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표 삽입</a:t>
            </a:r>
            <a:endParaRPr lang="en-US" altLang="ko-KR" sz="900" dirty="0">
              <a:solidFill>
                <a:schemeClr val="tx1"/>
              </a:solidFill>
              <a:highlight>
                <a:srgbClr val="FFFF00"/>
              </a:highlight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표 테두리 굵기</a:t>
            </a:r>
            <a:endParaRPr lang="en-US" altLang="ko-KR" sz="900" dirty="0">
              <a:solidFill>
                <a:schemeClr val="tx1"/>
              </a:solidFill>
              <a:highlight>
                <a:srgbClr val="FFFF00"/>
              </a:highlight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표 테두리 윤곽선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대시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</a:rPr>
              <a:t>표 색상</a:t>
            </a:r>
            <a:endParaRPr lang="en-US" altLang="ko-KR" sz="900" dirty="0">
              <a:solidFill>
                <a:schemeClr val="tx1"/>
              </a:solidFill>
              <a:highlight>
                <a:srgbClr val="FFFF00"/>
              </a:highlight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글머리기호 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번호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이미지 삽입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도형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사각형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둥근테두리사각형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원형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텍스트상자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따라쓰기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상자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서명위치 설정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구멍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체크박스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라디오박스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데이터매핑용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객체이름지정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현재시각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날짜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동입력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C87961-FBA1-405E-AF89-40E64774A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4066"/>
            <a:ext cx="9269835" cy="601664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B4FFBB1-0E49-4336-92B5-EDE80800FA88}"/>
              </a:ext>
            </a:extLst>
          </p:cNvPr>
          <p:cNvSpPr/>
          <p:nvPr/>
        </p:nvSpPr>
        <p:spPr>
          <a:xfrm>
            <a:off x="5796437" y="864067"/>
            <a:ext cx="403028" cy="41945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891945-587B-4415-8A38-3E17CB5FB39D}"/>
              </a:ext>
            </a:extLst>
          </p:cNvPr>
          <p:cNvSpPr/>
          <p:nvPr/>
        </p:nvSpPr>
        <p:spPr>
          <a:xfrm>
            <a:off x="403714" y="2399251"/>
            <a:ext cx="1794202" cy="166941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4D782F-4784-4394-B696-231DCD6437FC}"/>
              </a:ext>
            </a:extLst>
          </p:cNvPr>
          <p:cNvSpPr/>
          <p:nvPr/>
        </p:nvSpPr>
        <p:spPr>
          <a:xfrm>
            <a:off x="176168" y="385894"/>
            <a:ext cx="4596553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표 컨트롤 </a:t>
            </a:r>
            <a:r>
              <a:rPr lang="en-US" altLang="ko-KR" dirty="0"/>
              <a:t>(</a:t>
            </a:r>
            <a:r>
              <a:rPr lang="ko-KR" altLang="en-US" dirty="0"/>
              <a:t>행 컨트롤 불가</a:t>
            </a:r>
            <a:r>
              <a:rPr lang="en-US" altLang="ko-KR" dirty="0"/>
              <a:t>, </a:t>
            </a:r>
            <a:r>
              <a:rPr lang="ko-KR" altLang="en-US" dirty="0"/>
              <a:t>텍스트 제한적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40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E11D6F-6EB1-466D-A9D0-2D61290D60CA}"/>
              </a:ext>
            </a:extLst>
          </p:cNvPr>
          <p:cNvSpPr/>
          <p:nvPr/>
        </p:nvSpPr>
        <p:spPr>
          <a:xfrm>
            <a:off x="176169" y="385894"/>
            <a:ext cx="4135772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텍스트 추출</a:t>
            </a:r>
            <a:r>
              <a:rPr lang="en-US" altLang="ko-KR" dirty="0"/>
              <a:t>(</a:t>
            </a:r>
            <a:r>
              <a:rPr lang="ko-KR" altLang="en-US" dirty="0" err="1"/>
              <a:t>오탈자</a:t>
            </a:r>
            <a:r>
              <a:rPr lang="ko-KR" altLang="en-US" dirty="0"/>
              <a:t> 검수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705EC-3492-40D0-8D54-2709E41134F3}"/>
              </a:ext>
            </a:extLst>
          </p:cNvPr>
          <p:cNvCxnSpPr/>
          <p:nvPr/>
        </p:nvCxnSpPr>
        <p:spPr>
          <a:xfrm>
            <a:off x="1459684" y="1493240"/>
            <a:ext cx="4773336" cy="3716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FB88BE-33AA-4BB8-97BC-C88C814E154F}"/>
              </a:ext>
            </a:extLst>
          </p:cNvPr>
          <p:cNvCxnSpPr/>
          <p:nvPr/>
        </p:nvCxnSpPr>
        <p:spPr>
          <a:xfrm flipH="1">
            <a:off x="1459684" y="1342239"/>
            <a:ext cx="4773336" cy="4001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46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E11D6F-6EB1-466D-A9D0-2D61290D60CA}"/>
              </a:ext>
            </a:extLst>
          </p:cNvPr>
          <p:cNvSpPr/>
          <p:nvPr/>
        </p:nvSpPr>
        <p:spPr>
          <a:xfrm>
            <a:off x="176169" y="385894"/>
            <a:ext cx="4135772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/>
              <a:t>따라쓰기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3627CD-4EB8-4235-96C8-6BC1336C8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886" y="2431029"/>
            <a:ext cx="3896269" cy="2876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511201-BE9C-4965-94CA-F35758348DF3}"/>
              </a:ext>
            </a:extLst>
          </p:cNvPr>
          <p:cNvSpPr txBox="1"/>
          <p:nvPr/>
        </p:nvSpPr>
        <p:spPr>
          <a:xfrm>
            <a:off x="176169" y="1550020"/>
            <a:ext cx="846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그레이프시티</a:t>
            </a:r>
            <a:r>
              <a:rPr lang="ko-KR" altLang="en-US" dirty="0"/>
              <a:t> 한국 지사에서 미국 본사로 해당 기능 구현 가능한지 확인 중</a:t>
            </a:r>
            <a:r>
              <a:rPr lang="en-US" altLang="ko-KR" dirty="0"/>
              <a:t>(8/21)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876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D3B545-FBF2-4BD5-A317-9897FE1A5DF6}"/>
              </a:ext>
            </a:extLst>
          </p:cNvPr>
          <p:cNvSpPr/>
          <p:nvPr/>
        </p:nvSpPr>
        <p:spPr>
          <a:xfrm>
            <a:off x="176169" y="385894"/>
            <a:ext cx="4135772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Form field </a:t>
            </a:r>
            <a:r>
              <a:rPr lang="ko-KR" altLang="en-US" dirty="0"/>
              <a:t>데이터 추출</a:t>
            </a:r>
            <a:r>
              <a:rPr lang="en-US" altLang="ko-KR" dirty="0"/>
              <a:t>(</a:t>
            </a:r>
            <a:r>
              <a:rPr lang="ko-KR" altLang="en-US" dirty="0"/>
              <a:t>가능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5B716B-0D78-4EAE-84C9-A62BE6764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273"/>
            <a:ext cx="10672281" cy="28338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F9C7FA-B60F-480E-8189-6E936040609F}"/>
              </a:ext>
            </a:extLst>
          </p:cNvPr>
          <p:cNvSpPr/>
          <p:nvPr/>
        </p:nvSpPr>
        <p:spPr>
          <a:xfrm>
            <a:off x="5904570" y="2761784"/>
            <a:ext cx="3295185" cy="1449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0F109C-1901-4F64-9F56-B3F162938179}"/>
              </a:ext>
            </a:extLst>
          </p:cNvPr>
          <p:cNvSpPr/>
          <p:nvPr/>
        </p:nvSpPr>
        <p:spPr>
          <a:xfrm>
            <a:off x="5904570" y="3059150"/>
            <a:ext cx="3295185" cy="1449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91CAD2-49DD-4166-A881-BB13CC9B4E32}"/>
              </a:ext>
            </a:extLst>
          </p:cNvPr>
          <p:cNvSpPr/>
          <p:nvPr/>
        </p:nvSpPr>
        <p:spPr>
          <a:xfrm>
            <a:off x="5904569" y="3356516"/>
            <a:ext cx="3295185" cy="1449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BB7FA7-DF35-4E81-9952-84AF01A1D343}"/>
              </a:ext>
            </a:extLst>
          </p:cNvPr>
          <p:cNvSpPr/>
          <p:nvPr/>
        </p:nvSpPr>
        <p:spPr>
          <a:xfrm>
            <a:off x="5904568" y="3616710"/>
            <a:ext cx="3295185" cy="1449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05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D3B545-FBF2-4BD5-A317-9897FE1A5DF6}"/>
              </a:ext>
            </a:extLst>
          </p:cNvPr>
          <p:cNvSpPr/>
          <p:nvPr/>
        </p:nvSpPr>
        <p:spPr>
          <a:xfrm>
            <a:off x="176168" y="385894"/>
            <a:ext cx="5131811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체크박스 라디오박스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38C0FF-D477-4D69-A0DA-59DCA77BE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8" y="993735"/>
            <a:ext cx="70866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31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5D1032-5442-4DE4-BBC0-8C6D9E44707E}"/>
              </a:ext>
            </a:extLst>
          </p:cNvPr>
          <p:cNvSpPr/>
          <p:nvPr/>
        </p:nvSpPr>
        <p:spPr>
          <a:xfrm>
            <a:off x="176169" y="385894"/>
            <a:ext cx="4135772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Pdf merge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9ADC82-A14D-4E3C-BECF-6D60794DF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2455"/>
            <a:ext cx="9383622" cy="598554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5685BAA-B657-4EDB-B533-7C02B8CFA785}"/>
              </a:ext>
            </a:extLst>
          </p:cNvPr>
          <p:cNvSpPr/>
          <p:nvPr/>
        </p:nvSpPr>
        <p:spPr>
          <a:xfrm>
            <a:off x="8430300" y="799248"/>
            <a:ext cx="470420" cy="425545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99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D3B545-FBF2-4BD5-A317-9897FE1A5DF6}"/>
              </a:ext>
            </a:extLst>
          </p:cNvPr>
          <p:cNvSpPr/>
          <p:nvPr/>
        </p:nvSpPr>
        <p:spPr>
          <a:xfrm>
            <a:off x="176168" y="385894"/>
            <a:ext cx="5131811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/>
              <a:t>그레이프시티</a:t>
            </a:r>
            <a:r>
              <a:rPr lang="ko-KR" altLang="en-US" dirty="0"/>
              <a:t> 사이트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AC910A-3B68-42DB-9F1E-73CB41AAF831}"/>
              </a:ext>
            </a:extLst>
          </p:cNvPr>
          <p:cNvSpPr/>
          <p:nvPr/>
        </p:nvSpPr>
        <p:spPr>
          <a:xfrm>
            <a:off x="594731" y="1169630"/>
            <a:ext cx="853769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activeReportsJS</a:t>
            </a:r>
            <a:r>
              <a:rPr lang="en-US" altLang="ko-KR" dirty="0"/>
              <a:t>(</a:t>
            </a:r>
            <a:r>
              <a:rPr lang="ko-KR" altLang="en-US" dirty="0"/>
              <a:t>한국</a:t>
            </a:r>
            <a:r>
              <a:rPr lang="en-US" altLang="ko-KR" dirty="0"/>
              <a:t>) : </a:t>
            </a:r>
            <a:r>
              <a:rPr lang="ko-KR" altLang="en-US" dirty="0"/>
              <a:t>클립리포트 같은 툴로 확인 됨</a:t>
            </a:r>
            <a:r>
              <a:rPr lang="en-US" altLang="ko-KR" dirty="0"/>
              <a:t>(</a:t>
            </a:r>
            <a:r>
              <a:rPr lang="ko-KR" altLang="en-US" dirty="0"/>
              <a:t>서명 기능 없음</a:t>
            </a:r>
            <a:r>
              <a:rPr lang="en-US" altLang="ko-KR" dirty="0"/>
              <a:t>) </a:t>
            </a:r>
            <a:r>
              <a:rPr lang="ko-KR" altLang="en-US" dirty="0">
                <a:hlinkClick r:id="rId2"/>
              </a:rPr>
              <a:t>https://www.grapecity.co.kr/activereportsjs?utm_source=dev.grapecity.co.kr&amp;utm_medium=referral&amp;utm_campaign=forum&amp;utm_term=tutorial&amp;utm_content=arjs#tutorial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gcPdfViewer</a:t>
            </a:r>
            <a:r>
              <a:rPr lang="en-US" altLang="ko-KR" dirty="0"/>
              <a:t>(</a:t>
            </a:r>
            <a:r>
              <a:rPr lang="ko-KR" altLang="en-US" dirty="0"/>
              <a:t>미국</a:t>
            </a:r>
            <a:r>
              <a:rPr lang="en-US" altLang="ko-KR" dirty="0"/>
              <a:t>)</a:t>
            </a:r>
            <a:r>
              <a:rPr lang="ko-KR" altLang="en-US" dirty="0"/>
              <a:t>를 사용하는데 있어 기술지원</a:t>
            </a:r>
            <a:r>
              <a:rPr lang="en-US" altLang="ko-KR" dirty="0"/>
              <a:t> </a:t>
            </a:r>
            <a:r>
              <a:rPr lang="ko-KR" altLang="en-US" dirty="0"/>
              <a:t>경영지원 등은 한국지사를 통해 가능함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gcPdfViewer</a:t>
            </a:r>
            <a:r>
              <a:rPr lang="en-US" altLang="ko-KR" dirty="0"/>
              <a:t>(</a:t>
            </a:r>
            <a:r>
              <a:rPr lang="ko-KR" altLang="en-US" dirty="0"/>
              <a:t>미국</a:t>
            </a:r>
            <a:r>
              <a:rPr lang="en-US" altLang="ko-KR" dirty="0"/>
              <a:t>)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en-US" altLang="ko-KR" dirty="0" err="1"/>
              <a:t>.Net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두가지 언어로 개발 됨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gcPdfViewer</a:t>
            </a:r>
            <a:r>
              <a:rPr lang="en-US" altLang="ko-KR" dirty="0"/>
              <a:t>: </a:t>
            </a:r>
            <a:r>
              <a:rPr lang="ko-KR" altLang="en-US" dirty="0"/>
              <a:t>현 </a:t>
            </a:r>
            <a:r>
              <a:rPr lang="en-US" altLang="ko-KR" dirty="0"/>
              <a:t>ppt</a:t>
            </a:r>
            <a:r>
              <a:rPr lang="ko-KR" altLang="en-US" dirty="0"/>
              <a:t>의 기능 분석은 미국 </a:t>
            </a:r>
            <a:r>
              <a:rPr lang="en-US" altLang="ko-KR" dirty="0" err="1"/>
              <a:t>gcPDF</a:t>
            </a:r>
            <a:r>
              <a:rPr lang="en-US" altLang="ko-KR" dirty="0"/>
              <a:t>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를 기반으로 확인 함</a:t>
            </a:r>
            <a:endParaRPr lang="en-US" altLang="ko-KR" dirty="0"/>
          </a:p>
          <a:p>
            <a:r>
              <a:rPr lang="en-US" altLang="ko-KR" dirty="0"/>
              <a:t> -&gt;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문서</a:t>
            </a:r>
            <a:r>
              <a:rPr lang="en-US" altLang="ko-KR" dirty="0"/>
              <a:t> : </a:t>
            </a:r>
            <a:r>
              <a:rPr lang="en-US" altLang="ko-KR" dirty="0">
                <a:highlight>
                  <a:srgbClr val="FFFF00"/>
                </a:highlight>
              </a:rPr>
              <a:t>https://www.grapecity.com/documents-api-pdfviewer/api/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517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912B1C1-4D20-4652-BF69-69FAAAB02E11}"/>
              </a:ext>
            </a:extLst>
          </p:cNvPr>
          <p:cNvSpPr/>
          <p:nvPr/>
        </p:nvSpPr>
        <p:spPr>
          <a:xfrm>
            <a:off x="176168" y="385894"/>
            <a:ext cx="5131811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gcPDF</a:t>
            </a:r>
            <a:r>
              <a:rPr lang="en-US" altLang="ko-KR" dirty="0"/>
              <a:t> for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6519F-9777-48AD-9D0F-F187F677A298}"/>
              </a:ext>
            </a:extLst>
          </p:cNvPr>
          <p:cNvSpPr txBox="1"/>
          <p:nvPr/>
        </p:nvSpPr>
        <p:spPr>
          <a:xfrm>
            <a:off x="601883" y="1266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9AD172B-8E21-4B18-B204-B7FD23F329ED}"/>
              </a:ext>
            </a:extLst>
          </p:cNvPr>
          <p:cNvGrpSpPr/>
          <p:nvPr/>
        </p:nvGrpSpPr>
        <p:grpSpPr>
          <a:xfrm>
            <a:off x="277792" y="1076114"/>
            <a:ext cx="8946716" cy="5912403"/>
            <a:chOff x="1817225" y="2071537"/>
            <a:chExt cx="8946716" cy="591240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C97C972-B0FC-4B08-97DE-DF30DF939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7225" y="2071537"/>
              <a:ext cx="8946716" cy="5912403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1775AF5-A2C9-4869-B91A-A39DEBF40189}"/>
                </a:ext>
              </a:extLst>
            </p:cNvPr>
            <p:cNvGrpSpPr/>
            <p:nvPr/>
          </p:nvGrpSpPr>
          <p:grpSpPr>
            <a:xfrm>
              <a:off x="2071868" y="5591311"/>
              <a:ext cx="5237287" cy="2095470"/>
              <a:chOff x="2071868" y="5591311"/>
              <a:chExt cx="5237287" cy="2095470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94819B2-CC68-4820-A12F-91FB90BA6AB3}"/>
                  </a:ext>
                </a:extLst>
              </p:cNvPr>
              <p:cNvSpPr/>
              <p:nvPr/>
            </p:nvSpPr>
            <p:spPr>
              <a:xfrm>
                <a:off x="2071868" y="5591311"/>
                <a:ext cx="2037145" cy="520122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.Net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B039560-29F4-4194-A585-0B5B63CEFF75}"/>
                  </a:ext>
                </a:extLst>
              </p:cNvPr>
              <p:cNvSpPr/>
              <p:nvPr/>
            </p:nvSpPr>
            <p:spPr>
              <a:xfrm>
                <a:off x="5272010" y="7166659"/>
                <a:ext cx="2037145" cy="520122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javascript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639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E1B036B-C2C2-409A-878A-374C10E41FA1}"/>
              </a:ext>
            </a:extLst>
          </p:cNvPr>
          <p:cNvGrpSpPr/>
          <p:nvPr/>
        </p:nvGrpSpPr>
        <p:grpSpPr>
          <a:xfrm>
            <a:off x="4168079" y="3165438"/>
            <a:ext cx="7931324" cy="3566378"/>
            <a:chOff x="2622652" y="3171464"/>
            <a:chExt cx="7931324" cy="356637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BA59B7A-A2ED-4CCF-8A1D-BD3234E30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2652" y="3171464"/>
              <a:ext cx="7931324" cy="3566378"/>
            </a:xfrm>
            <a:prstGeom prst="rect">
              <a:avLst/>
            </a:prstGeom>
          </p:spPr>
        </p:pic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902855D-3396-4A9E-96D8-6AEB6F410858}"/>
                </a:ext>
              </a:extLst>
            </p:cNvPr>
            <p:cNvSpPr/>
            <p:nvPr/>
          </p:nvSpPr>
          <p:spPr>
            <a:xfrm>
              <a:off x="10076033" y="4402327"/>
              <a:ext cx="368579" cy="35932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12B1C1-4D20-4652-BF69-69FAAAB02E11}"/>
              </a:ext>
            </a:extLst>
          </p:cNvPr>
          <p:cNvSpPr/>
          <p:nvPr/>
        </p:nvSpPr>
        <p:spPr>
          <a:xfrm>
            <a:off x="176168" y="385894"/>
            <a:ext cx="5131811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gcPDF</a:t>
            </a:r>
            <a:r>
              <a:rPr lang="en-US" altLang="ko-KR" dirty="0"/>
              <a:t> for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C5FC205-0477-40E1-94CF-162DC5D8408C}"/>
              </a:ext>
            </a:extLst>
          </p:cNvPr>
          <p:cNvSpPr/>
          <p:nvPr/>
        </p:nvSpPr>
        <p:spPr>
          <a:xfrm>
            <a:off x="11252881" y="3130712"/>
            <a:ext cx="530147" cy="4805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6519F-9777-48AD-9D0F-F187F677A298}"/>
              </a:ext>
            </a:extLst>
          </p:cNvPr>
          <p:cNvSpPr txBox="1"/>
          <p:nvPr/>
        </p:nvSpPr>
        <p:spPr>
          <a:xfrm>
            <a:off x="601883" y="1266689"/>
            <a:ext cx="7379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Free trial : </a:t>
            </a:r>
            <a:r>
              <a:rPr lang="en-US" altLang="ko-KR" dirty="0" err="1"/>
              <a:t>.Net</a:t>
            </a:r>
            <a:r>
              <a:rPr lang="en-US" altLang="ko-KR" dirty="0"/>
              <a:t> </a:t>
            </a:r>
            <a:r>
              <a:rPr lang="ko-KR" altLang="en-US" dirty="0"/>
              <a:t>코드를 다운 받는 사이트로 이동 됨</a:t>
            </a:r>
            <a:endParaRPr lang="en-US" altLang="ko-KR" dirty="0"/>
          </a:p>
          <a:p>
            <a:r>
              <a:rPr lang="en-US" altLang="ko-KR" dirty="0"/>
              <a:t>https://www.grapecity.com/documents-api-pdf/demos/gc-pdf-viewer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4C8A8-5005-41D7-A739-FC1B17A19679}"/>
              </a:ext>
            </a:extLst>
          </p:cNvPr>
          <p:cNvSpPr txBox="1"/>
          <p:nvPr/>
        </p:nvSpPr>
        <p:spPr>
          <a:xfrm>
            <a:off x="601883" y="2242108"/>
            <a:ext cx="8158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zip </a:t>
            </a:r>
            <a:r>
              <a:rPr lang="ko-KR" altLang="en-US" dirty="0"/>
              <a:t>버튼 </a:t>
            </a:r>
            <a:r>
              <a:rPr lang="en-US" altLang="ko-KR" dirty="0"/>
              <a:t>: </a:t>
            </a:r>
            <a:r>
              <a:rPr lang="en-US" altLang="ko-KR" dirty="0" err="1"/>
              <a:t>javascript</a:t>
            </a:r>
            <a:r>
              <a:rPr lang="ko-KR" altLang="en-US" dirty="0"/>
              <a:t> 코드를 다운 받을 수 있음 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https://www.grapecity.com/documents-api-pdfviewer/demos/edit-pdf/purejs</a:t>
            </a:r>
            <a:endParaRPr lang="en-US" altLang="ko-KR" dirty="0"/>
          </a:p>
          <a:p>
            <a:r>
              <a:rPr lang="ko-KR" altLang="en-US" dirty="0"/>
              <a:t>압축 푼 후 </a:t>
            </a:r>
            <a:r>
              <a:rPr lang="en-US" altLang="ko-KR" dirty="0"/>
              <a:t>run.cmd</a:t>
            </a:r>
            <a:r>
              <a:rPr lang="ko-KR" altLang="en-US" dirty="0"/>
              <a:t>를 실행하여 서버 실행 가능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309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72EBFC-75BD-4559-B495-98FB4E32526A}"/>
              </a:ext>
            </a:extLst>
          </p:cNvPr>
          <p:cNvSpPr/>
          <p:nvPr/>
        </p:nvSpPr>
        <p:spPr>
          <a:xfrm>
            <a:off x="432120" y="1301772"/>
            <a:ext cx="85035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노드 설치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https://nodejs.org/ko/download</a:t>
            </a:r>
            <a:r>
              <a:rPr lang="en-US" altLang="ko-KR" dirty="0"/>
              <a:t> (node-v18.17.0-x64)</a:t>
            </a:r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해당 경로 </a:t>
            </a:r>
            <a:r>
              <a:rPr lang="en-US" altLang="ko-KR" dirty="0"/>
              <a:t>zip</a:t>
            </a:r>
            <a:r>
              <a:rPr lang="ko-KR" altLang="en-US" dirty="0"/>
              <a:t>파일 압축 풀고 </a:t>
            </a:r>
            <a:r>
              <a:rPr lang="en-US" altLang="ko-KR" dirty="0"/>
              <a:t>run.cmd </a:t>
            </a:r>
            <a:r>
              <a:rPr lang="ko-KR" altLang="en-US" dirty="0"/>
              <a:t>실행 </a:t>
            </a:r>
            <a:endParaRPr lang="en-US" altLang="ko-KR" dirty="0"/>
          </a:p>
          <a:p>
            <a:r>
              <a:rPr lang="en-US" altLang="ko-KR" dirty="0"/>
              <a:t>git\</a:t>
            </a:r>
            <a:r>
              <a:rPr lang="en-US" altLang="ko-KR" dirty="0" err="1"/>
              <a:t>tsign</a:t>
            </a:r>
            <a:r>
              <a:rPr lang="en-US" altLang="ko-KR" dirty="0"/>
              <a:t>\</a:t>
            </a:r>
            <a:r>
              <a:rPr lang="en-US" altLang="ko-KR" dirty="0" err="1"/>
              <a:t>src</a:t>
            </a:r>
            <a:r>
              <a:rPr lang="en-US" altLang="ko-KR" dirty="0"/>
              <a:t>\main\</a:t>
            </a:r>
            <a:r>
              <a:rPr lang="en-US" altLang="ko-KR" dirty="0" err="1"/>
              <a:t>webapp</a:t>
            </a:r>
            <a:r>
              <a:rPr lang="en-US" altLang="ko-KR" dirty="0"/>
              <a:t>\</a:t>
            </a:r>
            <a:r>
              <a:rPr lang="en-US" altLang="ko-KR" dirty="0" err="1"/>
              <a:t>gcpdf</a:t>
            </a:r>
            <a:r>
              <a:rPr lang="en-US" altLang="ko-KR"/>
              <a:t>\supportApi</a:t>
            </a:r>
            <a:r>
              <a:rPr lang="en-US" altLang="ko-KR" dirty="0" err="1"/>
              <a:t>_down</a:t>
            </a:r>
            <a:r>
              <a:rPr lang="en-US" altLang="ko-KR" dirty="0"/>
              <a:t> (edit-pdf_PureJS.zip)</a:t>
            </a:r>
          </a:p>
          <a:p>
            <a:endParaRPr lang="en-US" altLang="ko-KR" dirty="0"/>
          </a:p>
          <a:p>
            <a:r>
              <a:rPr lang="en-US" altLang="ko-KR" dirty="0"/>
              <a:t>3.Git sign </a:t>
            </a:r>
            <a:r>
              <a:rPr lang="ko-KR" altLang="en-US" dirty="0"/>
              <a:t>프로젝트의 </a:t>
            </a:r>
            <a:r>
              <a:rPr lang="en-US" altLang="ko-KR" dirty="0"/>
              <a:t>‘</a:t>
            </a:r>
            <a:r>
              <a:rPr lang="en-US" altLang="ko-KR" dirty="0" err="1"/>
              <a:t>wj_branch</a:t>
            </a:r>
            <a:r>
              <a:rPr lang="en-US" altLang="ko-KR" dirty="0"/>
              <a:t>’ </a:t>
            </a:r>
            <a:r>
              <a:rPr lang="ko-KR" altLang="en-US" dirty="0" err="1"/>
              <a:t>브랜치</a:t>
            </a:r>
            <a:r>
              <a:rPr lang="en-US" altLang="ko-KR" dirty="0"/>
              <a:t> clone</a:t>
            </a:r>
          </a:p>
          <a:p>
            <a:r>
              <a:rPr lang="en-US" altLang="ko-KR" dirty="0">
                <a:hlinkClick r:id="rId3"/>
              </a:rPr>
              <a:t>https://gitlab.com/tsoft_gp/tsign/-/tree/wj_branch?ref_type=heads</a:t>
            </a:r>
            <a:endParaRPr lang="en-US" altLang="ko-KR" dirty="0"/>
          </a:p>
          <a:p>
            <a:r>
              <a:rPr lang="en-US" altLang="ko-KR" dirty="0"/>
              <a:t>Sign </a:t>
            </a:r>
            <a:r>
              <a:rPr lang="ko-KR" altLang="en-US" dirty="0"/>
              <a:t>프로젝트 </a:t>
            </a:r>
            <a:r>
              <a:rPr lang="en-US" altLang="ko-KR" dirty="0"/>
              <a:t>clone</a:t>
            </a:r>
            <a:r>
              <a:rPr lang="ko-KR" altLang="en-US" dirty="0"/>
              <a:t>후 서버 구동 후</a:t>
            </a:r>
            <a:r>
              <a:rPr lang="en-US" altLang="ko-KR" dirty="0"/>
              <a:t> localhost:8888/</a:t>
            </a:r>
            <a:r>
              <a:rPr lang="en-US" altLang="ko-KR" dirty="0" err="1"/>
              <a:t>gcpdfList</a:t>
            </a:r>
            <a:r>
              <a:rPr lang="ko-KR" altLang="en-US" dirty="0"/>
              <a:t>접속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E179E5-49B3-4452-8EA2-E65D5BDD21AF}"/>
              </a:ext>
            </a:extLst>
          </p:cNvPr>
          <p:cNvSpPr/>
          <p:nvPr/>
        </p:nvSpPr>
        <p:spPr>
          <a:xfrm>
            <a:off x="176168" y="385894"/>
            <a:ext cx="5131811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gcPDF</a:t>
            </a:r>
            <a:r>
              <a:rPr lang="en-US" altLang="ko-KR" dirty="0"/>
              <a:t> </a:t>
            </a:r>
            <a:r>
              <a:rPr lang="ko-KR" altLang="en-US" dirty="0"/>
              <a:t>샘플 테스트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918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BE3FD41-43FA-458B-B028-5B77EA150C1A}"/>
              </a:ext>
            </a:extLst>
          </p:cNvPr>
          <p:cNvGrpSpPr/>
          <p:nvPr/>
        </p:nvGrpSpPr>
        <p:grpSpPr>
          <a:xfrm>
            <a:off x="67111" y="1040235"/>
            <a:ext cx="10621537" cy="6858000"/>
            <a:chOff x="209724" y="151002"/>
            <a:chExt cx="10621537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E7920C2-AE0A-4C48-B8C8-1D8B6F04E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724" y="151002"/>
              <a:ext cx="10621537" cy="6858000"/>
            </a:xfrm>
            <a:prstGeom prst="rect">
              <a:avLst/>
            </a:prstGeom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F69715C-2396-4B99-9867-E947FD120664}"/>
                </a:ext>
              </a:extLst>
            </p:cNvPr>
            <p:cNvSpPr/>
            <p:nvPr/>
          </p:nvSpPr>
          <p:spPr>
            <a:xfrm>
              <a:off x="7822055" y="746621"/>
              <a:ext cx="368579" cy="359328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8697DDE-350E-48DB-B4CC-D00E50DFD816}"/>
                </a:ext>
              </a:extLst>
            </p:cNvPr>
            <p:cNvSpPr/>
            <p:nvPr/>
          </p:nvSpPr>
          <p:spPr>
            <a:xfrm>
              <a:off x="6086930" y="2450983"/>
              <a:ext cx="953323" cy="519029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B65553C-0D82-4C23-8D74-C7506884CEB3}"/>
                </a:ext>
              </a:extLst>
            </p:cNvPr>
            <p:cNvSpPr/>
            <p:nvPr/>
          </p:nvSpPr>
          <p:spPr>
            <a:xfrm>
              <a:off x="5554049" y="1117134"/>
              <a:ext cx="368579" cy="359328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521E9F-75BF-416E-8E6D-F78F1B86350D}"/>
              </a:ext>
            </a:extLst>
          </p:cNvPr>
          <p:cNvSpPr/>
          <p:nvPr/>
        </p:nvSpPr>
        <p:spPr>
          <a:xfrm>
            <a:off x="176169" y="385894"/>
            <a:ext cx="4135772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텍스트 입력</a:t>
            </a:r>
            <a:r>
              <a:rPr lang="en-US" altLang="ko-KR" dirty="0"/>
              <a:t>(editor-</a:t>
            </a:r>
            <a:r>
              <a:rPr lang="ko-KR" altLang="en-US" dirty="0"/>
              <a:t>작성자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32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3521E9F-75BF-416E-8E6D-F78F1B86350D}"/>
              </a:ext>
            </a:extLst>
          </p:cNvPr>
          <p:cNvSpPr/>
          <p:nvPr/>
        </p:nvSpPr>
        <p:spPr>
          <a:xfrm>
            <a:off x="176169" y="385894"/>
            <a:ext cx="4135772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인풋박스 삽입</a:t>
            </a:r>
            <a:r>
              <a:rPr lang="en-US" altLang="ko-KR" dirty="0"/>
              <a:t>(editor-</a:t>
            </a:r>
            <a:r>
              <a:rPr lang="ko-KR" altLang="en-US" dirty="0"/>
              <a:t>작성자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21C4FD-2251-40D0-96C2-B45471936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1" y="939567"/>
            <a:ext cx="10208255" cy="68580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E94FE953-BA4D-4D4B-B230-19CB6BCE50A4}"/>
              </a:ext>
            </a:extLst>
          </p:cNvPr>
          <p:cNvSpPr/>
          <p:nvPr/>
        </p:nvSpPr>
        <p:spPr>
          <a:xfrm>
            <a:off x="7550628" y="6762925"/>
            <a:ext cx="1870209" cy="728444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6EB1556-9909-4621-8211-DBA481A71CDF}"/>
              </a:ext>
            </a:extLst>
          </p:cNvPr>
          <p:cNvSpPr/>
          <p:nvPr/>
        </p:nvSpPr>
        <p:spPr>
          <a:xfrm>
            <a:off x="85861" y="4120393"/>
            <a:ext cx="368579" cy="359328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7F3C6FD-74EF-465D-A68E-36EC1CAE1FE7}"/>
              </a:ext>
            </a:extLst>
          </p:cNvPr>
          <p:cNvSpPr/>
          <p:nvPr/>
        </p:nvSpPr>
        <p:spPr>
          <a:xfrm>
            <a:off x="4038474" y="1252756"/>
            <a:ext cx="368579" cy="359328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A21E98-D177-4EF8-8741-4694C7AE1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" y="947956"/>
            <a:ext cx="9215644" cy="55241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E202AE8-87B9-4403-B8DC-4143BAB023B2}"/>
              </a:ext>
            </a:extLst>
          </p:cNvPr>
          <p:cNvSpPr/>
          <p:nvPr/>
        </p:nvSpPr>
        <p:spPr>
          <a:xfrm>
            <a:off x="176169" y="385894"/>
            <a:ext cx="4135772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인풋박스 삽입</a:t>
            </a:r>
            <a:r>
              <a:rPr lang="en-US" altLang="ko-KR" dirty="0"/>
              <a:t>(editor-</a:t>
            </a:r>
            <a:r>
              <a:rPr lang="ko-KR" altLang="en-US" dirty="0"/>
              <a:t>작성자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06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D8DD399-0C2D-43B4-A800-738C42F16BBA}"/>
              </a:ext>
            </a:extLst>
          </p:cNvPr>
          <p:cNvGrpSpPr/>
          <p:nvPr/>
        </p:nvGrpSpPr>
        <p:grpSpPr>
          <a:xfrm>
            <a:off x="0" y="872455"/>
            <a:ext cx="9279001" cy="2671748"/>
            <a:chOff x="0" y="1673749"/>
            <a:chExt cx="9279001" cy="267174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F2013D2-4B2B-45E5-B4D1-7083E0322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73749"/>
              <a:ext cx="9279001" cy="2671748"/>
            </a:xfrm>
            <a:prstGeom prst="rect">
              <a:avLst/>
            </a:prstGeom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44E95E9-62A8-41B5-99B7-709449F8DFB4}"/>
                </a:ext>
              </a:extLst>
            </p:cNvPr>
            <p:cNvSpPr/>
            <p:nvPr/>
          </p:nvSpPr>
          <p:spPr>
            <a:xfrm>
              <a:off x="870829" y="1673749"/>
              <a:ext cx="511616" cy="519029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20274D-80DD-4078-88FD-D2FC18CA81AA}"/>
              </a:ext>
            </a:extLst>
          </p:cNvPr>
          <p:cNvSpPr/>
          <p:nvPr/>
        </p:nvSpPr>
        <p:spPr>
          <a:xfrm>
            <a:off x="176169" y="385894"/>
            <a:ext cx="8145710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인풋박스 삽입 후 서명자가 입력해야 하는 필드 모아 보기</a:t>
            </a:r>
            <a:r>
              <a:rPr lang="en-US" altLang="ko-KR" dirty="0"/>
              <a:t>(viewer-</a:t>
            </a:r>
            <a:r>
              <a:rPr lang="ko-KR" altLang="en-US" dirty="0"/>
              <a:t>서명자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C3AD72-B664-4FCB-9AA2-AB5E4517A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136" y="2960600"/>
            <a:ext cx="5913863" cy="38974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8FA2B42-8AAB-45FA-9418-5A8C61E6B4DC}"/>
              </a:ext>
            </a:extLst>
          </p:cNvPr>
          <p:cNvSpPr/>
          <p:nvPr/>
        </p:nvSpPr>
        <p:spPr>
          <a:xfrm>
            <a:off x="7279064" y="2488539"/>
            <a:ext cx="4307054" cy="436946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60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688</Words>
  <Application>Microsoft Office PowerPoint</Application>
  <PresentationFormat>와이드스크린</PresentationFormat>
  <Paragraphs>144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맑은 고딕</vt:lpstr>
      <vt:lpstr>바탕체</vt:lpstr>
      <vt:lpstr>Arial</vt:lpstr>
      <vt:lpstr>Times New Roman</vt:lpstr>
      <vt:lpstr>Office 테마</vt:lpstr>
      <vt:lpstr>그레이프시티 gcPDF 기능 확인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그레이프시티 gcPDF 기능 확인</dc:title>
  <dc:creator>SON</dc:creator>
  <cp:lastModifiedBy>SON</cp:lastModifiedBy>
  <cp:revision>17</cp:revision>
  <dcterms:created xsi:type="dcterms:W3CDTF">2023-08-23T06:44:16Z</dcterms:created>
  <dcterms:modified xsi:type="dcterms:W3CDTF">2023-08-25T08:15:29Z</dcterms:modified>
</cp:coreProperties>
</file>