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07f7aa1c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07f7aa1c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Had to borrow cameras and webcams in order to perform testing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Couldn’t buy these products just to test them and have them not 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Sometimes sponsors will have ideas for solutions that could be useful → Messaging service → Led to finding Azure Service Bus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07f7aa1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d07f7aa1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07f7aa1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07f7aa1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07f7aa1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07f7aa1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07f7aa1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07f7aa1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07f7aa1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07f7aa1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but well thought out plan of how to attack a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new knowledge →</a:t>
            </a:r>
            <a:r>
              <a:rPr lang="en"/>
              <a:t> </a:t>
            </a:r>
            <a:r>
              <a:rPr lang="en"/>
              <a:t>discovery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each of these points with examples from our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our case, the sponsor had done some previous research into existing solutions, but the problem was the cost.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Came to us to find a cheaper solution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07f7aa1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07f7aa1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07f7aa1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07f7aa1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d07f7aa1c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d07f7aa1c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Always want to be transparent with sponsor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Always want to be on the same 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group has changed direction numerous times throughout research and discovery process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7f7aa1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d07f7aa1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Want to find solutions that explicitly solve the sponsor’s problem, not find something that would be cool to work on/with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07f7aa1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07f7aa1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Discovery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Nightingale &amp; Anthony Tran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Trials and Testing: Example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297500" y="1172250"/>
            <a:ext cx="70389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Cameras - DSLR vs. Webcam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 quality, usability, cost</a:t>
            </a: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450" y="1972925"/>
            <a:ext cx="3521626" cy="2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25" y="1972922"/>
            <a:ext cx="3961770" cy="26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1888750" y="4614125"/>
            <a:ext cx="9591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DSLR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6240700" y="4614125"/>
            <a:ext cx="9591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Webcam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Statements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901850" y="1567550"/>
            <a:ext cx="743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>
                <a:solidFill>
                  <a:srgbClr val="FFFFFF"/>
                </a:solidFill>
              </a:rPr>
              <a:t>R</a:t>
            </a:r>
            <a:r>
              <a:rPr lang="en">
                <a:solidFill>
                  <a:srgbClr val="FFFFFF"/>
                </a:solidFill>
              </a:rPr>
              <a:t>esearch and uncertainty leads to slow initial progress while roadmap  and requirements are being laid out.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>
                <a:solidFill>
                  <a:srgbClr val="FFFFFF"/>
                </a:solidFill>
              </a:rPr>
              <a:t>Developing possible solutions takes time, and in order to test some solutions, code must be written and tested as well.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>
                <a:solidFill>
                  <a:srgbClr val="FFFFFF"/>
                </a:solidFill>
              </a:rPr>
              <a:t>Research and Discovery allows for more creativity, but has an expectation of flexibility to allow easy shifts in scope and requirements.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Spreetail Senior Design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hardware and software solution that allows a user to control hardware that takes consistent, high quality photography of rotating products.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Front end that allows user control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Communication system for fast data transfer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Control tower to control cameras and communicate with front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Research and Discovery?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and Discovery Mindset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 Process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Meeting with Sponsor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Trials and Testing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Closing Statements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Research and Discovery?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</a:t>
            </a:r>
            <a:r>
              <a:rPr lang="en"/>
              <a:t>he systematic, rigorous investigation of a situation or problem in order to generate new knowledge or validate existing knowledge.” </a:t>
            </a:r>
            <a:r>
              <a:rPr baseline="30000" lang="en"/>
              <a:t>1</a:t>
            </a:r>
            <a:endParaRPr baseline="30000"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Studying the problem through sponsor meetings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is the problem?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Why does this problem exist?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Studying existing solutions (validation)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are these solutions?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Why are these solutions feasible/not feasible for my sponsor?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Researching new solutions (discovery)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can we solve this problem  in a new way?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1.  https://medical-dictionary.thefreedictionary.com/Research+and+discovery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Discovery Mindset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initial progress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Research and testing takes time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comfortable with uncertainty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Don’t commit to solutions too early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Requirements and road map can change at any time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</a:t>
            </a:r>
            <a:r>
              <a:rPr lang="en"/>
              <a:t>e ready to accept failure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Failure may lead to better solutions, encourages problem solving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Always confirm solutions with sponsor before starting development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Eagerness can lead to loss of progress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614437" y="1986800"/>
            <a:ext cx="2661045" cy="1289700"/>
            <a:chOff x="323513" y="1986800"/>
            <a:chExt cx="2952125" cy="1289700"/>
          </a:xfrm>
        </p:grpSpPr>
        <p:sp>
          <p:nvSpPr>
            <p:cNvPr id="166" name="Google Shape;166;p1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Meet with Sponsor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7" name="Google Shape;167;p1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8" name="Google Shape;168;p1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169" name="Google Shape;169;p1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Trials and Testing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0" name="Google Shape;170;p1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1" name="Google Shape;171;p1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72" name="Google Shape;172;p1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Research/Discovery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3" name="Google Shape;173;p1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4" name="Google Shape;174;p1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75" name="Google Shape;175;p1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1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79" name="Google Shape;179;p1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82" name="Google Shape;182;p1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85" name="Google Shape;185;p1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1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With Sponsor</a:t>
            </a:r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297500" y="1418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requirements during initial meetings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Requirements shape the research to be done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Refine requirements during later meetings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Research and testing can adjust requirements/scope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results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Never provide “half ideas”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Mutual decisions with sponsor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Gain approval for development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Reshape requirements for further research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Where to start:</a:t>
            </a:r>
            <a:endParaRPr>
              <a:solidFill>
                <a:srgbClr val="FFFFFF"/>
              </a:solidFill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What existing solutions exist for the problem at hand?</a:t>
            </a:r>
            <a:endParaRPr>
              <a:solidFill>
                <a:srgbClr val="FFFFFF"/>
              </a:solidFill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Why don’t the sponsors move forward with these solutions?</a:t>
            </a:r>
            <a:endParaRPr>
              <a:solidFill>
                <a:srgbClr val="FFFFFF"/>
              </a:solidFill>
            </a:endParaRPr>
          </a:p>
          <a:p>
            <a:pPr indent="-2984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</a:pPr>
            <a:r>
              <a:rPr lang="en">
                <a:solidFill>
                  <a:srgbClr val="FFFFFF"/>
                </a:solidFill>
              </a:rPr>
              <a:t>Cost?</a:t>
            </a:r>
            <a:endParaRPr>
              <a:solidFill>
                <a:srgbClr val="FFFFFF"/>
              </a:solidFill>
            </a:endParaRPr>
          </a:p>
          <a:p>
            <a:pPr indent="-2984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</a:pPr>
            <a:r>
              <a:rPr lang="en">
                <a:solidFill>
                  <a:srgbClr val="FFFFFF"/>
                </a:solidFill>
              </a:rPr>
              <a:t>Quality?</a:t>
            </a:r>
            <a:endParaRPr>
              <a:solidFill>
                <a:srgbClr val="FFFFFF"/>
              </a:solidFill>
            </a:endParaRPr>
          </a:p>
          <a:p>
            <a:pPr indent="-2984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</a:pPr>
            <a:r>
              <a:rPr lang="en">
                <a:solidFill>
                  <a:srgbClr val="FFFFFF"/>
                </a:solidFill>
              </a:rPr>
              <a:t>Flexibility?</a:t>
            </a:r>
            <a:endParaRPr>
              <a:solidFill>
                <a:srgbClr val="FFFFFF"/>
              </a:solidFill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Take Sponsor suggestions into account</a:t>
            </a:r>
            <a:endParaRPr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Research for new solutions with a focus on these aspects</a:t>
            </a:r>
            <a:endParaRPr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Never too many possible solutions</a:t>
            </a:r>
            <a:endParaRPr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Keep solutions reasonable → avoid the “cool factor”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Trials and Testing</a:t>
            </a:r>
            <a:endParaRPr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 solutions into project components for testing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 criteria to compare possible solutions for each component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go too far into testing specific solutions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loses valuable time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test far enough to ensure viability and feasibility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Don’t be afraid to drop solutions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 notes to be reported to sponsor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are the most important part of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