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anda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718cf50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718cf50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718cf50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718cf50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4f110a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4f110a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4f110a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4f110a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4f110a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4f110a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84f110a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84f110a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4f110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4f110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84f110a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84f110a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4f110a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4f110a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718cf50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718cf50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718cf50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718cf50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4f110a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4f110a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Brett (everyone introduce themselves for team, Brett says sponsors)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4f110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4f110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5e9960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5e9960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718cf50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718cf50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718cf50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718cf50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718cf50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718cf50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4f110a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4f110a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logo_title_dark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3860" y="2236346"/>
            <a:ext cx="1920239" cy="669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352800" y="1581150"/>
            <a:ext cx="5486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352800" y="2396490"/>
            <a:ext cx="548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18275">
            <a:noAutofit/>
          </a:bodyPr>
          <a:lstStyle>
            <a:lvl1pPr lv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352800" y="3105150"/>
            <a:ext cx="2921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3048000" y="1581150"/>
            <a:ext cx="0" cy="201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Logo 1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logo_title_dark.png"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1023" y="2114550"/>
            <a:ext cx="2621954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2">
  <p:cSld name="Logo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ppt-11.png"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>
            <a:lvl1pPr lvl="0" rtl="0" algn="ctr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5650" lIns="71300" spcFirstLastPara="1" rIns="71300" wrap="square" tIns="35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>
            <a:lvl1pPr indent="-330200" lvl="0" marL="457200" rtl="0">
              <a:spcBef>
                <a:spcPts val="78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90"/>
              </a:spcBef>
              <a:spcAft>
                <a:spcPts val="0"/>
              </a:spcAft>
              <a:buSzPts val="1400"/>
              <a:buChar char="•"/>
              <a:defRPr/>
            </a:lvl2pPr>
            <a:lvl3pPr indent="-298450" lvl="2" marL="1371600" rtl="0">
              <a:spcBef>
                <a:spcPts val="390"/>
              </a:spcBef>
              <a:spcAft>
                <a:spcPts val="0"/>
              </a:spcAft>
              <a:buSzPts val="1100"/>
              <a:buChar char="•"/>
              <a:defRPr/>
            </a:lvl3pPr>
            <a:lvl4pPr indent="-295275" lvl="3" marL="1828800" rtl="0">
              <a:spcBef>
                <a:spcPts val="390"/>
              </a:spcBef>
              <a:spcAft>
                <a:spcPts val="0"/>
              </a:spcAft>
              <a:buSzPts val="1050"/>
              <a:buChar char="•"/>
              <a:defRPr/>
            </a:lvl4pPr>
            <a:lvl5pPr indent="-295275" lvl="4" marL="2286000" rtl="0">
              <a:spcBef>
                <a:spcPts val="390"/>
              </a:spcBef>
              <a:spcAft>
                <a:spcPts val="0"/>
              </a:spcAft>
              <a:buSzPts val="1050"/>
              <a:buChar char="•"/>
              <a:defRPr/>
            </a:lvl5pPr>
            <a:lvl6pPr indent="-317500" lvl="5" marL="2743200" rtl="0">
              <a:spcBef>
                <a:spcPts val="39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39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39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39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5650" lIns="71300" spcFirstLastPara="1" rIns="71300" wrap="square" tIns="35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5650" lIns="71300" spcFirstLastPara="1" rIns="71300" wrap="square" tIns="35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Title and Content 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logo_title_dark.png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1">
  <p:cSld name="Two Content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 Only 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 type="secHead">
  <p:cSld name="SECTION_HEADER">
    <p:bg>
      <p:bgPr>
        <a:solidFill>
          <a:schemeClr val="accent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.png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6639" y="1123950"/>
            <a:ext cx="496045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2">
  <p:cSld name="Section Header 2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logo_title_dark.png"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74322" t="0"/>
          <a:stretch/>
        </p:blipFill>
        <p:spPr>
          <a:xfrm>
            <a:off x="1219200" y="1123950"/>
            <a:ext cx="493070" cy="66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>
  <p:cSld name="Title and Content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37527" y="768350"/>
            <a:ext cx="807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33400" y="1454150"/>
            <a:ext cx="8077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2">
  <p:cSld name="Two Conten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 Onl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ppt_logo_light.png"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oxgE654LliF3-_gHQVqFkY87jG1i6YdN/view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3352800" y="1581150"/>
            <a:ext cx="5486400" cy="808200"/>
          </a:xfrm>
          <a:prstGeom prst="rect">
            <a:avLst/>
          </a:prstGeom>
        </p:spPr>
        <p:txBody>
          <a:bodyPr anchorCtr="0" anchor="b" bIns="18275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360° Product </a:t>
            </a:r>
            <a:r>
              <a:rPr lang="en"/>
              <a:t>Photography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3352800" y="2396490"/>
            <a:ext cx="5486400" cy="502800"/>
          </a:xfrm>
          <a:prstGeom prst="rect">
            <a:avLst/>
          </a:prstGeom>
        </p:spPr>
        <p:txBody>
          <a:bodyPr anchorCtr="0" anchor="t" bIns="35650" lIns="71300" spcFirstLastPara="1" rIns="71300" wrap="square" tIns="18275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Senior Design</a:t>
            </a:r>
            <a:endParaRPr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3352800" y="3105150"/>
            <a:ext cx="2921100" cy="2283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Fall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Status/Progress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Lack of detailed story mapping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Spent an entire team time mapping out project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Entire team working on same portion of project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Split dev team into three 2-person teams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Each team focuses on a section of the project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Learning and developing in new languages and technologies</a:t>
            </a:r>
            <a:endParaRPr/>
          </a:p>
        </p:txBody>
      </p:sp>
      <p:sp>
        <p:nvSpPr>
          <p:cNvPr id="174" name="Google Shape;174;p26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Major Roadblocks We’ve Overcome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Current Progress</a:t>
            </a:r>
            <a:endParaRPr/>
          </a:p>
        </p:txBody>
      </p:sp>
      <p:sp>
        <p:nvSpPr>
          <p:cNvPr id="180" name="Google Shape;180;p27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Site mockup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525" y="1568725"/>
            <a:ext cx="5749248" cy="3233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Current Progress</a:t>
            </a:r>
            <a:endParaRPr/>
          </a:p>
        </p:txBody>
      </p:sp>
      <p:pic>
        <p:nvPicPr>
          <p:cNvPr id="187" name="Google Shape;187;p28" title="IMG_191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62" y="1875750"/>
            <a:ext cx="4248875" cy="31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4294967295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DSLR with turntable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Development Practices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533400" y="1806575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 Zenhub for story tracking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Agile Development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Stand up each team time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Weekly Stakeholder meeting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2 week sprints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End of sprint - sprint planning and retrospective of previous sprint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Security and Privacy Risks + Steps to avoid risks</a:t>
            </a:r>
            <a:endParaRPr sz="2500"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533400" y="1736450"/>
            <a:ext cx="8077200" cy="28875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Main risk - Web server security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Spreetail offer</a:t>
            </a:r>
            <a:r>
              <a:rPr lang="en"/>
              <a:t>ed</a:t>
            </a:r>
            <a:r>
              <a:rPr lang="en"/>
              <a:t> security module for authentication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Developed in .NET Web API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Communication between hardware servers and web server is on local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Personal Security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Developing only on Spreetail-given PCs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Spreetail-given email address for project communication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Approaches To Promote More Effective Communication</a:t>
            </a:r>
            <a:endParaRPr sz="2500"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533400" y="1450350"/>
            <a:ext cx="8077200" cy="33618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Between Team Members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Slack is used outside of team times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Broken up into three 2-person teams, easier to involve everyone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Stand-ups are held at the beginning of team times to monitor progress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Between Team and Sponsor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Meet weekly with sponsor during team times at Spreetail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Weekly online stand-ups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Communicate through Slack for any inquiry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533400" y="887465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Ethical Issues Related to Project</a:t>
            </a:r>
            <a:endParaRPr sz="3000"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533400" y="1757025"/>
            <a:ext cx="8077200" cy="28668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 of online content/resources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Using gphoto2 which is under the GNU lesser General Public License, free software as a our photo control library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Impacts of the system on society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Will our project help users of the Spreetail site?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533400" y="1736450"/>
            <a:ext cx="8077200" cy="28875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Gphoto2 is a very useful library for camera control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DSLR quality is hard to match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Detailed story mapping makes for easy development tracking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Splitting team up into sub-teams is helpful for project progress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Time-management is a must with defined team times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Semester Success Plans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533400" y="1705575"/>
            <a:ext cx="8077200" cy="2918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Focus on behaviors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Unit tests are a must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Always have a current build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Maintain story map and update regularly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Continue sponsor communication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Ask for help when needed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Keep all parties updated on progress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Questions?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Background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33400" y="1582150"/>
            <a:ext cx="8077200" cy="30495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Spreetail is an e-commerce company headquartered here in Lincoln.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Third-party partner that sells to marketplaces such as Amazon, Ebay, Walmart,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 2019, the company is relaunching their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Want to increase quality of customer experience.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</a:t>
            </a:r>
            <a:r>
              <a:rPr lang="en"/>
              <a:t>oal is creating content that sets themselves apart from competition.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This is where we come in: automating 360° photography of products.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33400" y="1454150"/>
            <a:ext cx="3886200" cy="2514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en" sz="2000"/>
              <a:t>Team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Taher Ahmed (Product Manager &amp; Lead)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Jared Nightingale (Dev. Manager)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Brett Middle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HaoZhou Li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Anthony Tran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Yang Xiao</a:t>
            </a:r>
            <a:endParaRPr sz="1400"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724400" y="1454150"/>
            <a:ext cx="3886200" cy="2514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Sponsors</a:t>
            </a:r>
            <a:endParaRPr sz="2000"/>
          </a:p>
          <a:p>
            <a:pPr indent="-3175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Clayton Henderson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en" sz="1400"/>
              <a:t>(Listing Optimization Squad Lead)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Taylor Kohl (Head of Product)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33400" y="2763250"/>
            <a:ext cx="8077200" cy="8250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Produce a software solution to invoke and control camera hardware to quickly and efficiently take high quality 360° photography of products.</a:t>
            </a:r>
            <a:endParaRPr b="1"/>
          </a:p>
          <a:p>
            <a:pPr indent="0" lvl="0" marL="0" rtl="0" algn="ctr">
              <a:spcBef>
                <a:spcPts val="7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Vision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Build </a:t>
            </a:r>
            <a:r>
              <a:rPr lang="en"/>
              <a:t>a portable camera rig to take 360° photography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Develop a web server to interact with front end and camera rig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Develop a front-end to allow camera rig control</a:t>
            </a:r>
            <a:endParaRPr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Objectives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 User Can:</a:t>
            </a:r>
            <a:endParaRPr/>
          </a:p>
          <a:p>
            <a:pPr indent="-178307" lvl="1" marL="534924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Select a hardware rig to control</a:t>
            </a:r>
            <a:endParaRPr/>
          </a:p>
          <a:p>
            <a:pPr indent="-178307" lvl="1" marL="534924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Search item ID and take photos for an item</a:t>
            </a:r>
            <a:endParaRPr/>
          </a:p>
          <a:p>
            <a:pPr indent="-178307" lvl="1" marL="534924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View preview image of product on turntable</a:t>
            </a:r>
            <a:endParaRPr/>
          </a:p>
          <a:p>
            <a:pPr indent="-178307" lvl="1" marL="534924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Begin photo taking process</a:t>
            </a:r>
            <a:endParaRPr/>
          </a:p>
          <a:p>
            <a:pPr indent="-178307" lvl="1" marL="534924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Select and delete photos to use</a:t>
            </a:r>
            <a:endParaRPr/>
          </a:p>
          <a:p>
            <a:pPr indent="-178307" lvl="1" marL="534924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Choose to store photos in </a:t>
            </a:r>
            <a:r>
              <a:rPr lang="en"/>
              <a:t>Spreetail</a:t>
            </a:r>
            <a:r>
              <a:rPr lang="en"/>
              <a:t> Azure blob or retake photos</a:t>
            </a:r>
            <a:endParaRPr/>
          </a:p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 </a:t>
            </a:r>
            <a:r>
              <a:rPr lang="en"/>
              <a:t>Criteria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400" y="1551290"/>
            <a:ext cx="4241212" cy="338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33400" y="1633575"/>
            <a:ext cx="8077200" cy="2990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Researched: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Existing 360 photography solutions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Camera control libraries (gphoto2)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Compatible cameras (DSLR vs webcam)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Tested DSLRs vs Webcams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Results concluded that we need to use DSLRs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Built a PVC Tripod prototype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Created front end Mockup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Status/Progress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Spent too much time on hardware portion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Behind on software development, currently catching up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Entire team working on same tasks, slow development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Spent too much time on webcam vs DSLR testing</a:t>
            </a:r>
            <a:endParaRPr/>
          </a:p>
        </p:txBody>
      </p:sp>
      <p:sp>
        <p:nvSpPr>
          <p:cNvPr id="167" name="Google Shape;167;p25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Biggest Risks/Issues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preetail">
      <a:dk1>
        <a:srgbClr val="000000"/>
      </a:dk1>
      <a:lt1>
        <a:srgbClr val="FFFFFF"/>
      </a:lt1>
      <a:dk2>
        <a:srgbClr val="204040"/>
      </a:dk2>
      <a:lt2>
        <a:srgbClr val="EEECE1"/>
      </a:lt2>
      <a:accent1>
        <a:srgbClr val="2D6B70"/>
      </a:accent1>
      <a:accent2>
        <a:srgbClr val="67D5C9"/>
      </a:accent2>
      <a:accent3>
        <a:srgbClr val="8EF4D0"/>
      </a:accent3>
      <a:accent4>
        <a:srgbClr val="F45B5F"/>
      </a:accent4>
      <a:accent5>
        <a:srgbClr val="FCD931"/>
      </a:accent5>
      <a:accent6>
        <a:srgbClr val="00C07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