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andar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ndara-bold.fntdata"/><Relationship Id="rId6" Type="http://schemas.openxmlformats.org/officeDocument/2006/relationships/slide" Target="slides/slide2.xml"/><Relationship Id="rId18" Type="http://schemas.openxmlformats.org/officeDocument/2006/relationships/font" Target="fonts/Canda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afe146ac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afe146ac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afe146ac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afe146ac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afe146ac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afe146ac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37ad7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37ad7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afe146a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afe146a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afe146ac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afe146ac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afe146a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afe146a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Jared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afe146ac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afe146ac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Jared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afe146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afe146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Taher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afe146a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afe146a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Taher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afe146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afe146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fe146ac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afe146ac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logo_title_dark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860" y="2236346"/>
            <a:ext cx="1920239" cy="66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18275">
            <a:noAutofit/>
          </a:bodyPr>
          <a:lstStyle>
            <a:lvl1pPr lv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2800" y="3105150"/>
            <a:ext cx="2921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3048000" y="1581150"/>
            <a:ext cx="0" cy="201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Logo 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preetail_logo_title_dark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1023" y="2114550"/>
            <a:ext cx="262195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2">
  <p:cSld name="Logo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ppt-11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>
            <a:lvl1pPr lvl="0" rtl="0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logo_title_dark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1">
  <p:cSld name="Two Content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 Only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bg>
      <p:bgPr>
        <a:solidFill>
          <a:schemeClr val="accent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6639" y="1123950"/>
            <a:ext cx="496045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 Header 2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preetail_logo_title_dark.png"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74322" t="0"/>
          <a:stretch/>
        </p:blipFill>
        <p:spPr>
          <a:xfrm>
            <a:off x="1219200" y="1123950"/>
            <a:ext cx="493070" cy="6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>
  <p:cSld name="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7527" y="768350"/>
            <a:ext cx="807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3400" y="1454150"/>
            <a:ext cx="8077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2">
  <p:cSld name="Two Conten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 Onl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preetail_ppt_logo_light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3352800" y="1747300"/>
            <a:ext cx="5486400" cy="808200"/>
          </a:xfrm>
          <a:prstGeom prst="rect">
            <a:avLst/>
          </a:prstGeom>
        </p:spPr>
        <p:txBody>
          <a:bodyPr anchorCtr="0" anchor="b" bIns="18275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Release Three</a:t>
            </a:r>
            <a:endParaRPr sz="3000"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3352800" y="2555490"/>
            <a:ext cx="5486400" cy="502800"/>
          </a:xfrm>
          <a:prstGeom prst="rect">
            <a:avLst/>
          </a:prstGeom>
        </p:spPr>
        <p:txBody>
          <a:bodyPr anchorCtr="0" anchor="t" bIns="35650" lIns="71300" spcFirstLastPara="1" rIns="71300" wrap="square" tIns="18275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zh-CN" sz="3000"/>
              <a:t>Senior Design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Release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33400" y="1602725"/>
            <a:ext cx="80772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204040"/>
              </a:buClr>
              <a:buSzPts val="1600"/>
              <a:buFont typeface="Arial"/>
              <a:buChar char="•"/>
            </a:pPr>
            <a:r>
              <a:rPr lang="zh-CN" sz="1600">
                <a:solidFill>
                  <a:srgbClr val="204040"/>
                </a:solidFill>
              </a:rPr>
              <a:t>Hardware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Multiple simultaneous camera control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Build full hardware rig - Linux tower, cameras, tripod, etc.</a:t>
            </a:r>
            <a:endParaRPr sz="1600">
              <a:solidFill>
                <a:srgbClr val="20404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Web Server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Develop code to send many photos at once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Make connection with Spreetail’s Azure blob</a:t>
            </a:r>
            <a:endParaRPr sz="1600">
              <a:solidFill>
                <a:srgbClr val="20404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Front End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Mock up designs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Layout fixes</a:t>
            </a:r>
            <a:endParaRPr sz="1600">
              <a:solidFill>
                <a:srgbClr val="20404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4040"/>
              </a:buClr>
              <a:buSzPts val="1600"/>
              <a:buChar char="•"/>
            </a:pPr>
            <a:r>
              <a:rPr lang="zh-CN" sz="1600">
                <a:solidFill>
                  <a:srgbClr val="204040"/>
                </a:solidFill>
              </a:rPr>
              <a:t>Apply Spreetail design rules to project</a:t>
            </a:r>
            <a:endParaRPr sz="1600">
              <a:solidFill>
                <a:srgbClr val="2040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Release 5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533400" y="1708425"/>
            <a:ext cx="8077200" cy="291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Send requests to specific hardware unit(s)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Display images in a way that is easy to 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Select photos to be saved/deleted on front 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Build final solution to test at Spreetail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Perform tests at warehouse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Release 6</a:t>
            </a:r>
            <a:endParaRPr/>
          </a:p>
        </p:txBody>
      </p:sp>
      <p:sp>
        <p:nvSpPr>
          <p:cNvPr id="173" name="Google Shape;173;p26"/>
          <p:cNvSpPr txBox="1"/>
          <p:nvPr>
            <p:ph idx="4294967295" type="body"/>
          </p:nvPr>
        </p:nvSpPr>
        <p:spPr>
          <a:xfrm>
            <a:off x="533400" y="1617175"/>
            <a:ext cx="8077200" cy="30069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Wrap up unfinished stories (hopefully none)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Test all aspects of project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Finalize all documentation for project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Extended Scope items (if time allows)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Agenda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33400" y="1545842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Progress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Behaviors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Testing, Builds, Code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Revised Architecture Diagram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Demo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Plans for next semester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Progess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33400" y="1544200"/>
            <a:ext cx="8077200" cy="30798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Buckled down on Behaviors processes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If not done, in progress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Developed API to control camera with gphoto2 library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Set up environment for front end development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Developed simple front end, hardware web server, and camera control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Built prototype that represents communication across project 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FINALLY PUSHED CODE!!!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Staap (Zenhub)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63" y="1175025"/>
            <a:ext cx="8030276" cy="39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533400" y="581265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Behaviors - Story Tracking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Testing, Builds, and Code Analysis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3400" y="1617175"/>
            <a:ext cx="8077200" cy="30069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Unit testing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Unit tests for camera control with server tests planned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Using unittest library for python testing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Builds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Using Gitlab’s CI pipelines to automate builds for every push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Spreetail uses Docker - Puts code into “containers”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Will use docker build commands for CI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In progress, ran into issues when running Docker commands in Gitlab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Code Analysis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Can easily use code analysis tools along with Docker once debugged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Revised Architecture Diagram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33400" y="1543305"/>
            <a:ext cx="3595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Consolidated web server team into the controller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User will now communicate directly with the camera rig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Will still host a server for the web pages, but it does not take the role as the middleman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43" y="1704175"/>
            <a:ext cx="4341531" cy="25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533400" y="1617175"/>
            <a:ext cx="8077200" cy="30069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Front End sends request to web server to have camera take image and return it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Web server receives request, uses camera control API to take image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Web server returns photo to front end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zh-CN"/>
              <a:t>Front end displays image on web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965700" y="1098150"/>
            <a:ext cx="7367700" cy="6834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Next Semester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Times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533400" y="1571550"/>
            <a:ext cx="8077200" cy="30525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At Spreetail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Monday, Tuesday, Thursday from 5pm to 8pm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On campus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/>
              <a:t>Wednesday from 10am to 12pm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preetail">
      <a:dk1>
        <a:srgbClr val="000000"/>
      </a:dk1>
      <a:lt1>
        <a:srgbClr val="FFFFFF"/>
      </a:lt1>
      <a:dk2>
        <a:srgbClr val="204040"/>
      </a:dk2>
      <a:lt2>
        <a:srgbClr val="EEECE1"/>
      </a:lt2>
      <a:accent1>
        <a:srgbClr val="2D6B70"/>
      </a:accent1>
      <a:accent2>
        <a:srgbClr val="67D5C9"/>
      </a:accent2>
      <a:accent3>
        <a:srgbClr val="8EF4D0"/>
      </a:accent3>
      <a:accent4>
        <a:srgbClr val="F45B5F"/>
      </a:accent4>
      <a:accent5>
        <a:srgbClr val="FCD931"/>
      </a:accent5>
      <a:accent6>
        <a:srgbClr val="00C0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