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Candar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andar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ndar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ndara-boldItalic.fntdata"/><Relationship Id="rId30" Type="http://schemas.openxmlformats.org/officeDocument/2006/relationships/font" Target="fonts/Candar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Taher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f3f86a933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f3f86a933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f3f86a933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f3f86a933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f3f86a933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f3f86a933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f3f86a933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f3f86a933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f4c7338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f4c733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f3f86a933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f3f86a933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f3f86a933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f3f86a933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f3f86a933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f3f86a933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f3f86a933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f3f86a933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f3f86a933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f3f86a933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f3f86a933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f3f86a933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Taher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f3f86a933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f3f86a933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Errybody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f3f86a93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f3f86a93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f3f86a933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f3f86a933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Errybody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f3f86a933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f3f86a933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Errybody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f3f86a93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f3f86a93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f3f86a933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f3f86a933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Taher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f3f86a933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f3f86a933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f3f86a933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f3f86a933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f3f86a933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f3f86a933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53098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f53098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f3f86a933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f3f86a933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chemeClr val="dk2"/>
        </a:solidFill>
      </p:bgPr>
    </p:bg>
    <p:spTree>
      <p:nvGrpSpPr>
        <p:cNvPr id="11" name="Shape 11"/>
        <p:cNvGrpSpPr/>
        <p:nvPr/>
      </p:nvGrpSpPr>
      <p:grpSpPr>
        <a:xfrm>
          <a:off x="0" y="0"/>
          <a:ext cx="0" cy="0"/>
          <a:chOff x="0" y="0"/>
          <a:chExt cx="0" cy="0"/>
        </a:xfrm>
      </p:grpSpPr>
      <p:pic>
        <p:nvPicPr>
          <p:cNvPr descr="spreetail_logo_title_dark.png" id="12" name="Google Shape;12;p2"/>
          <p:cNvPicPr preferRelativeResize="0"/>
          <p:nvPr/>
        </p:nvPicPr>
        <p:blipFill rotWithShape="1">
          <a:blip r:embed="rId2">
            <a:alphaModFix/>
          </a:blip>
          <a:srcRect b="0" l="0" r="0" t="0"/>
          <a:stretch/>
        </p:blipFill>
        <p:spPr>
          <a:xfrm>
            <a:off x="513860" y="2236346"/>
            <a:ext cx="1920239" cy="669679"/>
          </a:xfrm>
          <a:prstGeom prst="rect">
            <a:avLst/>
          </a:prstGeom>
          <a:noFill/>
          <a:ln>
            <a:noFill/>
          </a:ln>
        </p:spPr>
      </p:pic>
      <p:sp>
        <p:nvSpPr>
          <p:cNvPr id="13" name="Google Shape;13;p2"/>
          <p:cNvSpPr txBox="1"/>
          <p:nvPr>
            <p:ph type="ctrTitle"/>
          </p:nvPr>
        </p:nvSpPr>
        <p:spPr>
          <a:xfrm>
            <a:off x="3352800" y="1581150"/>
            <a:ext cx="5486400" cy="808200"/>
          </a:xfrm>
          <a:prstGeom prst="rect">
            <a:avLst/>
          </a:prstGeom>
          <a:noFill/>
          <a:ln>
            <a:noFill/>
          </a:ln>
        </p:spPr>
        <p:txBody>
          <a:bodyPr anchorCtr="0" anchor="b" bIns="18275" lIns="71300" spcFirstLastPara="1" rIns="71300" wrap="square" tIns="35650">
            <a:noAutofit/>
          </a:bodyPr>
          <a:lstStyle>
            <a:lvl1pPr lvl="0" algn="l">
              <a:lnSpc>
                <a:spcPct val="90000"/>
              </a:lnSpc>
              <a:spcBef>
                <a:spcPts val="0"/>
              </a:spcBef>
              <a:spcAft>
                <a:spcPts val="0"/>
              </a:spcAft>
              <a:buClr>
                <a:schemeClr val="accent4"/>
              </a:buClr>
              <a:buSzPts val="2800"/>
              <a:buFont typeface="Arial"/>
              <a:buNone/>
              <a:defRPr b="0" sz="2800">
                <a:solidFill>
                  <a:schemeClr val="accent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3352800" y="2396490"/>
            <a:ext cx="5486400" cy="502800"/>
          </a:xfrm>
          <a:prstGeom prst="rect">
            <a:avLst/>
          </a:prstGeom>
          <a:noFill/>
          <a:ln>
            <a:noFill/>
          </a:ln>
        </p:spPr>
        <p:txBody>
          <a:bodyPr anchorCtr="0" anchor="t" bIns="35650" lIns="71300" spcFirstLastPara="1" rIns="71300" wrap="square" tIns="18275">
            <a:noAutofit/>
          </a:bodyPr>
          <a:lstStyle>
            <a:lvl1pPr lvl="0" algn="l">
              <a:lnSpc>
                <a:spcPct val="90000"/>
              </a:lnSpc>
              <a:spcBef>
                <a:spcPts val="780"/>
              </a:spcBef>
              <a:spcAft>
                <a:spcPts val="0"/>
              </a:spcAft>
              <a:buClr>
                <a:srgbClr val="FFFFFF"/>
              </a:buClr>
              <a:buSzPts val="2800"/>
              <a:buNone/>
              <a:defRPr sz="2800">
                <a:solidFill>
                  <a:srgbClr val="FFFFFF"/>
                </a:solidFill>
                <a:latin typeface="Arial"/>
                <a:ea typeface="Arial"/>
                <a:cs typeface="Arial"/>
                <a:sym typeface="Arial"/>
              </a:defRPr>
            </a:lvl1pPr>
            <a:lvl2pPr lvl="1" algn="ctr">
              <a:lnSpc>
                <a:spcPct val="90000"/>
              </a:lnSpc>
              <a:spcBef>
                <a:spcPts val="390"/>
              </a:spcBef>
              <a:spcAft>
                <a:spcPts val="0"/>
              </a:spcAft>
              <a:buClr>
                <a:schemeClr val="dk2"/>
              </a:buClr>
              <a:buSzPts val="1600"/>
              <a:buNone/>
              <a:defRPr sz="1600"/>
            </a:lvl2pPr>
            <a:lvl3pPr lvl="2" algn="ctr">
              <a:lnSpc>
                <a:spcPct val="90000"/>
              </a:lnSpc>
              <a:spcBef>
                <a:spcPts val="390"/>
              </a:spcBef>
              <a:spcAft>
                <a:spcPts val="0"/>
              </a:spcAft>
              <a:buClr>
                <a:schemeClr val="dk2"/>
              </a:buClr>
              <a:buSzPts val="1400"/>
              <a:buNone/>
              <a:defRPr sz="1400"/>
            </a:lvl3pPr>
            <a:lvl4pPr lvl="3" algn="ctr">
              <a:lnSpc>
                <a:spcPct val="90000"/>
              </a:lnSpc>
              <a:spcBef>
                <a:spcPts val="390"/>
              </a:spcBef>
              <a:spcAft>
                <a:spcPts val="0"/>
              </a:spcAft>
              <a:buClr>
                <a:schemeClr val="dk2"/>
              </a:buClr>
              <a:buSzPts val="1200"/>
              <a:buNone/>
              <a:defRPr sz="1200"/>
            </a:lvl4pPr>
            <a:lvl5pPr lvl="4" algn="ctr">
              <a:lnSpc>
                <a:spcPct val="90000"/>
              </a:lnSpc>
              <a:spcBef>
                <a:spcPts val="390"/>
              </a:spcBef>
              <a:spcAft>
                <a:spcPts val="0"/>
              </a:spcAft>
              <a:buClr>
                <a:schemeClr val="dk2"/>
              </a:buClr>
              <a:buSzPts val="1200"/>
              <a:buNone/>
              <a:defRPr sz="1200"/>
            </a:lvl5pPr>
            <a:lvl6pPr lvl="5" algn="ctr">
              <a:lnSpc>
                <a:spcPct val="90000"/>
              </a:lnSpc>
              <a:spcBef>
                <a:spcPts val="390"/>
              </a:spcBef>
              <a:spcAft>
                <a:spcPts val="0"/>
              </a:spcAft>
              <a:buClr>
                <a:schemeClr val="dk1"/>
              </a:buClr>
              <a:buSzPts val="1200"/>
              <a:buNone/>
              <a:defRPr sz="1200"/>
            </a:lvl6pPr>
            <a:lvl7pPr lvl="6" algn="ctr">
              <a:lnSpc>
                <a:spcPct val="90000"/>
              </a:lnSpc>
              <a:spcBef>
                <a:spcPts val="390"/>
              </a:spcBef>
              <a:spcAft>
                <a:spcPts val="0"/>
              </a:spcAft>
              <a:buClr>
                <a:schemeClr val="dk1"/>
              </a:buClr>
              <a:buSzPts val="1200"/>
              <a:buNone/>
              <a:defRPr sz="1200"/>
            </a:lvl7pPr>
            <a:lvl8pPr lvl="7" algn="ctr">
              <a:lnSpc>
                <a:spcPct val="90000"/>
              </a:lnSpc>
              <a:spcBef>
                <a:spcPts val="390"/>
              </a:spcBef>
              <a:spcAft>
                <a:spcPts val="0"/>
              </a:spcAft>
              <a:buClr>
                <a:schemeClr val="dk1"/>
              </a:buClr>
              <a:buSzPts val="1200"/>
              <a:buNone/>
              <a:defRPr sz="1200"/>
            </a:lvl8pPr>
            <a:lvl9pPr lvl="8" algn="ctr">
              <a:lnSpc>
                <a:spcPct val="90000"/>
              </a:lnSpc>
              <a:spcBef>
                <a:spcPts val="390"/>
              </a:spcBef>
              <a:spcAft>
                <a:spcPts val="0"/>
              </a:spcAft>
              <a:buClr>
                <a:schemeClr val="dk1"/>
              </a:buClr>
              <a:buSzPts val="1200"/>
              <a:buNone/>
              <a:defRPr sz="1200"/>
            </a:lvl9pPr>
          </a:lstStyle>
          <a:p/>
        </p:txBody>
      </p:sp>
      <p:sp>
        <p:nvSpPr>
          <p:cNvPr id="15" name="Google Shape;15;p2"/>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2"/>
          <p:cNvSpPr txBox="1"/>
          <p:nvPr>
            <p:ph idx="2" type="body"/>
          </p:nvPr>
        </p:nvSpPr>
        <p:spPr>
          <a:xfrm>
            <a:off x="3352800" y="3105150"/>
            <a:ext cx="2921100" cy="228300"/>
          </a:xfrm>
          <a:prstGeom prst="rect">
            <a:avLst/>
          </a:prstGeom>
          <a:noFill/>
          <a:ln>
            <a:noFill/>
          </a:ln>
        </p:spPr>
        <p:txBody>
          <a:bodyPr anchorCtr="0" anchor="t" bIns="35650" lIns="71300" spcFirstLastPara="1" rIns="71300" wrap="square" tIns="35650">
            <a:noAutofit/>
          </a:bodyPr>
          <a:lstStyle>
            <a:lvl1pPr indent="-228600" lvl="0" marL="457200" algn="l">
              <a:lnSpc>
                <a:spcPct val="90000"/>
              </a:lnSpc>
              <a:spcBef>
                <a:spcPts val="780"/>
              </a:spcBef>
              <a:spcAft>
                <a:spcPts val="0"/>
              </a:spcAft>
              <a:buClr>
                <a:schemeClr val="accent2"/>
              </a:buClr>
              <a:buSzPts val="1200"/>
              <a:buNone/>
              <a:defRPr sz="1200">
                <a:solidFill>
                  <a:schemeClr val="accent2"/>
                </a:solidFill>
                <a:latin typeface="Arial"/>
                <a:ea typeface="Arial"/>
                <a:cs typeface="Arial"/>
                <a:sym typeface="Arial"/>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cxnSp>
        <p:nvCxnSpPr>
          <p:cNvPr id="19" name="Google Shape;19;p2"/>
          <p:cNvCxnSpPr/>
          <p:nvPr/>
        </p:nvCxnSpPr>
        <p:spPr>
          <a:xfrm>
            <a:off x="3048000" y="1581150"/>
            <a:ext cx="0" cy="2011800"/>
          </a:xfrm>
          <a:prstGeom prst="straightConnector1">
            <a:avLst/>
          </a:prstGeom>
          <a:noFill/>
          <a:ln cap="flat" cmpd="sng" w="19050">
            <a:solidFill>
              <a:schemeClr val="accen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11"/>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1">
  <p:cSld name="Logo 1">
    <p:bg>
      <p:bgPr>
        <a:solidFill>
          <a:schemeClr val="dk2"/>
        </a:solidFill>
      </p:bgPr>
    </p:bg>
    <p:spTree>
      <p:nvGrpSpPr>
        <p:cNvPr id="87" name="Shape 87"/>
        <p:cNvGrpSpPr/>
        <p:nvPr/>
      </p:nvGrpSpPr>
      <p:grpSpPr>
        <a:xfrm>
          <a:off x="0" y="0"/>
          <a:ext cx="0" cy="0"/>
          <a:chOff x="0" y="0"/>
          <a:chExt cx="0" cy="0"/>
        </a:xfrm>
      </p:grpSpPr>
      <p:sp>
        <p:nvSpPr>
          <p:cNvPr id="88" name="Google Shape;88;p12"/>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spreetail_logo_title_dark.png" id="91" name="Google Shape;91;p12"/>
          <p:cNvPicPr preferRelativeResize="0"/>
          <p:nvPr/>
        </p:nvPicPr>
        <p:blipFill rotWithShape="1">
          <a:blip r:embed="rId2">
            <a:alphaModFix/>
          </a:blip>
          <a:srcRect b="0" l="0" r="0" t="0"/>
          <a:stretch/>
        </p:blipFill>
        <p:spPr>
          <a:xfrm>
            <a:off x="3261023" y="2114550"/>
            <a:ext cx="2621954" cy="9144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2">
  <p:cSld name="Logo 2">
    <p:spTree>
      <p:nvGrpSpPr>
        <p:cNvPr id="92" name="Shape 92"/>
        <p:cNvGrpSpPr/>
        <p:nvPr/>
      </p:nvGrpSpPr>
      <p:grpSpPr>
        <a:xfrm>
          <a:off x="0" y="0"/>
          <a:ext cx="0" cy="0"/>
          <a:chOff x="0" y="0"/>
          <a:chExt cx="0" cy="0"/>
        </a:xfrm>
      </p:grpSpPr>
      <p:pic>
        <p:nvPicPr>
          <p:cNvPr descr="spreetail_ppt-11.png" id="93" name="Google Shape;93;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4" name="Google Shape;94;p13"/>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7" name="Shape 97"/>
        <p:cNvGrpSpPr/>
        <p:nvPr/>
      </p:nvGrpSpPr>
      <p:grpSpPr>
        <a:xfrm>
          <a:off x="0" y="0"/>
          <a:ext cx="0" cy="0"/>
          <a:chOff x="0" y="0"/>
          <a:chExt cx="0" cy="0"/>
        </a:xfrm>
      </p:grpSpPr>
      <p:sp>
        <p:nvSpPr>
          <p:cNvPr id="98" name="Google Shape;98;p14"/>
          <p:cNvSpPr txBox="1"/>
          <p:nvPr>
            <p:ph type="ctrTitle"/>
          </p:nvPr>
        </p:nvSpPr>
        <p:spPr>
          <a:xfrm>
            <a:off x="311708" y="744575"/>
            <a:ext cx="8520600" cy="2052600"/>
          </a:xfrm>
          <a:prstGeom prst="rect">
            <a:avLst/>
          </a:prstGeom>
        </p:spPr>
        <p:txBody>
          <a:bodyPr anchorCtr="0" anchor="b" bIns="35650" lIns="71300" spcFirstLastPara="1" rIns="71300" wrap="square" tIns="3565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 name="Google Shape;99;p14"/>
          <p:cNvSpPr txBox="1"/>
          <p:nvPr>
            <p:ph idx="1" type="subTitle"/>
          </p:nvPr>
        </p:nvSpPr>
        <p:spPr>
          <a:xfrm>
            <a:off x="311700" y="2834125"/>
            <a:ext cx="8520600" cy="792600"/>
          </a:xfrm>
          <a:prstGeom prst="rect">
            <a:avLst/>
          </a:prstGeom>
        </p:spPr>
        <p:txBody>
          <a:bodyPr anchorCtr="0" anchor="t" bIns="35650" lIns="71300" spcFirstLastPara="1" rIns="71300" wrap="square" tIns="35650">
            <a:noAutofit/>
          </a:bodyPr>
          <a:lstStyle>
            <a:lvl1pPr lvl="0" rtl="0" algn="ctr">
              <a:lnSpc>
                <a:spcPct val="100000"/>
              </a:lnSpc>
              <a:spcBef>
                <a:spcPts val="780"/>
              </a:spcBef>
              <a:spcAft>
                <a:spcPts val="0"/>
              </a:spcAft>
              <a:buSzPts val="2800"/>
              <a:buNone/>
              <a:defRPr sz="2800"/>
            </a:lvl1pPr>
            <a:lvl2pPr lvl="1" rtl="0" algn="ctr">
              <a:lnSpc>
                <a:spcPct val="100000"/>
              </a:lnSpc>
              <a:spcBef>
                <a:spcPts val="390"/>
              </a:spcBef>
              <a:spcAft>
                <a:spcPts val="0"/>
              </a:spcAft>
              <a:buSzPts val="2800"/>
              <a:buNone/>
              <a:defRPr sz="2800"/>
            </a:lvl2pPr>
            <a:lvl3pPr lvl="2" rtl="0" algn="ctr">
              <a:lnSpc>
                <a:spcPct val="100000"/>
              </a:lnSpc>
              <a:spcBef>
                <a:spcPts val="390"/>
              </a:spcBef>
              <a:spcAft>
                <a:spcPts val="0"/>
              </a:spcAft>
              <a:buSzPts val="2800"/>
              <a:buNone/>
              <a:defRPr sz="2800"/>
            </a:lvl3pPr>
            <a:lvl4pPr lvl="3" rtl="0" algn="ctr">
              <a:lnSpc>
                <a:spcPct val="100000"/>
              </a:lnSpc>
              <a:spcBef>
                <a:spcPts val="390"/>
              </a:spcBef>
              <a:spcAft>
                <a:spcPts val="0"/>
              </a:spcAft>
              <a:buSzPts val="2800"/>
              <a:buNone/>
              <a:defRPr sz="2800"/>
            </a:lvl4pPr>
            <a:lvl5pPr lvl="4" rtl="0" algn="ctr">
              <a:lnSpc>
                <a:spcPct val="100000"/>
              </a:lnSpc>
              <a:spcBef>
                <a:spcPts val="390"/>
              </a:spcBef>
              <a:spcAft>
                <a:spcPts val="0"/>
              </a:spcAft>
              <a:buSzPts val="2800"/>
              <a:buNone/>
              <a:defRPr sz="2800"/>
            </a:lvl5pPr>
            <a:lvl6pPr lvl="5" rtl="0" algn="ctr">
              <a:lnSpc>
                <a:spcPct val="100000"/>
              </a:lnSpc>
              <a:spcBef>
                <a:spcPts val="390"/>
              </a:spcBef>
              <a:spcAft>
                <a:spcPts val="0"/>
              </a:spcAft>
              <a:buSzPts val="2800"/>
              <a:buNone/>
              <a:defRPr sz="2800"/>
            </a:lvl6pPr>
            <a:lvl7pPr lvl="6" rtl="0" algn="ctr">
              <a:lnSpc>
                <a:spcPct val="100000"/>
              </a:lnSpc>
              <a:spcBef>
                <a:spcPts val="390"/>
              </a:spcBef>
              <a:spcAft>
                <a:spcPts val="0"/>
              </a:spcAft>
              <a:buSzPts val="2800"/>
              <a:buNone/>
              <a:defRPr sz="2800"/>
            </a:lvl7pPr>
            <a:lvl8pPr lvl="7" rtl="0" algn="ctr">
              <a:lnSpc>
                <a:spcPct val="100000"/>
              </a:lnSpc>
              <a:spcBef>
                <a:spcPts val="390"/>
              </a:spcBef>
              <a:spcAft>
                <a:spcPts val="0"/>
              </a:spcAft>
              <a:buSzPts val="2800"/>
              <a:buNone/>
              <a:defRPr sz="2800"/>
            </a:lvl8pPr>
            <a:lvl9pPr lvl="8" rtl="0" algn="ctr">
              <a:lnSpc>
                <a:spcPct val="100000"/>
              </a:lnSpc>
              <a:spcBef>
                <a:spcPts val="390"/>
              </a:spcBef>
              <a:spcAft>
                <a:spcPts val="0"/>
              </a:spcAft>
              <a:buSzPts val="2800"/>
              <a:buNone/>
              <a:defRPr sz="2800"/>
            </a:lvl9pPr>
          </a:lstStyle>
          <a:p/>
        </p:txBody>
      </p:sp>
      <p:sp>
        <p:nvSpPr>
          <p:cNvPr id="100" name="Google Shape;100;p14"/>
          <p:cNvSpPr txBox="1"/>
          <p:nvPr>
            <p:ph idx="12" type="sldNum"/>
          </p:nvPr>
        </p:nvSpPr>
        <p:spPr>
          <a:xfrm>
            <a:off x="8472458" y="4663217"/>
            <a:ext cx="548700" cy="393600"/>
          </a:xfrm>
          <a:prstGeom prst="rect">
            <a:avLst/>
          </a:prstGeom>
        </p:spPr>
        <p:txBody>
          <a:bodyPr anchorCtr="0" anchor="ctr" bIns="35650" lIns="71300" spcFirstLastPara="1" rIns="71300" wrap="square" tIns="356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p:cSld name="Title and Content 1">
    <p:spTree>
      <p:nvGrpSpPr>
        <p:cNvPr id="20" name="Shape 20"/>
        <p:cNvGrpSpPr/>
        <p:nvPr/>
      </p:nvGrpSpPr>
      <p:grpSpPr>
        <a:xfrm>
          <a:off x="0" y="0"/>
          <a:ext cx="0" cy="0"/>
          <a:chOff x="0" y="0"/>
          <a:chExt cx="0" cy="0"/>
        </a:xfrm>
      </p:grpSpPr>
      <p:sp>
        <p:nvSpPr>
          <p:cNvPr id="21" name="Google Shape;21;p3"/>
          <p:cNvSpPr/>
          <p:nvPr/>
        </p:nvSpPr>
        <p:spPr>
          <a:xfrm>
            <a:off x="0" y="0"/>
            <a:ext cx="9144000" cy="685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2" name="Google Shape;22;p3"/>
          <p:cNvSpPr txBox="1"/>
          <p:nvPr>
            <p:ph type="title"/>
          </p:nvPr>
        </p:nvSpPr>
        <p:spPr>
          <a:xfrm>
            <a:off x="533400" y="764540"/>
            <a:ext cx="8077200" cy="685800"/>
          </a:xfrm>
          <a:prstGeom prst="rect">
            <a:avLst/>
          </a:prstGeom>
          <a:noFill/>
          <a:ln>
            <a:noFill/>
          </a:ln>
        </p:spPr>
        <p:txBody>
          <a:bodyPr anchorCtr="0" anchor="b" bIns="35650" lIns="71300" spcFirstLastPara="1" rIns="71300" wrap="square" tIns="35650">
            <a:noAutofit/>
          </a:bodyPr>
          <a:lstStyle>
            <a:lvl1pPr lvl="0" algn="l">
              <a:lnSpc>
                <a:spcPct val="90000"/>
              </a:lnSpc>
              <a:spcBef>
                <a:spcPts val="0"/>
              </a:spcBef>
              <a:spcAft>
                <a:spcPts val="0"/>
              </a:spcAft>
              <a:buClr>
                <a:schemeClr val="accent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533400" y="2063750"/>
            <a:ext cx="8077200" cy="2560200"/>
          </a:xfrm>
          <a:prstGeom prst="rect">
            <a:avLst/>
          </a:prstGeom>
          <a:noFill/>
          <a:ln>
            <a:noFill/>
          </a:ln>
        </p:spPr>
        <p:txBody>
          <a:bodyPr anchorCtr="0" anchor="t" bIns="35650" lIns="71300" spcFirstLastPara="1" rIns="71300" wrap="square" tIns="35650">
            <a:noAutofit/>
          </a:bodyPr>
          <a:lstStyle>
            <a:lvl1pPr indent="-342900" lvl="0" marL="457200" algn="l">
              <a:lnSpc>
                <a:spcPct val="90000"/>
              </a:lnSpc>
              <a:spcBef>
                <a:spcPts val="780"/>
              </a:spcBef>
              <a:spcAft>
                <a:spcPts val="0"/>
              </a:spcAft>
              <a:buClr>
                <a:schemeClr val="dk2"/>
              </a:buClr>
              <a:buSzPts val="1800"/>
              <a:buChar char="•"/>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sp>
        <p:nvSpPr>
          <p:cNvPr id="24" name="Google Shape;24;p3"/>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3"/>
          <p:cNvSpPr txBox="1"/>
          <p:nvPr>
            <p:ph idx="2" type="body"/>
          </p:nvPr>
        </p:nvSpPr>
        <p:spPr>
          <a:xfrm>
            <a:off x="538480" y="1450340"/>
            <a:ext cx="8072100" cy="425400"/>
          </a:xfrm>
          <a:prstGeom prst="rect">
            <a:avLst/>
          </a:prstGeom>
          <a:noFill/>
          <a:ln>
            <a:noFill/>
          </a:ln>
        </p:spPr>
        <p:txBody>
          <a:bodyPr anchorCtr="0" anchor="t" bIns="35650" lIns="71300" spcFirstLastPara="1" rIns="71300" wrap="square" tIns="35650">
            <a:noAutofit/>
          </a:bodyPr>
          <a:lstStyle>
            <a:lvl1pPr indent="-228600" lvl="0" marL="457200" algn="l">
              <a:lnSpc>
                <a:spcPct val="90000"/>
              </a:lnSpc>
              <a:spcBef>
                <a:spcPts val="780"/>
              </a:spcBef>
              <a:spcAft>
                <a:spcPts val="0"/>
              </a:spcAft>
              <a:buClr>
                <a:schemeClr val="dk2"/>
              </a:buClr>
              <a:buSzPts val="2000"/>
              <a:buNone/>
              <a:defRPr sz="2000">
                <a:latin typeface="Arial"/>
                <a:ea typeface="Arial"/>
                <a:cs typeface="Arial"/>
                <a:sym typeface="Arial"/>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pic>
        <p:nvPicPr>
          <p:cNvPr descr="spreetail_logo_title_dark.png" id="28" name="Google Shape;28;p3"/>
          <p:cNvPicPr preferRelativeResize="0"/>
          <p:nvPr/>
        </p:nvPicPr>
        <p:blipFill rotWithShape="1">
          <a:blip r:embed="rId2">
            <a:alphaModFix/>
          </a:blip>
          <a:srcRect b="0" l="0" r="0" t="0"/>
          <a:stretch/>
        </p:blipFill>
        <p:spPr>
          <a:xfrm>
            <a:off x="7263470" y="107996"/>
            <a:ext cx="1347130" cy="46980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1">
  <p:cSld name="Two Content 1">
    <p:spTree>
      <p:nvGrpSpPr>
        <p:cNvPr id="29" name="Shape 29"/>
        <p:cNvGrpSpPr/>
        <p:nvPr/>
      </p:nvGrpSpPr>
      <p:grpSpPr>
        <a:xfrm>
          <a:off x="0" y="0"/>
          <a:ext cx="0" cy="0"/>
          <a:chOff x="0" y="0"/>
          <a:chExt cx="0" cy="0"/>
        </a:xfrm>
      </p:grpSpPr>
      <p:sp>
        <p:nvSpPr>
          <p:cNvPr id="30" name="Google Shape;30;p4"/>
          <p:cNvSpPr txBox="1"/>
          <p:nvPr>
            <p:ph type="title"/>
          </p:nvPr>
        </p:nvSpPr>
        <p:spPr>
          <a:xfrm>
            <a:off x="533400" y="764540"/>
            <a:ext cx="8077200" cy="685800"/>
          </a:xfrm>
          <a:prstGeom prst="rect">
            <a:avLst/>
          </a:prstGeom>
          <a:noFill/>
          <a:ln>
            <a:noFill/>
          </a:ln>
        </p:spPr>
        <p:txBody>
          <a:bodyPr anchorCtr="0" anchor="b" bIns="35650" lIns="71300" spcFirstLastPara="1" rIns="71300" wrap="square" tIns="35650">
            <a:noAutofit/>
          </a:bodyPr>
          <a:lstStyle>
            <a:lvl1pPr lvl="0" algn="l">
              <a:lnSpc>
                <a:spcPct val="90000"/>
              </a:lnSpc>
              <a:spcBef>
                <a:spcPts val="0"/>
              </a:spcBef>
              <a:spcAft>
                <a:spcPts val="0"/>
              </a:spcAft>
              <a:buClr>
                <a:schemeClr val="accent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533400" y="2063750"/>
            <a:ext cx="3886200" cy="2514600"/>
          </a:xfrm>
          <a:prstGeom prst="rect">
            <a:avLst/>
          </a:prstGeom>
          <a:noFill/>
          <a:ln>
            <a:noFill/>
          </a:ln>
        </p:spPr>
        <p:txBody>
          <a:bodyPr anchorCtr="0" anchor="t" bIns="35650" lIns="71300" spcFirstLastPara="1" rIns="71300" wrap="square" tIns="35650">
            <a:noAutofit/>
          </a:bodyPr>
          <a:lstStyle>
            <a:lvl1pPr indent="-342900" lvl="0" marL="457200" algn="l">
              <a:lnSpc>
                <a:spcPct val="90000"/>
              </a:lnSpc>
              <a:spcBef>
                <a:spcPts val="780"/>
              </a:spcBef>
              <a:spcAft>
                <a:spcPts val="0"/>
              </a:spcAft>
              <a:buClr>
                <a:schemeClr val="dk2"/>
              </a:buClr>
              <a:buSzPts val="1800"/>
              <a:buChar char="•"/>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sp>
        <p:nvSpPr>
          <p:cNvPr id="32" name="Google Shape;32;p4"/>
          <p:cNvSpPr txBox="1"/>
          <p:nvPr>
            <p:ph idx="2" type="body"/>
          </p:nvPr>
        </p:nvSpPr>
        <p:spPr>
          <a:xfrm>
            <a:off x="4724400" y="2063750"/>
            <a:ext cx="3886200" cy="2514600"/>
          </a:xfrm>
          <a:prstGeom prst="rect">
            <a:avLst/>
          </a:prstGeom>
          <a:noFill/>
          <a:ln>
            <a:noFill/>
          </a:ln>
        </p:spPr>
        <p:txBody>
          <a:bodyPr anchorCtr="0" anchor="t" bIns="35650" lIns="71300" spcFirstLastPara="1" rIns="71300" wrap="square" tIns="35650">
            <a:noAutofit/>
          </a:bodyPr>
          <a:lstStyle>
            <a:lvl1pPr indent="-342900" lvl="0" marL="457200" algn="l">
              <a:lnSpc>
                <a:spcPct val="90000"/>
              </a:lnSpc>
              <a:spcBef>
                <a:spcPts val="780"/>
              </a:spcBef>
              <a:spcAft>
                <a:spcPts val="0"/>
              </a:spcAft>
              <a:buClr>
                <a:schemeClr val="dk2"/>
              </a:buClr>
              <a:buSzPts val="1800"/>
              <a:buChar char="•"/>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sp>
        <p:nvSpPr>
          <p:cNvPr id="33" name="Google Shape;33;p4"/>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4"/>
          <p:cNvSpPr txBox="1"/>
          <p:nvPr>
            <p:ph idx="3" type="body"/>
          </p:nvPr>
        </p:nvSpPr>
        <p:spPr>
          <a:xfrm>
            <a:off x="533400" y="1454150"/>
            <a:ext cx="8077200" cy="429900"/>
          </a:xfrm>
          <a:prstGeom prst="rect">
            <a:avLst/>
          </a:prstGeom>
          <a:noFill/>
          <a:ln>
            <a:noFill/>
          </a:ln>
        </p:spPr>
        <p:txBody>
          <a:bodyPr anchorCtr="0" anchor="t" bIns="35650" lIns="71300" spcFirstLastPara="1" rIns="71300" wrap="square" tIns="35650">
            <a:noAutofit/>
          </a:bodyPr>
          <a:lstStyle>
            <a:lvl1pPr indent="-228600" lvl="0" marL="457200" algn="l">
              <a:lnSpc>
                <a:spcPct val="90000"/>
              </a:lnSpc>
              <a:spcBef>
                <a:spcPts val="780"/>
              </a:spcBef>
              <a:spcAft>
                <a:spcPts val="0"/>
              </a:spcAft>
              <a:buClr>
                <a:schemeClr val="dk2"/>
              </a:buClr>
              <a:buSzPts val="2000"/>
              <a:buNone/>
              <a:defRPr sz="2000">
                <a:latin typeface="Arial"/>
                <a:ea typeface="Arial"/>
                <a:cs typeface="Arial"/>
                <a:sym typeface="Arial"/>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sp>
        <p:nvSpPr>
          <p:cNvPr id="37" name="Google Shape;37;p4"/>
          <p:cNvSpPr/>
          <p:nvPr/>
        </p:nvSpPr>
        <p:spPr>
          <a:xfrm>
            <a:off x="-7784" y="0"/>
            <a:ext cx="9144000" cy="685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pic>
        <p:nvPicPr>
          <p:cNvPr descr="spreetail_logo_title_dark.png" id="38" name="Google Shape;38;p4"/>
          <p:cNvPicPr preferRelativeResize="0"/>
          <p:nvPr/>
        </p:nvPicPr>
        <p:blipFill rotWithShape="1">
          <a:blip r:embed="rId2">
            <a:alphaModFix/>
          </a:blip>
          <a:srcRect b="0" l="0" r="0" t="0"/>
          <a:stretch/>
        </p:blipFill>
        <p:spPr>
          <a:xfrm>
            <a:off x="7263470" y="107996"/>
            <a:ext cx="1347130" cy="46980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 Only 1">
    <p:spTree>
      <p:nvGrpSpPr>
        <p:cNvPr id="39" name="Shape 39"/>
        <p:cNvGrpSpPr/>
        <p:nvPr/>
      </p:nvGrpSpPr>
      <p:grpSpPr>
        <a:xfrm>
          <a:off x="0" y="0"/>
          <a:ext cx="0" cy="0"/>
          <a:chOff x="0" y="0"/>
          <a:chExt cx="0" cy="0"/>
        </a:xfrm>
      </p:grpSpPr>
      <p:sp>
        <p:nvSpPr>
          <p:cNvPr id="40" name="Google Shape;40;p5"/>
          <p:cNvSpPr txBox="1"/>
          <p:nvPr>
            <p:ph type="title"/>
          </p:nvPr>
        </p:nvSpPr>
        <p:spPr>
          <a:xfrm>
            <a:off x="533400" y="764540"/>
            <a:ext cx="8077200" cy="685800"/>
          </a:xfrm>
          <a:prstGeom prst="rect">
            <a:avLst/>
          </a:prstGeom>
          <a:noFill/>
          <a:ln>
            <a:noFill/>
          </a:ln>
        </p:spPr>
        <p:txBody>
          <a:bodyPr anchorCtr="0" anchor="b" bIns="35650" lIns="71300" spcFirstLastPara="1" rIns="71300" wrap="square" tIns="35650">
            <a:noAutofit/>
          </a:bodyPr>
          <a:lstStyle>
            <a:lvl1pPr lvl="0" algn="l">
              <a:lnSpc>
                <a:spcPct val="90000"/>
              </a:lnSpc>
              <a:spcBef>
                <a:spcPts val="0"/>
              </a:spcBef>
              <a:spcAft>
                <a:spcPts val="0"/>
              </a:spcAft>
              <a:buClr>
                <a:schemeClr val="accent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5"/>
          <p:cNvSpPr/>
          <p:nvPr/>
        </p:nvSpPr>
        <p:spPr>
          <a:xfrm>
            <a:off x="-7784" y="0"/>
            <a:ext cx="9144000" cy="685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pic>
        <p:nvPicPr>
          <p:cNvPr descr="spreetail_logo_title_dark.png" id="45" name="Google Shape;45;p5"/>
          <p:cNvPicPr preferRelativeResize="0"/>
          <p:nvPr/>
        </p:nvPicPr>
        <p:blipFill rotWithShape="1">
          <a:blip r:embed="rId2">
            <a:alphaModFix/>
          </a:blip>
          <a:srcRect b="0" l="0" r="0" t="0"/>
          <a:stretch/>
        </p:blipFill>
        <p:spPr>
          <a:xfrm>
            <a:off x="7263470" y="107996"/>
            <a:ext cx="1347130" cy="46980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type="secHead">
  <p:cSld name="SECTION_HEADER">
    <p:bg>
      <p:bgPr>
        <a:solidFill>
          <a:schemeClr val="accent4"/>
        </a:solidFill>
      </p:bgPr>
    </p:bg>
    <p:spTree>
      <p:nvGrpSpPr>
        <p:cNvPr id="46" name="Shape 46"/>
        <p:cNvGrpSpPr/>
        <p:nvPr/>
      </p:nvGrpSpPr>
      <p:grpSpPr>
        <a:xfrm>
          <a:off x="0" y="0"/>
          <a:ext cx="0" cy="0"/>
          <a:chOff x="0" y="0"/>
          <a:chExt cx="0" cy="0"/>
        </a:xfrm>
      </p:grpSpPr>
      <p:pic>
        <p:nvPicPr>
          <p:cNvPr descr="S.png" id="47" name="Google Shape;47;p6"/>
          <p:cNvPicPr preferRelativeResize="0"/>
          <p:nvPr/>
        </p:nvPicPr>
        <p:blipFill rotWithShape="1">
          <a:blip r:embed="rId2">
            <a:alphaModFix/>
          </a:blip>
          <a:srcRect b="0" l="0" r="0" t="0"/>
          <a:stretch/>
        </p:blipFill>
        <p:spPr>
          <a:xfrm>
            <a:off x="1216639" y="1123950"/>
            <a:ext cx="496045" cy="676656"/>
          </a:xfrm>
          <a:prstGeom prst="rect">
            <a:avLst/>
          </a:prstGeom>
          <a:noFill/>
          <a:ln>
            <a:noFill/>
          </a:ln>
        </p:spPr>
      </p:pic>
      <p:sp>
        <p:nvSpPr>
          <p:cNvPr id="48" name="Google Shape;48;p6"/>
          <p:cNvSpPr txBox="1"/>
          <p:nvPr>
            <p:ph type="title"/>
          </p:nvPr>
        </p:nvSpPr>
        <p:spPr>
          <a:xfrm>
            <a:off x="1143000" y="2038350"/>
            <a:ext cx="7367700" cy="683400"/>
          </a:xfrm>
          <a:prstGeom prst="rect">
            <a:avLst/>
          </a:prstGeom>
          <a:noFill/>
          <a:ln>
            <a:noFill/>
          </a:ln>
        </p:spPr>
        <p:txBody>
          <a:bodyPr anchorCtr="0" anchor="b" bIns="35650" lIns="71300" spcFirstLastPara="1" rIns="71300" wrap="square" tIns="35650">
            <a:noAutofit/>
          </a:bodyPr>
          <a:lstStyle>
            <a:lvl1pPr lvl="0" algn="l">
              <a:lnSpc>
                <a:spcPct val="90000"/>
              </a:lnSpc>
              <a:spcBef>
                <a:spcPts val="0"/>
              </a:spcBef>
              <a:spcAft>
                <a:spcPts val="0"/>
              </a:spcAft>
              <a:buClr>
                <a:schemeClr val="dk2"/>
              </a:buClr>
              <a:buSzPts val="2800"/>
              <a:buFont typeface="Arial"/>
              <a:buNone/>
              <a:defRPr sz="2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1143000" y="2742010"/>
            <a:ext cx="7367700" cy="820200"/>
          </a:xfrm>
          <a:prstGeom prst="rect">
            <a:avLst/>
          </a:prstGeom>
          <a:noFill/>
          <a:ln>
            <a:noFill/>
          </a:ln>
        </p:spPr>
        <p:txBody>
          <a:bodyPr anchorCtr="0" anchor="t" bIns="35650" lIns="71300" spcFirstLastPara="1" rIns="71300" wrap="square" tIns="35650">
            <a:noAutofit/>
          </a:bodyPr>
          <a:lstStyle>
            <a:lvl1pPr indent="-228600" lvl="0" marL="457200" algn="l">
              <a:lnSpc>
                <a:spcPct val="90000"/>
              </a:lnSpc>
              <a:spcBef>
                <a:spcPts val="780"/>
              </a:spcBef>
              <a:spcAft>
                <a:spcPts val="0"/>
              </a:spcAft>
              <a:buClr>
                <a:schemeClr val="lt1"/>
              </a:buClr>
              <a:buSzPts val="2800"/>
              <a:buNone/>
              <a:defRPr sz="2800">
                <a:solidFill>
                  <a:schemeClr val="lt1"/>
                </a:solidFill>
              </a:defRPr>
            </a:lvl1pPr>
            <a:lvl2pPr indent="-228600" lvl="1" marL="914400" algn="l">
              <a:lnSpc>
                <a:spcPct val="90000"/>
              </a:lnSpc>
              <a:spcBef>
                <a:spcPts val="390"/>
              </a:spcBef>
              <a:spcAft>
                <a:spcPts val="0"/>
              </a:spcAft>
              <a:buClr>
                <a:srgbClr val="888888"/>
              </a:buClr>
              <a:buSzPts val="1600"/>
              <a:buNone/>
              <a:defRPr sz="1600">
                <a:solidFill>
                  <a:srgbClr val="888888"/>
                </a:solidFill>
              </a:defRPr>
            </a:lvl2pPr>
            <a:lvl3pPr indent="-228600" lvl="2" marL="1371600" algn="l">
              <a:lnSpc>
                <a:spcPct val="90000"/>
              </a:lnSpc>
              <a:spcBef>
                <a:spcPts val="390"/>
              </a:spcBef>
              <a:spcAft>
                <a:spcPts val="0"/>
              </a:spcAft>
              <a:buClr>
                <a:srgbClr val="888888"/>
              </a:buClr>
              <a:buSzPts val="1400"/>
              <a:buNone/>
              <a:defRPr sz="1400">
                <a:solidFill>
                  <a:srgbClr val="888888"/>
                </a:solidFill>
              </a:defRPr>
            </a:lvl3pPr>
            <a:lvl4pPr indent="-228600" lvl="3" marL="1828800" algn="l">
              <a:lnSpc>
                <a:spcPct val="90000"/>
              </a:lnSpc>
              <a:spcBef>
                <a:spcPts val="390"/>
              </a:spcBef>
              <a:spcAft>
                <a:spcPts val="0"/>
              </a:spcAft>
              <a:buClr>
                <a:srgbClr val="888888"/>
              </a:buClr>
              <a:buSzPts val="1200"/>
              <a:buNone/>
              <a:defRPr sz="1200">
                <a:solidFill>
                  <a:srgbClr val="888888"/>
                </a:solidFill>
              </a:defRPr>
            </a:lvl4pPr>
            <a:lvl5pPr indent="-228600" lvl="4" marL="2286000" algn="l">
              <a:lnSpc>
                <a:spcPct val="90000"/>
              </a:lnSpc>
              <a:spcBef>
                <a:spcPts val="390"/>
              </a:spcBef>
              <a:spcAft>
                <a:spcPts val="0"/>
              </a:spcAft>
              <a:buClr>
                <a:srgbClr val="888888"/>
              </a:buClr>
              <a:buSzPts val="1200"/>
              <a:buNone/>
              <a:defRPr sz="1200">
                <a:solidFill>
                  <a:srgbClr val="888888"/>
                </a:solidFill>
              </a:defRPr>
            </a:lvl5pPr>
            <a:lvl6pPr indent="-228600" lvl="5" marL="2743200" algn="l">
              <a:lnSpc>
                <a:spcPct val="90000"/>
              </a:lnSpc>
              <a:spcBef>
                <a:spcPts val="390"/>
              </a:spcBef>
              <a:spcAft>
                <a:spcPts val="0"/>
              </a:spcAft>
              <a:buClr>
                <a:srgbClr val="888888"/>
              </a:buClr>
              <a:buSzPts val="1200"/>
              <a:buNone/>
              <a:defRPr sz="1200">
                <a:solidFill>
                  <a:srgbClr val="888888"/>
                </a:solidFill>
              </a:defRPr>
            </a:lvl6pPr>
            <a:lvl7pPr indent="-228600" lvl="6" marL="3200400" algn="l">
              <a:lnSpc>
                <a:spcPct val="90000"/>
              </a:lnSpc>
              <a:spcBef>
                <a:spcPts val="390"/>
              </a:spcBef>
              <a:spcAft>
                <a:spcPts val="0"/>
              </a:spcAft>
              <a:buClr>
                <a:srgbClr val="888888"/>
              </a:buClr>
              <a:buSzPts val="1200"/>
              <a:buNone/>
              <a:defRPr sz="1200">
                <a:solidFill>
                  <a:srgbClr val="888888"/>
                </a:solidFill>
              </a:defRPr>
            </a:lvl7pPr>
            <a:lvl8pPr indent="-228600" lvl="7" marL="3657600" algn="l">
              <a:lnSpc>
                <a:spcPct val="90000"/>
              </a:lnSpc>
              <a:spcBef>
                <a:spcPts val="390"/>
              </a:spcBef>
              <a:spcAft>
                <a:spcPts val="0"/>
              </a:spcAft>
              <a:buClr>
                <a:srgbClr val="888888"/>
              </a:buClr>
              <a:buSzPts val="1200"/>
              <a:buNone/>
              <a:defRPr sz="1200">
                <a:solidFill>
                  <a:srgbClr val="888888"/>
                </a:solidFill>
              </a:defRPr>
            </a:lvl8pPr>
            <a:lvl9pPr indent="-228600" lvl="8" marL="4114800" algn="l">
              <a:lnSpc>
                <a:spcPct val="90000"/>
              </a:lnSpc>
              <a:spcBef>
                <a:spcPts val="390"/>
              </a:spcBef>
              <a:spcAft>
                <a:spcPts val="0"/>
              </a:spcAft>
              <a:buClr>
                <a:srgbClr val="888888"/>
              </a:buClr>
              <a:buSzPts val="1200"/>
              <a:buNone/>
              <a:defRPr sz="1200">
                <a:solidFill>
                  <a:srgbClr val="888888"/>
                </a:solidFill>
              </a:defRPr>
            </a:lvl9pPr>
          </a:lstStyle>
          <a:p/>
        </p:txBody>
      </p:sp>
      <p:sp>
        <p:nvSpPr>
          <p:cNvPr id="50" name="Google Shape;50;p6"/>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2">
  <p:cSld name="Section Header 2">
    <p:bg>
      <p:bgPr>
        <a:solidFill>
          <a:schemeClr val="accent2"/>
        </a:solidFill>
      </p:bgPr>
    </p:bg>
    <p:spTree>
      <p:nvGrpSpPr>
        <p:cNvPr id="53" name="Shape 53"/>
        <p:cNvGrpSpPr/>
        <p:nvPr/>
      </p:nvGrpSpPr>
      <p:grpSpPr>
        <a:xfrm>
          <a:off x="0" y="0"/>
          <a:ext cx="0" cy="0"/>
          <a:chOff x="0" y="0"/>
          <a:chExt cx="0" cy="0"/>
        </a:xfrm>
      </p:grpSpPr>
      <p:sp>
        <p:nvSpPr>
          <p:cNvPr id="54" name="Google Shape;54;p7"/>
          <p:cNvSpPr txBox="1"/>
          <p:nvPr>
            <p:ph type="title"/>
          </p:nvPr>
        </p:nvSpPr>
        <p:spPr>
          <a:xfrm>
            <a:off x="1143000" y="2038350"/>
            <a:ext cx="7367700" cy="683400"/>
          </a:xfrm>
          <a:prstGeom prst="rect">
            <a:avLst/>
          </a:prstGeom>
          <a:noFill/>
          <a:ln>
            <a:noFill/>
          </a:ln>
        </p:spPr>
        <p:txBody>
          <a:bodyPr anchorCtr="0" anchor="b" bIns="35650" lIns="71300" spcFirstLastPara="1" rIns="71300" wrap="square" tIns="35650">
            <a:noAutofit/>
          </a:bodyPr>
          <a:lstStyle>
            <a:lvl1pPr lvl="0" algn="l">
              <a:lnSpc>
                <a:spcPct val="90000"/>
              </a:lnSpc>
              <a:spcBef>
                <a:spcPts val="0"/>
              </a:spcBef>
              <a:spcAft>
                <a:spcPts val="0"/>
              </a:spcAft>
              <a:buClr>
                <a:schemeClr val="dk2"/>
              </a:buClr>
              <a:buSzPts val="2800"/>
              <a:buFont typeface="Arial"/>
              <a:buNone/>
              <a:defRPr sz="2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1143000" y="2742010"/>
            <a:ext cx="7367700" cy="820200"/>
          </a:xfrm>
          <a:prstGeom prst="rect">
            <a:avLst/>
          </a:prstGeom>
          <a:noFill/>
          <a:ln>
            <a:noFill/>
          </a:ln>
        </p:spPr>
        <p:txBody>
          <a:bodyPr anchorCtr="0" anchor="t" bIns="35650" lIns="71300" spcFirstLastPara="1" rIns="71300" wrap="square" tIns="35650">
            <a:noAutofit/>
          </a:bodyPr>
          <a:lstStyle>
            <a:lvl1pPr indent="-228600" lvl="0" marL="457200" algn="l">
              <a:lnSpc>
                <a:spcPct val="90000"/>
              </a:lnSpc>
              <a:spcBef>
                <a:spcPts val="780"/>
              </a:spcBef>
              <a:spcAft>
                <a:spcPts val="0"/>
              </a:spcAft>
              <a:buClr>
                <a:schemeClr val="lt1"/>
              </a:buClr>
              <a:buSzPts val="2800"/>
              <a:buNone/>
              <a:defRPr sz="2800">
                <a:solidFill>
                  <a:schemeClr val="lt1"/>
                </a:solidFill>
              </a:defRPr>
            </a:lvl1pPr>
            <a:lvl2pPr indent="-228600" lvl="1" marL="914400" algn="l">
              <a:lnSpc>
                <a:spcPct val="90000"/>
              </a:lnSpc>
              <a:spcBef>
                <a:spcPts val="390"/>
              </a:spcBef>
              <a:spcAft>
                <a:spcPts val="0"/>
              </a:spcAft>
              <a:buClr>
                <a:srgbClr val="888888"/>
              </a:buClr>
              <a:buSzPts val="1600"/>
              <a:buNone/>
              <a:defRPr sz="1600">
                <a:solidFill>
                  <a:srgbClr val="888888"/>
                </a:solidFill>
              </a:defRPr>
            </a:lvl2pPr>
            <a:lvl3pPr indent="-228600" lvl="2" marL="1371600" algn="l">
              <a:lnSpc>
                <a:spcPct val="90000"/>
              </a:lnSpc>
              <a:spcBef>
                <a:spcPts val="390"/>
              </a:spcBef>
              <a:spcAft>
                <a:spcPts val="0"/>
              </a:spcAft>
              <a:buClr>
                <a:srgbClr val="888888"/>
              </a:buClr>
              <a:buSzPts val="1400"/>
              <a:buNone/>
              <a:defRPr sz="1400">
                <a:solidFill>
                  <a:srgbClr val="888888"/>
                </a:solidFill>
              </a:defRPr>
            </a:lvl3pPr>
            <a:lvl4pPr indent="-228600" lvl="3" marL="1828800" algn="l">
              <a:lnSpc>
                <a:spcPct val="90000"/>
              </a:lnSpc>
              <a:spcBef>
                <a:spcPts val="390"/>
              </a:spcBef>
              <a:spcAft>
                <a:spcPts val="0"/>
              </a:spcAft>
              <a:buClr>
                <a:srgbClr val="888888"/>
              </a:buClr>
              <a:buSzPts val="1200"/>
              <a:buNone/>
              <a:defRPr sz="1200">
                <a:solidFill>
                  <a:srgbClr val="888888"/>
                </a:solidFill>
              </a:defRPr>
            </a:lvl4pPr>
            <a:lvl5pPr indent="-228600" lvl="4" marL="2286000" algn="l">
              <a:lnSpc>
                <a:spcPct val="90000"/>
              </a:lnSpc>
              <a:spcBef>
                <a:spcPts val="390"/>
              </a:spcBef>
              <a:spcAft>
                <a:spcPts val="0"/>
              </a:spcAft>
              <a:buClr>
                <a:srgbClr val="888888"/>
              </a:buClr>
              <a:buSzPts val="1200"/>
              <a:buNone/>
              <a:defRPr sz="1200">
                <a:solidFill>
                  <a:srgbClr val="888888"/>
                </a:solidFill>
              </a:defRPr>
            </a:lvl5pPr>
            <a:lvl6pPr indent="-228600" lvl="5" marL="2743200" algn="l">
              <a:lnSpc>
                <a:spcPct val="90000"/>
              </a:lnSpc>
              <a:spcBef>
                <a:spcPts val="390"/>
              </a:spcBef>
              <a:spcAft>
                <a:spcPts val="0"/>
              </a:spcAft>
              <a:buClr>
                <a:srgbClr val="888888"/>
              </a:buClr>
              <a:buSzPts val="1200"/>
              <a:buNone/>
              <a:defRPr sz="1200">
                <a:solidFill>
                  <a:srgbClr val="888888"/>
                </a:solidFill>
              </a:defRPr>
            </a:lvl6pPr>
            <a:lvl7pPr indent="-228600" lvl="6" marL="3200400" algn="l">
              <a:lnSpc>
                <a:spcPct val="90000"/>
              </a:lnSpc>
              <a:spcBef>
                <a:spcPts val="390"/>
              </a:spcBef>
              <a:spcAft>
                <a:spcPts val="0"/>
              </a:spcAft>
              <a:buClr>
                <a:srgbClr val="888888"/>
              </a:buClr>
              <a:buSzPts val="1200"/>
              <a:buNone/>
              <a:defRPr sz="1200">
                <a:solidFill>
                  <a:srgbClr val="888888"/>
                </a:solidFill>
              </a:defRPr>
            </a:lvl7pPr>
            <a:lvl8pPr indent="-228600" lvl="7" marL="3657600" algn="l">
              <a:lnSpc>
                <a:spcPct val="90000"/>
              </a:lnSpc>
              <a:spcBef>
                <a:spcPts val="390"/>
              </a:spcBef>
              <a:spcAft>
                <a:spcPts val="0"/>
              </a:spcAft>
              <a:buClr>
                <a:srgbClr val="888888"/>
              </a:buClr>
              <a:buSzPts val="1200"/>
              <a:buNone/>
              <a:defRPr sz="1200">
                <a:solidFill>
                  <a:srgbClr val="888888"/>
                </a:solidFill>
              </a:defRPr>
            </a:lvl8pPr>
            <a:lvl9pPr indent="-228600" lvl="8" marL="4114800" algn="l">
              <a:lnSpc>
                <a:spcPct val="90000"/>
              </a:lnSpc>
              <a:spcBef>
                <a:spcPts val="390"/>
              </a:spcBef>
              <a:spcAft>
                <a:spcPts val="0"/>
              </a:spcAft>
              <a:buClr>
                <a:srgbClr val="888888"/>
              </a:buClr>
              <a:buSzPts val="1200"/>
              <a:buNone/>
              <a:defRPr sz="1200">
                <a:solidFill>
                  <a:srgbClr val="888888"/>
                </a:solidFill>
              </a:defRPr>
            </a:lvl9pPr>
          </a:lstStyle>
          <a:p/>
        </p:txBody>
      </p:sp>
      <p:sp>
        <p:nvSpPr>
          <p:cNvPr id="56" name="Google Shape;56;p7"/>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spreetail_logo_title_dark.png" id="59" name="Google Shape;59;p7"/>
          <p:cNvPicPr preferRelativeResize="0"/>
          <p:nvPr/>
        </p:nvPicPr>
        <p:blipFill rotWithShape="1">
          <a:blip r:embed="rId2">
            <a:alphaModFix/>
          </a:blip>
          <a:srcRect b="0" l="0" r="74322" t="0"/>
          <a:stretch/>
        </p:blipFill>
        <p:spPr>
          <a:xfrm>
            <a:off x="1219200" y="1123950"/>
            <a:ext cx="493070" cy="6696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2">
  <p:cSld name="Title and Content 2">
    <p:spTree>
      <p:nvGrpSpPr>
        <p:cNvPr id="60" name="Shape 60"/>
        <p:cNvGrpSpPr/>
        <p:nvPr/>
      </p:nvGrpSpPr>
      <p:grpSpPr>
        <a:xfrm>
          <a:off x="0" y="0"/>
          <a:ext cx="0" cy="0"/>
          <a:chOff x="0" y="0"/>
          <a:chExt cx="0" cy="0"/>
        </a:xfrm>
      </p:grpSpPr>
      <p:sp>
        <p:nvSpPr>
          <p:cNvPr id="61" name="Google Shape;61;p8"/>
          <p:cNvSpPr txBox="1"/>
          <p:nvPr>
            <p:ph type="title"/>
          </p:nvPr>
        </p:nvSpPr>
        <p:spPr>
          <a:xfrm>
            <a:off x="537527" y="768350"/>
            <a:ext cx="8073000" cy="685800"/>
          </a:xfrm>
          <a:prstGeom prst="rect">
            <a:avLst/>
          </a:prstGeom>
          <a:noFill/>
          <a:ln>
            <a:noFill/>
          </a:ln>
        </p:spPr>
        <p:txBody>
          <a:bodyPr anchorCtr="0" anchor="b" bIns="35650" lIns="71300" spcFirstLastPara="1" rIns="71300" wrap="square" tIns="35650">
            <a:noAutofit/>
          </a:bodyPr>
          <a:lstStyle>
            <a:lvl1pPr lvl="0" algn="l">
              <a:lnSpc>
                <a:spcPct val="90000"/>
              </a:lnSpc>
              <a:spcBef>
                <a:spcPts val="0"/>
              </a:spcBef>
              <a:spcAft>
                <a:spcPts val="0"/>
              </a:spcAft>
              <a:buClr>
                <a:schemeClr val="accent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 type="body"/>
          </p:nvPr>
        </p:nvSpPr>
        <p:spPr>
          <a:xfrm>
            <a:off x="533400" y="2063750"/>
            <a:ext cx="8077200" cy="2560200"/>
          </a:xfrm>
          <a:prstGeom prst="rect">
            <a:avLst/>
          </a:prstGeom>
          <a:noFill/>
          <a:ln>
            <a:noFill/>
          </a:ln>
        </p:spPr>
        <p:txBody>
          <a:bodyPr anchorCtr="0" anchor="t" bIns="35650" lIns="71300" spcFirstLastPara="1" rIns="71300" wrap="square" tIns="35650">
            <a:noAutofit/>
          </a:bodyPr>
          <a:lstStyle>
            <a:lvl1pPr indent="-342900" lvl="0" marL="457200" algn="l">
              <a:lnSpc>
                <a:spcPct val="90000"/>
              </a:lnSpc>
              <a:spcBef>
                <a:spcPts val="780"/>
              </a:spcBef>
              <a:spcAft>
                <a:spcPts val="0"/>
              </a:spcAft>
              <a:buClr>
                <a:schemeClr val="dk2"/>
              </a:buClr>
              <a:buSzPts val="1800"/>
              <a:buChar char="•"/>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sp>
        <p:nvSpPr>
          <p:cNvPr id="63" name="Google Shape;63;p8"/>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8"/>
          <p:cNvSpPr txBox="1"/>
          <p:nvPr>
            <p:ph idx="2" type="body"/>
          </p:nvPr>
        </p:nvSpPr>
        <p:spPr>
          <a:xfrm>
            <a:off x="533400" y="1454150"/>
            <a:ext cx="8077200" cy="425400"/>
          </a:xfrm>
          <a:prstGeom prst="rect">
            <a:avLst/>
          </a:prstGeom>
          <a:noFill/>
          <a:ln>
            <a:noFill/>
          </a:ln>
        </p:spPr>
        <p:txBody>
          <a:bodyPr anchorCtr="0" anchor="t" bIns="35650" lIns="71300" spcFirstLastPara="1" rIns="71300" wrap="square" tIns="35650">
            <a:noAutofit/>
          </a:bodyPr>
          <a:lstStyle>
            <a:lvl1pPr indent="-228600" lvl="0" marL="457200" algn="l">
              <a:lnSpc>
                <a:spcPct val="90000"/>
              </a:lnSpc>
              <a:spcBef>
                <a:spcPts val="780"/>
              </a:spcBef>
              <a:spcAft>
                <a:spcPts val="0"/>
              </a:spcAft>
              <a:buClr>
                <a:schemeClr val="dk2"/>
              </a:buClr>
              <a:buSzPts val="2000"/>
              <a:buNone/>
              <a:defRPr sz="2000">
                <a:latin typeface="Arial"/>
                <a:ea typeface="Arial"/>
                <a:cs typeface="Arial"/>
                <a:sym typeface="Arial"/>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pic>
        <p:nvPicPr>
          <p:cNvPr descr="Spreetail_ppt_logo_light.png" id="67" name="Google Shape;67;p8"/>
          <p:cNvPicPr preferRelativeResize="0"/>
          <p:nvPr/>
        </p:nvPicPr>
        <p:blipFill rotWithShape="1">
          <a:blip r:embed="rId2">
            <a:alphaModFix/>
          </a:blip>
          <a:srcRect b="0" l="0" r="0" t="0"/>
          <a:stretch/>
        </p:blipFill>
        <p:spPr>
          <a:xfrm>
            <a:off x="7696200" y="260331"/>
            <a:ext cx="914400" cy="2892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2">
  <p:cSld name="Two Content 2">
    <p:spTree>
      <p:nvGrpSpPr>
        <p:cNvPr id="68" name="Shape 68"/>
        <p:cNvGrpSpPr/>
        <p:nvPr/>
      </p:nvGrpSpPr>
      <p:grpSpPr>
        <a:xfrm>
          <a:off x="0" y="0"/>
          <a:ext cx="0" cy="0"/>
          <a:chOff x="0" y="0"/>
          <a:chExt cx="0" cy="0"/>
        </a:xfrm>
      </p:grpSpPr>
      <p:sp>
        <p:nvSpPr>
          <p:cNvPr id="69" name="Google Shape;69;p9"/>
          <p:cNvSpPr txBox="1"/>
          <p:nvPr>
            <p:ph type="title"/>
          </p:nvPr>
        </p:nvSpPr>
        <p:spPr>
          <a:xfrm>
            <a:off x="533400" y="764540"/>
            <a:ext cx="8077200" cy="685800"/>
          </a:xfrm>
          <a:prstGeom prst="rect">
            <a:avLst/>
          </a:prstGeom>
          <a:noFill/>
          <a:ln>
            <a:noFill/>
          </a:ln>
        </p:spPr>
        <p:txBody>
          <a:bodyPr anchorCtr="0" anchor="b" bIns="35650" lIns="71300" spcFirstLastPara="1" rIns="71300" wrap="square" tIns="35650">
            <a:noAutofit/>
          </a:bodyPr>
          <a:lstStyle>
            <a:lvl1pPr lvl="0" algn="l">
              <a:lnSpc>
                <a:spcPct val="90000"/>
              </a:lnSpc>
              <a:spcBef>
                <a:spcPts val="0"/>
              </a:spcBef>
              <a:spcAft>
                <a:spcPts val="0"/>
              </a:spcAft>
              <a:buClr>
                <a:schemeClr val="accent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533400" y="2063750"/>
            <a:ext cx="3886200" cy="2514600"/>
          </a:xfrm>
          <a:prstGeom prst="rect">
            <a:avLst/>
          </a:prstGeom>
          <a:noFill/>
          <a:ln>
            <a:noFill/>
          </a:ln>
        </p:spPr>
        <p:txBody>
          <a:bodyPr anchorCtr="0" anchor="t" bIns="35650" lIns="71300" spcFirstLastPara="1" rIns="71300" wrap="square" tIns="35650">
            <a:noAutofit/>
          </a:bodyPr>
          <a:lstStyle>
            <a:lvl1pPr indent="-342900" lvl="0" marL="457200" algn="l">
              <a:lnSpc>
                <a:spcPct val="90000"/>
              </a:lnSpc>
              <a:spcBef>
                <a:spcPts val="780"/>
              </a:spcBef>
              <a:spcAft>
                <a:spcPts val="0"/>
              </a:spcAft>
              <a:buClr>
                <a:schemeClr val="dk2"/>
              </a:buClr>
              <a:buSzPts val="1800"/>
              <a:buChar char="•"/>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sp>
        <p:nvSpPr>
          <p:cNvPr id="71" name="Google Shape;71;p9"/>
          <p:cNvSpPr txBox="1"/>
          <p:nvPr>
            <p:ph idx="2" type="body"/>
          </p:nvPr>
        </p:nvSpPr>
        <p:spPr>
          <a:xfrm>
            <a:off x="4724400" y="2063750"/>
            <a:ext cx="3886200" cy="2514600"/>
          </a:xfrm>
          <a:prstGeom prst="rect">
            <a:avLst/>
          </a:prstGeom>
          <a:noFill/>
          <a:ln>
            <a:noFill/>
          </a:ln>
        </p:spPr>
        <p:txBody>
          <a:bodyPr anchorCtr="0" anchor="t" bIns="35650" lIns="71300" spcFirstLastPara="1" rIns="71300" wrap="square" tIns="35650">
            <a:noAutofit/>
          </a:bodyPr>
          <a:lstStyle>
            <a:lvl1pPr indent="-342900" lvl="0" marL="457200" algn="l">
              <a:lnSpc>
                <a:spcPct val="90000"/>
              </a:lnSpc>
              <a:spcBef>
                <a:spcPts val="780"/>
              </a:spcBef>
              <a:spcAft>
                <a:spcPts val="0"/>
              </a:spcAft>
              <a:buClr>
                <a:schemeClr val="dk2"/>
              </a:buClr>
              <a:buSzPts val="1800"/>
              <a:buChar char="•"/>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sp>
        <p:nvSpPr>
          <p:cNvPr id="72" name="Google Shape;72;p9"/>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9"/>
          <p:cNvSpPr txBox="1"/>
          <p:nvPr>
            <p:ph idx="3" type="body"/>
          </p:nvPr>
        </p:nvSpPr>
        <p:spPr>
          <a:xfrm>
            <a:off x="533400" y="1454150"/>
            <a:ext cx="8077200" cy="429900"/>
          </a:xfrm>
          <a:prstGeom prst="rect">
            <a:avLst/>
          </a:prstGeom>
          <a:noFill/>
          <a:ln>
            <a:noFill/>
          </a:ln>
        </p:spPr>
        <p:txBody>
          <a:bodyPr anchorCtr="0" anchor="t" bIns="35650" lIns="71300" spcFirstLastPara="1" rIns="71300" wrap="square" tIns="35650">
            <a:noAutofit/>
          </a:bodyPr>
          <a:lstStyle>
            <a:lvl1pPr indent="-228600" lvl="0" marL="457200" algn="l">
              <a:lnSpc>
                <a:spcPct val="90000"/>
              </a:lnSpc>
              <a:spcBef>
                <a:spcPts val="780"/>
              </a:spcBef>
              <a:spcAft>
                <a:spcPts val="0"/>
              </a:spcAft>
              <a:buClr>
                <a:schemeClr val="dk2"/>
              </a:buClr>
              <a:buSzPts val="2000"/>
              <a:buNone/>
              <a:defRPr sz="2000">
                <a:latin typeface="Arial"/>
                <a:ea typeface="Arial"/>
                <a:cs typeface="Arial"/>
                <a:sym typeface="Arial"/>
              </a:defRPr>
            </a:lvl1pPr>
            <a:lvl2pPr indent="-342900" lvl="1" marL="914400" algn="l">
              <a:lnSpc>
                <a:spcPct val="90000"/>
              </a:lnSpc>
              <a:spcBef>
                <a:spcPts val="390"/>
              </a:spcBef>
              <a:spcAft>
                <a:spcPts val="0"/>
              </a:spcAft>
              <a:buClr>
                <a:schemeClr val="dk2"/>
              </a:buClr>
              <a:buSzPts val="1800"/>
              <a:buChar char="•"/>
              <a:defRPr/>
            </a:lvl2pPr>
            <a:lvl3pPr indent="-342900" lvl="2" marL="1371600" algn="l">
              <a:lnSpc>
                <a:spcPct val="90000"/>
              </a:lnSpc>
              <a:spcBef>
                <a:spcPts val="390"/>
              </a:spcBef>
              <a:spcAft>
                <a:spcPts val="0"/>
              </a:spcAft>
              <a:buClr>
                <a:schemeClr val="dk2"/>
              </a:buClr>
              <a:buSzPts val="1800"/>
              <a:buChar char="•"/>
              <a:defRPr/>
            </a:lvl3pPr>
            <a:lvl4pPr indent="-342900" lvl="3" marL="1828800" algn="l">
              <a:lnSpc>
                <a:spcPct val="90000"/>
              </a:lnSpc>
              <a:spcBef>
                <a:spcPts val="390"/>
              </a:spcBef>
              <a:spcAft>
                <a:spcPts val="0"/>
              </a:spcAft>
              <a:buClr>
                <a:schemeClr val="dk2"/>
              </a:buClr>
              <a:buSzPts val="1800"/>
              <a:buChar char="•"/>
              <a:defRPr/>
            </a:lvl4pPr>
            <a:lvl5pPr indent="-342900" lvl="4" marL="2286000" algn="l">
              <a:lnSpc>
                <a:spcPct val="90000"/>
              </a:lnSpc>
              <a:spcBef>
                <a:spcPts val="390"/>
              </a:spcBef>
              <a:spcAft>
                <a:spcPts val="0"/>
              </a:spcAft>
              <a:buClr>
                <a:schemeClr val="dk2"/>
              </a:buClr>
              <a:buSzPts val="1800"/>
              <a:buChar char="•"/>
              <a:defRPr/>
            </a:lvl5pPr>
            <a:lvl6pPr indent="-342900" lvl="5" marL="2743200" algn="l">
              <a:lnSpc>
                <a:spcPct val="90000"/>
              </a:lnSpc>
              <a:spcBef>
                <a:spcPts val="390"/>
              </a:spcBef>
              <a:spcAft>
                <a:spcPts val="0"/>
              </a:spcAft>
              <a:buClr>
                <a:schemeClr val="dk1"/>
              </a:buClr>
              <a:buSzPts val="1800"/>
              <a:buChar char="•"/>
              <a:defRPr/>
            </a:lvl6pPr>
            <a:lvl7pPr indent="-342900" lvl="6" marL="3200400" algn="l">
              <a:lnSpc>
                <a:spcPct val="90000"/>
              </a:lnSpc>
              <a:spcBef>
                <a:spcPts val="390"/>
              </a:spcBef>
              <a:spcAft>
                <a:spcPts val="0"/>
              </a:spcAft>
              <a:buClr>
                <a:schemeClr val="dk1"/>
              </a:buClr>
              <a:buSzPts val="1800"/>
              <a:buChar char="•"/>
              <a:defRPr/>
            </a:lvl7pPr>
            <a:lvl8pPr indent="-342900" lvl="7" marL="3657600" algn="l">
              <a:lnSpc>
                <a:spcPct val="90000"/>
              </a:lnSpc>
              <a:spcBef>
                <a:spcPts val="390"/>
              </a:spcBef>
              <a:spcAft>
                <a:spcPts val="0"/>
              </a:spcAft>
              <a:buClr>
                <a:schemeClr val="dk1"/>
              </a:buClr>
              <a:buSzPts val="1800"/>
              <a:buChar char="•"/>
              <a:defRPr/>
            </a:lvl8pPr>
            <a:lvl9pPr indent="-342900" lvl="8" marL="4114800" algn="l">
              <a:lnSpc>
                <a:spcPct val="90000"/>
              </a:lnSpc>
              <a:spcBef>
                <a:spcPts val="390"/>
              </a:spcBef>
              <a:spcAft>
                <a:spcPts val="0"/>
              </a:spcAft>
              <a:buClr>
                <a:schemeClr val="dk1"/>
              </a:buClr>
              <a:buSzPts val="1800"/>
              <a:buChar char="•"/>
              <a:defRPr/>
            </a:lvl9pPr>
          </a:lstStyle>
          <a:p/>
        </p:txBody>
      </p:sp>
      <p:pic>
        <p:nvPicPr>
          <p:cNvPr descr="Spreetail_ppt_logo_light.png" id="76" name="Google Shape;76;p9"/>
          <p:cNvPicPr preferRelativeResize="0"/>
          <p:nvPr/>
        </p:nvPicPr>
        <p:blipFill rotWithShape="1">
          <a:blip r:embed="rId2">
            <a:alphaModFix/>
          </a:blip>
          <a:srcRect b="0" l="0" r="0" t="0"/>
          <a:stretch/>
        </p:blipFill>
        <p:spPr>
          <a:xfrm>
            <a:off x="7696200" y="260331"/>
            <a:ext cx="914400" cy="2892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2">
  <p:cSld name="Title Only 2">
    <p:spTree>
      <p:nvGrpSpPr>
        <p:cNvPr id="77" name="Shape 77"/>
        <p:cNvGrpSpPr/>
        <p:nvPr/>
      </p:nvGrpSpPr>
      <p:grpSpPr>
        <a:xfrm>
          <a:off x="0" y="0"/>
          <a:ext cx="0" cy="0"/>
          <a:chOff x="0" y="0"/>
          <a:chExt cx="0" cy="0"/>
        </a:xfrm>
      </p:grpSpPr>
      <p:sp>
        <p:nvSpPr>
          <p:cNvPr id="78" name="Google Shape;78;p10"/>
          <p:cNvSpPr txBox="1"/>
          <p:nvPr>
            <p:ph type="title"/>
          </p:nvPr>
        </p:nvSpPr>
        <p:spPr>
          <a:xfrm>
            <a:off x="533400" y="764540"/>
            <a:ext cx="8077200" cy="685800"/>
          </a:xfrm>
          <a:prstGeom prst="rect">
            <a:avLst/>
          </a:prstGeom>
          <a:noFill/>
          <a:ln>
            <a:noFill/>
          </a:ln>
        </p:spPr>
        <p:txBody>
          <a:bodyPr anchorCtr="0" anchor="b" bIns="35650" lIns="71300" spcFirstLastPara="1" rIns="71300" wrap="square" tIns="35650">
            <a:noAutofit/>
          </a:bodyPr>
          <a:lstStyle>
            <a:lvl1pPr lvl="0" algn="l">
              <a:lnSpc>
                <a:spcPct val="90000"/>
              </a:lnSpc>
              <a:spcBef>
                <a:spcPts val="0"/>
              </a:spcBef>
              <a:spcAft>
                <a:spcPts val="0"/>
              </a:spcAft>
              <a:buClr>
                <a:schemeClr val="accent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Spreetail_ppt_logo_light.png" id="82" name="Google Shape;82;p10"/>
          <p:cNvPicPr preferRelativeResize="0"/>
          <p:nvPr/>
        </p:nvPicPr>
        <p:blipFill rotWithShape="1">
          <a:blip r:embed="rId2">
            <a:alphaModFix/>
          </a:blip>
          <a:srcRect b="0" l="0" r="0" t="0"/>
          <a:stretch/>
        </p:blipFill>
        <p:spPr>
          <a:xfrm>
            <a:off x="7696200" y="260331"/>
            <a:ext cx="914400" cy="2892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3400" y="764540"/>
            <a:ext cx="8077200" cy="685800"/>
          </a:xfrm>
          <a:prstGeom prst="rect">
            <a:avLst/>
          </a:prstGeom>
          <a:noFill/>
          <a:ln>
            <a:noFill/>
          </a:ln>
        </p:spPr>
        <p:txBody>
          <a:bodyPr anchorCtr="0" anchor="b" bIns="35650" lIns="71300" spcFirstLastPara="1" rIns="71300" wrap="square" tIns="35650">
            <a:noAutofit/>
          </a:bodyPr>
          <a:lstStyle>
            <a:lvl1pPr lvl="0" marR="0" rtl="0" algn="l">
              <a:lnSpc>
                <a:spcPct val="90000"/>
              </a:lnSpc>
              <a:spcBef>
                <a:spcPts val="0"/>
              </a:spcBef>
              <a:spcAft>
                <a:spcPts val="0"/>
              </a:spcAft>
              <a:buClr>
                <a:schemeClr val="accent4"/>
              </a:buClr>
              <a:buSzPts val="3600"/>
              <a:buFont typeface="Arial"/>
              <a:buNone/>
              <a:defRPr b="0" i="0" sz="3600" u="none" cap="none" strike="noStrike">
                <a:solidFill>
                  <a:schemeClr val="accent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33400" y="2063750"/>
            <a:ext cx="8077200" cy="2560200"/>
          </a:xfrm>
          <a:prstGeom prst="rect">
            <a:avLst/>
          </a:prstGeom>
          <a:noFill/>
          <a:ln>
            <a:noFill/>
          </a:ln>
        </p:spPr>
        <p:txBody>
          <a:bodyPr anchorCtr="0" anchor="t" bIns="35650" lIns="71300" spcFirstLastPara="1" rIns="71300" wrap="square" tIns="35650">
            <a:noAutofit/>
          </a:bodyPr>
          <a:lstStyle>
            <a:lvl1pPr indent="-330200" lvl="0" marL="457200" marR="0" rtl="0" algn="l">
              <a:lnSpc>
                <a:spcPct val="90000"/>
              </a:lnSpc>
              <a:spcBef>
                <a:spcPts val="78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1pPr>
            <a:lvl2pPr indent="-317500" lvl="1" marL="914400" marR="0" rtl="0" algn="l">
              <a:lnSpc>
                <a:spcPct val="90000"/>
              </a:lnSpc>
              <a:spcBef>
                <a:spcPts val="39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298450" lvl="2" marL="1371600" marR="0" rtl="0" algn="l">
              <a:lnSpc>
                <a:spcPct val="90000"/>
              </a:lnSpc>
              <a:spcBef>
                <a:spcPts val="39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5275" lvl="3" marL="1828800" marR="0" rtl="0" algn="l">
              <a:lnSpc>
                <a:spcPct val="90000"/>
              </a:lnSpc>
              <a:spcBef>
                <a:spcPts val="390"/>
              </a:spcBef>
              <a:spcAft>
                <a:spcPts val="0"/>
              </a:spcAft>
              <a:buClr>
                <a:schemeClr val="dk2"/>
              </a:buClr>
              <a:buSzPts val="1050"/>
              <a:buFont typeface="Arial"/>
              <a:buChar char="•"/>
              <a:defRPr b="0" i="0" sz="1050" u="none" cap="none" strike="noStrike">
                <a:solidFill>
                  <a:schemeClr val="dk2"/>
                </a:solidFill>
                <a:latin typeface="Arial"/>
                <a:ea typeface="Arial"/>
                <a:cs typeface="Arial"/>
                <a:sym typeface="Arial"/>
              </a:defRPr>
            </a:lvl4pPr>
            <a:lvl5pPr indent="-295275" lvl="4" marL="2286000" marR="0" rtl="0" algn="l">
              <a:lnSpc>
                <a:spcPct val="90000"/>
              </a:lnSpc>
              <a:spcBef>
                <a:spcPts val="390"/>
              </a:spcBef>
              <a:spcAft>
                <a:spcPts val="0"/>
              </a:spcAft>
              <a:buClr>
                <a:schemeClr val="dk2"/>
              </a:buClr>
              <a:buSzPts val="1050"/>
              <a:buFont typeface="Arial"/>
              <a:buChar char="•"/>
              <a:defRPr b="0" i="0" sz="1050" u="none" cap="none" strike="noStrike">
                <a:solidFill>
                  <a:schemeClr val="dk2"/>
                </a:solidFill>
                <a:latin typeface="Arial"/>
                <a:ea typeface="Arial"/>
                <a:cs typeface="Arial"/>
                <a:sym typeface="Arial"/>
              </a:defRPr>
            </a:lvl5pPr>
            <a:lvl6pPr indent="-317500" lvl="5" marL="2743200" marR="0" rtl="0" algn="l">
              <a:lnSpc>
                <a:spcPct val="90000"/>
              </a:lnSpc>
              <a:spcBef>
                <a:spcPts val="390"/>
              </a:spcBef>
              <a:spcAft>
                <a:spcPts val="0"/>
              </a:spcAft>
              <a:buClr>
                <a:schemeClr val="dk1"/>
              </a:buClr>
              <a:buSzPts val="1400"/>
              <a:buFont typeface="Arial"/>
              <a:buChar char="•"/>
              <a:defRPr b="0" i="0" sz="1400" u="none" cap="none" strike="noStrike">
                <a:solidFill>
                  <a:schemeClr val="dk1"/>
                </a:solidFill>
                <a:latin typeface="Candara"/>
                <a:ea typeface="Candara"/>
                <a:cs typeface="Candara"/>
                <a:sym typeface="Candara"/>
              </a:defRPr>
            </a:lvl6pPr>
            <a:lvl7pPr indent="-317500" lvl="6" marL="3200400" marR="0" rtl="0" algn="l">
              <a:lnSpc>
                <a:spcPct val="90000"/>
              </a:lnSpc>
              <a:spcBef>
                <a:spcPts val="390"/>
              </a:spcBef>
              <a:spcAft>
                <a:spcPts val="0"/>
              </a:spcAft>
              <a:buClr>
                <a:schemeClr val="dk1"/>
              </a:buClr>
              <a:buSzPts val="1400"/>
              <a:buFont typeface="Arial"/>
              <a:buChar char="•"/>
              <a:defRPr b="0" i="0" sz="1400" u="none" cap="none" strike="noStrike">
                <a:solidFill>
                  <a:schemeClr val="dk1"/>
                </a:solidFill>
                <a:latin typeface="Candara"/>
                <a:ea typeface="Candara"/>
                <a:cs typeface="Candara"/>
                <a:sym typeface="Candara"/>
              </a:defRPr>
            </a:lvl7pPr>
            <a:lvl8pPr indent="-317500" lvl="7" marL="3657600" marR="0" rtl="0" algn="l">
              <a:lnSpc>
                <a:spcPct val="90000"/>
              </a:lnSpc>
              <a:spcBef>
                <a:spcPts val="390"/>
              </a:spcBef>
              <a:spcAft>
                <a:spcPts val="0"/>
              </a:spcAft>
              <a:buClr>
                <a:schemeClr val="dk1"/>
              </a:buClr>
              <a:buSzPts val="1400"/>
              <a:buFont typeface="Arial"/>
              <a:buChar char="•"/>
              <a:defRPr b="0" i="0" sz="1400" u="none" cap="none" strike="noStrike">
                <a:solidFill>
                  <a:schemeClr val="dk1"/>
                </a:solidFill>
                <a:latin typeface="Candara"/>
                <a:ea typeface="Candara"/>
                <a:cs typeface="Candara"/>
                <a:sym typeface="Candara"/>
              </a:defRPr>
            </a:lvl8pPr>
            <a:lvl9pPr indent="-317500" lvl="8" marL="4114800" marR="0" rtl="0" algn="l">
              <a:lnSpc>
                <a:spcPct val="90000"/>
              </a:lnSpc>
              <a:spcBef>
                <a:spcPts val="390"/>
              </a:spcBef>
              <a:spcAft>
                <a:spcPts val="0"/>
              </a:spcAft>
              <a:buClr>
                <a:schemeClr val="dk1"/>
              </a:buClr>
              <a:buSzPts val="1400"/>
              <a:buFont typeface="Arial"/>
              <a:buChar char="•"/>
              <a:defRPr b="0" i="0" sz="1400" u="none" cap="none" strike="noStrike">
                <a:solidFill>
                  <a:schemeClr val="dk1"/>
                </a:solidFill>
                <a:latin typeface="Candara"/>
                <a:ea typeface="Candara"/>
                <a:cs typeface="Candara"/>
                <a:sym typeface="Candara"/>
              </a:defRPr>
            </a:lvl9pPr>
          </a:lstStyle>
          <a:p/>
        </p:txBody>
      </p:sp>
      <p:sp>
        <p:nvSpPr>
          <p:cNvPr id="8" name="Google Shape;8;p1"/>
          <p:cNvSpPr txBox="1"/>
          <p:nvPr>
            <p:ph idx="10" type="dt"/>
          </p:nvPr>
        </p:nvSpPr>
        <p:spPr>
          <a:xfrm>
            <a:off x="533400" y="4781550"/>
            <a:ext cx="914400" cy="273900"/>
          </a:xfrm>
          <a:prstGeom prst="rect">
            <a:avLst/>
          </a:prstGeom>
          <a:noFill/>
          <a:ln>
            <a:noFill/>
          </a:ln>
        </p:spPr>
        <p:txBody>
          <a:bodyPr anchorCtr="0" anchor="ctr" bIns="35650" lIns="71300" spcFirstLastPara="1" rIns="71300" wrap="square" tIns="3565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9pPr>
          </a:lstStyle>
          <a:p/>
        </p:txBody>
      </p:sp>
      <p:sp>
        <p:nvSpPr>
          <p:cNvPr id="9" name="Google Shape;9;p1"/>
          <p:cNvSpPr txBox="1"/>
          <p:nvPr>
            <p:ph idx="11" type="ftr"/>
          </p:nvPr>
        </p:nvSpPr>
        <p:spPr>
          <a:xfrm>
            <a:off x="1600200" y="4781550"/>
            <a:ext cx="5943600" cy="273900"/>
          </a:xfrm>
          <a:prstGeom prst="rect">
            <a:avLst/>
          </a:prstGeom>
          <a:noFill/>
          <a:ln>
            <a:noFill/>
          </a:ln>
        </p:spPr>
        <p:txBody>
          <a:bodyPr anchorCtr="0" anchor="ctr" bIns="35650" lIns="71300" spcFirstLastPara="1" rIns="71300" wrap="square" tIns="35650">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400" u="none" cap="none" strike="noStrike">
                <a:solidFill>
                  <a:schemeClr val="dk1"/>
                </a:solidFill>
                <a:latin typeface="Candara"/>
                <a:ea typeface="Candara"/>
                <a:cs typeface="Candara"/>
                <a:sym typeface="Candara"/>
              </a:defRPr>
            </a:lvl9pPr>
          </a:lstStyle>
          <a:p/>
        </p:txBody>
      </p:sp>
      <p:sp>
        <p:nvSpPr>
          <p:cNvPr id="10" name="Google Shape;10;p1"/>
          <p:cNvSpPr txBox="1"/>
          <p:nvPr>
            <p:ph idx="12" type="sldNum"/>
          </p:nvPr>
        </p:nvSpPr>
        <p:spPr>
          <a:xfrm>
            <a:off x="7711440" y="4781550"/>
            <a:ext cx="914400" cy="273900"/>
          </a:xfrm>
          <a:prstGeom prst="rect">
            <a:avLst/>
          </a:prstGeom>
          <a:noFill/>
          <a:ln>
            <a:noFill/>
          </a:ln>
        </p:spPr>
        <p:txBody>
          <a:bodyPr anchorCtr="0" anchor="ctr" bIns="35650" lIns="71300" spcFirstLastPara="1" rIns="71300" wrap="square" tIns="3565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drive.google.com/file/d/1uR0u8lApdfjctfOnzkNpMzsMvDX4o-tG/view"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ctrTitle"/>
          </p:nvPr>
        </p:nvSpPr>
        <p:spPr>
          <a:xfrm>
            <a:off x="3352800" y="1581150"/>
            <a:ext cx="5486400" cy="808200"/>
          </a:xfrm>
          <a:prstGeom prst="rect">
            <a:avLst/>
          </a:prstGeom>
        </p:spPr>
        <p:txBody>
          <a:bodyPr anchorCtr="0" anchor="b" bIns="18275" lIns="71300" spcFirstLastPara="1" rIns="71300" wrap="square" tIns="35650">
            <a:noAutofit/>
          </a:bodyPr>
          <a:lstStyle/>
          <a:p>
            <a:pPr indent="0" lvl="0" marL="0" rtl="0" algn="l">
              <a:spcBef>
                <a:spcPts val="0"/>
              </a:spcBef>
              <a:spcAft>
                <a:spcPts val="0"/>
              </a:spcAft>
              <a:buNone/>
            </a:pPr>
            <a:r>
              <a:rPr lang="en"/>
              <a:t>Release 4</a:t>
            </a:r>
            <a:endParaRPr/>
          </a:p>
        </p:txBody>
      </p:sp>
      <p:sp>
        <p:nvSpPr>
          <p:cNvPr id="106" name="Google Shape;106;p15"/>
          <p:cNvSpPr txBox="1"/>
          <p:nvPr>
            <p:ph idx="1" type="subTitle"/>
          </p:nvPr>
        </p:nvSpPr>
        <p:spPr>
          <a:xfrm>
            <a:off x="3352800" y="2396490"/>
            <a:ext cx="5486400" cy="502800"/>
          </a:xfrm>
          <a:prstGeom prst="rect">
            <a:avLst/>
          </a:prstGeom>
        </p:spPr>
        <p:txBody>
          <a:bodyPr anchorCtr="0" anchor="t" bIns="35650" lIns="71300" spcFirstLastPara="1" rIns="71300" wrap="square" tIns="18275">
            <a:noAutofit/>
          </a:bodyPr>
          <a:lstStyle/>
          <a:p>
            <a:pPr indent="0" lvl="0" marL="0" rtl="0" algn="l">
              <a:spcBef>
                <a:spcPts val="780"/>
              </a:spcBef>
              <a:spcAft>
                <a:spcPts val="0"/>
              </a:spcAft>
              <a:buNone/>
            </a:pPr>
            <a:r>
              <a:rPr lang="en"/>
              <a:t>Senior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Progress</a:t>
            </a:r>
            <a:endParaRPr/>
          </a:p>
        </p:txBody>
      </p:sp>
      <p:sp>
        <p:nvSpPr>
          <p:cNvPr id="166" name="Google Shape;166;p24"/>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342900" lvl="0" marL="457200" rtl="0" algn="l">
              <a:spcBef>
                <a:spcPts val="780"/>
              </a:spcBef>
              <a:spcAft>
                <a:spcPts val="0"/>
              </a:spcAft>
              <a:buSzPts val="1800"/>
              <a:buChar char="•"/>
            </a:pPr>
            <a:r>
              <a:rPr lang="en"/>
              <a:t>This Release</a:t>
            </a:r>
            <a:endParaRPr/>
          </a:p>
          <a:p>
            <a:pPr indent="-342900" lvl="1" marL="914400" rtl="0" algn="l">
              <a:spcBef>
                <a:spcPts val="0"/>
              </a:spcBef>
              <a:spcAft>
                <a:spcPts val="0"/>
              </a:spcAft>
              <a:buSzPts val="1800"/>
              <a:buChar char="•"/>
            </a:pPr>
            <a:r>
              <a:rPr lang="en"/>
              <a:t>Have Spreetail design principles applied</a:t>
            </a:r>
            <a:endParaRPr/>
          </a:p>
          <a:p>
            <a:pPr indent="-342900" lvl="1" marL="914400" rtl="0" algn="l">
              <a:spcBef>
                <a:spcPts val="0"/>
              </a:spcBef>
              <a:spcAft>
                <a:spcPts val="0"/>
              </a:spcAft>
              <a:buSzPts val="1800"/>
              <a:buChar char="•"/>
            </a:pPr>
            <a:r>
              <a:rPr lang="en"/>
              <a:t>Able to route to different views using react-router-dom</a:t>
            </a:r>
            <a:endParaRPr/>
          </a:p>
          <a:p>
            <a:pPr indent="-342900" lvl="1" marL="914400" rtl="0" algn="l">
              <a:spcBef>
                <a:spcPts val="0"/>
              </a:spcBef>
              <a:spcAft>
                <a:spcPts val="0"/>
              </a:spcAft>
              <a:buSzPts val="1800"/>
              <a:buChar char="•"/>
            </a:pPr>
            <a:r>
              <a:rPr lang="en"/>
              <a:t>Added azure service bus for connection to the hardware rather than HTTP</a:t>
            </a:r>
            <a:endParaRPr/>
          </a:p>
          <a:p>
            <a:pPr indent="-342900" lvl="1" marL="914400" rtl="0" algn="l">
              <a:spcBef>
                <a:spcPts val="0"/>
              </a:spcBef>
              <a:spcAft>
                <a:spcPts val="0"/>
              </a:spcAft>
              <a:buSzPts val="1800"/>
              <a:buChar char="•"/>
            </a:pPr>
            <a:r>
              <a:rPr lang="en"/>
              <a:t>All code builds in docker container and CI in Gitlab</a:t>
            </a:r>
            <a:endParaRPr/>
          </a:p>
          <a:p>
            <a:pPr indent="-342900" lvl="1" marL="914400" rtl="0" algn="l">
              <a:spcBef>
                <a:spcPts val="0"/>
              </a:spcBef>
              <a:spcAft>
                <a:spcPts val="0"/>
              </a:spcAft>
              <a:buSzPts val="1800"/>
              <a:buChar char="•"/>
            </a:pPr>
            <a:r>
              <a:rPr lang="en"/>
              <a:t>Front end now builds and deploys to azure storage blob</a:t>
            </a:r>
            <a:endParaRPr/>
          </a:p>
          <a:p>
            <a:pPr indent="-342900" lvl="1" marL="914400" rtl="0" algn="l">
              <a:spcBef>
                <a:spcPts val="0"/>
              </a:spcBef>
              <a:spcAft>
                <a:spcPts val="0"/>
              </a:spcAft>
              <a:buSzPts val="1800"/>
              <a:buChar char="•"/>
            </a:pPr>
            <a:r>
              <a:rPr lang="en"/>
              <a:t>Changed to VSCode for text editor -- added Prettier, Azure, and ESLint Extensions</a:t>
            </a:r>
            <a:endParaRPr/>
          </a:p>
        </p:txBody>
      </p:sp>
      <p:sp>
        <p:nvSpPr>
          <p:cNvPr id="167" name="Google Shape;167;p24"/>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Front End Changes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3">
            <a:alphaModFix/>
          </a:blip>
          <a:stretch>
            <a:fillRect/>
          </a:stretch>
        </p:blipFill>
        <p:spPr>
          <a:xfrm>
            <a:off x="836877" y="568002"/>
            <a:ext cx="7470293" cy="4007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6"/>
          <p:cNvPicPr preferRelativeResize="0"/>
          <p:nvPr/>
        </p:nvPicPr>
        <p:blipFill>
          <a:blip r:embed="rId3">
            <a:alphaModFix/>
          </a:blip>
          <a:stretch>
            <a:fillRect/>
          </a:stretch>
        </p:blipFill>
        <p:spPr>
          <a:xfrm>
            <a:off x="836875" y="568012"/>
            <a:ext cx="7470250" cy="400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Progress</a:t>
            </a:r>
            <a:endParaRPr/>
          </a:p>
        </p:txBody>
      </p:sp>
      <p:sp>
        <p:nvSpPr>
          <p:cNvPr id="183" name="Google Shape;183;p27"/>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342900" lvl="0" marL="457200" marR="0" rtl="0" algn="l">
              <a:lnSpc>
                <a:spcPct val="90000"/>
              </a:lnSpc>
              <a:spcBef>
                <a:spcPts val="780"/>
              </a:spcBef>
              <a:spcAft>
                <a:spcPts val="0"/>
              </a:spcAft>
              <a:buClr>
                <a:schemeClr val="dk2"/>
              </a:buClr>
              <a:buSzPts val="1800"/>
              <a:buFont typeface="Arial"/>
              <a:buChar char="•"/>
            </a:pPr>
            <a:r>
              <a:rPr lang="en"/>
              <a:t>Last release</a:t>
            </a:r>
            <a:endParaRPr/>
          </a:p>
          <a:p>
            <a:pPr indent="-342900" lvl="1" marL="914400" marR="0" rtl="0" algn="l">
              <a:lnSpc>
                <a:spcPct val="90000"/>
              </a:lnSpc>
              <a:spcBef>
                <a:spcPts val="0"/>
              </a:spcBef>
              <a:spcAft>
                <a:spcPts val="0"/>
              </a:spcAft>
              <a:buSzPts val="1800"/>
              <a:buChar char="•"/>
            </a:pPr>
            <a:r>
              <a:rPr lang="en"/>
              <a:t>Created a direct connection between the front end and hardware</a:t>
            </a:r>
            <a:endParaRPr/>
          </a:p>
          <a:p>
            <a:pPr indent="-342900" lvl="1" marL="914400" marR="0" rtl="0" algn="l">
              <a:lnSpc>
                <a:spcPct val="90000"/>
              </a:lnSpc>
              <a:spcBef>
                <a:spcPts val="0"/>
              </a:spcBef>
              <a:spcAft>
                <a:spcPts val="0"/>
              </a:spcAft>
              <a:buSzPts val="1800"/>
              <a:buChar char="•"/>
            </a:pPr>
            <a:r>
              <a:rPr lang="en"/>
              <a:t>Provided a simple interface to take a photo and send it back</a:t>
            </a:r>
            <a:endParaRPr/>
          </a:p>
          <a:p>
            <a:pPr indent="-342900" lvl="0" marL="457200" marR="0" rtl="0" algn="l">
              <a:lnSpc>
                <a:spcPct val="90000"/>
              </a:lnSpc>
              <a:spcBef>
                <a:spcPts val="0"/>
              </a:spcBef>
              <a:spcAft>
                <a:spcPts val="0"/>
              </a:spcAft>
              <a:buSzPts val="1800"/>
              <a:buChar char="•"/>
            </a:pPr>
            <a:r>
              <a:rPr lang="en"/>
              <a:t>This release</a:t>
            </a:r>
            <a:endParaRPr/>
          </a:p>
          <a:p>
            <a:pPr indent="-342900" lvl="1" marL="914400" marR="0" rtl="0" algn="l">
              <a:lnSpc>
                <a:spcPct val="90000"/>
              </a:lnSpc>
              <a:spcBef>
                <a:spcPts val="0"/>
              </a:spcBef>
              <a:spcAft>
                <a:spcPts val="0"/>
              </a:spcAft>
              <a:buSzPts val="1800"/>
              <a:buChar char="•"/>
            </a:pPr>
            <a:r>
              <a:rPr lang="en"/>
              <a:t>Scrapped the method of direct connection by HTTP</a:t>
            </a:r>
            <a:endParaRPr/>
          </a:p>
          <a:p>
            <a:pPr indent="-342900" lvl="1" marL="914400" marR="0" rtl="0" algn="l">
              <a:lnSpc>
                <a:spcPct val="90000"/>
              </a:lnSpc>
              <a:spcBef>
                <a:spcPts val="0"/>
              </a:spcBef>
              <a:spcAft>
                <a:spcPts val="0"/>
              </a:spcAft>
              <a:buSzPts val="1800"/>
              <a:buChar char="•"/>
            </a:pPr>
            <a:r>
              <a:rPr lang="en"/>
              <a:t>Introduced Azure Service Bus to the project</a:t>
            </a:r>
            <a:endParaRPr/>
          </a:p>
          <a:p>
            <a:pPr indent="-342900" lvl="2" marL="1371600" marR="0" rtl="0" algn="l">
              <a:lnSpc>
                <a:spcPct val="90000"/>
              </a:lnSpc>
              <a:spcBef>
                <a:spcPts val="0"/>
              </a:spcBef>
              <a:spcAft>
                <a:spcPts val="0"/>
              </a:spcAft>
              <a:buSzPts val="1800"/>
              <a:buChar char="•"/>
            </a:pPr>
            <a:r>
              <a:rPr lang="en"/>
              <a:t>Reliable connectivity, messages require a key to send/receive, messages are customizable</a:t>
            </a:r>
            <a:endParaRPr/>
          </a:p>
          <a:p>
            <a:pPr indent="-342900" lvl="1" marL="914400" marR="0" rtl="0" algn="l">
              <a:lnSpc>
                <a:spcPct val="90000"/>
              </a:lnSpc>
              <a:spcBef>
                <a:spcPts val="0"/>
              </a:spcBef>
              <a:spcAft>
                <a:spcPts val="0"/>
              </a:spcAft>
              <a:buSzPts val="1800"/>
              <a:buChar char="•"/>
            </a:pPr>
            <a:r>
              <a:rPr lang="en"/>
              <a:t>Added more functionality for the front end to utilize when communicating with the cameras</a:t>
            </a:r>
            <a:endParaRPr/>
          </a:p>
        </p:txBody>
      </p:sp>
      <p:sp>
        <p:nvSpPr>
          <p:cNvPr id="184" name="Google Shape;184;p27"/>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Communication Layer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New Architecture</a:t>
            </a:r>
            <a:endParaRPr/>
          </a:p>
        </p:txBody>
      </p:sp>
      <p:sp>
        <p:nvSpPr>
          <p:cNvPr id="190" name="Google Shape;190;p28"/>
          <p:cNvSpPr txBox="1"/>
          <p:nvPr>
            <p:ph idx="1" type="body"/>
          </p:nvPr>
        </p:nvSpPr>
        <p:spPr>
          <a:xfrm>
            <a:off x="-312575" y="1732200"/>
            <a:ext cx="5247600" cy="3288300"/>
          </a:xfrm>
          <a:prstGeom prst="rect">
            <a:avLst/>
          </a:prstGeom>
        </p:spPr>
        <p:txBody>
          <a:bodyPr anchorCtr="0" anchor="t" bIns="35650" lIns="71300" spcFirstLastPara="1" rIns="71300" wrap="square" tIns="35650">
            <a:noAutofit/>
          </a:bodyPr>
          <a:lstStyle/>
          <a:p>
            <a:pPr indent="-304800" lvl="1" marL="914400" marR="0" rtl="0" algn="l">
              <a:lnSpc>
                <a:spcPct val="150000"/>
              </a:lnSpc>
              <a:spcBef>
                <a:spcPts val="780"/>
              </a:spcBef>
              <a:spcAft>
                <a:spcPts val="0"/>
              </a:spcAft>
              <a:buSzPts val="1200"/>
              <a:buChar char="•"/>
            </a:pPr>
            <a:r>
              <a:rPr lang="en" sz="1200"/>
              <a:t>Web Application and Tower connected by “Middleman”</a:t>
            </a:r>
            <a:endParaRPr sz="1200"/>
          </a:p>
          <a:p>
            <a:pPr indent="-304800" lvl="1" marL="914400" marR="0" rtl="0" algn="l">
              <a:lnSpc>
                <a:spcPct val="150000"/>
              </a:lnSpc>
              <a:spcBef>
                <a:spcPts val="0"/>
              </a:spcBef>
              <a:spcAft>
                <a:spcPts val="0"/>
              </a:spcAft>
              <a:buSzPts val="1200"/>
              <a:buChar char="•"/>
            </a:pPr>
            <a:r>
              <a:rPr lang="en" sz="1200"/>
              <a:t>Middleman</a:t>
            </a:r>
            <a:r>
              <a:rPr lang="en" sz="1200"/>
              <a:t> = Azure Message Bus Service</a:t>
            </a:r>
            <a:endParaRPr sz="1200"/>
          </a:p>
          <a:p>
            <a:pPr indent="-304800" lvl="1" marL="914400" marR="0" rtl="0" algn="l">
              <a:lnSpc>
                <a:spcPct val="115000"/>
              </a:lnSpc>
              <a:spcBef>
                <a:spcPts val="0"/>
              </a:spcBef>
              <a:spcAft>
                <a:spcPts val="0"/>
              </a:spcAft>
              <a:buSzPts val="1200"/>
              <a:buChar char="•"/>
            </a:pPr>
            <a:r>
              <a:rPr lang="en" sz="1200"/>
              <a:t>Two separate Message Queues</a:t>
            </a:r>
            <a:endParaRPr sz="1200"/>
          </a:p>
          <a:p>
            <a:pPr indent="-304800" lvl="2" marL="1371600" marR="0" rtl="0" algn="l">
              <a:lnSpc>
                <a:spcPct val="150000"/>
              </a:lnSpc>
              <a:spcBef>
                <a:spcPts val="0"/>
              </a:spcBef>
              <a:spcAft>
                <a:spcPts val="0"/>
              </a:spcAft>
              <a:buSzPts val="1200"/>
              <a:buChar char="•"/>
            </a:pPr>
            <a:r>
              <a:rPr lang="en" sz="1200"/>
              <a:t>Command Queue</a:t>
            </a:r>
            <a:endParaRPr sz="1200"/>
          </a:p>
          <a:p>
            <a:pPr indent="-304800" lvl="2" marL="1371600" marR="0" rtl="0" algn="l">
              <a:lnSpc>
                <a:spcPct val="150000"/>
              </a:lnSpc>
              <a:spcBef>
                <a:spcPts val="0"/>
              </a:spcBef>
              <a:spcAft>
                <a:spcPts val="0"/>
              </a:spcAft>
              <a:buSzPts val="1200"/>
              <a:buChar char="•"/>
            </a:pPr>
            <a:r>
              <a:rPr lang="en" sz="1200"/>
              <a:t>Photos Queue</a:t>
            </a:r>
            <a:endParaRPr sz="1200"/>
          </a:p>
          <a:p>
            <a:pPr indent="-304800" lvl="2" marL="1371600" rtl="0" algn="l">
              <a:lnSpc>
                <a:spcPct val="150000"/>
              </a:lnSpc>
              <a:spcBef>
                <a:spcPts val="0"/>
              </a:spcBef>
              <a:spcAft>
                <a:spcPts val="0"/>
              </a:spcAft>
              <a:buSzPts val="1200"/>
              <a:buChar char="•"/>
            </a:pPr>
            <a:r>
              <a:rPr lang="en" sz="1200"/>
              <a:t>Store messages until pulled</a:t>
            </a:r>
            <a:endParaRPr sz="1200"/>
          </a:p>
          <a:p>
            <a:pPr indent="-304800" lvl="1" marL="914400" rtl="0" algn="l">
              <a:lnSpc>
                <a:spcPct val="150000"/>
              </a:lnSpc>
              <a:spcBef>
                <a:spcPts val="0"/>
              </a:spcBef>
              <a:spcAft>
                <a:spcPts val="0"/>
              </a:spcAft>
              <a:buSzPts val="1200"/>
              <a:buChar char="•"/>
            </a:pPr>
            <a:r>
              <a:rPr lang="en" sz="1200"/>
              <a:t>Save photos to storage through tower</a:t>
            </a:r>
            <a:endParaRPr sz="1200"/>
          </a:p>
          <a:p>
            <a:pPr indent="-304800" lvl="2" marL="1371600" rtl="0" algn="l">
              <a:lnSpc>
                <a:spcPct val="150000"/>
              </a:lnSpc>
              <a:spcBef>
                <a:spcPts val="0"/>
              </a:spcBef>
              <a:spcAft>
                <a:spcPts val="0"/>
              </a:spcAft>
              <a:buSzPts val="1200"/>
              <a:buChar char="•"/>
            </a:pPr>
            <a:r>
              <a:rPr lang="en" sz="1200"/>
              <a:t>Only send thumbnails to Front End</a:t>
            </a:r>
            <a:endParaRPr sz="1200"/>
          </a:p>
          <a:p>
            <a:pPr indent="-304800" lvl="2" marL="1371600" rtl="0" algn="l">
              <a:lnSpc>
                <a:spcPct val="150000"/>
              </a:lnSpc>
              <a:spcBef>
                <a:spcPts val="0"/>
              </a:spcBef>
              <a:spcAft>
                <a:spcPts val="0"/>
              </a:spcAft>
              <a:buSzPts val="1200"/>
              <a:buChar char="•"/>
            </a:pPr>
            <a:r>
              <a:rPr lang="en" sz="1200"/>
              <a:t>Smaller message = faster delivery</a:t>
            </a:r>
            <a:endParaRPr sz="1200"/>
          </a:p>
          <a:p>
            <a:pPr indent="-304800" lvl="2" marL="1371600" rtl="0" algn="l">
              <a:lnSpc>
                <a:spcPct val="150000"/>
              </a:lnSpc>
              <a:spcBef>
                <a:spcPts val="0"/>
              </a:spcBef>
              <a:spcAft>
                <a:spcPts val="0"/>
              </a:spcAft>
              <a:buSzPts val="1200"/>
              <a:buChar char="•"/>
            </a:pPr>
            <a:r>
              <a:rPr lang="en" sz="1200"/>
              <a:t>Less memory used to store photo on front end</a:t>
            </a:r>
            <a:endParaRPr sz="1200"/>
          </a:p>
          <a:p>
            <a:pPr indent="0" lvl="0" marL="0" rtl="0" algn="l">
              <a:lnSpc>
                <a:spcPct val="115000"/>
              </a:lnSpc>
              <a:spcBef>
                <a:spcPts val="780"/>
              </a:spcBef>
              <a:spcAft>
                <a:spcPts val="0"/>
              </a:spcAft>
              <a:buNone/>
            </a:pPr>
            <a:r>
              <a:t/>
            </a:r>
            <a:endParaRPr sz="1200"/>
          </a:p>
        </p:txBody>
      </p:sp>
      <p:pic>
        <p:nvPicPr>
          <p:cNvPr id="191" name="Google Shape;191;p28"/>
          <p:cNvPicPr preferRelativeResize="0"/>
          <p:nvPr/>
        </p:nvPicPr>
        <p:blipFill>
          <a:blip r:embed="rId3">
            <a:alphaModFix/>
          </a:blip>
          <a:stretch>
            <a:fillRect/>
          </a:stretch>
        </p:blipFill>
        <p:spPr>
          <a:xfrm>
            <a:off x="4390300" y="861975"/>
            <a:ext cx="4616974" cy="415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Progress</a:t>
            </a:r>
            <a:endParaRPr/>
          </a:p>
        </p:txBody>
      </p:sp>
      <p:sp>
        <p:nvSpPr>
          <p:cNvPr id="197" name="Google Shape;197;p29"/>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0" lvl="0" marL="0" marR="0" rtl="0" algn="l">
              <a:lnSpc>
                <a:spcPct val="90000"/>
              </a:lnSpc>
              <a:spcBef>
                <a:spcPts val="780"/>
              </a:spcBef>
              <a:spcAft>
                <a:spcPts val="0"/>
              </a:spcAft>
              <a:buNone/>
            </a:pPr>
            <a:r>
              <a:rPr lang="en"/>
              <a:t>In terms of functionality...</a:t>
            </a:r>
            <a:endParaRPr/>
          </a:p>
          <a:p>
            <a:pPr indent="-342900" lvl="0" marL="457200" marR="0" rtl="0" algn="l">
              <a:lnSpc>
                <a:spcPct val="90000"/>
              </a:lnSpc>
              <a:spcBef>
                <a:spcPts val="780"/>
              </a:spcBef>
              <a:spcAft>
                <a:spcPts val="0"/>
              </a:spcAft>
              <a:buClr>
                <a:schemeClr val="dk2"/>
              </a:buClr>
              <a:buSzPts val="1800"/>
              <a:buFont typeface="Arial"/>
              <a:buChar char="•"/>
            </a:pPr>
            <a:r>
              <a:rPr lang="en"/>
              <a:t>Last release</a:t>
            </a:r>
            <a:endParaRPr/>
          </a:p>
          <a:p>
            <a:pPr indent="-342900" lvl="1" marL="914400" marR="0" rtl="0" algn="l">
              <a:lnSpc>
                <a:spcPct val="90000"/>
              </a:lnSpc>
              <a:spcBef>
                <a:spcPts val="0"/>
              </a:spcBef>
              <a:spcAft>
                <a:spcPts val="0"/>
              </a:spcAft>
              <a:buSzPts val="1800"/>
              <a:buChar char="•"/>
            </a:pPr>
            <a:r>
              <a:rPr lang="en"/>
              <a:t>Had a simple command that would take a photo and send it back</a:t>
            </a:r>
            <a:endParaRPr/>
          </a:p>
          <a:p>
            <a:pPr indent="-342900" lvl="0" marL="457200" marR="0" rtl="0" algn="l">
              <a:lnSpc>
                <a:spcPct val="90000"/>
              </a:lnSpc>
              <a:spcBef>
                <a:spcPts val="0"/>
              </a:spcBef>
              <a:spcAft>
                <a:spcPts val="0"/>
              </a:spcAft>
              <a:buSzPts val="1800"/>
              <a:buChar char="•"/>
            </a:pPr>
            <a:r>
              <a:rPr lang="en"/>
              <a:t>This release</a:t>
            </a:r>
            <a:endParaRPr/>
          </a:p>
          <a:p>
            <a:pPr indent="-342900" lvl="1" marL="914400" marR="0" rtl="0" algn="l">
              <a:lnSpc>
                <a:spcPct val="90000"/>
              </a:lnSpc>
              <a:spcBef>
                <a:spcPts val="0"/>
              </a:spcBef>
              <a:spcAft>
                <a:spcPts val="0"/>
              </a:spcAft>
              <a:buSzPts val="1800"/>
              <a:buChar char="•"/>
            </a:pPr>
            <a:r>
              <a:rPr lang="en"/>
              <a:t>Added cherry-picking to delete photos user doesn’t want</a:t>
            </a:r>
            <a:endParaRPr/>
          </a:p>
          <a:p>
            <a:pPr indent="-342900" lvl="1" marL="914400" marR="0" rtl="0" algn="l">
              <a:lnSpc>
                <a:spcPct val="90000"/>
              </a:lnSpc>
              <a:spcBef>
                <a:spcPts val="0"/>
              </a:spcBef>
              <a:spcAft>
                <a:spcPts val="0"/>
              </a:spcAft>
              <a:buSzPts val="1800"/>
              <a:buChar char="•"/>
            </a:pPr>
            <a:r>
              <a:rPr lang="en"/>
              <a:t>Completed the ability to perform a full 360 take or a preview shot</a:t>
            </a:r>
            <a:endParaRPr/>
          </a:p>
          <a:p>
            <a:pPr indent="-342900" lvl="1" marL="914400" marR="0" rtl="0" algn="l">
              <a:lnSpc>
                <a:spcPct val="90000"/>
              </a:lnSpc>
              <a:spcBef>
                <a:spcPts val="0"/>
              </a:spcBef>
              <a:spcAft>
                <a:spcPts val="0"/>
              </a:spcAft>
              <a:buSzPts val="1800"/>
              <a:buChar char="•"/>
            </a:pPr>
            <a:r>
              <a:rPr lang="en"/>
              <a:t>Utility functions to load photos, downsize to a thumbnail, and prepare for sending</a:t>
            </a:r>
            <a:endParaRPr/>
          </a:p>
          <a:p>
            <a:pPr indent="-342900" lvl="1" marL="914400" marR="0" rtl="0" algn="l">
              <a:lnSpc>
                <a:spcPct val="90000"/>
              </a:lnSpc>
              <a:spcBef>
                <a:spcPts val="0"/>
              </a:spcBef>
              <a:spcAft>
                <a:spcPts val="0"/>
              </a:spcAft>
              <a:buSzPts val="1800"/>
              <a:buChar char="•"/>
            </a:pPr>
            <a:r>
              <a:rPr lang="en"/>
              <a:t>Unit testing to prove accurate functionality</a:t>
            </a:r>
            <a:endParaRPr/>
          </a:p>
        </p:txBody>
      </p:sp>
      <p:sp>
        <p:nvSpPr>
          <p:cNvPr id="198" name="Google Shape;198;p29"/>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Clr>
                <a:schemeClr val="dk1"/>
              </a:buClr>
              <a:buSzPts val="1100"/>
              <a:buFont typeface="Arial"/>
              <a:buNone/>
            </a:pPr>
            <a:r>
              <a:rPr lang="en"/>
              <a:t>Communication Layer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idx="1" type="body"/>
          </p:nvPr>
        </p:nvSpPr>
        <p:spPr>
          <a:xfrm>
            <a:off x="533400" y="2063750"/>
            <a:ext cx="8077200" cy="2814600"/>
          </a:xfrm>
          <a:prstGeom prst="rect">
            <a:avLst/>
          </a:prstGeom>
        </p:spPr>
        <p:txBody>
          <a:bodyPr anchorCtr="0" anchor="t" bIns="35650" lIns="71300" spcFirstLastPara="1" rIns="71300" wrap="square" tIns="35650">
            <a:noAutofit/>
          </a:bodyPr>
          <a:lstStyle/>
          <a:p>
            <a:pPr indent="-342900" lvl="0" marL="457200" marR="0" rtl="0" algn="l">
              <a:lnSpc>
                <a:spcPct val="90000"/>
              </a:lnSpc>
              <a:spcBef>
                <a:spcPts val="780"/>
              </a:spcBef>
              <a:spcAft>
                <a:spcPts val="0"/>
              </a:spcAft>
              <a:buClr>
                <a:schemeClr val="dk2"/>
              </a:buClr>
              <a:buSzPts val="1800"/>
              <a:buFont typeface="Arial"/>
              <a:buChar char="•"/>
            </a:pPr>
            <a:r>
              <a:rPr lang="en"/>
              <a:t>Performance</a:t>
            </a:r>
            <a:endParaRPr/>
          </a:p>
          <a:p>
            <a:pPr indent="-342900" lvl="1" marL="914400" marR="0" rtl="0" algn="l">
              <a:lnSpc>
                <a:spcPct val="90000"/>
              </a:lnSpc>
              <a:spcBef>
                <a:spcPts val="0"/>
              </a:spcBef>
              <a:spcAft>
                <a:spcPts val="0"/>
              </a:spcAft>
              <a:buSzPts val="1800"/>
              <a:buChar char="•"/>
            </a:pPr>
            <a:r>
              <a:rPr lang="en"/>
              <a:t>Taking an image, placing it on the hardware, downsizing, and sending</a:t>
            </a:r>
            <a:endParaRPr/>
          </a:p>
          <a:p>
            <a:pPr indent="-342900" lvl="2" marL="1371600" marR="0" rtl="0" algn="l">
              <a:lnSpc>
                <a:spcPct val="90000"/>
              </a:lnSpc>
              <a:spcBef>
                <a:spcPts val="0"/>
              </a:spcBef>
              <a:spcAft>
                <a:spcPts val="0"/>
              </a:spcAft>
              <a:buSzPts val="1800"/>
              <a:buChar char="•"/>
            </a:pPr>
            <a:r>
              <a:rPr lang="en"/>
              <a:t>Direct connection with HTTP: ~15 seconds</a:t>
            </a:r>
            <a:endParaRPr/>
          </a:p>
          <a:p>
            <a:pPr indent="-342900" lvl="2" marL="1371600" marR="0" rtl="0" algn="l">
              <a:lnSpc>
                <a:spcPct val="90000"/>
              </a:lnSpc>
              <a:spcBef>
                <a:spcPts val="0"/>
              </a:spcBef>
              <a:spcAft>
                <a:spcPts val="0"/>
              </a:spcAft>
              <a:buSzPts val="1800"/>
              <a:buChar char="•"/>
            </a:pPr>
            <a:r>
              <a:rPr lang="en"/>
              <a:t>Through Azure Service Bus: ~5 seconds</a:t>
            </a:r>
            <a:endParaRPr/>
          </a:p>
          <a:p>
            <a:pPr indent="-342900" lvl="1" marL="914400" marR="0" rtl="0" algn="l">
              <a:lnSpc>
                <a:spcPct val="90000"/>
              </a:lnSpc>
              <a:spcBef>
                <a:spcPts val="0"/>
              </a:spcBef>
              <a:spcAft>
                <a:spcPts val="0"/>
              </a:spcAft>
              <a:buSzPts val="1800"/>
              <a:buChar char="•"/>
            </a:pPr>
            <a:r>
              <a:rPr lang="en"/>
              <a:t>Sending 50 downsized photos to the front end queue (only measured using service bus)</a:t>
            </a:r>
            <a:endParaRPr/>
          </a:p>
          <a:p>
            <a:pPr indent="-342900" lvl="2" marL="1371600" marR="0" rtl="0" algn="l">
              <a:lnSpc>
                <a:spcPct val="90000"/>
              </a:lnSpc>
              <a:spcBef>
                <a:spcPts val="0"/>
              </a:spcBef>
              <a:spcAft>
                <a:spcPts val="0"/>
              </a:spcAft>
              <a:buSzPts val="1800"/>
              <a:buChar char="•"/>
            </a:pPr>
            <a:r>
              <a:rPr lang="en"/>
              <a:t>Photos were already on the hardware</a:t>
            </a:r>
            <a:endParaRPr/>
          </a:p>
          <a:p>
            <a:pPr indent="-342900" lvl="2" marL="1371600" marR="0" rtl="0" algn="l">
              <a:lnSpc>
                <a:spcPct val="90000"/>
              </a:lnSpc>
              <a:spcBef>
                <a:spcPts val="0"/>
              </a:spcBef>
              <a:spcAft>
                <a:spcPts val="0"/>
              </a:spcAft>
              <a:buSzPts val="1800"/>
              <a:buChar char="•"/>
            </a:pPr>
            <a:r>
              <a:rPr lang="en"/>
              <a:t>Able to send out every photo within 20 seconds, receiving would take roughly the same amount of time</a:t>
            </a:r>
            <a:endParaRPr/>
          </a:p>
          <a:p>
            <a:pPr indent="-342900" lvl="2" marL="1371600" marR="0" rtl="0" algn="l">
              <a:lnSpc>
                <a:spcPct val="90000"/>
              </a:lnSpc>
              <a:spcBef>
                <a:spcPts val="0"/>
              </a:spcBef>
              <a:spcAft>
                <a:spcPts val="0"/>
              </a:spcAft>
              <a:buSzPts val="1800"/>
              <a:buChar char="•"/>
            </a:pPr>
            <a:r>
              <a:rPr lang="en"/>
              <a:t>Sending and receiving can be done in parallel, meaning once one photo is sent from the tower then the front end can immediately consume it from the queue and wait for the next</a:t>
            </a:r>
            <a:endParaRPr/>
          </a:p>
        </p:txBody>
      </p:sp>
      <p:sp>
        <p:nvSpPr>
          <p:cNvPr id="204" name="Google Shape;204;p30"/>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Progress</a:t>
            </a:r>
            <a:endParaRPr/>
          </a:p>
        </p:txBody>
      </p:sp>
      <p:sp>
        <p:nvSpPr>
          <p:cNvPr id="205" name="Google Shape;205;p30"/>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Communication Layer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Progress</a:t>
            </a:r>
            <a:endParaRPr/>
          </a:p>
        </p:txBody>
      </p:sp>
      <p:sp>
        <p:nvSpPr>
          <p:cNvPr id="211" name="Google Shape;211;p31"/>
          <p:cNvSpPr txBox="1"/>
          <p:nvPr>
            <p:ph idx="1" type="body"/>
          </p:nvPr>
        </p:nvSpPr>
        <p:spPr>
          <a:xfrm>
            <a:off x="533400" y="1875750"/>
            <a:ext cx="7222200" cy="3247500"/>
          </a:xfrm>
          <a:prstGeom prst="rect">
            <a:avLst/>
          </a:prstGeom>
        </p:spPr>
        <p:txBody>
          <a:bodyPr anchorCtr="0" anchor="t" bIns="35650" lIns="71300" spcFirstLastPara="1" rIns="71300" wrap="square" tIns="35650">
            <a:noAutofit/>
          </a:bodyPr>
          <a:lstStyle/>
          <a:p>
            <a:pPr indent="-342900" lvl="0" marL="457200" rtl="0" algn="l">
              <a:spcBef>
                <a:spcPts val="780"/>
              </a:spcBef>
              <a:spcAft>
                <a:spcPts val="0"/>
              </a:spcAft>
              <a:buSzPts val="1800"/>
              <a:buChar char="•"/>
            </a:pPr>
            <a:r>
              <a:rPr lang="en"/>
              <a:t>Last Release</a:t>
            </a:r>
            <a:endParaRPr/>
          </a:p>
          <a:p>
            <a:pPr indent="-342900" lvl="1" marL="914400" rtl="0" algn="l">
              <a:spcBef>
                <a:spcPts val="0"/>
              </a:spcBef>
              <a:spcAft>
                <a:spcPts val="0"/>
              </a:spcAft>
              <a:buSzPts val="1800"/>
              <a:buChar char="•"/>
            </a:pPr>
            <a:r>
              <a:rPr lang="en"/>
              <a:t>Software for one camera</a:t>
            </a:r>
            <a:endParaRPr/>
          </a:p>
          <a:p>
            <a:pPr indent="-342900" lvl="1" marL="914400" rtl="0" algn="l">
              <a:spcBef>
                <a:spcPts val="0"/>
              </a:spcBef>
              <a:spcAft>
                <a:spcPts val="0"/>
              </a:spcAft>
              <a:buSzPts val="1800"/>
              <a:buChar char="•"/>
            </a:pPr>
            <a:r>
              <a:rPr lang="en"/>
              <a:t>Single Camera capture</a:t>
            </a:r>
            <a:endParaRPr/>
          </a:p>
          <a:p>
            <a:pPr indent="-342900" lvl="1" marL="914400" rtl="0" algn="l">
              <a:spcBef>
                <a:spcPts val="0"/>
              </a:spcBef>
              <a:spcAft>
                <a:spcPts val="0"/>
              </a:spcAft>
              <a:buSzPts val="1800"/>
              <a:buChar char="•"/>
            </a:pPr>
            <a:r>
              <a:rPr lang="en"/>
              <a:t>Decent image quality</a:t>
            </a:r>
            <a:endParaRPr/>
          </a:p>
          <a:p>
            <a:pPr indent="-342900" lvl="0" marL="457200" rtl="0" algn="l">
              <a:spcBef>
                <a:spcPts val="0"/>
              </a:spcBef>
              <a:spcAft>
                <a:spcPts val="0"/>
              </a:spcAft>
              <a:buSzPts val="1800"/>
              <a:buChar char="•"/>
            </a:pPr>
            <a:r>
              <a:rPr lang="en"/>
              <a:t>This Release</a:t>
            </a:r>
            <a:endParaRPr/>
          </a:p>
          <a:p>
            <a:pPr indent="-342900" lvl="1" marL="914400" rtl="0" algn="l">
              <a:spcBef>
                <a:spcPts val="0"/>
              </a:spcBef>
              <a:spcAft>
                <a:spcPts val="0"/>
              </a:spcAft>
              <a:buSzPts val="1800"/>
              <a:buChar char="•"/>
            </a:pPr>
            <a:r>
              <a:rPr lang="en"/>
              <a:t>Ordered and received final components</a:t>
            </a:r>
            <a:endParaRPr/>
          </a:p>
          <a:p>
            <a:pPr indent="-342900" lvl="1" marL="914400" rtl="0" algn="l">
              <a:spcBef>
                <a:spcPts val="0"/>
              </a:spcBef>
              <a:spcAft>
                <a:spcPts val="0"/>
              </a:spcAft>
              <a:buSzPts val="1800"/>
              <a:buChar char="•"/>
            </a:pPr>
            <a:r>
              <a:rPr lang="en"/>
              <a:t>Put together full working hardware rig</a:t>
            </a:r>
            <a:endParaRPr/>
          </a:p>
          <a:p>
            <a:pPr indent="-342900" lvl="1" marL="914400" rtl="0" algn="l">
              <a:spcBef>
                <a:spcPts val="0"/>
              </a:spcBef>
              <a:spcAft>
                <a:spcPts val="0"/>
              </a:spcAft>
              <a:buSzPts val="1800"/>
              <a:buChar char="•"/>
            </a:pPr>
            <a:r>
              <a:rPr lang="en"/>
              <a:t>Wrote and tested software to control both cameras simultaneously</a:t>
            </a:r>
            <a:endParaRPr/>
          </a:p>
          <a:p>
            <a:pPr indent="-342900" lvl="1" marL="914400" rtl="0" algn="l">
              <a:spcBef>
                <a:spcPts val="0"/>
              </a:spcBef>
              <a:spcAft>
                <a:spcPts val="0"/>
              </a:spcAft>
              <a:buSzPts val="1800"/>
              <a:buChar char="•"/>
            </a:pPr>
            <a:r>
              <a:rPr lang="en"/>
              <a:t>High image quality</a:t>
            </a:r>
            <a:endParaRPr/>
          </a:p>
          <a:p>
            <a:pPr indent="-342900" lvl="1" marL="914400" rtl="0" algn="l">
              <a:spcBef>
                <a:spcPts val="0"/>
              </a:spcBef>
              <a:spcAft>
                <a:spcPts val="0"/>
              </a:spcAft>
              <a:buSzPts val="1800"/>
              <a:buChar char="•"/>
            </a:pPr>
            <a:r>
              <a:rPr lang="en"/>
              <a:t>All code builds in docker container and docker container builds in Gitlab CI</a:t>
            </a:r>
            <a:endParaRPr/>
          </a:p>
        </p:txBody>
      </p:sp>
      <p:sp>
        <p:nvSpPr>
          <p:cNvPr id="212" name="Google Shape;212;p31"/>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Hardware Setup</a:t>
            </a:r>
            <a:endParaRPr/>
          </a:p>
        </p:txBody>
      </p:sp>
      <p:pic>
        <p:nvPicPr>
          <p:cNvPr id="213" name="Google Shape;213;p31"/>
          <p:cNvPicPr preferRelativeResize="0"/>
          <p:nvPr/>
        </p:nvPicPr>
        <p:blipFill>
          <a:blip r:embed="rId3">
            <a:alphaModFix/>
          </a:blip>
          <a:stretch>
            <a:fillRect/>
          </a:stretch>
        </p:blipFill>
        <p:spPr>
          <a:xfrm>
            <a:off x="5305150" y="1066100"/>
            <a:ext cx="3123799" cy="2342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Progress</a:t>
            </a:r>
            <a:endParaRPr/>
          </a:p>
        </p:txBody>
      </p:sp>
      <p:sp>
        <p:nvSpPr>
          <p:cNvPr id="219" name="Google Shape;219;p32"/>
          <p:cNvSpPr txBox="1"/>
          <p:nvPr>
            <p:ph idx="1" type="body"/>
          </p:nvPr>
        </p:nvSpPr>
        <p:spPr>
          <a:xfrm>
            <a:off x="535925" y="1875750"/>
            <a:ext cx="8077200" cy="3267900"/>
          </a:xfrm>
          <a:prstGeom prst="rect">
            <a:avLst/>
          </a:prstGeom>
        </p:spPr>
        <p:txBody>
          <a:bodyPr anchorCtr="0" anchor="t" bIns="35650" lIns="71300" spcFirstLastPara="1" rIns="71300" wrap="square" tIns="35650">
            <a:noAutofit/>
          </a:bodyPr>
          <a:lstStyle/>
          <a:p>
            <a:pPr indent="-323850" lvl="0" marL="457200" rtl="0" algn="l">
              <a:spcBef>
                <a:spcPts val="780"/>
              </a:spcBef>
              <a:spcAft>
                <a:spcPts val="0"/>
              </a:spcAft>
              <a:buSzPts val="1500"/>
              <a:buChar char="•"/>
            </a:pPr>
            <a:r>
              <a:rPr lang="en" sz="1500"/>
              <a:t>Web server with HTTP could only work on local network</a:t>
            </a:r>
            <a:endParaRPr sz="1500"/>
          </a:p>
          <a:p>
            <a:pPr indent="-342900" lvl="1" marL="914400" rtl="0" algn="l">
              <a:spcBef>
                <a:spcPts val="0"/>
              </a:spcBef>
              <a:spcAft>
                <a:spcPts val="0"/>
              </a:spcAft>
              <a:buSzPts val="1800"/>
              <a:buChar char="•"/>
            </a:pPr>
            <a:r>
              <a:rPr lang="en"/>
              <a:t>Hard to send many photos at once</a:t>
            </a:r>
            <a:endParaRPr/>
          </a:p>
          <a:p>
            <a:pPr indent="-342900" lvl="1" marL="914400" rtl="0" algn="l">
              <a:spcBef>
                <a:spcPts val="0"/>
              </a:spcBef>
              <a:spcAft>
                <a:spcPts val="0"/>
              </a:spcAft>
              <a:buSzPts val="1800"/>
              <a:buChar char="•"/>
            </a:pPr>
            <a:r>
              <a:rPr lang="en"/>
              <a:t>Switched architecture to use Azure Message bus</a:t>
            </a:r>
            <a:endParaRPr/>
          </a:p>
          <a:p>
            <a:pPr indent="-342900" lvl="2" marL="1371600" rtl="0" algn="l">
              <a:spcBef>
                <a:spcPts val="0"/>
              </a:spcBef>
              <a:spcAft>
                <a:spcPts val="0"/>
              </a:spcAft>
              <a:buSzPts val="1800"/>
              <a:buChar char="•"/>
            </a:pPr>
            <a:r>
              <a:rPr lang="en"/>
              <a:t>Connect from anywhere</a:t>
            </a:r>
            <a:endParaRPr/>
          </a:p>
          <a:p>
            <a:pPr indent="-342900" lvl="2" marL="1371600" rtl="0" algn="l">
              <a:spcBef>
                <a:spcPts val="0"/>
              </a:spcBef>
              <a:spcAft>
                <a:spcPts val="0"/>
              </a:spcAft>
              <a:buSzPts val="1800"/>
              <a:buChar char="•"/>
            </a:pPr>
            <a:r>
              <a:rPr lang="en"/>
              <a:t>Send many photos back to back quickly</a:t>
            </a:r>
            <a:endParaRPr/>
          </a:p>
          <a:p>
            <a:pPr indent="-323850" lvl="0" marL="457200" rtl="0" algn="l">
              <a:spcBef>
                <a:spcPts val="0"/>
              </a:spcBef>
              <a:spcAft>
                <a:spcPts val="0"/>
              </a:spcAft>
              <a:buSzPts val="1500"/>
              <a:buChar char="•"/>
            </a:pPr>
            <a:r>
              <a:rPr lang="en" sz="1500"/>
              <a:t>Azure setup in Web </a:t>
            </a:r>
            <a:r>
              <a:rPr lang="en" sz="1500"/>
              <a:t>Application</a:t>
            </a:r>
            <a:endParaRPr sz="1500"/>
          </a:p>
          <a:p>
            <a:pPr indent="-342900" lvl="1" marL="914400" rtl="0" algn="l">
              <a:spcBef>
                <a:spcPts val="0"/>
              </a:spcBef>
              <a:spcAft>
                <a:spcPts val="0"/>
              </a:spcAft>
              <a:buSzPts val="1800"/>
              <a:buChar char="•"/>
            </a:pPr>
            <a:r>
              <a:rPr lang="en"/>
              <a:t>Many connection issues and errors trying to connect to Azure Message Service</a:t>
            </a:r>
            <a:endParaRPr/>
          </a:p>
          <a:p>
            <a:pPr indent="-342900" lvl="1" marL="914400" rtl="0" algn="l">
              <a:spcBef>
                <a:spcPts val="0"/>
              </a:spcBef>
              <a:spcAft>
                <a:spcPts val="0"/>
              </a:spcAft>
              <a:buSzPts val="1800"/>
              <a:buChar char="•"/>
            </a:pPr>
            <a:r>
              <a:rPr lang="en"/>
              <a:t>Found and used necessary authentication keys to connect</a:t>
            </a:r>
            <a:endParaRPr/>
          </a:p>
          <a:p>
            <a:pPr indent="-323850" lvl="0" marL="457200" rtl="0" algn="l">
              <a:spcBef>
                <a:spcPts val="0"/>
              </a:spcBef>
              <a:spcAft>
                <a:spcPts val="0"/>
              </a:spcAft>
              <a:buSzPts val="1500"/>
              <a:buChar char="•"/>
            </a:pPr>
            <a:r>
              <a:rPr lang="en" sz="1500"/>
              <a:t>Continuous Integration build issues</a:t>
            </a:r>
            <a:endParaRPr sz="1500"/>
          </a:p>
          <a:p>
            <a:pPr indent="-342900" lvl="1" marL="914400" rtl="0" algn="l">
              <a:spcBef>
                <a:spcPts val="0"/>
              </a:spcBef>
              <a:spcAft>
                <a:spcPts val="0"/>
              </a:spcAft>
              <a:buSzPts val="1800"/>
              <a:buChar char="•"/>
            </a:pPr>
            <a:r>
              <a:rPr lang="en"/>
              <a:t>Building docker containers in Gitlab CI caused errors</a:t>
            </a:r>
            <a:endParaRPr/>
          </a:p>
          <a:p>
            <a:pPr indent="-342900" lvl="1" marL="914400" rtl="0" algn="l">
              <a:spcBef>
                <a:spcPts val="0"/>
              </a:spcBef>
              <a:spcAft>
                <a:spcPts val="0"/>
              </a:spcAft>
              <a:buSzPts val="1800"/>
              <a:buChar char="•"/>
            </a:pPr>
            <a:r>
              <a:rPr lang="en"/>
              <a:t>Debugged issues to allow docker commands to execute in CI</a:t>
            </a:r>
            <a:endParaRPr/>
          </a:p>
        </p:txBody>
      </p:sp>
      <p:sp>
        <p:nvSpPr>
          <p:cNvPr id="220" name="Google Shape;220;p32"/>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Blockers along the way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33" title="IMG_0396.mov">
            <a:hlinkClick r:id="rId3"/>
          </p:cNvPr>
          <p:cNvPicPr preferRelativeResize="0"/>
          <p:nvPr/>
        </p:nvPicPr>
        <p:blipFill>
          <a:blip r:embed="rId4">
            <a:alphaModFix/>
          </a:blip>
          <a:stretch>
            <a:fillRect/>
          </a:stretch>
        </p:blipFill>
        <p:spPr>
          <a:xfrm>
            <a:off x="2286000" y="1255100"/>
            <a:ext cx="4572000" cy="3429000"/>
          </a:xfrm>
          <a:prstGeom prst="rect">
            <a:avLst/>
          </a:prstGeom>
          <a:noFill/>
          <a:ln>
            <a:noFill/>
          </a:ln>
        </p:spPr>
      </p:pic>
      <p:sp>
        <p:nvSpPr>
          <p:cNvPr id="226" name="Google Shape;226;p33"/>
          <p:cNvSpPr txBox="1"/>
          <p:nvPr>
            <p:ph idx="4294967295" type="title"/>
          </p:nvPr>
        </p:nvSpPr>
        <p:spPr>
          <a:xfrm>
            <a:off x="533400" y="22459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Previous Release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1143000" y="2038350"/>
            <a:ext cx="7367700" cy="6834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Project 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1143000" y="2038350"/>
            <a:ext cx="7367700" cy="6834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Demo</a:t>
            </a:r>
            <a:endParaRPr/>
          </a:p>
        </p:txBody>
      </p:sp>
      <p:sp>
        <p:nvSpPr>
          <p:cNvPr id="232" name="Google Shape;232;p34"/>
          <p:cNvSpPr txBox="1"/>
          <p:nvPr>
            <p:ph idx="1" type="body"/>
          </p:nvPr>
        </p:nvSpPr>
        <p:spPr>
          <a:xfrm>
            <a:off x="1143000" y="2742010"/>
            <a:ext cx="7367700" cy="8202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Release 5</a:t>
            </a:r>
            <a:endParaRPr/>
          </a:p>
        </p:txBody>
      </p:sp>
      <p:sp>
        <p:nvSpPr>
          <p:cNvPr id="238" name="Google Shape;238;p35"/>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342900" lvl="0" marL="457200" rtl="0" algn="l">
              <a:lnSpc>
                <a:spcPct val="150000"/>
              </a:lnSpc>
              <a:spcBef>
                <a:spcPts val="780"/>
              </a:spcBef>
              <a:spcAft>
                <a:spcPts val="0"/>
              </a:spcAft>
              <a:buSzPts val="1800"/>
              <a:buChar char="•"/>
            </a:pPr>
            <a:r>
              <a:rPr lang="en"/>
              <a:t>View all images from 360 capture in web application</a:t>
            </a:r>
            <a:endParaRPr/>
          </a:p>
          <a:p>
            <a:pPr indent="-342900" lvl="0" marL="457200" rtl="0" algn="l">
              <a:lnSpc>
                <a:spcPct val="150000"/>
              </a:lnSpc>
              <a:spcBef>
                <a:spcPts val="0"/>
              </a:spcBef>
              <a:spcAft>
                <a:spcPts val="0"/>
              </a:spcAft>
              <a:buSzPts val="1800"/>
              <a:buChar char="•"/>
            </a:pPr>
            <a:r>
              <a:rPr lang="en"/>
              <a:t>Ability to select photos to be saved to Spreetail Storage</a:t>
            </a:r>
            <a:endParaRPr/>
          </a:p>
          <a:p>
            <a:pPr indent="-342900" lvl="0" marL="457200" rtl="0" algn="l">
              <a:lnSpc>
                <a:spcPct val="150000"/>
              </a:lnSpc>
              <a:spcBef>
                <a:spcPts val="0"/>
              </a:spcBef>
              <a:spcAft>
                <a:spcPts val="0"/>
              </a:spcAft>
              <a:buSzPts val="1800"/>
              <a:buChar char="•"/>
            </a:pPr>
            <a:r>
              <a:rPr lang="en"/>
              <a:t>Connection to Spreetail Azure blob to save images</a:t>
            </a:r>
            <a:endParaRPr/>
          </a:p>
        </p:txBody>
      </p:sp>
      <p:sp>
        <p:nvSpPr>
          <p:cNvPr id="239" name="Google Shape;239;p35"/>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What to expect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Introduction</a:t>
            </a:r>
            <a:endParaRPr/>
          </a:p>
        </p:txBody>
      </p:sp>
      <p:sp>
        <p:nvSpPr>
          <p:cNvPr id="117" name="Google Shape;117;p17"/>
          <p:cNvSpPr txBox="1"/>
          <p:nvPr>
            <p:ph idx="1" type="body"/>
          </p:nvPr>
        </p:nvSpPr>
        <p:spPr>
          <a:xfrm>
            <a:off x="457200" y="2063750"/>
            <a:ext cx="8077200" cy="2560200"/>
          </a:xfrm>
          <a:prstGeom prst="rect">
            <a:avLst/>
          </a:prstGeom>
        </p:spPr>
        <p:txBody>
          <a:bodyPr anchorCtr="0" anchor="t" bIns="35650" lIns="71300" spcFirstLastPara="1" rIns="71300" wrap="square" tIns="35650">
            <a:noAutofit/>
          </a:bodyPr>
          <a:lstStyle/>
          <a:p>
            <a:pPr indent="-342900" lvl="0" marL="457200" rtl="0" algn="l">
              <a:spcBef>
                <a:spcPts val="780"/>
              </a:spcBef>
              <a:spcAft>
                <a:spcPts val="0"/>
              </a:spcAft>
              <a:buSzPts val="1800"/>
              <a:buChar char="•"/>
            </a:pPr>
            <a:r>
              <a:rPr lang="en"/>
              <a:t>To design and create a process that allows users to control hardware that captures and provides consistent high quality photos in a 360° view to be saved to Spreetail’s storage.</a:t>
            </a:r>
            <a:endParaRPr/>
          </a:p>
          <a:p>
            <a:pPr indent="0" lvl="0" marL="457200" rtl="0" algn="l">
              <a:spcBef>
                <a:spcPts val="780"/>
              </a:spcBef>
              <a:spcAft>
                <a:spcPts val="0"/>
              </a:spcAft>
              <a:buNone/>
            </a:pPr>
            <a:r>
              <a:t/>
            </a:r>
            <a:endParaRPr/>
          </a:p>
          <a:p>
            <a:pPr indent="-342900" lvl="0" marL="457200" rtl="0" algn="l">
              <a:spcBef>
                <a:spcPts val="780"/>
              </a:spcBef>
              <a:spcAft>
                <a:spcPts val="0"/>
              </a:spcAft>
              <a:buSzPts val="1800"/>
              <a:buChar char="•"/>
            </a:pPr>
            <a:r>
              <a:rPr lang="en"/>
              <a:t>Involves three major components</a:t>
            </a:r>
            <a:endParaRPr/>
          </a:p>
          <a:p>
            <a:pPr indent="-342900" lvl="0" marL="914400" rtl="0" algn="l">
              <a:spcBef>
                <a:spcPts val="0"/>
              </a:spcBef>
              <a:spcAft>
                <a:spcPts val="0"/>
              </a:spcAft>
              <a:buSzPts val="1800"/>
              <a:buAutoNum type="arabicPeriod"/>
            </a:pPr>
            <a:r>
              <a:rPr lang="en"/>
              <a:t>User-friendly front end</a:t>
            </a:r>
            <a:endParaRPr/>
          </a:p>
          <a:p>
            <a:pPr indent="-342900" lvl="0" marL="914400" rtl="0" algn="l">
              <a:spcBef>
                <a:spcPts val="0"/>
              </a:spcBef>
              <a:spcAft>
                <a:spcPts val="0"/>
              </a:spcAft>
              <a:buSzPts val="1800"/>
              <a:buAutoNum type="arabicPeriod"/>
            </a:pPr>
            <a:r>
              <a:rPr lang="en"/>
              <a:t>Hardware setup to capture images</a:t>
            </a:r>
            <a:endParaRPr/>
          </a:p>
          <a:p>
            <a:pPr indent="-342900" lvl="0" marL="914400" rtl="0" algn="l">
              <a:spcBef>
                <a:spcPts val="0"/>
              </a:spcBef>
              <a:spcAft>
                <a:spcPts val="0"/>
              </a:spcAft>
              <a:buSzPts val="1800"/>
              <a:buAutoNum type="arabicPeriod"/>
            </a:pPr>
            <a:r>
              <a:rPr lang="en"/>
              <a:t>Communication between web app and hardware</a:t>
            </a:r>
            <a:endParaRPr/>
          </a:p>
        </p:txBody>
      </p:sp>
      <p:sp>
        <p:nvSpPr>
          <p:cNvPr id="118" name="Google Shape;118;p17"/>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What is our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Introduction</a:t>
            </a:r>
            <a:endParaRPr/>
          </a:p>
        </p:txBody>
      </p:sp>
      <p:sp>
        <p:nvSpPr>
          <p:cNvPr id="124" name="Google Shape;124;p18"/>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342900" lvl="0" marL="457200" rtl="0" algn="l">
              <a:lnSpc>
                <a:spcPct val="150000"/>
              </a:lnSpc>
              <a:spcBef>
                <a:spcPts val="780"/>
              </a:spcBef>
              <a:spcAft>
                <a:spcPts val="0"/>
              </a:spcAft>
              <a:buSzPts val="1800"/>
              <a:buChar char="•"/>
            </a:pPr>
            <a:r>
              <a:rPr lang="en"/>
              <a:t>S</a:t>
            </a:r>
            <a:r>
              <a:rPr lang="en"/>
              <a:t>implify photography process</a:t>
            </a:r>
            <a:endParaRPr/>
          </a:p>
          <a:p>
            <a:pPr indent="-342900" lvl="0" marL="457200" rtl="0" algn="l">
              <a:lnSpc>
                <a:spcPct val="150000"/>
              </a:lnSpc>
              <a:spcBef>
                <a:spcPts val="0"/>
              </a:spcBef>
              <a:spcAft>
                <a:spcPts val="0"/>
              </a:spcAft>
              <a:buSzPts val="1800"/>
              <a:buChar char="•"/>
            </a:pPr>
            <a:r>
              <a:rPr lang="en"/>
              <a:t>Provide consistent high quality photos</a:t>
            </a:r>
            <a:endParaRPr/>
          </a:p>
          <a:p>
            <a:pPr indent="-342900" lvl="0" marL="457200" rtl="0" algn="l">
              <a:lnSpc>
                <a:spcPct val="150000"/>
              </a:lnSpc>
              <a:spcBef>
                <a:spcPts val="0"/>
              </a:spcBef>
              <a:spcAft>
                <a:spcPts val="0"/>
              </a:spcAft>
              <a:buSzPts val="1800"/>
              <a:buChar char="•"/>
            </a:pPr>
            <a:r>
              <a:rPr lang="en"/>
              <a:t>Photos will be used on Spreetail.com</a:t>
            </a:r>
            <a:endParaRPr/>
          </a:p>
          <a:p>
            <a:pPr indent="-342900" lvl="0" marL="457200" rtl="0" algn="l">
              <a:lnSpc>
                <a:spcPct val="150000"/>
              </a:lnSpc>
              <a:spcBef>
                <a:spcPts val="0"/>
              </a:spcBef>
              <a:spcAft>
                <a:spcPts val="0"/>
              </a:spcAft>
              <a:buSzPts val="1800"/>
              <a:buChar char="•"/>
            </a:pPr>
            <a:r>
              <a:rPr lang="en"/>
              <a:t>Set Spreetail apart from competition through photography</a:t>
            </a:r>
            <a:endParaRPr/>
          </a:p>
        </p:txBody>
      </p:sp>
      <p:sp>
        <p:nvSpPr>
          <p:cNvPr id="125" name="Google Shape;125;p18"/>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Why is this project important?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Introduction</a:t>
            </a:r>
            <a:endParaRPr/>
          </a:p>
        </p:txBody>
      </p:sp>
      <p:sp>
        <p:nvSpPr>
          <p:cNvPr id="131" name="Google Shape;131;p19"/>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342900" lvl="0" marL="457200" rtl="0" algn="l">
              <a:spcBef>
                <a:spcPts val="780"/>
              </a:spcBef>
              <a:spcAft>
                <a:spcPts val="0"/>
              </a:spcAft>
              <a:buSzPts val="1800"/>
              <a:buChar char="•"/>
            </a:pPr>
            <a:r>
              <a:rPr lang="en"/>
              <a:t>Create a user friendly front-end web-application</a:t>
            </a:r>
            <a:endParaRPr/>
          </a:p>
          <a:p>
            <a:pPr indent="-342900" lvl="1" marL="914400" rtl="0" algn="l">
              <a:spcBef>
                <a:spcPts val="0"/>
              </a:spcBef>
              <a:spcAft>
                <a:spcPts val="0"/>
              </a:spcAft>
              <a:buSzPts val="1800"/>
              <a:buChar char="•"/>
            </a:pPr>
            <a:r>
              <a:rPr lang="en"/>
              <a:t>Using React and Spreetail library components</a:t>
            </a:r>
            <a:endParaRPr/>
          </a:p>
          <a:p>
            <a:pPr indent="-342900" lvl="1" marL="914400" rtl="0" algn="l">
              <a:spcBef>
                <a:spcPts val="0"/>
              </a:spcBef>
              <a:spcAft>
                <a:spcPts val="0"/>
              </a:spcAft>
              <a:buSzPts val="1800"/>
              <a:buChar char="•"/>
            </a:pPr>
            <a:r>
              <a:rPr lang="en"/>
              <a:t>User can enter product ItemID</a:t>
            </a:r>
            <a:endParaRPr/>
          </a:p>
          <a:p>
            <a:pPr indent="-342900" lvl="1" marL="914400" rtl="0" algn="l">
              <a:spcBef>
                <a:spcPts val="0"/>
              </a:spcBef>
              <a:spcAft>
                <a:spcPts val="0"/>
              </a:spcAft>
              <a:buSzPts val="1800"/>
              <a:buChar char="•"/>
            </a:pPr>
            <a:r>
              <a:rPr lang="en"/>
              <a:t>View preview image from each camera</a:t>
            </a:r>
            <a:endParaRPr/>
          </a:p>
          <a:p>
            <a:pPr indent="-342900" lvl="1" marL="914400" rtl="0" algn="l">
              <a:spcBef>
                <a:spcPts val="0"/>
              </a:spcBef>
              <a:spcAft>
                <a:spcPts val="0"/>
              </a:spcAft>
              <a:buSzPts val="1800"/>
              <a:buChar char="•"/>
            </a:pPr>
            <a:r>
              <a:rPr lang="en"/>
              <a:t>Start full 360° image capture</a:t>
            </a:r>
            <a:endParaRPr/>
          </a:p>
          <a:p>
            <a:pPr indent="-342900" lvl="1" marL="914400" rtl="0" algn="l">
              <a:spcBef>
                <a:spcPts val="0"/>
              </a:spcBef>
              <a:spcAft>
                <a:spcPts val="0"/>
              </a:spcAft>
              <a:buSzPts val="1800"/>
              <a:buChar char="•"/>
            </a:pPr>
            <a:r>
              <a:rPr lang="en"/>
              <a:t>View and select images to be stored</a:t>
            </a:r>
            <a:endParaRPr/>
          </a:p>
          <a:p>
            <a:pPr indent="-342900" lvl="1" marL="914400" rtl="0" algn="l">
              <a:spcBef>
                <a:spcPts val="0"/>
              </a:spcBef>
              <a:spcAft>
                <a:spcPts val="0"/>
              </a:spcAft>
              <a:buSzPts val="1800"/>
              <a:buChar char="•"/>
            </a:pPr>
            <a:r>
              <a:rPr lang="en"/>
              <a:t>Send selected photos to Spreetail storage</a:t>
            </a:r>
            <a:endParaRPr/>
          </a:p>
        </p:txBody>
      </p:sp>
      <p:sp>
        <p:nvSpPr>
          <p:cNvPr id="132" name="Google Shape;132;p19"/>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How will we accomplish our goals?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Introduction</a:t>
            </a:r>
            <a:endParaRPr/>
          </a:p>
        </p:txBody>
      </p:sp>
      <p:sp>
        <p:nvSpPr>
          <p:cNvPr id="138" name="Google Shape;138;p20"/>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342900" lvl="0" marL="457200" marR="0" rtl="0" algn="l">
              <a:lnSpc>
                <a:spcPct val="90000"/>
              </a:lnSpc>
              <a:spcBef>
                <a:spcPts val="780"/>
              </a:spcBef>
              <a:spcAft>
                <a:spcPts val="0"/>
              </a:spcAft>
              <a:buClr>
                <a:schemeClr val="dk2"/>
              </a:buClr>
              <a:buSzPts val="1800"/>
              <a:buFont typeface="Arial"/>
              <a:buChar char="•"/>
            </a:pPr>
            <a:r>
              <a:rPr lang="en"/>
              <a:t>Establish communication between Web-application and hardware</a:t>
            </a:r>
            <a:endParaRPr/>
          </a:p>
          <a:p>
            <a:pPr indent="-342900" lvl="1" marL="914400" rtl="0" algn="l">
              <a:spcBef>
                <a:spcPts val="0"/>
              </a:spcBef>
              <a:spcAft>
                <a:spcPts val="0"/>
              </a:spcAft>
              <a:buSzPts val="1800"/>
              <a:buChar char="•"/>
            </a:pPr>
            <a:r>
              <a:rPr lang="en"/>
              <a:t>Using Azure Message Bus Service</a:t>
            </a:r>
            <a:endParaRPr/>
          </a:p>
          <a:p>
            <a:pPr indent="-342900" lvl="2" marL="1371600" rtl="0" algn="l">
              <a:spcBef>
                <a:spcPts val="0"/>
              </a:spcBef>
              <a:spcAft>
                <a:spcPts val="0"/>
              </a:spcAft>
              <a:buSzPts val="1800"/>
              <a:buChar char="•"/>
            </a:pPr>
            <a:r>
              <a:rPr lang="en"/>
              <a:t>Fast messaging between entities</a:t>
            </a:r>
            <a:endParaRPr/>
          </a:p>
          <a:p>
            <a:pPr indent="-342900" lvl="2" marL="1371600" rtl="0" algn="l">
              <a:spcBef>
                <a:spcPts val="0"/>
              </a:spcBef>
              <a:spcAft>
                <a:spcPts val="0"/>
              </a:spcAft>
              <a:buSzPts val="1800"/>
              <a:buChar char="•"/>
            </a:pPr>
            <a:r>
              <a:rPr lang="en"/>
              <a:t>Decouples application and control tower</a:t>
            </a:r>
            <a:endParaRPr/>
          </a:p>
          <a:p>
            <a:pPr indent="-342900" lvl="2" marL="1371600" rtl="0" algn="l">
              <a:spcBef>
                <a:spcPts val="0"/>
              </a:spcBef>
              <a:spcAft>
                <a:spcPts val="0"/>
              </a:spcAft>
              <a:buSzPts val="1800"/>
              <a:buChar char="•"/>
            </a:pPr>
            <a:r>
              <a:rPr lang="en"/>
              <a:t>Both sides can connect from anywhere</a:t>
            </a:r>
            <a:endParaRPr/>
          </a:p>
          <a:p>
            <a:pPr indent="-342900" lvl="1" marL="914400" rtl="0" algn="l">
              <a:spcBef>
                <a:spcPts val="0"/>
              </a:spcBef>
              <a:spcAft>
                <a:spcPts val="0"/>
              </a:spcAft>
              <a:buSzPts val="1800"/>
              <a:buChar char="•"/>
            </a:pPr>
            <a:r>
              <a:rPr lang="en"/>
              <a:t>Allow the front end to send commands to the control tower</a:t>
            </a:r>
            <a:endParaRPr/>
          </a:p>
          <a:p>
            <a:pPr indent="-342900" lvl="2" marL="1371600" rtl="0" algn="l">
              <a:spcBef>
                <a:spcPts val="0"/>
              </a:spcBef>
              <a:spcAft>
                <a:spcPts val="0"/>
              </a:spcAft>
              <a:buSzPts val="1800"/>
              <a:buChar char="•"/>
            </a:pPr>
            <a:r>
              <a:rPr lang="en"/>
              <a:t>Provide specific commands to take/</a:t>
            </a:r>
            <a:r>
              <a:rPr lang="en"/>
              <a:t>retrieve</a:t>
            </a:r>
            <a:r>
              <a:rPr lang="en"/>
              <a:t> images</a:t>
            </a:r>
            <a:endParaRPr/>
          </a:p>
        </p:txBody>
      </p:sp>
      <p:sp>
        <p:nvSpPr>
          <p:cNvPr id="139" name="Google Shape;139;p20"/>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How will we accomplish our goals?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Introduction</a:t>
            </a:r>
            <a:endParaRPr/>
          </a:p>
        </p:txBody>
      </p:sp>
      <p:sp>
        <p:nvSpPr>
          <p:cNvPr id="145" name="Google Shape;145;p21"/>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342900" lvl="0" marL="457200" marR="0" rtl="0" algn="l">
              <a:lnSpc>
                <a:spcPct val="90000"/>
              </a:lnSpc>
              <a:spcBef>
                <a:spcPts val="780"/>
              </a:spcBef>
              <a:spcAft>
                <a:spcPts val="0"/>
              </a:spcAft>
              <a:buClr>
                <a:schemeClr val="dk2"/>
              </a:buClr>
              <a:buSzPts val="1800"/>
              <a:buFont typeface="Arial"/>
              <a:buChar char="•"/>
            </a:pPr>
            <a:r>
              <a:rPr lang="en"/>
              <a:t>Compile components for hardware setup</a:t>
            </a:r>
            <a:endParaRPr/>
          </a:p>
          <a:p>
            <a:pPr indent="-342900" lvl="1" marL="914400" rtl="0" algn="l">
              <a:spcBef>
                <a:spcPts val="0"/>
              </a:spcBef>
              <a:spcAft>
                <a:spcPts val="0"/>
              </a:spcAft>
              <a:buSzPts val="1800"/>
              <a:buChar char="•"/>
            </a:pPr>
            <a:r>
              <a:rPr lang="en"/>
              <a:t>Two DSLR Cameras (Canon EOS 6D Mark II)</a:t>
            </a:r>
            <a:endParaRPr/>
          </a:p>
          <a:p>
            <a:pPr indent="-342900" lvl="1" marL="914400" rtl="0" algn="l">
              <a:spcBef>
                <a:spcPts val="0"/>
              </a:spcBef>
              <a:spcAft>
                <a:spcPts val="0"/>
              </a:spcAft>
              <a:buSzPts val="1800"/>
              <a:buChar char="•"/>
            </a:pPr>
            <a:r>
              <a:rPr lang="en"/>
              <a:t>Two Tripods</a:t>
            </a:r>
            <a:endParaRPr/>
          </a:p>
          <a:p>
            <a:pPr indent="-342900" lvl="1" marL="914400" rtl="0" algn="l">
              <a:spcBef>
                <a:spcPts val="0"/>
              </a:spcBef>
              <a:spcAft>
                <a:spcPts val="0"/>
              </a:spcAft>
              <a:buSzPts val="1800"/>
              <a:buChar char="•"/>
            </a:pPr>
            <a:r>
              <a:rPr lang="en"/>
              <a:t>Electric Turntable (Spins at ~97 sec/rotation)</a:t>
            </a:r>
            <a:endParaRPr/>
          </a:p>
          <a:p>
            <a:pPr indent="-342900" lvl="1" marL="914400" rtl="0" algn="l">
              <a:spcBef>
                <a:spcPts val="0"/>
              </a:spcBef>
              <a:spcAft>
                <a:spcPts val="0"/>
              </a:spcAft>
              <a:buSzPts val="1800"/>
              <a:buChar char="•"/>
            </a:pPr>
            <a:r>
              <a:rPr lang="en"/>
              <a:t>Linux tower for camera control</a:t>
            </a:r>
            <a:endParaRPr/>
          </a:p>
          <a:p>
            <a:pPr indent="-342900" lvl="1" marL="914400" rtl="0" algn="l">
              <a:spcBef>
                <a:spcPts val="0"/>
              </a:spcBef>
              <a:spcAft>
                <a:spcPts val="0"/>
              </a:spcAft>
              <a:buSzPts val="1800"/>
              <a:buChar char="•"/>
            </a:pPr>
            <a:r>
              <a:rPr lang="en"/>
              <a:t>Lighting (Provided by Spreetail, warehouse has lighting setup)</a:t>
            </a:r>
            <a:endParaRPr/>
          </a:p>
          <a:p>
            <a:pPr indent="-342900" lvl="0" marL="457200" rtl="0" algn="l">
              <a:spcBef>
                <a:spcPts val="0"/>
              </a:spcBef>
              <a:spcAft>
                <a:spcPts val="0"/>
              </a:spcAft>
              <a:buSzPts val="1800"/>
              <a:buChar char="•"/>
            </a:pPr>
            <a:r>
              <a:rPr lang="en"/>
              <a:t>Build full hardware rig</a:t>
            </a:r>
            <a:endParaRPr/>
          </a:p>
          <a:p>
            <a:pPr indent="-342900" lvl="0" marL="457200" rtl="0" algn="l">
              <a:spcBef>
                <a:spcPts val="0"/>
              </a:spcBef>
              <a:spcAft>
                <a:spcPts val="0"/>
              </a:spcAft>
              <a:buSzPts val="1800"/>
              <a:buChar char="•"/>
            </a:pPr>
            <a:r>
              <a:rPr lang="en"/>
              <a:t>Write software to control cameras via Linux tower</a:t>
            </a:r>
            <a:endParaRPr/>
          </a:p>
        </p:txBody>
      </p:sp>
      <p:sp>
        <p:nvSpPr>
          <p:cNvPr id="146" name="Google Shape;146;p21"/>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How will we accomplish our goals?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Introduction</a:t>
            </a:r>
            <a:endParaRPr/>
          </a:p>
        </p:txBody>
      </p:sp>
      <p:sp>
        <p:nvSpPr>
          <p:cNvPr id="152" name="Google Shape;152;p22"/>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342900" lvl="0" marL="457200" rtl="0" algn="l">
              <a:spcBef>
                <a:spcPts val="780"/>
              </a:spcBef>
              <a:spcAft>
                <a:spcPts val="0"/>
              </a:spcAft>
              <a:buSzPts val="1800"/>
              <a:buChar char="•"/>
            </a:pPr>
            <a:r>
              <a:rPr lang="en"/>
              <a:t>Preview Function</a:t>
            </a:r>
            <a:endParaRPr/>
          </a:p>
          <a:p>
            <a:pPr indent="-342900" lvl="1" marL="914400" rtl="0" algn="l">
              <a:spcBef>
                <a:spcPts val="0"/>
              </a:spcBef>
              <a:spcAft>
                <a:spcPts val="0"/>
              </a:spcAft>
              <a:buSzPts val="1800"/>
              <a:buChar char="•"/>
            </a:pPr>
            <a:r>
              <a:rPr lang="en"/>
              <a:t>Web server hosted on hardware tower</a:t>
            </a:r>
            <a:endParaRPr/>
          </a:p>
          <a:p>
            <a:pPr indent="-342900" lvl="1" marL="914400" rtl="0" algn="l">
              <a:spcBef>
                <a:spcPts val="0"/>
              </a:spcBef>
              <a:spcAft>
                <a:spcPts val="0"/>
              </a:spcAft>
              <a:buSzPts val="1800"/>
              <a:buChar char="•"/>
            </a:pPr>
            <a:r>
              <a:rPr lang="en"/>
              <a:t>Web application sent HTTP request to tower</a:t>
            </a:r>
            <a:endParaRPr/>
          </a:p>
          <a:p>
            <a:pPr indent="-342900" lvl="1" marL="914400" rtl="0" algn="l">
              <a:spcBef>
                <a:spcPts val="0"/>
              </a:spcBef>
              <a:spcAft>
                <a:spcPts val="0"/>
              </a:spcAft>
              <a:buSzPts val="1800"/>
              <a:buChar char="•"/>
            </a:pPr>
            <a:r>
              <a:rPr lang="en"/>
              <a:t>Tower captured image from one camera</a:t>
            </a:r>
            <a:endParaRPr/>
          </a:p>
          <a:p>
            <a:pPr indent="-342900" lvl="1" marL="914400" rtl="0" algn="l">
              <a:spcBef>
                <a:spcPts val="0"/>
              </a:spcBef>
              <a:spcAft>
                <a:spcPts val="0"/>
              </a:spcAft>
              <a:buSzPts val="1800"/>
              <a:buChar char="•"/>
            </a:pPr>
            <a:r>
              <a:rPr lang="en"/>
              <a:t>Tower returned image in HTTP response</a:t>
            </a:r>
            <a:endParaRPr/>
          </a:p>
          <a:p>
            <a:pPr indent="-342900" lvl="1" marL="914400" rtl="0" algn="l">
              <a:spcBef>
                <a:spcPts val="0"/>
              </a:spcBef>
              <a:spcAft>
                <a:spcPts val="0"/>
              </a:spcAft>
              <a:buSzPts val="1800"/>
              <a:buChar char="•"/>
            </a:pPr>
            <a:r>
              <a:rPr lang="en"/>
              <a:t>Front end displayed single image</a:t>
            </a:r>
            <a:endParaRPr/>
          </a:p>
          <a:p>
            <a:pPr indent="-342900" lvl="1" marL="914400" rtl="0" algn="l">
              <a:spcBef>
                <a:spcPts val="0"/>
              </a:spcBef>
              <a:spcAft>
                <a:spcPts val="0"/>
              </a:spcAft>
              <a:buSzPts val="1800"/>
              <a:buChar char="•"/>
            </a:pPr>
            <a:r>
              <a:rPr lang="en"/>
              <a:t>Around 15 seconds from click to display</a:t>
            </a:r>
            <a:endParaRPr/>
          </a:p>
        </p:txBody>
      </p:sp>
      <p:sp>
        <p:nvSpPr>
          <p:cNvPr id="153" name="Google Shape;153;p22"/>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Last Release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533400" y="764540"/>
            <a:ext cx="8077200" cy="685800"/>
          </a:xfrm>
          <a:prstGeom prst="rect">
            <a:avLst/>
          </a:prstGeom>
        </p:spPr>
        <p:txBody>
          <a:bodyPr anchorCtr="0" anchor="b" bIns="35650" lIns="71300" spcFirstLastPara="1" rIns="71300" wrap="square" tIns="35650">
            <a:noAutofit/>
          </a:bodyPr>
          <a:lstStyle/>
          <a:p>
            <a:pPr indent="0" lvl="0" marL="0" rtl="0" algn="l">
              <a:spcBef>
                <a:spcPts val="0"/>
              </a:spcBef>
              <a:spcAft>
                <a:spcPts val="0"/>
              </a:spcAft>
              <a:buNone/>
            </a:pPr>
            <a:r>
              <a:rPr lang="en"/>
              <a:t>Progress</a:t>
            </a:r>
            <a:endParaRPr/>
          </a:p>
        </p:txBody>
      </p:sp>
      <p:sp>
        <p:nvSpPr>
          <p:cNvPr id="159" name="Google Shape;159;p23"/>
          <p:cNvSpPr txBox="1"/>
          <p:nvPr>
            <p:ph idx="1" type="body"/>
          </p:nvPr>
        </p:nvSpPr>
        <p:spPr>
          <a:xfrm>
            <a:off x="533400" y="2063750"/>
            <a:ext cx="8077200" cy="2560200"/>
          </a:xfrm>
          <a:prstGeom prst="rect">
            <a:avLst/>
          </a:prstGeom>
        </p:spPr>
        <p:txBody>
          <a:bodyPr anchorCtr="0" anchor="t" bIns="35650" lIns="71300" spcFirstLastPara="1" rIns="71300" wrap="square" tIns="35650">
            <a:noAutofit/>
          </a:bodyPr>
          <a:lstStyle/>
          <a:p>
            <a:pPr indent="-342900" lvl="0" marL="457200" rtl="0" algn="l">
              <a:spcBef>
                <a:spcPts val="780"/>
              </a:spcBef>
              <a:spcAft>
                <a:spcPts val="0"/>
              </a:spcAft>
              <a:buSzPts val="1800"/>
              <a:buChar char="•"/>
            </a:pPr>
            <a:r>
              <a:rPr lang="en"/>
              <a:t>Last Release</a:t>
            </a:r>
            <a:endParaRPr/>
          </a:p>
          <a:p>
            <a:pPr indent="-342900" lvl="1" marL="914400" rtl="0" algn="l">
              <a:spcBef>
                <a:spcPts val="0"/>
              </a:spcBef>
              <a:spcAft>
                <a:spcPts val="0"/>
              </a:spcAft>
              <a:buSzPts val="1800"/>
              <a:buChar char="•"/>
            </a:pPr>
            <a:r>
              <a:rPr lang="en"/>
              <a:t>Basic front end layout to preview an image</a:t>
            </a:r>
            <a:endParaRPr/>
          </a:p>
          <a:p>
            <a:pPr indent="-342900" lvl="1" marL="914400" rtl="0" algn="l">
              <a:spcBef>
                <a:spcPts val="0"/>
              </a:spcBef>
              <a:spcAft>
                <a:spcPts val="0"/>
              </a:spcAft>
              <a:buSzPts val="1800"/>
              <a:buChar char="•"/>
            </a:pPr>
            <a:r>
              <a:rPr lang="en"/>
              <a:t>Sending a fetch request via HTTP to get one image and preview it</a:t>
            </a:r>
            <a:endParaRPr/>
          </a:p>
          <a:p>
            <a:pPr indent="-342900" lvl="1" marL="914400" rtl="0" algn="l">
              <a:spcBef>
                <a:spcPts val="0"/>
              </a:spcBef>
              <a:spcAft>
                <a:spcPts val="0"/>
              </a:spcAft>
              <a:buSzPts val="1800"/>
              <a:buChar char="•"/>
            </a:pPr>
            <a:r>
              <a:rPr lang="en"/>
              <a:t>Had Spreetail components laid out, but not using any design rules</a:t>
            </a:r>
            <a:endParaRPr/>
          </a:p>
          <a:p>
            <a:pPr indent="-342900" lvl="1" marL="914400" rtl="0" algn="l">
              <a:spcBef>
                <a:spcPts val="0"/>
              </a:spcBef>
              <a:spcAft>
                <a:spcPts val="0"/>
              </a:spcAft>
              <a:buSzPts val="1800"/>
              <a:buChar char="•"/>
            </a:pPr>
            <a:r>
              <a:rPr lang="en"/>
              <a:t>Using Atom text editor</a:t>
            </a:r>
            <a:endParaRPr/>
          </a:p>
        </p:txBody>
      </p:sp>
      <p:sp>
        <p:nvSpPr>
          <p:cNvPr id="160" name="Google Shape;160;p23"/>
          <p:cNvSpPr txBox="1"/>
          <p:nvPr>
            <p:ph idx="2" type="body"/>
          </p:nvPr>
        </p:nvSpPr>
        <p:spPr>
          <a:xfrm>
            <a:off x="538480" y="1450340"/>
            <a:ext cx="8072100" cy="425400"/>
          </a:xfrm>
          <a:prstGeom prst="rect">
            <a:avLst/>
          </a:prstGeom>
        </p:spPr>
        <p:txBody>
          <a:bodyPr anchorCtr="0" anchor="t" bIns="35650" lIns="71300" spcFirstLastPara="1" rIns="71300" wrap="square" tIns="35650">
            <a:noAutofit/>
          </a:bodyPr>
          <a:lstStyle/>
          <a:p>
            <a:pPr indent="0" lvl="0" marL="0" rtl="0" algn="l">
              <a:spcBef>
                <a:spcPts val="780"/>
              </a:spcBef>
              <a:spcAft>
                <a:spcPts val="0"/>
              </a:spcAft>
              <a:buNone/>
            </a:pPr>
            <a:r>
              <a:rPr lang="en"/>
              <a:t>Front End Changes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preetail">
      <a:dk1>
        <a:srgbClr val="000000"/>
      </a:dk1>
      <a:lt1>
        <a:srgbClr val="FFFFFF"/>
      </a:lt1>
      <a:dk2>
        <a:srgbClr val="204040"/>
      </a:dk2>
      <a:lt2>
        <a:srgbClr val="EEECE1"/>
      </a:lt2>
      <a:accent1>
        <a:srgbClr val="2D6B70"/>
      </a:accent1>
      <a:accent2>
        <a:srgbClr val="67D5C9"/>
      </a:accent2>
      <a:accent3>
        <a:srgbClr val="8EF4D0"/>
      </a:accent3>
      <a:accent4>
        <a:srgbClr val="F45B5F"/>
      </a:accent4>
      <a:accent5>
        <a:srgbClr val="FCD931"/>
      </a:accent5>
      <a:accent6>
        <a:srgbClr val="00C07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