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da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anda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b620e3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b620e3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b620e3b6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b620e3b6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b620e3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b620e3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b620e3b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b620e3b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2b16e6b3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2b16e6b3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2b16e6b3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2b16e6b3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b620e3b6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b620e3b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b620e3b6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b620e3b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b620e3b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b620e3b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3f86a933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3f86a933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3f86a93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3f86a93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3f86a93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3f86a93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3f86a93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3f86a93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3f86a933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3f86a933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3f86a93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3f86a93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3f86a933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3f86a933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3f86a933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3f86a933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3f86a93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3f86a93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3f86a93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3f86a93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53098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53098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b620e3b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b620e3b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logo_title_dark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860" y="2236346"/>
            <a:ext cx="1920239" cy="66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18275">
            <a:noAutofit/>
          </a:bodyPr>
          <a:lstStyle>
            <a:lvl1pPr lv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2800" y="3105150"/>
            <a:ext cx="2921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3048000" y="1581150"/>
            <a:ext cx="0" cy="201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Logo 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1023" y="2114550"/>
            <a:ext cx="262195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2">
  <p:cSld name="Logo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ppt-11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>
            <a:lvl1pPr lvl="0" rtl="0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logo_title_dark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1">
  <p:cSld name="Two Content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 Only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bg>
      <p:bgPr>
        <a:solidFill>
          <a:schemeClr val="accent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6639" y="1123950"/>
            <a:ext cx="496045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 Header 2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74322" t="0"/>
          <a:stretch/>
        </p:blipFill>
        <p:spPr>
          <a:xfrm>
            <a:off x="1219200" y="1123950"/>
            <a:ext cx="493070" cy="6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>
  <p:cSld name="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7527" y="768350"/>
            <a:ext cx="807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3400" y="1454150"/>
            <a:ext cx="8077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2">
  <p:cSld name="Two Conten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 Onl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ppt_logo_light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</p:spPr>
        <p:txBody>
          <a:bodyPr anchorCtr="0" anchor="b" bIns="18275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5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</p:spPr>
        <p:txBody>
          <a:bodyPr anchorCtr="0" anchor="t" bIns="35650" lIns="71300" spcFirstLastPara="1" rIns="71300" wrap="square" tIns="18275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Senior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75" y="568012"/>
            <a:ext cx="7470250" cy="4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533400" y="2063750"/>
            <a:ext cx="44601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Display full capture thumbnails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View larger version of 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Select images to remove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Retake 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Progress Bar</a:t>
            </a:r>
            <a:endParaRPr/>
          </a:p>
        </p:txBody>
      </p:sp>
      <p:sp>
        <p:nvSpPr>
          <p:cNvPr id="173" name="Google Shape;173;p25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Front End - This Release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536350" y="2063750"/>
            <a:ext cx="42564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Display Errors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Loading Spinners for both views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Disable Buttons according to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Send images to delete from tower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3353400" y="1360475"/>
            <a:ext cx="24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(New Preview Page Design)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79" y="568004"/>
            <a:ext cx="7470322" cy="40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353400" y="1360475"/>
            <a:ext cx="24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(New Output Page Design)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75" y="568000"/>
            <a:ext cx="7470326" cy="4007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3353400" y="1360475"/>
            <a:ext cx="24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(New Output Page Design)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75" y="568000"/>
            <a:ext cx="7470326" cy="4007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353400" y="1360475"/>
            <a:ext cx="249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(New Output Page Design)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75" y="568000"/>
            <a:ext cx="7470326" cy="4007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Received final components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Built Full Hardware Rig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Control 2 cameras simultaneously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Unit Testing for hardware code</a:t>
            </a:r>
            <a:endParaRPr/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Hardware - Last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Clearing Message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Progress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White Turntable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Camera Control command changes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Cancel Photo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Establish Azure Storage Connection</a:t>
            </a:r>
            <a:endParaRPr/>
          </a:p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Hardware - This Release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Access to Spreetail Storage Service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Gained access this past week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Made connection, need to implement saving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User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Scheduled user testing for week following Spring Break</a:t>
            </a:r>
            <a:endParaRPr/>
          </a:p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Blockers Along the Way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6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Finish Save functionality (Spreetail Storage Blob)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 Testing (Early Release 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Bug hunt and fixes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Code cleanup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Potential upgrade to newer Azure Service Bus Python API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Follows new API structure created by Microsoft</a:t>
            </a:r>
            <a:endParaRPr/>
          </a:p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2511950"/>
            <a:ext cx="8077200" cy="19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457200" rtl="0" algn="ctr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To design and create a process that allows users to control hardware that captures and provides consistent high quality photos in a 360° view to be saved to Spreetail storage.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</a:t>
            </a:r>
            <a:r>
              <a:rPr lang="en"/>
              <a:t>implify photography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Provide consistent high quality photos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Photos will be used on Spreetail.com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Set Spreetail apart from competition through photography</a:t>
            </a:r>
            <a:endParaRPr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Why is this project important?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Create a user friendly front-end web-application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React and Spreetail library components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 can enter product ItemID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View preview image from each camera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Start full 360° image capture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View and select images to be stored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Send selected photos to Spreetail storage</a:t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How will we accomplish our goals?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/>
              <a:t>Components for hardware setup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DSLR Cameras (Canon EOS 6D Mark II)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Tripods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Electric Turntable (Spins at ~97 sec/rotation)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Linux tower for camera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Lighting (Provided by Spreetail, warehouse has lighting setup)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Software to control cameras via Linux tower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How will we accomplish our goals?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11" y="1170775"/>
            <a:ext cx="2731540" cy="204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/>
              <a:t>Communication between Web-application and hardware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Azure Message Bus Service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Fast messaging between entities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Decouples application and control tower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Both sides can connect from anywhere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Allow the front end to send commands to the control tower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Provide specific commands to take/</a:t>
            </a:r>
            <a:r>
              <a:rPr lang="en"/>
              <a:t>retrieve</a:t>
            </a:r>
            <a:r>
              <a:rPr lang="en"/>
              <a:t> images</a:t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How will we accomplish our goals?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/>
              <a:t>FE - Preview Page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Preview Process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Moved to Azure Service Bus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Built full hardware rig</a:t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Last Release 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Preview Page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Applied Spreetail Design Principles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Routing between views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Service Bus Connection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Front End - Last Release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preetail">
      <a:dk1>
        <a:srgbClr val="000000"/>
      </a:dk1>
      <a:lt1>
        <a:srgbClr val="FFFFFF"/>
      </a:lt1>
      <a:dk2>
        <a:srgbClr val="204040"/>
      </a:dk2>
      <a:lt2>
        <a:srgbClr val="EEECE1"/>
      </a:lt2>
      <a:accent1>
        <a:srgbClr val="2D6B70"/>
      </a:accent1>
      <a:accent2>
        <a:srgbClr val="67D5C9"/>
      </a:accent2>
      <a:accent3>
        <a:srgbClr val="8EF4D0"/>
      </a:accent3>
      <a:accent4>
        <a:srgbClr val="F45B5F"/>
      </a:accent4>
      <a:accent5>
        <a:srgbClr val="FCD931"/>
      </a:accent5>
      <a:accent6>
        <a:srgbClr val="00C0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