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Candara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andara-boldItalic.fntdata"/><Relationship Id="rId5" Type="http://schemas.openxmlformats.org/officeDocument/2006/relationships/slide" Target="slides/slide1.xml"/><Relationship Id="rId6" Type="http://schemas.openxmlformats.org/officeDocument/2006/relationships/font" Target="fonts/Candara-regular.fntdata"/><Relationship Id="rId7" Type="http://schemas.openxmlformats.org/officeDocument/2006/relationships/font" Target="fonts/Candara-bold.fntdata"/><Relationship Id="rId8" Type="http://schemas.openxmlformats.org/officeDocument/2006/relationships/font" Target="fonts/Candar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logo_title_dark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860" y="2236346"/>
            <a:ext cx="1920239" cy="669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b="0" sz="2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18275">
            <a:noAutofit/>
          </a:bodyPr>
          <a:lstStyle>
            <a:lvl1pPr lv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2800" y="3105150"/>
            <a:ext cx="2921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3048000" y="1581150"/>
            <a:ext cx="0" cy="201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Logo 1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91" name="Google Shape;9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61023" y="2114550"/>
            <a:ext cx="26219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2">
  <p:cSld name="Logo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reetail_ppt-11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5650" lIns="71300" spcFirstLastPara="1" rIns="71300" wrap="square" tIns="356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5650" lIns="71300" spcFirstLastPara="1" rIns="71300" wrap="square" tIns="35650">
            <a:noAutofit/>
          </a:bodyPr>
          <a:lstStyle>
            <a:lvl1pPr lvl="0" rtl="0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5650" lIns="71300" spcFirstLastPara="1" rIns="71300" wrap="square" tIns="356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">
  <p:cSld name="Title and Content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538480" y="1450340"/>
            <a:ext cx="8072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logo_title_dark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1">
  <p:cSld name="Two Content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 Only 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7784" y="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spreetail_logo_title_d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63470" y="107996"/>
            <a:ext cx="1347130" cy="46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 type="secHead">
  <p:cSld name="SECTION_HEADER">
    <p:bg>
      <p:bgPr>
        <a:solidFill>
          <a:schemeClr val="accent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.png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6639" y="1123950"/>
            <a:ext cx="496045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2">
  <p:cSld name="Section Header 2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2038350"/>
            <a:ext cx="736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43000" y="2742010"/>
            <a:ext cx="73677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logo_title_dark.png"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74322" t="0"/>
          <a:stretch/>
        </p:blipFill>
        <p:spPr>
          <a:xfrm>
            <a:off x="1219200" y="1123950"/>
            <a:ext cx="493070" cy="66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>
  <p:cSld name="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7527" y="768350"/>
            <a:ext cx="807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533400" y="1454150"/>
            <a:ext cx="8077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33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24400" y="2063750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533400" y="1454150"/>
            <a:ext cx="8077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preetail_ppt_logo_ligh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 Onl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preetail_ppt_logo_light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260331"/>
            <a:ext cx="914400" cy="2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76454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5650" lIns="71300" spcFirstLastPara="1" rIns="71300" wrap="square" tIns="35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3400" y="2063750"/>
            <a:ext cx="80772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340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600200" y="4781550"/>
            <a:ext cx="59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711440" y="4781550"/>
            <a:ext cx="9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650" lIns="71300" spcFirstLastPara="1" rIns="71300" wrap="square" tIns="356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3352800" y="1581150"/>
            <a:ext cx="5486400" cy="808200"/>
          </a:xfrm>
          <a:prstGeom prst="rect">
            <a:avLst/>
          </a:prstGeom>
        </p:spPr>
        <p:txBody>
          <a:bodyPr anchorCtr="0" anchor="b" bIns="18275" lIns="71300" spcFirstLastPara="1" rIns="71300" wrap="square" tIns="3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Discovery</a:t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3352800" y="2396490"/>
            <a:ext cx="5486400" cy="502800"/>
          </a:xfrm>
          <a:prstGeom prst="rect">
            <a:avLst/>
          </a:prstGeom>
        </p:spPr>
        <p:txBody>
          <a:bodyPr anchorCtr="0" anchor="t" bIns="35650" lIns="71300" spcFirstLastPara="1" rIns="71300" wrap="square" tIns="18275">
            <a:noAutofit/>
          </a:bodyPr>
          <a:lstStyle/>
          <a:p>
            <a:pPr indent="0" lvl="0" marL="0" rtl="0" algn="l">
              <a:spcBef>
                <a:spcPts val="780"/>
              </a:spcBef>
              <a:spcAft>
                <a:spcPts val="0"/>
              </a:spcAft>
              <a:buNone/>
            </a:pPr>
            <a:r>
              <a:rPr lang="en"/>
              <a:t>Senior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Spreetail">
      <a:dk1>
        <a:srgbClr val="000000"/>
      </a:dk1>
      <a:lt1>
        <a:srgbClr val="FFFFFF"/>
      </a:lt1>
      <a:dk2>
        <a:srgbClr val="204040"/>
      </a:dk2>
      <a:lt2>
        <a:srgbClr val="EEECE1"/>
      </a:lt2>
      <a:accent1>
        <a:srgbClr val="2D6B70"/>
      </a:accent1>
      <a:accent2>
        <a:srgbClr val="67D5C9"/>
      </a:accent2>
      <a:accent3>
        <a:srgbClr val="8EF4D0"/>
      </a:accent3>
      <a:accent4>
        <a:srgbClr val="F45B5F"/>
      </a:accent4>
      <a:accent5>
        <a:srgbClr val="FCD931"/>
      </a:accent5>
      <a:accent6>
        <a:srgbClr val="00C07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