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8" r:id="rId3"/>
    <p:sldId id="411" r:id="rId4"/>
    <p:sldId id="413" r:id="rId5"/>
    <p:sldId id="414" r:id="rId6"/>
    <p:sldId id="415" r:id="rId7"/>
    <p:sldId id="416" r:id="rId8"/>
    <p:sldId id="41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0" autoAdjust="0"/>
    <p:restoredTop sz="96928"/>
  </p:normalViewPr>
  <p:slideViewPr>
    <p:cSldViewPr snapToGrid="0">
      <p:cViewPr varScale="1">
        <p:scale>
          <a:sx n="142" d="100"/>
          <a:sy n="142" d="100"/>
        </p:scale>
        <p:origin x="184" y="352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19080"/>
              </p:ext>
            </p:extLst>
          </p:nvPr>
        </p:nvGraphicFramePr>
        <p:xfrm>
          <a:off x="829156" y="1244480"/>
          <a:ext cx="10957450" cy="336613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5214370"/>
                <a:gridCol w="1256754"/>
                <a:gridCol w="1437903"/>
                <a:gridCol w="892129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电子围栏查看与修改功能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车辆详情页面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校巴</a:t>
                      </a:r>
                      <a:r>
                        <a:rPr lang="zh-CN" altLang="en-US" dirty="0" smtClean="0"/>
                        <a:t>监控</a:t>
                      </a:r>
                      <a:r>
                        <a:rPr lang="zh-CN" altLang="en-US" dirty="0" smtClean="0"/>
                        <a:t>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订单相关页面开发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智能站牌媒体推送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合并视频功能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班车管理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机构管理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3866"/>
              </p:ext>
            </p:extLst>
          </p:nvPr>
        </p:nvGraphicFramePr>
        <p:xfrm>
          <a:off x="829156" y="1244480"/>
          <a:ext cx="9765990" cy="2590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财务相关功能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微信端一期功能开发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临时车，临时单位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数据报表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4640" y="1287325"/>
            <a:ext cx="655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微信后台开发可能会因为微信公众平台的限制造成调试困难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54640" y="873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风险：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4640" y="20295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防范措施：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4640" y="2448553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针对微信调试困难的问题，可以先申请微信公众平台测试号进行测试，</a:t>
            </a:r>
          </a:p>
          <a:p>
            <a:r>
              <a:rPr kumimoji="1" lang="zh-CN" altLang="en-US" dirty="0" smtClean="0"/>
              <a:t>如果不是必须要用到微信公众号的功能的模块，使用其他方法以便调试。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1668" y="104821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微信开发需要公众号以及域名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285</Words>
  <Application>Microsoft Macintosh PowerPoint</Application>
  <PresentationFormat>宽屏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Agency FB</vt:lpstr>
      <vt:lpstr>BrowalliaUPC</vt:lpstr>
      <vt:lpstr>微软雅黑</vt:lpstr>
      <vt:lpstr>Arial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1036</cp:revision>
  <dcterms:created xsi:type="dcterms:W3CDTF">2014-11-14T15:21:00Z</dcterms:created>
  <dcterms:modified xsi:type="dcterms:W3CDTF">2018-05-06T11:32:16Z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