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411" r:id="rId4"/>
    <p:sldId id="413" r:id="rId5"/>
    <p:sldId id="414" r:id="rId6"/>
    <p:sldId id="415" r:id="rId7"/>
    <p:sldId id="416" r:id="rId8"/>
    <p:sldId id="4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0" autoAdjust="0"/>
    <p:restoredTop sz="95701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04</a:t>
            </a:r>
            <a:r>
              <a:rPr kumimoji="1" lang="zh-CN" altLang="en-US" dirty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周工作计划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创伟博</a:t>
            </a:r>
            <a:r>
              <a:rPr kumimoji="1" lang="en-US" altLang="zh-CN" dirty="0"/>
              <a:t>-</a:t>
            </a:r>
            <a:r>
              <a:rPr kumimoji="1" lang="zh-CN" altLang="en-US" dirty="0"/>
              <a:t>项目部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汇报人：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、风险及防范措施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/>
              <a:t>一、本周工作总结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60940"/>
              </p:ext>
            </p:extLst>
          </p:nvPr>
        </p:nvGraphicFramePr>
        <p:xfrm>
          <a:off x="829156" y="1244480"/>
          <a:ext cx="10957450" cy="33661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未完成原因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责任人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优化</a:t>
                      </a:r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页面优化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/>
              <a:t>三、下周工作计划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96457"/>
              </p:ext>
            </p:extLst>
          </p:nvPr>
        </p:nvGraphicFramePr>
        <p:xfrm>
          <a:off x="829156" y="1244480"/>
          <a:ext cx="9765990" cy="259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责任人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>
                <a:latin typeface="+mn-ea"/>
              </a:rPr>
              <a:t>四、风险及防范措施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>
                <a:latin typeface="+mn-ea"/>
              </a:rPr>
              <a:t>五、需要支持与服务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武汉创伟博科技有限公司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145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Agency FB</vt:lpstr>
      <vt:lpstr>Arial</vt:lpstr>
      <vt:lpstr>BrowalliaUPC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李彬彬</cp:lastModifiedBy>
  <cp:revision>1045</cp:revision>
  <dcterms:created xsi:type="dcterms:W3CDTF">2014-11-14T15:21:00Z</dcterms:created>
  <dcterms:modified xsi:type="dcterms:W3CDTF">2018-06-04T01:28:08Z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