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6193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754"/>
                <a:gridCol w="1437903"/>
                <a:gridCol w="89212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dirty="0"/>
                        <a:t>系统管理页面分配权限</a:t>
                      </a:r>
                      <a:endParaRPr lang="zh-CN" altLang="zh-C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线路维护开发完成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zh-C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zh-CN" dirty="0"/>
                        <a:t>驾驶员管理开发完居</a:t>
                      </a:r>
                      <a:endParaRPr lang="zh-CN" altLang="zh-C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组织机构开发完成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超速设定开发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100%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开发调试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意见反馈开发成功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800" b="0" dirty="0" smtClean="0"/>
                        <a:t>字典管理开发测试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1800" b="0" dirty="0" smtClean="0"/>
                        <a:t>活动管理</a:t>
                      </a:r>
                      <a:r>
                        <a:rPr lang="zh-CN" altLang="zh-CN" sz="1800" dirty="0" smtClean="0">
                          <a:sym typeface="+mn-ea"/>
                        </a:rPr>
                        <a:t>开发测试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车队管理</a:t>
                      </a:r>
                      <a:r>
                        <a:rPr lang="zh-CN" altLang="zh-CN" sz="1800" dirty="0" smtClean="0">
                          <a:sym typeface="+mn-ea"/>
                        </a:rPr>
                        <a:t>开发测试</a:t>
                      </a:r>
                      <a:endParaRPr lang="zh-CN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电子围栏</a:t>
                      </a:r>
                      <a:r>
                        <a:rPr lang="zh-CN" altLang="zh-CN" sz="1800" dirty="0" smtClean="0">
                          <a:sym typeface="+mn-ea"/>
                        </a:rPr>
                        <a:t>开发测试</a:t>
                      </a:r>
                      <a:endParaRPr lang="zh-CN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dirty="0" smtClean="0"/>
                        <a:t>事故管理开发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545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</Words>
  <Application>WPS 演示</Application>
  <PresentationFormat>宽屏</PresentationFormat>
  <Paragraphs>166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等线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1050</cp:revision>
  <dcterms:created xsi:type="dcterms:W3CDTF">2014-11-14T15:21:00Z</dcterms:created>
  <dcterms:modified xsi:type="dcterms:W3CDTF">2018-04-22T13:04:27Z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