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411" r:id="rId4"/>
    <p:sldId id="413" r:id="rId5"/>
    <p:sldId id="414" r:id="rId6"/>
    <p:sldId id="415" r:id="rId7"/>
    <p:sldId id="416" r:id="rId8"/>
    <p:sldId id="4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0" autoAdjust="0"/>
    <p:restoredTop sz="95701"/>
  </p:normalViewPr>
  <p:slideViewPr>
    <p:cSldViewPr snapToGrid="0">
      <p:cViewPr varScale="1">
        <p:scale>
          <a:sx n="103" d="100"/>
          <a:sy n="103" d="100"/>
        </p:scale>
        <p:origin x="248" y="184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04356"/>
              </p:ext>
            </p:extLst>
          </p:nvPr>
        </p:nvGraphicFramePr>
        <p:xfrm>
          <a:off x="829156" y="1244480"/>
          <a:ext cx="10957450" cy="33661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5214370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首页统计图表开发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数据报表功能完善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车辆监控测试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98056"/>
              </p:ext>
            </p:extLst>
          </p:nvPr>
        </p:nvGraphicFramePr>
        <p:xfrm>
          <a:off x="829156" y="1244480"/>
          <a:ext cx="9765990" cy="259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统计图表</a:t>
                      </a:r>
                      <a:r>
                        <a:rPr lang="zh-CN" altLang="en-US" dirty="0" smtClean="0"/>
                        <a:t>优化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微信页面优化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车辆监控测试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178</Words>
  <Application>Microsoft Macintosh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Agency FB</vt:lpstr>
      <vt:lpstr>BrowalliaUPC</vt:lpstr>
      <vt:lpstr>微软雅黑</vt:lpstr>
      <vt:lpstr>Arial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1041</cp:revision>
  <dcterms:created xsi:type="dcterms:W3CDTF">2014-11-14T15:21:00Z</dcterms:created>
  <dcterms:modified xsi:type="dcterms:W3CDTF">2018-05-28T14:36:33Z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