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8" r:id="rId3"/>
    <p:sldId id="411" r:id="rId4"/>
    <p:sldId id="413" r:id="rId5"/>
    <p:sldId id="414" r:id="rId6"/>
    <p:sldId id="415" r:id="rId7"/>
    <p:sldId id="416" r:id="rId8"/>
    <p:sldId id="41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0" autoAdjust="0"/>
    <p:restoredTop sz="95701"/>
  </p:normalViewPr>
  <p:slideViewPr>
    <p:cSldViewPr snapToGrid="0">
      <p:cViewPr varScale="1">
        <p:scale>
          <a:sx n="103" d="100"/>
          <a:sy n="103" d="100"/>
        </p:scale>
        <p:origin x="248" y="184"/>
      </p:cViewPr>
      <p:guideLst>
        <p:guide orient="horz" pos="219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22"/>
          <p:cNvSpPr/>
          <p:nvPr userDrawn="1"/>
        </p:nvSpPr>
        <p:spPr>
          <a:xfrm>
            <a:off x="-1" y="6493506"/>
            <a:ext cx="12192001" cy="364494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8" name="Oval 5"/>
          <p:cNvSpPr>
            <a:spLocks noChangeAspect="1"/>
          </p:cNvSpPr>
          <p:nvPr userDrawn="1"/>
        </p:nvSpPr>
        <p:spPr>
          <a:xfrm>
            <a:off x="139520" y="6584621"/>
            <a:ext cx="172800" cy="172800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9" name="Oval 6"/>
          <p:cNvSpPr>
            <a:spLocks noChangeAspect="1"/>
          </p:cNvSpPr>
          <p:nvPr userDrawn="1"/>
        </p:nvSpPr>
        <p:spPr>
          <a:xfrm>
            <a:off x="277546" y="6584621"/>
            <a:ext cx="172800" cy="1728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" name="Oval 7"/>
          <p:cNvSpPr>
            <a:spLocks noChangeAspect="1"/>
          </p:cNvSpPr>
          <p:nvPr userDrawn="1"/>
        </p:nvSpPr>
        <p:spPr>
          <a:xfrm>
            <a:off x="421014" y="6584621"/>
            <a:ext cx="172800" cy="17280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1" name="Title 13"/>
          <p:cNvSpPr txBox="1"/>
          <p:nvPr userDrawn="1"/>
        </p:nvSpPr>
        <p:spPr>
          <a:xfrm>
            <a:off x="9847385" y="6493505"/>
            <a:ext cx="2067949" cy="40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全球贸易平台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640046" y="4268447"/>
            <a:ext cx="6581224" cy="945424"/>
            <a:chOff x="2295347" y="150557"/>
            <a:chExt cx="7194678" cy="3023400"/>
          </a:xfrm>
        </p:grpSpPr>
        <p:sp>
          <p:nvSpPr>
            <p:cNvPr id="20" name="矩形 19"/>
            <p:cNvSpPr/>
            <p:nvPr/>
          </p:nvSpPr>
          <p:spPr>
            <a:xfrm flipH="1">
              <a:off x="2295347" y="150557"/>
              <a:ext cx="7194678" cy="157172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endParaRPr lang="en-US" altLang="zh-CN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42826" y="1894433"/>
              <a:ext cx="6872482" cy="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025799" y="1894433"/>
              <a:ext cx="5959174" cy="12795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06" y="-2729718"/>
            <a:ext cx="12197806" cy="6670675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4844349" y="2580902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84955" y="2856662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5544" y="4387441"/>
            <a:ext cx="49539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2018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月第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周工作总结和第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周工作计划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24788" y="4901758"/>
            <a:ext cx="351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创伟博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项目部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27412" y="5426571"/>
            <a:ext cx="210962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汇报人：</a:t>
            </a:r>
            <a:endParaRPr kumimoji="1" lang="zh-CN" altLang="en-US" sz="1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519694" y="-120296"/>
            <a:ext cx="1067170" cy="540564"/>
            <a:chOff x="11519694" y="-120296"/>
            <a:chExt cx="1067170" cy="540564"/>
          </a:xfrm>
        </p:grpSpPr>
        <p:sp>
          <p:nvSpPr>
            <p:cNvPr id="2" name="Flowchart: Stored Data 1"/>
            <p:cNvSpPr/>
            <p:nvPr/>
          </p:nvSpPr>
          <p:spPr>
            <a:xfrm rot="19010270">
              <a:off x="11519694" y="-120296"/>
              <a:ext cx="1067170" cy="431802"/>
            </a:xfrm>
            <a:prstGeom prst="flowChartOnlineStorag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47229" y="112491"/>
              <a:ext cx="420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id-ID" sz="1400" dirty="0">
                <a:solidFill>
                  <a:schemeClr val="bg1">
                    <a:lumMod val="9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Content Placeholder 2"/>
          <p:cNvSpPr txBox="1"/>
          <p:nvPr/>
        </p:nvSpPr>
        <p:spPr>
          <a:xfrm>
            <a:off x="1173157" y="314912"/>
            <a:ext cx="9512388" cy="1312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37067" y="1042367"/>
            <a:ext cx="457200" cy="234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6911" y="944668"/>
            <a:ext cx="6003507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本周工作总结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存在的工作问题及解决措施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、下周工作计划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、风险及防范措施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300000"/>
              </a:lnSpc>
            </a:pPr>
            <a:r>
              <a:rPr lang="zh-CN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、需要支持与服务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3645" y="77593"/>
            <a:ext cx="6126929" cy="84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+mn-ea"/>
              </a:rPr>
              <a:t>目录</a:t>
            </a:r>
            <a:endParaRPr lang="en-US" altLang="zh-CN" sz="2000" dirty="0">
              <a:solidFill>
                <a:srgbClr val="FFC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一、本周工作总结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113697"/>
              </p:ext>
            </p:extLst>
          </p:nvPr>
        </p:nvGraphicFramePr>
        <p:xfrm>
          <a:off x="829156" y="1244480"/>
          <a:ext cx="10957450" cy="336613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8709"/>
                <a:gridCol w="1287585"/>
                <a:gridCol w="5214370"/>
                <a:gridCol w="1256754"/>
                <a:gridCol w="1437903"/>
                <a:gridCol w="892129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未完成原因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</a:p>
                  </a:txBody>
                  <a:tcPr/>
                </a:tc>
              </a:tr>
              <a:tr h="404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开发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财务相关功能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defRPr/>
                      </a:pP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微信端一期功能开发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临时车，临时单位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数据报表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开发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财务相关功能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二、存在的工作问题及解决措施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4259" y="2382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dirty="0" smtClean="0"/>
              <a:t>三、下周工作计划</a:t>
            </a:r>
            <a:endParaRPr kumimoji="1"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12808"/>
              </p:ext>
            </p:extLst>
          </p:nvPr>
        </p:nvGraphicFramePr>
        <p:xfrm>
          <a:off x="829156" y="1244480"/>
          <a:ext cx="9765990" cy="2590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91198"/>
                <a:gridCol w="1320918"/>
                <a:gridCol w="2750563"/>
                <a:gridCol w="1248485"/>
                <a:gridCol w="1350312"/>
                <a:gridCol w="1289289"/>
                <a:gridCol w="915225"/>
              </a:tblGrid>
              <a:tr h="141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责任人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开发</a:t>
                      </a:r>
                      <a:endParaRPr lang="zh-CN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首页统计图表开发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数据报表</a:t>
                      </a:r>
                      <a:r>
                        <a:rPr lang="zh-CN" altLang="en-US" dirty="0" smtClean="0"/>
                        <a:t>功能完善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测试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车辆监控测试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四、</a:t>
            </a:r>
            <a:r>
              <a:rPr lang="zh-CN" altLang="en-US" sz="2800" dirty="0">
                <a:latin typeface="+mn-ea"/>
              </a:rPr>
              <a:t>风险及防范措施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94262" y="135716"/>
            <a:ext cx="9144000" cy="693492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</a:pPr>
            <a:r>
              <a:rPr lang="zh-CN" altLang="en-US" sz="2800" dirty="0" smtClean="0">
                <a:latin typeface="+mn-ea"/>
              </a:rPr>
              <a:t>五、</a:t>
            </a:r>
            <a:r>
              <a:rPr lang="zh-CN" altLang="en-US" sz="2800" dirty="0">
                <a:latin typeface="+mn-ea"/>
              </a:rPr>
              <a:t>需要支持与服务</a:t>
            </a:r>
            <a:endParaRPr lang="en-US" altLang="zh-CN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6" b="31624"/>
          <a:stretch>
            <a:fillRect/>
          </a:stretch>
        </p:blipFill>
        <p:spPr>
          <a:xfrm>
            <a:off x="0" y="-1"/>
            <a:ext cx="12189600" cy="348146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2953766" y="4403819"/>
            <a:ext cx="6284465" cy="1661716"/>
            <a:chOff x="2638298" y="583467"/>
            <a:chExt cx="6915837" cy="1661716"/>
          </a:xfrm>
        </p:grpSpPr>
        <p:sp>
          <p:nvSpPr>
            <p:cNvPr id="20" name="矩形 19"/>
            <p:cNvSpPr/>
            <p:nvPr/>
          </p:nvSpPr>
          <p:spPr>
            <a:xfrm flipH="1">
              <a:off x="2638298" y="583467"/>
              <a:ext cx="6915837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sz="2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BrowalliaUPC" panose="020B0604020202020204" pitchFamily="34" charset="-34"/>
                </a:rPr>
                <a:t>Thanks for you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271709" y="1612417"/>
              <a:ext cx="575946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 flipH="1">
              <a:off x="3110241" y="1723213"/>
              <a:ext cx="6095116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武汉</a:t>
              </a:r>
              <a:r>
                <a:rPr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Arial" panose="020B0604020202020204" pitchFamily="34" charset="0"/>
                </a:rPr>
                <a:t>创伟博科技有限公司</a:t>
              </a:r>
            </a:p>
          </p:txBody>
        </p:sp>
      </p:grpSp>
      <p:sp>
        <p:nvSpPr>
          <p:cNvPr id="23" name="椭圆 22"/>
          <p:cNvSpPr/>
          <p:nvPr/>
        </p:nvSpPr>
        <p:spPr>
          <a:xfrm>
            <a:off x="5253804" y="2634329"/>
            <a:ext cx="1684390" cy="1684390"/>
          </a:xfrm>
          <a:prstGeom prst="ellipse">
            <a:avLst/>
          </a:prstGeom>
          <a:solidFill>
            <a:schemeClr val="accent2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28136" y="2969327"/>
            <a:ext cx="195072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6000" b="1" dirty="0">
                <a:solidFill>
                  <a:prstClr val="white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BrowalliaUPC" panose="020B0604020202020204" pitchFamily="34" charset="-34"/>
              </a:rPr>
              <a:t>2018</a:t>
            </a:r>
            <a:endParaRPr lang="zh-CN" altLang="en-US" sz="6000" dirty="0">
              <a:solidFill>
                <a:prstClr val="white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51335" y="3638176"/>
            <a:ext cx="221744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成本控制  服务为本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2655" y="3638176"/>
            <a:ext cx="364269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技术领先  平台为王</a:t>
            </a:r>
            <a:endParaRPr lang="id-ID" b="1" dirty="0">
              <a:solidFill>
                <a:schemeClr val="accent2">
                  <a:lumMod val="7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193</Words>
  <Application>Microsoft Macintosh PowerPoint</Application>
  <PresentationFormat>宽屏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Agency FB</vt:lpstr>
      <vt:lpstr>BrowalliaUPC</vt:lpstr>
      <vt:lpstr>微软雅黑</vt:lpstr>
      <vt:lpstr>Arial</vt:lpstr>
      <vt:lpstr>Office Theme</vt:lpstr>
      <vt:lpstr>PowerPoint 演示文稿</vt:lpstr>
      <vt:lpstr>PowerPoint 演示文稿</vt:lpstr>
      <vt:lpstr>一、本周工作总结</vt:lpstr>
      <vt:lpstr>二、存在的工作问题及解决措施</vt:lpstr>
      <vt:lpstr>三、下周工作计划</vt:lpstr>
      <vt:lpstr>四、风险及防范措施</vt:lpstr>
      <vt:lpstr>五、需要支持与服务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1039</cp:revision>
  <dcterms:created xsi:type="dcterms:W3CDTF">2014-11-14T15:21:00Z</dcterms:created>
  <dcterms:modified xsi:type="dcterms:W3CDTF">2018-05-28T14:34:55Z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2052-10.1.0.7223</vt:lpwstr>
  </property>
</Properties>
</file>