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560" cy="2585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665"/>
                <a:gridCol w="1437992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r>
                        <a:rPr lang="zh-CN" altLang="en-US" sz="1800" dirty="0">
                          <a:sym typeface="+mn-ea"/>
                        </a:rPr>
                        <a:t>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用户登录功能完成开发调试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用户管理功能接调试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系统管理模块前端与后端的对接工作。</a:t>
                      </a:r>
                      <a:endParaRPr lang="en-US" altLang="zh-C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ym typeface="+mn-ea"/>
                        </a:rPr>
                        <a:t>用户密码修改的功能完成开发</a:t>
                      </a:r>
                      <a:r>
                        <a:rPr lang="zh-CN" altLang="en-US" sz="1800" dirty="0" smtClean="0">
                          <a:sym typeface="+mn-ea"/>
                        </a:rPr>
                        <a:t>调试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100%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9918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/>
              <a:t>1</a:t>
            </a:r>
            <a:r>
              <a:rPr lang="zh-CN" altLang="en-US" dirty="0" smtClean="0"/>
              <a:t>、前端与后端在开发时进度不同步，使得调试周期过长。解决方案是：规定前后端在开发时需要</a:t>
            </a:r>
            <a:endParaRPr lang="zh-CN" altLang="en-US" dirty="0" smtClean="0"/>
          </a:p>
          <a:p>
            <a:r>
              <a:rPr lang="zh-CN" altLang="en-US" dirty="0"/>
              <a:t>按计划进行开发，调试的工作时间以前后端协调后确认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6300" cy="2585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用户角色管理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车辆管理</a:t>
                      </a:r>
                      <a:r>
                        <a:rPr lang="zh-CN" altLang="en-US" sz="1800" dirty="0">
                          <a:sym typeface="+mn-ea"/>
                        </a:rPr>
                        <a:t>完成开发调试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校巴站点维护功能开发调试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ym typeface="+mn-ea"/>
                        </a:rPr>
                        <a:t>开发调试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获取历史轨迹接口开发测试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643</Words>
  <Application>WPS 演示</Application>
  <PresentationFormat>宽屏</PresentationFormat>
  <Paragraphs>167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1041</cp:revision>
  <dcterms:created xsi:type="dcterms:W3CDTF">2014-11-14T15:21:00Z</dcterms:created>
  <dcterms:modified xsi:type="dcterms:W3CDTF">2018-04-13T14:18:27Z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