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956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5214370"/>
                <a:gridCol w="1256665"/>
                <a:gridCol w="1437992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校巴监控模块功能开发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校巴管理</a:t>
                      </a:r>
                      <a:r>
                        <a:rPr lang="zh-CN" altLang="en-US" sz="1800" dirty="0">
                          <a:sym typeface="+mn-ea"/>
                        </a:rPr>
                        <a:t>模块前端与后端的</a:t>
                      </a:r>
                      <a:r>
                        <a:rPr lang="zh-CN" altLang="en-US" dirty="0" smtClean="0"/>
                        <a:t>对接调试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系统管理模块前端与后端的对接工作。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用户登录功能完成开发调试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用户管理功能接调试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系统管理模块前端与后端的对接工作。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 smtClean="0"/>
                        <a:t>7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用户密码修改的功能完成开发</a:t>
                      </a:r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9918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、前端与后端在开发时进度不同步，使得调试周期过长。解决方案是：规定前后端在开发时需要</a:t>
            </a:r>
            <a:endParaRPr lang="zh-CN" altLang="en-US" dirty="0" smtClean="0"/>
          </a:p>
          <a:p>
            <a:r>
              <a:rPr lang="zh-CN" altLang="en-US" dirty="0"/>
              <a:t>按计划进行开发，调试的工作时间以前后端协调后确认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微信端一期功能开发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校巴监控模块调试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786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、下一周要进行微信端的开发，需要协调微信的测试账号，测试域名等资源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494</Words>
  <Application>WPS 演示</Application>
  <PresentationFormat>宽屏</PresentationFormat>
  <Paragraphs>137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1037</cp:revision>
  <dcterms:created xsi:type="dcterms:W3CDTF">2014-11-14T15:21:00Z</dcterms:created>
  <dcterms:modified xsi:type="dcterms:W3CDTF">2018-04-13T13:33:57Z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