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08" r:id="rId4"/>
    <p:sldId id="411" r:id="rId5"/>
    <p:sldId id="413" r:id="rId6"/>
    <p:sldId id="414" r:id="rId7"/>
    <p:sldId id="415" r:id="rId8"/>
    <p:sldId id="416" r:id="rId9"/>
    <p:sldId id="4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10957450" cy="3129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2681153"/>
                <a:gridCol w="1216980"/>
                <a:gridCol w="1316237"/>
                <a:gridCol w="1256754"/>
                <a:gridCol w="1437903"/>
                <a:gridCol w="892129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OBD</a:t>
                      </a:r>
                      <a:r>
                        <a:rPr lang="zh-CN" altLang="en-US" dirty="0" smtClean="0"/>
                        <a:t>硬件接口开发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dirty="0" smtClean="0"/>
                        <a:t>硬件的行程报告、和故障码还未实现上传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微信端开发</a:t>
                      </a:r>
                      <a:endParaRPr lang="en-US" altLang="zh-CN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70%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目前还未和微信做对接，正在和页面做调试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/>
                        <a:t>调试</a:t>
                      </a:r>
                      <a:endParaRPr lang="zh-CN" altLang="zh-C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校巴监控模块调试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目前智能站牌的调试还没有完成。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dirty="0" smtClean="0"/>
                        <a:t>车辆调试</a:t>
                      </a:r>
                      <a:endParaRPr lang="zh-CN" altLang="zh-CN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ym typeface="+mn-ea"/>
                        </a:rPr>
                        <a:t>校巴监控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9765990" cy="3672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调试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整体的项目硬件交互的调试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322" y="829208"/>
            <a:ext cx="545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  <a:endPara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416</Words>
  <Application>WPS 演示</Application>
  <PresentationFormat>宽屏</PresentationFormat>
  <Paragraphs>144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Source Sans Pro Light</vt:lpstr>
      <vt:lpstr>Agency FB</vt:lpstr>
      <vt:lpstr>微软雅黑</vt:lpstr>
      <vt:lpstr>BrowalliaUPC</vt:lpstr>
      <vt:lpstr>Arial</vt:lpstr>
      <vt:lpstr>Malgun Gothic</vt:lpstr>
      <vt:lpstr>Arial Unicode MS</vt:lpstr>
      <vt:lpstr>Calibri</vt:lpstr>
      <vt:lpstr>Segoe Print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1029</cp:revision>
  <dcterms:created xsi:type="dcterms:W3CDTF">2014-11-14T15:21:00Z</dcterms:created>
  <dcterms:modified xsi:type="dcterms:W3CDTF">2018-04-22T12:21:06Z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