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08" r:id="rId4"/>
    <p:sldId id="411" r:id="rId5"/>
    <p:sldId id="413" r:id="rId6"/>
    <p:sldId id="414" r:id="rId7"/>
    <p:sldId id="415" r:id="rId8"/>
    <p:sldId id="416" r:id="rId9"/>
    <p:sldId id="41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96"/>
      </p:cViewPr>
      <p:guideLst>
        <p:guide orient="horz" pos="219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Rectangle 22"/>
          <p:cNvSpPr/>
          <p:nvPr userDrawn="1"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8" name="Oval 5"/>
          <p:cNvSpPr>
            <a:spLocks noChangeAspect="1"/>
          </p:cNvSpPr>
          <p:nvPr userDrawn="1"/>
        </p:nvSpPr>
        <p:spPr>
          <a:xfrm>
            <a:off x="139520" y="6584621"/>
            <a:ext cx="172800" cy="172800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9" name="Oval 6"/>
          <p:cNvSpPr>
            <a:spLocks noChangeAspect="1"/>
          </p:cNvSpPr>
          <p:nvPr userDrawn="1"/>
        </p:nvSpPr>
        <p:spPr>
          <a:xfrm>
            <a:off x="277546" y="6584621"/>
            <a:ext cx="172800" cy="1728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" name="Oval 7"/>
          <p:cNvSpPr>
            <a:spLocks noChangeAspect="1"/>
          </p:cNvSpPr>
          <p:nvPr userDrawn="1"/>
        </p:nvSpPr>
        <p:spPr>
          <a:xfrm>
            <a:off x="421014" y="6584621"/>
            <a:ext cx="172800" cy="17280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1" name="Title 13"/>
          <p:cNvSpPr txBox="1"/>
          <p:nvPr userDrawn="1"/>
        </p:nvSpPr>
        <p:spPr>
          <a:xfrm>
            <a:off x="9847385" y="6493505"/>
            <a:ext cx="2067949" cy="40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全球贸易平台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40046" y="4268447"/>
            <a:ext cx="6581224" cy="945424"/>
            <a:chOff x="2295347" y="150557"/>
            <a:chExt cx="7194678" cy="3023400"/>
          </a:xfrm>
        </p:grpSpPr>
        <p:sp>
          <p:nvSpPr>
            <p:cNvPr id="20" name="矩形 19"/>
            <p:cNvSpPr/>
            <p:nvPr/>
          </p:nvSpPr>
          <p:spPr>
            <a:xfrm flipH="1">
              <a:off x="2295347" y="150557"/>
              <a:ext cx="7194678" cy="157172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42826" y="1894433"/>
              <a:ext cx="6872482" cy="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025799" y="1894433"/>
              <a:ext cx="5959174" cy="127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6" y="-2729718"/>
            <a:ext cx="12197806" cy="6670675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4844349" y="2580902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84955" y="2856662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5544" y="4387441"/>
            <a:ext cx="4953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月第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周工作总结和第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周工作计划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24788" y="4901758"/>
            <a:ext cx="351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创伟博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27412" y="5426571"/>
            <a:ext cx="21096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汇报人：</a:t>
            </a:r>
            <a:endParaRPr kumimoji="1"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Content Placeholder 2"/>
          <p:cNvSpPr txBox="1"/>
          <p:nvPr/>
        </p:nvSpPr>
        <p:spPr>
          <a:xfrm>
            <a:off x="1173157" y="314912"/>
            <a:ext cx="9512388" cy="131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7067" y="1042367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6911" y="944668"/>
            <a:ext cx="600350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本周工作总结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存在的工作问题及解决措施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、下周工作计划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、风险及防范措施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、需要支持与服务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3645" y="77593"/>
            <a:ext cx="6126929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+mn-ea"/>
              </a:rPr>
              <a:t>目录</a:t>
            </a:r>
            <a:endParaRPr lang="en-US" altLang="zh-CN" sz="2000" dirty="0">
              <a:solidFill>
                <a:srgbClr val="FFC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一、本周工作总结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156" y="1244480"/>
          <a:ext cx="10957560" cy="2585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8709"/>
                <a:gridCol w="1287585"/>
                <a:gridCol w="2681153"/>
                <a:gridCol w="1216980"/>
                <a:gridCol w="1316237"/>
                <a:gridCol w="1256665"/>
                <a:gridCol w="1437992"/>
                <a:gridCol w="892129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未完成原因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校巴监控模块功能开发</a:t>
                      </a:r>
                      <a:endParaRPr lang="en-US" altLang="zh-CN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ym typeface="+mn-ea"/>
                        </a:rPr>
                        <a:t>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校巴管理</a:t>
                      </a:r>
                      <a:r>
                        <a:rPr lang="zh-CN" altLang="en-US" sz="1800" dirty="0">
                          <a:sym typeface="+mn-ea"/>
                        </a:rPr>
                        <a:t>模块前端与后端的</a:t>
                      </a:r>
                      <a:r>
                        <a:rPr lang="zh-CN" altLang="en-US" dirty="0" smtClean="0"/>
                        <a:t>对接调试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ym typeface="+mn-ea"/>
                        </a:rPr>
                        <a:t>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系统管理模块前端与后端的对接工作。</a:t>
                      </a:r>
                      <a:endParaRPr lang="en-US" altLang="zh-CN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二、存在的工作问题及解决措施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4259" y="2382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35322" y="829208"/>
            <a:ext cx="9918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1</a:t>
            </a:r>
            <a:r>
              <a:rPr lang="zh-CN" altLang="en-US" dirty="0" smtClean="0"/>
              <a:t>、前端与后端在开发时进度不同步，使得调试周期过长。解决方案是：规定前后端在开发时需要</a:t>
            </a:r>
            <a:endParaRPr lang="zh-CN" altLang="en-US" dirty="0" smtClean="0"/>
          </a:p>
          <a:p>
            <a:r>
              <a:rPr lang="zh-CN" altLang="en-US" dirty="0"/>
              <a:t>按计划进行开发，调试的工作时间以前后端协调后确认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三、下周工作计划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156" y="1244480"/>
          <a:ext cx="9765990" cy="3672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91198"/>
                <a:gridCol w="1320918"/>
                <a:gridCol w="2750563"/>
                <a:gridCol w="1248485"/>
                <a:gridCol w="1350312"/>
                <a:gridCol w="1289289"/>
                <a:gridCol w="915225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ym typeface="+mn-ea"/>
                        </a:rPr>
                        <a:t>微信端一期功能开发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校巴监控模块调试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四、</a:t>
            </a:r>
            <a:r>
              <a:rPr lang="zh-CN" altLang="en-US" sz="2800" dirty="0">
                <a:latin typeface="+mn-ea"/>
              </a:rPr>
              <a:t>风险及防范措施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5322" y="829208"/>
            <a:ext cx="7860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1</a:t>
            </a:r>
            <a:r>
              <a:rPr lang="zh-CN" altLang="en-US" dirty="0" smtClean="0"/>
              <a:t>、下一周要进行微信端的开发，需要协调微信的测试账号，测试域名等资源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五、</a:t>
            </a:r>
            <a:r>
              <a:rPr lang="zh-CN" altLang="en-US" sz="2800" dirty="0">
                <a:latin typeface="+mn-ea"/>
              </a:rPr>
              <a:t>需要支持与服务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6" b="31624"/>
          <a:stretch>
            <a:fillRect/>
          </a:stretch>
        </p:blipFill>
        <p:spPr>
          <a:xfrm>
            <a:off x="0" y="-1"/>
            <a:ext cx="12189600" cy="348146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953766" y="4403819"/>
            <a:ext cx="6284465" cy="1661716"/>
            <a:chOff x="2638298" y="583467"/>
            <a:chExt cx="6915837" cy="1661716"/>
          </a:xfrm>
        </p:grpSpPr>
        <p:sp>
          <p:nvSpPr>
            <p:cNvPr id="20" name="矩形 19"/>
            <p:cNvSpPr/>
            <p:nvPr/>
          </p:nvSpPr>
          <p:spPr>
            <a:xfrm flipH="1">
              <a:off x="2638298" y="583467"/>
              <a:ext cx="691583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BrowalliaUPC" panose="020B0604020202020204" pitchFamily="34" charset="-34"/>
                </a:rPr>
                <a:t>Thanks for you</a:t>
              </a:r>
              <a:endPara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71709" y="1612417"/>
              <a:ext cx="575946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110241" y="1723213"/>
              <a:ext cx="6095116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武汉</a:t>
              </a: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创伟博科技有限公司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5253804" y="2634329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28136" y="2969327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51335" y="3638176"/>
            <a:ext cx="22174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成本控制  服务为本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2655" y="3638176"/>
            <a:ext cx="364269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技术领先  平台为王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518</Words>
  <Application>WPS 演示</Application>
  <PresentationFormat>宽屏</PresentationFormat>
  <Paragraphs>135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Source Sans Pro Light</vt:lpstr>
      <vt:lpstr>Agency FB</vt:lpstr>
      <vt:lpstr>微软雅黑</vt:lpstr>
      <vt:lpstr>BrowalliaUPC</vt:lpstr>
      <vt:lpstr>Arial</vt:lpstr>
      <vt:lpstr>Malgun Gothic</vt:lpstr>
      <vt:lpstr>Arial Unicode MS</vt:lpstr>
      <vt:lpstr>Calibri</vt:lpstr>
      <vt:lpstr>Segoe Print</vt:lpstr>
      <vt:lpstr>Office Theme</vt:lpstr>
      <vt:lpstr>PowerPoint 演示文稿</vt:lpstr>
      <vt:lpstr>PowerPoint 演示文稿</vt:lpstr>
      <vt:lpstr>一、本周工作总结</vt:lpstr>
      <vt:lpstr>二、存在的工作问题及解决措施</vt:lpstr>
      <vt:lpstr>三、下周工作计划</vt:lpstr>
      <vt:lpstr>四、风险及防范措施</vt:lpstr>
      <vt:lpstr>五、需要支持与服务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1035</cp:revision>
  <dcterms:created xsi:type="dcterms:W3CDTF">2014-11-14T15:21:00Z</dcterms:created>
  <dcterms:modified xsi:type="dcterms:W3CDTF">2018-04-13T09:01:51Z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2052-10.1.0.7223</vt:lpwstr>
  </property>
</Properties>
</file>