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notesSlides/notesSlide13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notesSlides/notesSlide14.xml" ContentType="application/vnd.openxmlformats-officedocument.presentationml.notesSl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4"/>
  </p:notesMasterIdLst>
  <p:handoutMasterIdLst>
    <p:handoutMasterId r:id="rId35"/>
  </p:handoutMasterIdLst>
  <p:sldIdLst>
    <p:sldId id="256" r:id="rId2"/>
    <p:sldId id="304" r:id="rId3"/>
    <p:sldId id="303" r:id="rId4"/>
    <p:sldId id="320" r:id="rId5"/>
    <p:sldId id="307" r:id="rId6"/>
    <p:sldId id="308" r:id="rId7"/>
    <p:sldId id="309" r:id="rId8"/>
    <p:sldId id="326" r:id="rId9"/>
    <p:sldId id="324" r:id="rId10"/>
    <p:sldId id="321" r:id="rId11"/>
    <p:sldId id="339" r:id="rId12"/>
    <p:sldId id="325" r:id="rId13"/>
    <p:sldId id="327" r:id="rId14"/>
    <p:sldId id="333" r:id="rId15"/>
    <p:sldId id="332" r:id="rId16"/>
    <p:sldId id="334" r:id="rId17"/>
    <p:sldId id="328" r:id="rId18"/>
    <p:sldId id="279" r:id="rId19"/>
    <p:sldId id="340" r:id="rId20"/>
    <p:sldId id="341" r:id="rId21"/>
    <p:sldId id="294" r:id="rId22"/>
    <p:sldId id="295" r:id="rId23"/>
    <p:sldId id="296" r:id="rId24"/>
    <p:sldId id="301" r:id="rId25"/>
    <p:sldId id="297" r:id="rId26"/>
    <p:sldId id="298" r:id="rId27"/>
    <p:sldId id="299" r:id="rId28"/>
    <p:sldId id="314" r:id="rId29"/>
    <p:sldId id="342" r:id="rId30"/>
    <p:sldId id="263" r:id="rId31"/>
    <p:sldId id="264" r:id="rId32"/>
    <p:sldId id="26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3" autoAdjust="0"/>
    <p:restoredTop sz="87707" autoAdjust="0"/>
  </p:normalViewPr>
  <p:slideViewPr>
    <p:cSldViewPr snapToGrid="0" snapToObjects="1">
      <p:cViewPr>
        <p:scale>
          <a:sx n="99" d="100"/>
          <a:sy n="99" d="100"/>
        </p:scale>
        <p:origin x="1920" y="408"/>
      </p:cViewPr>
      <p:guideLst>
        <p:guide orient="horz" pos="2184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-slides-overhead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-slides-overhead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steveb/Documents/papers/shim-isca-2015/figs/hotmethodipc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xiyang:Documents:isca_slides_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00FF"/>
            </a:solidFill>
          </c:spPr>
          <c:invertIfNegative val="0"/>
          <c:dLbls>
            <c:dLbl>
              <c:idx val="2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Sheet1!$C$2:$C$21</c:f>
              <c:strCache>
                <c:ptCount val="20"/>
                <c:pt idx="0">
                  <c:v>compress</c:v>
                </c:pt>
                <c:pt idx="1">
                  <c:v>jess</c:v>
                </c:pt>
                <c:pt idx="2">
                  <c:v>db</c:v>
                </c:pt>
                <c:pt idx="3">
                  <c:v>javac</c:v>
                </c:pt>
                <c:pt idx="4">
                  <c:v>mpegaudio</c:v>
                </c:pt>
                <c:pt idx="5">
                  <c:v>mtrt</c:v>
                </c:pt>
                <c:pt idx="6">
                  <c:v>jack</c:v>
                </c:pt>
                <c:pt idx="7">
                  <c:v>antlr</c:v>
                </c:pt>
                <c:pt idx="8">
                  <c:v>avrora</c:v>
                </c:pt>
                <c:pt idx="9">
                  <c:v>bloat</c:v>
                </c:pt>
                <c:pt idx="10">
                  <c:v>eclipse</c:v>
                </c:pt>
                <c:pt idx="11">
                  <c:v>fop</c:v>
                </c:pt>
                <c:pt idx="12">
                  <c:v>hsqldb</c:v>
                </c:pt>
                <c:pt idx="13">
                  <c:v>jython</c:v>
                </c:pt>
                <c:pt idx="14">
                  <c:v>luindex</c:v>
                </c:pt>
                <c:pt idx="15">
                  <c:v>lusearch</c:v>
                </c:pt>
                <c:pt idx="16">
                  <c:v>pjbb2005</c:v>
                </c:pt>
                <c:pt idx="17">
                  <c:v>pmd</c:v>
                </c:pt>
                <c:pt idx="18">
                  <c:v>sunflow</c:v>
                </c:pt>
                <c:pt idx="19">
                  <c:v>xalan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1.37311814246204</c:v>
                </c:pt>
                <c:pt idx="1">
                  <c:v>2.31899664399156</c:v>
                </c:pt>
                <c:pt idx="2">
                  <c:v>1.30538971885335</c:v>
                </c:pt>
                <c:pt idx="3">
                  <c:v>1.77010729615231</c:v>
                </c:pt>
                <c:pt idx="4">
                  <c:v>2.16181452245167</c:v>
                </c:pt>
                <c:pt idx="5">
                  <c:v>2.0782198733423</c:v>
                </c:pt>
                <c:pt idx="6">
                  <c:v>1.52308449959766</c:v>
                </c:pt>
                <c:pt idx="7">
                  <c:v>2.04332602905035</c:v>
                </c:pt>
                <c:pt idx="8">
                  <c:v>1.18614383928088</c:v>
                </c:pt>
                <c:pt idx="9">
                  <c:v>2.29939010219149</c:v>
                </c:pt>
                <c:pt idx="10">
                  <c:v>1.78519370022775</c:v>
                </c:pt>
                <c:pt idx="11">
                  <c:v>1.315764415080679</c:v>
                </c:pt>
                <c:pt idx="12">
                  <c:v>2.46776872144942</c:v>
                </c:pt>
                <c:pt idx="13">
                  <c:v>2.14947332746666</c:v>
                </c:pt>
                <c:pt idx="14">
                  <c:v>1.71387426025191</c:v>
                </c:pt>
                <c:pt idx="15">
                  <c:v>1.65515833849339</c:v>
                </c:pt>
                <c:pt idx="16">
                  <c:v>1.32398627703909</c:v>
                </c:pt>
                <c:pt idx="17">
                  <c:v>1.70557999814028</c:v>
                </c:pt>
                <c:pt idx="18">
                  <c:v>1.85949106424296</c:v>
                </c:pt>
                <c:pt idx="19">
                  <c:v>1.51302754164549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2366560"/>
        <c:axId val="-2123286032"/>
      </c:barChart>
      <c:catAx>
        <c:axId val="-212236656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23286032"/>
        <c:crosses val="autoZero"/>
        <c:auto val="1"/>
        <c:lblAlgn val="ctr"/>
        <c:lblOffset val="100"/>
        <c:noMultiLvlLbl val="0"/>
      </c:catAx>
      <c:valAx>
        <c:axId val="-2123286032"/>
        <c:scaling>
          <c:orientation val="minMax"/>
          <c:max val="4.0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IPC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-21223665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Sheet1!$BT$297:$BT$358</c:f>
              <c:numCache>
                <c:formatCode>General</c:formatCode>
                <c:ptCount val="62"/>
                <c:pt idx="0">
                  <c:v>0.006</c:v>
                </c:pt>
                <c:pt idx="1">
                  <c:v>0.125</c:v>
                </c:pt>
                <c:pt idx="2">
                  <c:v>0.196</c:v>
                </c:pt>
                <c:pt idx="3">
                  <c:v>0.846</c:v>
                </c:pt>
                <c:pt idx="4">
                  <c:v>1.743</c:v>
                </c:pt>
                <c:pt idx="5">
                  <c:v>0.028</c:v>
                </c:pt>
                <c:pt idx="6">
                  <c:v>0.038</c:v>
                </c:pt>
                <c:pt idx="7">
                  <c:v>0.136</c:v>
                </c:pt>
                <c:pt idx="8">
                  <c:v>0.031</c:v>
                </c:pt>
                <c:pt idx="9">
                  <c:v>0.156</c:v>
                </c:pt>
                <c:pt idx="10">
                  <c:v>0.227</c:v>
                </c:pt>
                <c:pt idx="11">
                  <c:v>0.219</c:v>
                </c:pt>
                <c:pt idx="12">
                  <c:v>0.002</c:v>
                </c:pt>
                <c:pt idx="13">
                  <c:v>0.068</c:v>
                </c:pt>
                <c:pt idx="14">
                  <c:v>0.824</c:v>
                </c:pt>
                <c:pt idx="15">
                  <c:v>0.028</c:v>
                </c:pt>
                <c:pt idx="16">
                  <c:v>0.661</c:v>
                </c:pt>
                <c:pt idx="17">
                  <c:v>0.8</c:v>
                </c:pt>
                <c:pt idx="18">
                  <c:v>1.767</c:v>
                </c:pt>
                <c:pt idx="19">
                  <c:v>1.542</c:v>
                </c:pt>
                <c:pt idx="20">
                  <c:v>1.787</c:v>
                </c:pt>
                <c:pt idx="21">
                  <c:v>1.623</c:v>
                </c:pt>
                <c:pt idx="22">
                  <c:v>0.693</c:v>
                </c:pt>
                <c:pt idx="23">
                  <c:v>1.048</c:v>
                </c:pt>
                <c:pt idx="24">
                  <c:v>2.039</c:v>
                </c:pt>
                <c:pt idx="25">
                  <c:v>1.441</c:v>
                </c:pt>
                <c:pt idx="26">
                  <c:v>2.053</c:v>
                </c:pt>
                <c:pt idx="27">
                  <c:v>2.019</c:v>
                </c:pt>
                <c:pt idx="28">
                  <c:v>0.022</c:v>
                </c:pt>
                <c:pt idx="29">
                  <c:v>0.548</c:v>
                </c:pt>
                <c:pt idx="30">
                  <c:v>0.137</c:v>
                </c:pt>
                <c:pt idx="31">
                  <c:v>0.537</c:v>
                </c:pt>
                <c:pt idx="32">
                  <c:v>0.416</c:v>
                </c:pt>
                <c:pt idx="33">
                  <c:v>0.968</c:v>
                </c:pt>
                <c:pt idx="34">
                  <c:v>0.764</c:v>
                </c:pt>
                <c:pt idx="35">
                  <c:v>0.858</c:v>
                </c:pt>
                <c:pt idx="36">
                  <c:v>1.386</c:v>
                </c:pt>
                <c:pt idx="37">
                  <c:v>1.398</c:v>
                </c:pt>
                <c:pt idx="38">
                  <c:v>1.368</c:v>
                </c:pt>
                <c:pt idx="39">
                  <c:v>1.142</c:v>
                </c:pt>
                <c:pt idx="40">
                  <c:v>1.032</c:v>
                </c:pt>
                <c:pt idx="41">
                  <c:v>1.258</c:v>
                </c:pt>
                <c:pt idx="42">
                  <c:v>1.409</c:v>
                </c:pt>
                <c:pt idx="43">
                  <c:v>1.243</c:v>
                </c:pt>
                <c:pt idx="44">
                  <c:v>0.792</c:v>
                </c:pt>
                <c:pt idx="45">
                  <c:v>1.135</c:v>
                </c:pt>
                <c:pt idx="46">
                  <c:v>1.682</c:v>
                </c:pt>
                <c:pt idx="47">
                  <c:v>1.788</c:v>
                </c:pt>
                <c:pt idx="48">
                  <c:v>2.024</c:v>
                </c:pt>
                <c:pt idx="49">
                  <c:v>0.585</c:v>
                </c:pt>
                <c:pt idx="50">
                  <c:v>2.185</c:v>
                </c:pt>
                <c:pt idx="51">
                  <c:v>1.383</c:v>
                </c:pt>
                <c:pt idx="52">
                  <c:v>2.023</c:v>
                </c:pt>
                <c:pt idx="53">
                  <c:v>2.059</c:v>
                </c:pt>
                <c:pt idx="54">
                  <c:v>0.895</c:v>
                </c:pt>
                <c:pt idx="55">
                  <c:v>1.008</c:v>
                </c:pt>
                <c:pt idx="56">
                  <c:v>1.115</c:v>
                </c:pt>
                <c:pt idx="57">
                  <c:v>1.133</c:v>
                </c:pt>
                <c:pt idx="58">
                  <c:v>1.448</c:v>
                </c:pt>
                <c:pt idx="59">
                  <c:v>0.665</c:v>
                </c:pt>
                <c:pt idx="60">
                  <c:v>0.325</c:v>
                </c:pt>
                <c:pt idx="61">
                  <c:v>0.017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0999104"/>
        <c:axId val="-2111008304"/>
      </c:lineChart>
      <c:catAx>
        <c:axId val="-211099910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11008304"/>
        <c:crosses val="autoZero"/>
        <c:auto val="1"/>
        <c:lblAlgn val="ctr"/>
        <c:lblOffset val="100"/>
        <c:noMultiLvlLbl val="0"/>
      </c:catAx>
      <c:valAx>
        <c:axId val="-21110083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109991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Sheet1!$BT$297:$BT$358</c:f>
              <c:numCache>
                <c:formatCode>General</c:formatCode>
                <c:ptCount val="62"/>
                <c:pt idx="0">
                  <c:v>0.006</c:v>
                </c:pt>
                <c:pt idx="1">
                  <c:v>0.125</c:v>
                </c:pt>
                <c:pt idx="2">
                  <c:v>0.196</c:v>
                </c:pt>
                <c:pt idx="3">
                  <c:v>0.846</c:v>
                </c:pt>
                <c:pt idx="4">
                  <c:v>1.743</c:v>
                </c:pt>
                <c:pt idx="5">
                  <c:v>0.028</c:v>
                </c:pt>
                <c:pt idx="6">
                  <c:v>0.038</c:v>
                </c:pt>
                <c:pt idx="7">
                  <c:v>0.136</c:v>
                </c:pt>
                <c:pt idx="8">
                  <c:v>0.031</c:v>
                </c:pt>
                <c:pt idx="9">
                  <c:v>0.156</c:v>
                </c:pt>
                <c:pt idx="10">
                  <c:v>0.227</c:v>
                </c:pt>
                <c:pt idx="11">
                  <c:v>0.219</c:v>
                </c:pt>
                <c:pt idx="12">
                  <c:v>0.002</c:v>
                </c:pt>
                <c:pt idx="13">
                  <c:v>0.068</c:v>
                </c:pt>
                <c:pt idx="14">
                  <c:v>0.824</c:v>
                </c:pt>
                <c:pt idx="15">
                  <c:v>0.028</c:v>
                </c:pt>
                <c:pt idx="16">
                  <c:v>0.661</c:v>
                </c:pt>
                <c:pt idx="17">
                  <c:v>0.8</c:v>
                </c:pt>
                <c:pt idx="18">
                  <c:v>1.767</c:v>
                </c:pt>
                <c:pt idx="19">
                  <c:v>1.542</c:v>
                </c:pt>
                <c:pt idx="20">
                  <c:v>1.787</c:v>
                </c:pt>
                <c:pt idx="21">
                  <c:v>1.623</c:v>
                </c:pt>
                <c:pt idx="22">
                  <c:v>0.693</c:v>
                </c:pt>
                <c:pt idx="23">
                  <c:v>1.048</c:v>
                </c:pt>
                <c:pt idx="24">
                  <c:v>2.039</c:v>
                </c:pt>
                <c:pt idx="25">
                  <c:v>1.441</c:v>
                </c:pt>
                <c:pt idx="26">
                  <c:v>2.053</c:v>
                </c:pt>
                <c:pt idx="27">
                  <c:v>2.019</c:v>
                </c:pt>
                <c:pt idx="28">
                  <c:v>0.022</c:v>
                </c:pt>
                <c:pt idx="29">
                  <c:v>0.548</c:v>
                </c:pt>
                <c:pt idx="30">
                  <c:v>0.137</c:v>
                </c:pt>
                <c:pt idx="31">
                  <c:v>0.537</c:v>
                </c:pt>
                <c:pt idx="32">
                  <c:v>0.416</c:v>
                </c:pt>
                <c:pt idx="33">
                  <c:v>0.968</c:v>
                </c:pt>
                <c:pt idx="34">
                  <c:v>0.764</c:v>
                </c:pt>
                <c:pt idx="35">
                  <c:v>0.858</c:v>
                </c:pt>
                <c:pt idx="36">
                  <c:v>1.386</c:v>
                </c:pt>
                <c:pt idx="37">
                  <c:v>1.398</c:v>
                </c:pt>
                <c:pt idx="38">
                  <c:v>1.368</c:v>
                </c:pt>
                <c:pt idx="39">
                  <c:v>1.142</c:v>
                </c:pt>
                <c:pt idx="40">
                  <c:v>1.032</c:v>
                </c:pt>
                <c:pt idx="41">
                  <c:v>1.258</c:v>
                </c:pt>
                <c:pt idx="42">
                  <c:v>1.409</c:v>
                </c:pt>
                <c:pt idx="43">
                  <c:v>1.243</c:v>
                </c:pt>
                <c:pt idx="44">
                  <c:v>0.792</c:v>
                </c:pt>
                <c:pt idx="45">
                  <c:v>1.135</c:v>
                </c:pt>
                <c:pt idx="46">
                  <c:v>1.682</c:v>
                </c:pt>
                <c:pt idx="47">
                  <c:v>1.788</c:v>
                </c:pt>
                <c:pt idx="48">
                  <c:v>2.024</c:v>
                </c:pt>
                <c:pt idx="49">
                  <c:v>0.585</c:v>
                </c:pt>
                <c:pt idx="50">
                  <c:v>2.185</c:v>
                </c:pt>
                <c:pt idx="51">
                  <c:v>1.383</c:v>
                </c:pt>
                <c:pt idx="52">
                  <c:v>2.023</c:v>
                </c:pt>
                <c:pt idx="53">
                  <c:v>2.059</c:v>
                </c:pt>
                <c:pt idx="54">
                  <c:v>0.895</c:v>
                </c:pt>
                <c:pt idx="55">
                  <c:v>1.008</c:v>
                </c:pt>
                <c:pt idx="56">
                  <c:v>1.115</c:v>
                </c:pt>
                <c:pt idx="57">
                  <c:v>1.133</c:v>
                </c:pt>
                <c:pt idx="58">
                  <c:v>1.448</c:v>
                </c:pt>
                <c:pt idx="59">
                  <c:v>0.665</c:v>
                </c:pt>
                <c:pt idx="60">
                  <c:v>0.325</c:v>
                </c:pt>
                <c:pt idx="61">
                  <c:v>0.017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0015344"/>
        <c:axId val="-2120024288"/>
      </c:lineChart>
      <c:catAx>
        <c:axId val="-212001534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20024288"/>
        <c:crosses val="autoZero"/>
        <c:auto val="1"/>
        <c:lblAlgn val="ctr"/>
        <c:lblOffset val="100"/>
        <c:noMultiLvlLbl val="0"/>
      </c:catAx>
      <c:valAx>
        <c:axId val="-212002428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200153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Sheet1!$BT$387:$BT$422</c:f>
              <c:numCache>
                <c:formatCode>General</c:formatCode>
                <c:ptCount val="36"/>
                <c:pt idx="0">
                  <c:v>0.925</c:v>
                </c:pt>
                <c:pt idx="1">
                  <c:v>0.58</c:v>
                </c:pt>
                <c:pt idx="2">
                  <c:v>0.863</c:v>
                </c:pt>
                <c:pt idx="3">
                  <c:v>1.173</c:v>
                </c:pt>
                <c:pt idx="4">
                  <c:v>1.32</c:v>
                </c:pt>
                <c:pt idx="5">
                  <c:v>0.673</c:v>
                </c:pt>
                <c:pt idx="6">
                  <c:v>0.036</c:v>
                </c:pt>
                <c:pt idx="7">
                  <c:v>0.596</c:v>
                </c:pt>
                <c:pt idx="8">
                  <c:v>0.807</c:v>
                </c:pt>
                <c:pt idx="9">
                  <c:v>0.043</c:v>
                </c:pt>
                <c:pt idx="10">
                  <c:v>0.989</c:v>
                </c:pt>
                <c:pt idx="11">
                  <c:v>0.739</c:v>
                </c:pt>
                <c:pt idx="12">
                  <c:v>0.782</c:v>
                </c:pt>
                <c:pt idx="13">
                  <c:v>0.017</c:v>
                </c:pt>
                <c:pt idx="14">
                  <c:v>0.212</c:v>
                </c:pt>
                <c:pt idx="15">
                  <c:v>0.029</c:v>
                </c:pt>
                <c:pt idx="16">
                  <c:v>0.853</c:v>
                </c:pt>
                <c:pt idx="17">
                  <c:v>0.653</c:v>
                </c:pt>
                <c:pt idx="18">
                  <c:v>0.984</c:v>
                </c:pt>
                <c:pt idx="19">
                  <c:v>1.207</c:v>
                </c:pt>
                <c:pt idx="20">
                  <c:v>1.285</c:v>
                </c:pt>
                <c:pt idx="21">
                  <c:v>0.182</c:v>
                </c:pt>
                <c:pt idx="22">
                  <c:v>0.018</c:v>
                </c:pt>
                <c:pt idx="23">
                  <c:v>1.151</c:v>
                </c:pt>
                <c:pt idx="24">
                  <c:v>0.083</c:v>
                </c:pt>
                <c:pt idx="25">
                  <c:v>1.673</c:v>
                </c:pt>
                <c:pt idx="26">
                  <c:v>1.505</c:v>
                </c:pt>
                <c:pt idx="27">
                  <c:v>0.937</c:v>
                </c:pt>
                <c:pt idx="28">
                  <c:v>2.013</c:v>
                </c:pt>
                <c:pt idx="29">
                  <c:v>1.048</c:v>
                </c:pt>
                <c:pt idx="30">
                  <c:v>1.803</c:v>
                </c:pt>
                <c:pt idx="31">
                  <c:v>1.948</c:v>
                </c:pt>
                <c:pt idx="32">
                  <c:v>0.287</c:v>
                </c:pt>
                <c:pt idx="33">
                  <c:v>0.248</c:v>
                </c:pt>
                <c:pt idx="34">
                  <c:v>0.252</c:v>
                </c:pt>
                <c:pt idx="35">
                  <c:v>0.484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2691056"/>
        <c:axId val="-2112691520"/>
      </c:lineChart>
      <c:catAx>
        <c:axId val="-2112691056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12691520"/>
        <c:crosses val="autoZero"/>
        <c:auto val="1"/>
        <c:lblAlgn val="ctr"/>
        <c:lblOffset val="100"/>
        <c:noMultiLvlLbl val="0"/>
      </c:catAx>
      <c:valAx>
        <c:axId val="-2112691520"/>
        <c:scaling>
          <c:orientation val="minMax"/>
          <c:max val="4.0"/>
          <c:min val="0.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12691056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Sheet1!$BZ$387:$BZ$422</c:f>
              <c:numCache>
                <c:formatCode>General</c:formatCode>
                <c:ptCount val="36"/>
                <c:pt idx="0">
                  <c:v>1.425</c:v>
                </c:pt>
                <c:pt idx="1">
                  <c:v>1.01</c:v>
                </c:pt>
                <c:pt idx="2">
                  <c:v>1.363</c:v>
                </c:pt>
                <c:pt idx="3">
                  <c:v>1.663</c:v>
                </c:pt>
                <c:pt idx="4">
                  <c:v>1.82</c:v>
                </c:pt>
                <c:pt idx="5">
                  <c:v>1.183</c:v>
                </c:pt>
                <c:pt idx="6">
                  <c:v>0.536</c:v>
                </c:pt>
                <c:pt idx="7">
                  <c:v>1.106</c:v>
                </c:pt>
                <c:pt idx="8">
                  <c:v>1.307</c:v>
                </c:pt>
                <c:pt idx="9">
                  <c:v>0.533</c:v>
                </c:pt>
                <c:pt idx="10">
                  <c:v>1.489</c:v>
                </c:pt>
                <c:pt idx="11">
                  <c:v>1.259</c:v>
                </c:pt>
                <c:pt idx="12">
                  <c:v>1.282</c:v>
                </c:pt>
                <c:pt idx="13">
                  <c:v>0.527</c:v>
                </c:pt>
                <c:pt idx="14">
                  <c:v>0.712</c:v>
                </c:pt>
                <c:pt idx="15">
                  <c:v>0.529</c:v>
                </c:pt>
                <c:pt idx="16">
                  <c:v>1.353</c:v>
                </c:pt>
                <c:pt idx="17">
                  <c:v>1.153</c:v>
                </c:pt>
                <c:pt idx="18">
                  <c:v>1.484</c:v>
                </c:pt>
                <c:pt idx="19">
                  <c:v>1.707</c:v>
                </c:pt>
                <c:pt idx="20">
                  <c:v>1.785</c:v>
                </c:pt>
                <c:pt idx="21">
                  <c:v>0.672</c:v>
                </c:pt>
                <c:pt idx="22">
                  <c:v>0.518</c:v>
                </c:pt>
                <c:pt idx="23">
                  <c:v>1.651</c:v>
                </c:pt>
                <c:pt idx="24">
                  <c:v>0.583</c:v>
                </c:pt>
                <c:pt idx="25">
                  <c:v>2.173</c:v>
                </c:pt>
                <c:pt idx="26">
                  <c:v>2.005</c:v>
                </c:pt>
                <c:pt idx="27">
                  <c:v>1.437</c:v>
                </c:pt>
                <c:pt idx="28">
                  <c:v>2.513</c:v>
                </c:pt>
                <c:pt idx="29">
                  <c:v>1.558</c:v>
                </c:pt>
                <c:pt idx="30">
                  <c:v>2.303</c:v>
                </c:pt>
                <c:pt idx="31">
                  <c:v>2.448</c:v>
                </c:pt>
                <c:pt idx="32">
                  <c:v>0.787</c:v>
                </c:pt>
                <c:pt idx="33">
                  <c:v>0.848</c:v>
                </c:pt>
                <c:pt idx="34">
                  <c:v>0.752</c:v>
                </c:pt>
                <c:pt idx="35">
                  <c:v>0.984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2745168"/>
        <c:axId val="-2112756320"/>
      </c:lineChart>
      <c:catAx>
        <c:axId val="-2112745168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12756320"/>
        <c:crosses val="autoZero"/>
        <c:auto val="1"/>
        <c:lblAlgn val="ctr"/>
        <c:lblOffset val="100"/>
        <c:noMultiLvlLbl val="0"/>
      </c:catAx>
      <c:valAx>
        <c:axId val="-2112756320"/>
        <c:scaling>
          <c:orientation val="minMax"/>
          <c:max val="4.0"/>
          <c:min val="0.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12745168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52322716851642"/>
          <c:y val="0.209677419354839"/>
          <c:w val="0.904431847507383"/>
          <c:h val="0.580645161290323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Sheet1!$BY$387:$BY$422</c:f>
              <c:numCache>
                <c:formatCode>General</c:formatCode>
                <c:ptCount val="36"/>
                <c:pt idx="0">
                  <c:v>0.5</c:v>
                </c:pt>
                <c:pt idx="1">
                  <c:v>0.43</c:v>
                </c:pt>
                <c:pt idx="2">
                  <c:v>0.5</c:v>
                </c:pt>
                <c:pt idx="3">
                  <c:v>0.49</c:v>
                </c:pt>
                <c:pt idx="4">
                  <c:v>0.5</c:v>
                </c:pt>
                <c:pt idx="5">
                  <c:v>0.51</c:v>
                </c:pt>
                <c:pt idx="6">
                  <c:v>0.5</c:v>
                </c:pt>
                <c:pt idx="7">
                  <c:v>0.51</c:v>
                </c:pt>
                <c:pt idx="8">
                  <c:v>0.5</c:v>
                </c:pt>
                <c:pt idx="9">
                  <c:v>0.49</c:v>
                </c:pt>
                <c:pt idx="10">
                  <c:v>0.5</c:v>
                </c:pt>
                <c:pt idx="11">
                  <c:v>0.52</c:v>
                </c:pt>
                <c:pt idx="12">
                  <c:v>0.5</c:v>
                </c:pt>
                <c:pt idx="13">
                  <c:v>0.51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0.5</c:v>
                </c:pt>
                <c:pt idx="21">
                  <c:v>0.49</c:v>
                </c:pt>
                <c:pt idx="22">
                  <c:v>0.5</c:v>
                </c:pt>
                <c:pt idx="23">
                  <c:v>0.5</c:v>
                </c:pt>
                <c:pt idx="24">
                  <c:v>0.5</c:v>
                </c:pt>
                <c:pt idx="25">
                  <c:v>0.5</c:v>
                </c:pt>
                <c:pt idx="26">
                  <c:v>0.5</c:v>
                </c:pt>
                <c:pt idx="27">
                  <c:v>0.5</c:v>
                </c:pt>
                <c:pt idx="28">
                  <c:v>0.5</c:v>
                </c:pt>
                <c:pt idx="29">
                  <c:v>0.51</c:v>
                </c:pt>
                <c:pt idx="30">
                  <c:v>0.5</c:v>
                </c:pt>
                <c:pt idx="31">
                  <c:v>0.5</c:v>
                </c:pt>
                <c:pt idx="32">
                  <c:v>0.5</c:v>
                </c:pt>
                <c:pt idx="33">
                  <c:v>0.6</c:v>
                </c:pt>
                <c:pt idx="34">
                  <c:v>0.5</c:v>
                </c:pt>
                <c:pt idx="35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2811584"/>
        <c:axId val="-2112822736"/>
      </c:lineChart>
      <c:catAx>
        <c:axId val="-2112811584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12822736"/>
        <c:crosses val="autoZero"/>
        <c:auto val="1"/>
        <c:lblAlgn val="ctr"/>
        <c:lblOffset val="100"/>
        <c:noMultiLvlLbl val="0"/>
      </c:catAx>
      <c:valAx>
        <c:axId val="-2112822736"/>
        <c:scaling>
          <c:orientation val="minMax"/>
          <c:max val="4.0"/>
          <c:min val="0.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12811584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Sheet1!$BT$387:$BT$422</c:f>
              <c:numCache>
                <c:formatCode>General</c:formatCode>
                <c:ptCount val="36"/>
                <c:pt idx="0">
                  <c:v>0.58</c:v>
                </c:pt>
                <c:pt idx="1">
                  <c:v>0.863</c:v>
                </c:pt>
                <c:pt idx="2">
                  <c:v>1.173</c:v>
                </c:pt>
                <c:pt idx="3">
                  <c:v>1.32</c:v>
                </c:pt>
                <c:pt idx="4">
                  <c:v>0.673</c:v>
                </c:pt>
                <c:pt idx="5">
                  <c:v>0.036</c:v>
                </c:pt>
                <c:pt idx="6">
                  <c:v>0.596</c:v>
                </c:pt>
                <c:pt idx="7">
                  <c:v>0.807</c:v>
                </c:pt>
                <c:pt idx="8">
                  <c:v>0.043</c:v>
                </c:pt>
                <c:pt idx="9">
                  <c:v>0.989</c:v>
                </c:pt>
                <c:pt idx="10">
                  <c:v>0.739</c:v>
                </c:pt>
                <c:pt idx="11">
                  <c:v>0.782</c:v>
                </c:pt>
                <c:pt idx="12">
                  <c:v>0.017</c:v>
                </c:pt>
                <c:pt idx="13">
                  <c:v>0.212</c:v>
                </c:pt>
                <c:pt idx="14">
                  <c:v>0.029</c:v>
                </c:pt>
                <c:pt idx="15">
                  <c:v>0.853</c:v>
                </c:pt>
                <c:pt idx="16">
                  <c:v>0.653</c:v>
                </c:pt>
                <c:pt idx="17">
                  <c:v>0.984</c:v>
                </c:pt>
                <c:pt idx="18">
                  <c:v>1.207</c:v>
                </c:pt>
                <c:pt idx="19">
                  <c:v>1.285</c:v>
                </c:pt>
                <c:pt idx="20">
                  <c:v>0.182</c:v>
                </c:pt>
                <c:pt idx="21">
                  <c:v>0.018</c:v>
                </c:pt>
                <c:pt idx="22">
                  <c:v>1.151</c:v>
                </c:pt>
                <c:pt idx="23">
                  <c:v>0.083</c:v>
                </c:pt>
                <c:pt idx="24">
                  <c:v>1.673</c:v>
                </c:pt>
                <c:pt idx="25">
                  <c:v>1.505</c:v>
                </c:pt>
                <c:pt idx="26">
                  <c:v>0.937</c:v>
                </c:pt>
                <c:pt idx="27">
                  <c:v>2.013</c:v>
                </c:pt>
                <c:pt idx="28">
                  <c:v>1.048</c:v>
                </c:pt>
                <c:pt idx="29">
                  <c:v>1.803</c:v>
                </c:pt>
                <c:pt idx="30">
                  <c:v>1.948</c:v>
                </c:pt>
                <c:pt idx="31">
                  <c:v>0.287</c:v>
                </c:pt>
                <c:pt idx="32">
                  <c:v>0.248</c:v>
                </c:pt>
                <c:pt idx="33">
                  <c:v>0.252</c:v>
                </c:pt>
                <c:pt idx="34">
                  <c:v>0.484</c:v>
                </c:pt>
                <c:pt idx="35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2765744"/>
        <c:axId val="-2132231456"/>
      </c:lineChart>
      <c:catAx>
        <c:axId val="-2132765744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32231456"/>
        <c:crosses val="autoZero"/>
        <c:auto val="1"/>
        <c:lblAlgn val="ctr"/>
        <c:lblOffset val="100"/>
        <c:noMultiLvlLbl val="0"/>
      </c:catAx>
      <c:valAx>
        <c:axId val="-2132231456"/>
        <c:scaling>
          <c:orientation val="minMax"/>
          <c:max val="4.0"/>
          <c:min val="0.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32765744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Sheet1!$BZ$387:$BZ$422</c:f>
              <c:numCache>
                <c:formatCode>General</c:formatCode>
                <c:ptCount val="36"/>
                <c:pt idx="0">
                  <c:v>1.01</c:v>
                </c:pt>
                <c:pt idx="1">
                  <c:v>1.363</c:v>
                </c:pt>
                <c:pt idx="2">
                  <c:v>1.663</c:v>
                </c:pt>
                <c:pt idx="3">
                  <c:v>1.82</c:v>
                </c:pt>
                <c:pt idx="4">
                  <c:v>1.183</c:v>
                </c:pt>
                <c:pt idx="5">
                  <c:v>0.536</c:v>
                </c:pt>
                <c:pt idx="6">
                  <c:v>1.106</c:v>
                </c:pt>
                <c:pt idx="7">
                  <c:v>1.307</c:v>
                </c:pt>
                <c:pt idx="8">
                  <c:v>0.533</c:v>
                </c:pt>
                <c:pt idx="9">
                  <c:v>1.489</c:v>
                </c:pt>
                <c:pt idx="10">
                  <c:v>1.259</c:v>
                </c:pt>
                <c:pt idx="11">
                  <c:v>1.282</c:v>
                </c:pt>
                <c:pt idx="12">
                  <c:v>0.527</c:v>
                </c:pt>
                <c:pt idx="13">
                  <c:v>0.712</c:v>
                </c:pt>
                <c:pt idx="14">
                  <c:v>0.529</c:v>
                </c:pt>
                <c:pt idx="15">
                  <c:v>1.353</c:v>
                </c:pt>
                <c:pt idx="16">
                  <c:v>1.153</c:v>
                </c:pt>
                <c:pt idx="17">
                  <c:v>1.484</c:v>
                </c:pt>
                <c:pt idx="18">
                  <c:v>1.707</c:v>
                </c:pt>
                <c:pt idx="19">
                  <c:v>1.785</c:v>
                </c:pt>
                <c:pt idx="20">
                  <c:v>0.672</c:v>
                </c:pt>
                <c:pt idx="21">
                  <c:v>0.518</c:v>
                </c:pt>
                <c:pt idx="22">
                  <c:v>1.651</c:v>
                </c:pt>
                <c:pt idx="23">
                  <c:v>0.583</c:v>
                </c:pt>
                <c:pt idx="24">
                  <c:v>2.173</c:v>
                </c:pt>
                <c:pt idx="25">
                  <c:v>2.005</c:v>
                </c:pt>
                <c:pt idx="26">
                  <c:v>1.437</c:v>
                </c:pt>
                <c:pt idx="27">
                  <c:v>2.513</c:v>
                </c:pt>
                <c:pt idx="28">
                  <c:v>1.558</c:v>
                </c:pt>
                <c:pt idx="29">
                  <c:v>2.303</c:v>
                </c:pt>
                <c:pt idx="30">
                  <c:v>2.448</c:v>
                </c:pt>
                <c:pt idx="31">
                  <c:v>0.787</c:v>
                </c:pt>
                <c:pt idx="32">
                  <c:v>0.848</c:v>
                </c:pt>
                <c:pt idx="33">
                  <c:v>0.752</c:v>
                </c:pt>
                <c:pt idx="34">
                  <c:v>0.984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0191456"/>
        <c:axId val="-2120197760"/>
      </c:lineChart>
      <c:catAx>
        <c:axId val="-2120191456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20197760"/>
        <c:crosses val="autoZero"/>
        <c:auto val="1"/>
        <c:lblAlgn val="ctr"/>
        <c:lblOffset val="100"/>
        <c:noMultiLvlLbl val="0"/>
      </c:catAx>
      <c:valAx>
        <c:axId val="-2120197760"/>
        <c:scaling>
          <c:orientation val="minMax"/>
          <c:max val="4.0"/>
          <c:min val="0.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20191456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52322716851642"/>
          <c:y val="0.209677419354839"/>
          <c:w val="0.904431847507383"/>
          <c:h val="0.580645161290323"/>
        </c:manualLayout>
      </c:layout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Sheet1!$BY$387:$BY$422</c:f>
              <c:numCache>
                <c:formatCode>General</c:formatCode>
                <c:ptCount val="36"/>
                <c:pt idx="0">
                  <c:v>0.43</c:v>
                </c:pt>
                <c:pt idx="1">
                  <c:v>0.5</c:v>
                </c:pt>
                <c:pt idx="2">
                  <c:v>0.49</c:v>
                </c:pt>
                <c:pt idx="3">
                  <c:v>0.5</c:v>
                </c:pt>
                <c:pt idx="4">
                  <c:v>0.51</c:v>
                </c:pt>
                <c:pt idx="5">
                  <c:v>0.5</c:v>
                </c:pt>
                <c:pt idx="6">
                  <c:v>0.51</c:v>
                </c:pt>
                <c:pt idx="7">
                  <c:v>0.5</c:v>
                </c:pt>
                <c:pt idx="8">
                  <c:v>0.49</c:v>
                </c:pt>
                <c:pt idx="9">
                  <c:v>0.5</c:v>
                </c:pt>
                <c:pt idx="10">
                  <c:v>0.52</c:v>
                </c:pt>
                <c:pt idx="11">
                  <c:v>0.5</c:v>
                </c:pt>
                <c:pt idx="12">
                  <c:v>0.51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0.5</c:v>
                </c:pt>
                <c:pt idx="20">
                  <c:v>0.49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0.5</c:v>
                </c:pt>
                <c:pt idx="25">
                  <c:v>0.5</c:v>
                </c:pt>
                <c:pt idx="26">
                  <c:v>0.5</c:v>
                </c:pt>
                <c:pt idx="27">
                  <c:v>0.5</c:v>
                </c:pt>
                <c:pt idx="28">
                  <c:v>0.51</c:v>
                </c:pt>
                <c:pt idx="29">
                  <c:v>0.5</c:v>
                </c:pt>
                <c:pt idx="30">
                  <c:v>0.5</c:v>
                </c:pt>
                <c:pt idx="31">
                  <c:v>0.5</c:v>
                </c:pt>
                <c:pt idx="32">
                  <c:v>0.6</c:v>
                </c:pt>
                <c:pt idx="33">
                  <c:v>0.5</c:v>
                </c:pt>
                <c:pt idx="34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1022704"/>
        <c:axId val="-2111026944"/>
      </c:lineChart>
      <c:catAx>
        <c:axId val="-2111022704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11026944"/>
        <c:crosses val="autoZero"/>
        <c:auto val="1"/>
        <c:lblAlgn val="ctr"/>
        <c:lblOffset val="100"/>
        <c:noMultiLvlLbl val="0"/>
      </c:catAx>
      <c:valAx>
        <c:axId val="-2111026944"/>
        <c:scaling>
          <c:orientation val="minMax"/>
          <c:max val="4.0"/>
          <c:min val="0.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11022704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Sheet1!$CE$2:$CE$41</c:f>
              <c:numCache>
                <c:formatCode>General</c:formatCode>
                <c:ptCount val="40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1.0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2.0</c:v>
                </c:pt>
                <c:pt idx="18">
                  <c:v>2.0</c:v>
                </c:pt>
                <c:pt idx="19">
                  <c:v>2.0</c:v>
                </c:pt>
                <c:pt idx="20">
                  <c:v>2.0</c:v>
                </c:pt>
                <c:pt idx="21">
                  <c:v>2.0</c:v>
                </c:pt>
                <c:pt idx="22">
                  <c:v>1.0</c:v>
                </c:pt>
                <c:pt idx="23">
                  <c:v>3.0</c:v>
                </c:pt>
                <c:pt idx="24">
                  <c:v>3.0</c:v>
                </c:pt>
                <c:pt idx="25">
                  <c:v>3.0</c:v>
                </c:pt>
                <c:pt idx="26">
                  <c:v>3.0</c:v>
                </c:pt>
                <c:pt idx="27">
                  <c:v>3.0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2.0</c:v>
                </c:pt>
                <c:pt idx="33">
                  <c:v>2.0</c:v>
                </c:pt>
                <c:pt idx="34">
                  <c:v>2.0</c:v>
                </c:pt>
                <c:pt idx="35">
                  <c:v>2.0</c:v>
                </c:pt>
                <c:pt idx="36">
                  <c:v>2.0</c:v>
                </c:pt>
                <c:pt idx="37">
                  <c:v>1.0</c:v>
                </c:pt>
                <c:pt idx="38">
                  <c:v>3.0</c:v>
                </c:pt>
                <c:pt idx="39">
                  <c:v>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2404416"/>
        <c:axId val="-2132514880"/>
      </c:lineChart>
      <c:catAx>
        <c:axId val="-2132404416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32514880"/>
        <c:crosses val="autoZero"/>
        <c:auto val="1"/>
        <c:lblAlgn val="ctr"/>
        <c:lblOffset val="100"/>
        <c:noMultiLvlLbl val="0"/>
      </c:catAx>
      <c:valAx>
        <c:axId val="-2132514880"/>
        <c:scaling>
          <c:orientation val="minMax"/>
          <c:max val="3.0"/>
          <c:min val="1.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32404416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427054522013"/>
          <c:y val="0.194737947124696"/>
          <c:w val="0.8680720383063"/>
          <c:h val="0.610524105750608"/>
        </c:manualLayout>
      </c:layout>
      <c:lineChart>
        <c:grouping val="standard"/>
        <c:varyColors val="0"/>
        <c:ser>
          <c:idx val="1"/>
          <c:order val="1"/>
          <c:spPr>
            <a:ln w="12700"/>
          </c:spPr>
          <c:marker>
            <c:symbol val="none"/>
          </c:marker>
          <c:val>
            <c:numRef>
              <c:f>Sheet1!$BT$100:$BT$600</c:f>
              <c:numCache>
                <c:formatCode>General</c:formatCode>
                <c:ptCount val="501"/>
                <c:pt idx="0">
                  <c:v>0.376</c:v>
                </c:pt>
                <c:pt idx="1">
                  <c:v>0.236</c:v>
                </c:pt>
                <c:pt idx="2">
                  <c:v>0.078</c:v>
                </c:pt>
                <c:pt idx="3">
                  <c:v>0.072</c:v>
                </c:pt>
                <c:pt idx="4">
                  <c:v>0.028</c:v>
                </c:pt>
                <c:pt idx="5">
                  <c:v>0.359</c:v>
                </c:pt>
                <c:pt idx="6">
                  <c:v>0.179</c:v>
                </c:pt>
                <c:pt idx="7">
                  <c:v>0.259</c:v>
                </c:pt>
                <c:pt idx="8">
                  <c:v>0.257</c:v>
                </c:pt>
                <c:pt idx="9">
                  <c:v>0.114</c:v>
                </c:pt>
                <c:pt idx="10">
                  <c:v>0.258</c:v>
                </c:pt>
                <c:pt idx="11">
                  <c:v>0.012</c:v>
                </c:pt>
                <c:pt idx="12">
                  <c:v>0.092</c:v>
                </c:pt>
                <c:pt idx="13">
                  <c:v>0.155</c:v>
                </c:pt>
                <c:pt idx="14">
                  <c:v>0.438</c:v>
                </c:pt>
                <c:pt idx="15">
                  <c:v>0.352</c:v>
                </c:pt>
                <c:pt idx="16">
                  <c:v>1.102</c:v>
                </c:pt>
                <c:pt idx="17">
                  <c:v>0.383</c:v>
                </c:pt>
                <c:pt idx="18">
                  <c:v>0.298</c:v>
                </c:pt>
                <c:pt idx="19">
                  <c:v>0.534</c:v>
                </c:pt>
                <c:pt idx="20">
                  <c:v>0.481</c:v>
                </c:pt>
                <c:pt idx="21">
                  <c:v>0.312</c:v>
                </c:pt>
                <c:pt idx="22">
                  <c:v>0.968</c:v>
                </c:pt>
                <c:pt idx="23">
                  <c:v>0.427</c:v>
                </c:pt>
                <c:pt idx="24">
                  <c:v>1.231</c:v>
                </c:pt>
                <c:pt idx="25">
                  <c:v>0.565</c:v>
                </c:pt>
                <c:pt idx="26">
                  <c:v>0.266</c:v>
                </c:pt>
                <c:pt idx="27">
                  <c:v>0.01</c:v>
                </c:pt>
                <c:pt idx="28">
                  <c:v>0.124</c:v>
                </c:pt>
                <c:pt idx="29">
                  <c:v>0.21</c:v>
                </c:pt>
                <c:pt idx="30">
                  <c:v>0.0</c:v>
                </c:pt>
                <c:pt idx="31">
                  <c:v>0.042</c:v>
                </c:pt>
                <c:pt idx="32">
                  <c:v>0.677</c:v>
                </c:pt>
                <c:pt idx="33">
                  <c:v>1.639</c:v>
                </c:pt>
                <c:pt idx="34">
                  <c:v>1.713</c:v>
                </c:pt>
                <c:pt idx="35">
                  <c:v>0.062</c:v>
                </c:pt>
                <c:pt idx="36">
                  <c:v>0.55</c:v>
                </c:pt>
                <c:pt idx="37">
                  <c:v>1.926</c:v>
                </c:pt>
                <c:pt idx="38">
                  <c:v>2.077</c:v>
                </c:pt>
                <c:pt idx="39">
                  <c:v>0.184</c:v>
                </c:pt>
                <c:pt idx="40">
                  <c:v>0.705</c:v>
                </c:pt>
                <c:pt idx="41">
                  <c:v>1.821</c:v>
                </c:pt>
                <c:pt idx="42">
                  <c:v>1.679</c:v>
                </c:pt>
                <c:pt idx="43">
                  <c:v>1.689</c:v>
                </c:pt>
                <c:pt idx="44">
                  <c:v>1.675</c:v>
                </c:pt>
                <c:pt idx="45">
                  <c:v>2.205</c:v>
                </c:pt>
                <c:pt idx="46">
                  <c:v>2.017</c:v>
                </c:pt>
                <c:pt idx="47">
                  <c:v>2.315999999999998</c:v>
                </c:pt>
                <c:pt idx="48">
                  <c:v>1.072</c:v>
                </c:pt>
                <c:pt idx="49">
                  <c:v>1.847</c:v>
                </c:pt>
                <c:pt idx="50">
                  <c:v>0.773</c:v>
                </c:pt>
                <c:pt idx="51">
                  <c:v>1.429</c:v>
                </c:pt>
                <c:pt idx="52">
                  <c:v>0.099</c:v>
                </c:pt>
                <c:pt idx="53">
                  <c:v>0.032</c:v>
                </c:pt>
                <c:pt idx="54">
                  <c:v>0.315</c:v>
                </c:pt>
                <c:pt idx="55">
                  <c:v>0.34</c:v>
                </c:pt>
                <c:pt idx="56">
                  <c:v>0.188</c:v>
                </c:pt>
                <c:pt idx="57">
                  <c:v>1.215</c:v>
                </c:pt>
                <c:pt idx="58">
                  <c:v>1.047</c:v>
                </c:pt>
                <c:pt idx="59">
                  <c:v>0.192</c:v>
                </c:pt>
                <c:pt idx="60">
                  <c:v>1.084</c:v>
                </c:pt>
                <c:pt idx="61">
                  <c:v>2.044</c:v>
                </c:pt>
                <c:pt idx="62">
                  <c:v>0.282</c:v>
                </c:pt>
                <c:pt idx="63">
                  <c:v>0.343</c:v>
                </c:pt>
                <c:pt idx="64">
                  <c:v>0.586</c:v>
                </c:pt>
                <c:pt idx="65">
                  <c:v>1.775</c:v>
                </c:pt>
                <c:pt idx="66">
                  <c:v>0.036</c:v>
                </c:pt>
                <c:pt idx="67">
                  <c:v>0.052</c:v>
                </c:pt>
                <c:pt idx="68">
                  <c:v>0.093</c:v>
                </c:pt>
                <c:pt idx="69">
                  <c:v>0.621</c:v>
                </c:pt>
                <c:pt idx="70">
                  <c:v>0.282</c:v>
                </c:pt>
                <c:pt idx="71">
                  <c:v>0.3</c:v>
                </c:pt>
                <c:pt idx="72">
                  <c:v>0.242</c:v>
                </c:pt>
                <c:pt idx="73">
                  <c:v>0.408</c:v>
                </c:pt>
                <c:pt idx="74">
                  <c:v>0.474</c:v>
                </c:pt>
                <c:pt idx="75">
                  <c:v>0.617</c:v>
                </c:pt>
                <c:pt idx="76">
                  <c:v>0.416</c:v>
                </c:pt>
                <c:pt idx="77">
                  <c:v>0.391</c:v>
                </c:pt>
                <c:pt idx="78">
                  <c:v>0.424</c:v>
                </c:pt>
                <c:pt idx="79">
                  <c:v>1.003</c:v>
                </c:pt>
                <c:pt idx="80">
                  <c:v>1.08</c:v>
                </c:pt>
                <c:pt idx="81">
                  <c:v>0.61</c:v>
                </c:pt>
                <c:pt idx="82">
                  <c:v>0.622</c:v>
                </c:pt>
                <c:pt idx="83">
                  <c:v>0.406</c:v>
                </c:pt>
                <c:pt idx="84">
                  <c:v>1.204</c:v>
                </c:pt>
                <c:pt idx="85">
                  <c:v>1.288</c:v>
                </c:pt>
                <c:pt idx="86">
                  <c:v>1.506</c:v>
                </c:pt>
                <c:pt idx="87">
                  <c:v>0.15</c:v>
                </c:pt>
                <c:pt idx="88">
                  <c:v>0.006</c:v>
                </c:pt>
                <c:pt idx="89">
                  <c:v>0.071</c:v>
                </c:pt>
                <c:pt idx="90">
                  <c:v>0.05</c:v>
                </c:pt>
                <c:pt idx="91">
                  <c:v>1.987</c:v>
                </c:pt>
                <c:pt idx="92">
                  <c:v>1.812</c:v>
                </c:pt>
                <c:pt idx="93">
                  <c:v>1.979</c:v>
                </c:pt>
                <c:pt idx="94">
                  <c:v>2.133</c:v>
                </c:pt>
                <c:pt idx="95">
                  <c:v>1.371</c:v>
                </c:pt>
                <c:pt idx="96">
                  <c:v>0.789</c:v>
                </c:pt>
                <c:pt idx="97">
                  <c:v>0.14</c:v>
                </c:pt>
                <c:pt idx="98">
                  <c:v>2.175</c:v>
                </c:pt>
                <c:pt idx="99">
                  <c:v>1.03</c:v>
                </c:pt>
                <c:pt idx="100">
                  <c:v>0.071</c:v>
                </c:pt>
                <c:pt idx="101">
                  <c:v>0.353</c:v>
                </c:pt>
                <c:pt idx="102">
                  <c:v>0.336</c:v>
                </c:pt>
                <c:pt idx="103">
                  <c:v>0.026</c:v>
                </c:pt>
                <c:pt idx="104">
                  <c:v>0.008</c:v>
                </c:pt>
                <c:pt idx="105">
                  <c:v>0.354</c:v>
                </c:pt>
                <c:pt idx="106">
                  <c:v>0.031</c:v>
                </c:pt>
                <c:pt idx="107">
                  <c:v>0.173</c:v>
                </c:pt>
                <c:pt idx="108">
                  <c:v>0.038</c:v>
                </c:pt>
                <c:pt idx="109">
                  <c:v>0.112</c:v>
                </c:pt>
                <c:pt idx="110">
                  <c:v>0.035</c:v>
                </c:pt>
                <c:pt idx="111">
                  <c:v>0.058</c:v>
                </c:pt>
                <c:pt idx="112">
                  <c:v>0.108</c:v>
                </c:pt>
                <c:pt idx="113">
                  <c:v>0.127</c:v>
                </c:pt>
                <c:pt idx="114">
                  <c:v>0.039</c:v>
                </c:pt>
                <c:pt idx="115">
                  <c:v>0.404</c:v>
                </c:pt>
                <c:pt idx="116">
                  <c:v>0.202</c:v>
                </c:pt>
                <c:pt idx="117">
                  <c:v>1.32</c:v>
                </c:pt>
                <c:pt idx="118">
                  <c:v>0.001</c:v>
                </c:pt>
                <c:pt idx="119">
                  <c:v>0.106</c:v>
                </c:pt>
                <c:pt idx="120">
                  <c:v>0.002</c:v>
                </c:pt>
                <c:pt idx="121">
                  <c:v>0.288</c:v>
                </c:pt>
                <c:pt idx="122">
                  <c:v>0.051</c:v>
                </c:pt>
                <c:pt idx="123">
                  <c:v>0.379</c:v>
                </c:pt>
                <c:pt idx="124">
                  <c:v>0.226</c:v>
                </c:pt>
                <c:pt idx="125">
                  <c:v>0.206</c:v>
                </c:pt>
                <c:pt idx="126">
                  <c:v>0.578</c:v>
                </c:pt>
                <c:pt idx="127">
                  <c:v>0.133</c:v>
                </c:pt>
                <c:pt idx="128">
                  <c:v>1.27</c:v>
                </c:pt>
                <c:pt idx="129">
                  <c:v>1.525</c:v>
                </c:pt>
                <c:pt idx="130">
                  <c:v>1.389</c:v>
                </c:pt>
                <c:pt idx="131">
                  <c:v>1.579</c:v>
                </c:pt>
                <c:pt idx="132">
                  <c:v>1.748</c:v>
                </c:pt>
                <c:pt idx="133">
                  <c:v>1.547</c:v>
                </c:pt>
                <c:pt idx="134">
                  <c:v>0.129</c:v>
                </c:pt>
                <c:pt idx="135">
                  <c:v>0.059</c:v>
                </c:pt>
                <c:pt idx="136">
                  <c:v>2.211</c:v>
                </c:pt>
                <c:pt idx="137">
                  <c:v>0.996</c:v>
                </c:pt>
                <c:pt idx="138">
                  <c:v>0.627</c:v>
                </c:pt>
                <c:pt idx="139">
                  <c:v>2.073</c:v>
                </c:pt>
                <c:pt idx="140">
                  <c:v>1.989</c:v>
                </c:pt>
                <c:pt idx="141">
                  <c:v>1.326</c:v>
                </c:pt>
                <c:pt idx="142">
                  <c:v>1.015</c:v>
                </c:pt>
                <c:pt idx="143">
                  <c:v>2.082</c:v>
                </c:pt>
                <c:pt idx="144">
                  <c:v>1.994</c:v>
                </c:pt>
                <c:pt idx="145">
                  <c:v>0.887</c:v>
                </c:pt>
                <c:pt idx="146">
                  <c:v>0.338</c:v>
                </c:pt>
                <c:pt idx="147">
                  <c:v>0.049</c:v>
                </c:pt>
                <c:pt idx="148">
                  <c:v>0.109</c:v>
                </c:pt>
                <c:pt idx="149">
                  <c:v>0.122</c:v>
                </c:pt>
                <c:pt idx="150">
                  <c:v>0.487</c:v>
                </c:pt>
                <c:pt idx="151">
                  <c:v>0.397</c:v>
                </c:pt>
                <c:pt idx="152">
                  <c:v>0.356</c:v>
                </c:pt>
                <c:pt idx="153">
                  <c:v>0.175</c:v>
                </c:pt>
                <c:pt idx="154">
                  <c:v>0.412</c:v>
                </c:pt>
                <c:pt idx="155">
                  <c:v>0.165</c:v>
                </c:pt>
                <c:pt idx="156">
                  <c:v>0.022</c:v>
                </c:pt>
                <c:pt idx="157">
                  <c:v>0.035</c:v>
                </c:pt>
                <c:pt idx="158">
                  <c:v>0.074</c:v>
                </c:pt>
                <c:pt idx="159">
                  <c:v>0.26</c:v>
                </c:pt>
                <c:pt idx="160">
                  <c:v>0.201</c:v>
                </c:pt>
                <c:pt idx="161">
                  <c:v>0.266</c:v>
                </c:pt>
                <c:pt idx="162">
                  <c:v>0.916</c:v>
                </c:pt>
                <c:pt idx="163">
                  <c:v>0.68</c:v>
                </c:pt>
                <c:pt idx="164">
                  <c:v>0.799</c:v>
                </c:pt>
                <c:pt idx="165">
                  <c:v>0.032</c:v>
                </c:pt>
                <c:pt idx="166">
                  <c:v>0.123</c:v>
                </c:pt>
                <c:pt idx="167">
                  <c:v>0.065</c:v>
                </c:pt>
                <c:pt idx="168">
                  <c:v>1.156</c:v>
                </c:pt>
                <c:pt idx="169">
                  <c:v>1.747</c:v>
                </c:pt>
                <c:pt idx="170">
                  <c:v>1.759</c:v>
                </c:pt>
                <c:pt idx="171">
                  <c:v>1.693</c:v>
                </c:pt>
                <c:pt idx="172">
                  <c:v>1.433</c:v>
                </c:pt>
                <c:pt idx="173">
                  <c:v>2.032</c:v>
                </c:pt>
                <c:pt idx="174">
                  <c:v>2.007</c:v>
                </c:pt>
                <c:pt idx="175">
                  <c:v>0.824</c:v>
                </c:pt>
                <c:pt idx="176">
                  <c:v>0.637</c:v>
                </c:pt>
                <c:pt idx="177">
                  <c:v>1.911</c:v>
                </c:pt>
                <c:pt idx="178">
                  <c:v>1.974</c:v>
                </c:pt>
                <c:pt idx="179">
                  <c:v>0.841</c:v>
                </c:pt>
                <c:pt idx="180">
                  <c:v>0.5</c:v>
                </c:pt>
                <c:pt idx="181">
                  <c:v>0.781</c:v>
                </c:pt>
                <c:pt idx="182">
                  <c:v>0.908</c:v>
                </c:pt>
                <c:pt idx="183">
                  <c:v>0.272</c:v>
                </c:pt>
                <c:pt idx="184">
                  <c:v>0.018</c:v>
                </c:pt>
                <c:pt idx="185">
                  <c:v>0.207</c:v>
                </c:pt>
                <c:pt idx="186">
                  <c:v>0.057</c:v>
                </c:pt>
                <c:pt idx="187">
                  <c:v>0.036</c:v>
                </c:pt>
                <c:pt idx="188">
                  <c:v>0.441</c:v>
                </c:pt>
                <c:pt idx="189">
                  <c:v>0.381</c:v>
                </c:pt>
                <c:pt idx="190">
                  <c:v>0.002</c:v>
                </c:pt>
                <c:pt idx="191">
                  <c:v>0.139</c:v>
                </c:pt>
                <c:pt idx="192">
                  <c:v>0.348</c:v>
                </c:pt>
                <c:pt idx="193">
                  <c:v>0.037</c:v>
                </c:pt>
                <c:pt idx="194">
                  <c:v>0.064</c:v>
                </c:pt>
                <c:pt idx="195">
                  <c:v>0.078</c:v>
                </c:pt>
                <c:pt idx="196">
                  <c:v>0.079</c:v>
                </c:pt>
                <c:pt idx="197">
                  <c:v>0.006</c:v>
                </c:pt>
                <c:pt idx="198">
                  <c:v>0.125</c:v>
                </c:pt>
                <c:pt idx="199">
                  <c:v>0.196</c:v>
                </c:pt>
                <c:pt idx="200">
                  <c:v>0.846</c:v>
                </c:pt>
                <c:pt idx="201">
                  <c:v>1.743</c:v>
                </c:pt>
                <c:pt idx="202">
                  <c:v>0.028</c:v>
                </c:pt>
                <c:pt idx="203">
                  <c:v>0.038</c:v>
                </c:pt>
                <c:pt idx="204">
                  <c:v>0.136</c:v>
                </c:pt>
                <c:pt idx="205">
                  <c:v>0.031</c:v>
                </c:pt>
                <c:pt idx="206">
                  <c:v>0.156</c:v>
                </c:pt>
                <c:pt idx="207">
                  <c:v>0.227</c:v>
                </c:pt>
                <c:pt idx="208">
                  <c:v>0.219</c:v>
                </c:pt>
                <c:pt idx="209">
                  <c:v>0.002</c:v>
                </c:pt>
                <c:pt idx="210">
                  <c:v>0.068</c:v>
                </c:pt>
                <c:pt idx="211">
                  <c:v>0.824</c:v>
                </c:pt>
                <c:pt idx="212">
                  <c:v>0.028</c:v>
                </c:pt>
                <c:pt idx="213">
                  <c:v>0.661</c:v>
                </c:pt>
                <c:pt idx="214">
                  <c:v>0.8</c:v>
                </c:pt>
                <c:pt idx="215">
                  <c:v>1.767</c:v>
                </c:pt>
                <c:pt idx="216">
                  <c:v>1.542</c:v>
                </c:pt>
                <c:pt idx="217">
                  <c:v>1.787</c:v>
                </c:pt>
                <c:pt idx="218">
                  <c:v>1.623</c:v>
                </c:pt>
                <c:pt idx="219">
                  <c:v>0.693</c:v>
                </c:pt>
                <c:pt idx="220">
                  <c:v>1.048</c:v>
                </c:pt>
                <c:pt idx="221">
                  <c:v>2.039</c:v>
                </c:pt>
                <c:pt idx="222">
                  <c:v>1.441</c:v>
                </c:pt>
                <c:pt idx="223">
                  <c:v>2.053</c:v>
                </c:pt>
                <c:pt idx="224">
                  <c:v>2.019</c:v>
                </c:pt>
                <c:pt idx="225">
                  <c:v>0.022</c:v>
                </c:pt>
                <c:pt idx="226">
                  <c:v>0.548</c:v>
                </c:pt>
                <c:pt idx="227">
                  <c:v>0.137</c:v>
                </c:pt>
                <c:pt idx="228">
                  <c:v>0.537</c:v>
                </c:pt>
                <c:pt idx="229">
                  <c:v>0.416</c:v>
                </c:pt>
                <c:pt idx="230">
                  <c:v>0.968</c:v>
                </c:pt>
                <c:pt idx="231">
                  <c:v>0.764</c:v>
                </c:pt>
                <c:pt idx="232">
                  <c:v>0.858</c:v>
                </c:pt>
                <c:pt idx="233">
                  <c:v>1.386</c:v>
                </c:pt>
                <c:pt idx="234">
                  <c:v>1.398</c:v>
                </c:pt>
                <c:pt idx="235">
                  <c:v>1.368</c:v>
                </c:pt>
                <c:pt idx="236">
                  <c:v>1.142</c:v>
                </c:pt>
                <c:pt idx="237">
                  <c:v>1.032</c:v>
                </c:pt>
                <c:pt idx="238">
                  <c:v>1.258</c:v>
                </c:pt>
                <c:pt idx="239">
                  <c:v>1.409</c:v>
                </c:pt>
                <c:pt idx="240">
                  <c:v>1.243</c:v>
                </c:pt>
                <c:pt idx="241">
                  <c:v>0.792</c:v>
                </c:pt>
                <c:pt idx="242">
                  <c:v>1.135</c:v>
                </c:pt>
                <c:pt idx="243">
                  <c:v>1.682</c:v>
                </c:pt>
                <c:pt idx="244">
                  <c:v>1.788</c:v>
                </c:pt>
                <c:pt idx="245">
                  <c:v>2.024</c:v>
                </c:pt>
                <c:pt idx="246">
                  <c:v>0.585</c:v>
                </c:pt>
                <c:pt idx="247">
                  <c:v>2.185</c:v>
                </c:pt>
                <c:pt idx="248">
                  <c:v>1.383</c:v>
                </c:pt>
                <c:pt idx="249">
                  <c:v>2.023</c:v>
                </c:pt>
                <c:pt idx="250">
                  <c:v>2.059</c:v>
                </c:pt>
                <c:pt idx="251">
                  <c:v>0.895</c:v>
                </c:pt>
                <c:pt idx="252">
                  <c:v>1.008</c:v>
                </c:pt>
                <c:pt idx="253">
                  <c:v>1.115</c:v>
                </c:pt>
                <c:pt idx="254">
                  <c:v>1.133</c:v>
                </c:pt>
                <c:pt idx="255">
                  <c:v>1.448</c:v>
                </c:pt>
                <c:pt idx="256">
                  <c:v>0.665</c:v>
                </c:pt>
                <c:pt idx="257">
                  <c:v>0.325</c:v>
                </c:pt>
                <c:pt idx="258">
                  <c:v>0.017</c:v>
                </c:pt>
                <c:pt idx="259">
                  <c:v>0.075</c:v>
                </c:pt>
                <c:pt idx="260">
                  <c:v>0.138</c:v>
                </c:pt>
                <c:pt idx="261">
                  <c:v>0.191</c:v>
                </c:pt>
                <c:pt idx="262">
                  <c:v>1.18</c:v>
                </c:pt>
                <c:pt idx="263">
                  <c:v>1.166</c:v>
                </c:pt>
                <c:pt idx="264">
                  <c:v>1.118</c:v>
                </c:pt>
                <c:pt idx="265">
                  <c:v>0.028</c:v>
                </c:pt>
                <c:pt idx="266">
                  <c:v>0.032</c:v>
                </c:pt>
                <c:pt idx="267">
                  <c:v>0.018</c:v>
                </c:pt>
                <c:pt idx="268">
                  <c:v>0.193</c:v>
                </c:pt>
                <c:pt idx="269">
                  <c:v>0.039</c:v>
                </c:pt>
                <c:pt idx="270">
                  <c:v>0.003</c:v>
                </c:pt>
                <c:pt idx="271">
                  <c:v>0.304</c:v>
                </c:pt>
                <c:pt idx="272">
                  <c:v>0.636</c:v>
                </c:pt>
                <c:pt idx="273">
                  <c:v>1.197</c:v>
                </c:pt>
                <c:pt idx="274">
                  <c:v>1.371</c:v>
                </c:pt>
                <c:pt idx="275">
                  <c:v>0.115</c:v>
                </c:pt>
                <c:pt idx="276">
                  <c:v>0.112</c:v>
                </c:pt>
                <c:pt idx="277">
                  <c:v>0.575</c:v>
                </c:pt>
                <c:pt idx="278">
                  <c:v>0.526</c:v>
                </c:pt>
                <c:pt idx="279">
                  <c:v>0.462</c:v>
                </c:pt>
                <c:pt idx="280">
                  <c:v>0.613</c:v>
                </c:pt>
                <c:pt idx="281">
                  <c:v>0.444</c:v>
                </c:pt>
                <c:pt idx="282">
                  <c:v>0.23</c:v>
                </c:pt>
                <c:pt idx="283">
                  <c:v>0.067</c:v>
                </c:pt>
                <c:pt idx="284">
                  <c:v>0.531</c:v>
                </c:pt>
                <c:pt idx="285">
                  <c:v>0.852</c:v>
                </c:pt>
                <c:pt idx="286">
                  <c:v>0.725</c:v>
                </c:pt>
                <c:pt idx="287">
                  <c:v>0.925</c:v>
                </c:pt>
                <c:pt idx="288">
                  <c:v>0.58</c:v>
                </c:pt>
                <c:pt idx="289">
                  <c:v>0.863</c:v>
                </c:pt>
                <c:pt idx="290">
                  <c:v>1.173</c:v>
                </c:pt>
                <c:pt idx="291">
                  <c:v>1.32</c:v>
                </c:pt>
                <c:pt idx="292">
                  <c:v>0.673</c:v>
                </c:pt>
                <c:pt idx="293">
                  <c:v>0.036</c:v>
                </c:pt>
                <c:pt idx="294">
                  <c:v>0.596</c:v>
                </c:pt>
                <c:pt idx="295">
                  <c:v>0.807</c:v>
                </c:pt>
                <c:pt idx="296">
                  <c:v>0.043</c:v>
                </c:pt>
                <c:pt idx="297">
                  <c:v>0.989</c:v>
                </c:pt>
                <c:pt idx="298">
                  <c:v>0.739</c:v>
                </c:pt>
                <c:pt idx="299">
                  <c:v>0.782</c:v>
                </c:pt>
                <c:pt idx="300">
                  <c:v>0.017</c:v>
                </c:pt>
                <c:pt idx="301">
                  <c:v>0.212</c:v>
                </c:pt>
                <c:pt idx="302">
                  <c:v>0.029</c:v>
                </c:pt>
                <c:pt idx="303">
                  <c:v>0.853</c:v>
                </c:pt>
                <c:pt idx="304">
                  <c:v>0.653</c:v>
                </c:pt>
                <c:pt idx="305">
                  <c:v>0.984</c:v>
                </c:pt>
                <c:pt idx="306">
                  <c:v>1.207</c:v>
                </c:pt>
                <c:pt idx="307">
                  <c:v>1.285</c:v>
                </c:pt>
                <c:pt idx="308">
                  <c:v>0.182</c:v>
                </c:pt>
                <c:pt idx="309">
                  <c:v>0.018</c:v>
                </c:pt>
                <c:pt idx="310">
                  <c:v>1.151</c:v>
                </c:pt>
                <c:pt idx="311">
                  <c:v>0.083</c:v>
                </c:pt>
                <c:pt idx="312">
                  <c:v>1.673</c:v>
                </c:pt>
                <c:pt idx="313">
                  <c:v>1.505</c:v>
                </c:pt>
                <c:pt idx="314">
                  <c:v>0.937</c:v>
                </c:pt>
                <c:pt idx="315">
                  <c:v>2.013</c:v>
                </c:pt>
                <c:pt idx="316">
                  <c:v>1.048</c:v>
                </c:pt>
                <c:pt idx="317">
                  <c:v>1.803</c:v>
                </c:pt>
                <c:pt idx="318">
                  <c:v>1.948</c:v>
                </c:pt>
                <c:pt idx="319">
                  <c:v>0.287</c:v>
                </c:pt>
                <c:pt idx="320">
                  <c:v>0.248</c:v>
                </c:pt>
                <c:pt idx="321">
                  <c:v>0.252</c:v>
                </c:pt>
                <c:pt idx="322">
                  <c:v>0.484</c:v>
                </c:pt>
                <c:pt idx="323">
                  <c:v>0.0</c:v>
                </c:pt>
                <c:pt idx="324">
                  <c:v>0.0</c:v>
                </c:pt>
                <c:pt idx="325">
                  <c:v>0.254</c:v>
                </c:pt>
                <c:pt idx="326">
                  <c:v>1.444</c:v>
                </c:pt>
                <c:pt idx="327">
                  <c:v>1.542</c:v>
                </c:pt>
                <c:pt idx="328">
                  <c:v>1.616</c:v>
                </c:pt>
                <c:pt idx="329">
                  <c:v>1.23</c:v>
                </c:pt>
                <c:pt idx="330">
                  <c:v>1.995</c:v>
                </c:pt>
                <c:pt idx="331">
                  <c:v>0.334</c:v>
                </c:pt>
                <c:pt idx="332">
                  <c:v>0.816</c:v>
                </c:pt>
                <c:pt idx="333">
                  <c:v>2.003</c:v>
                </c:pt>
                <c:pt idx="334">
                  <c:v>0.382</c:v>
                </c:pt>
                <c:pt idx="335">
                  <c:v>0.593</c:v>
                </c:pt>
                <c:pt idx="336">
                  <c:v>0.262</c:v>
                </c:pt>
                <c:pt idx="337">
                  <c:v>0.038</c:v>
                </c:pt>
                <c:pt idx="338">
                  <c:v>0.046</c:v>
                </c:pt>
                <c:pt idx="339">
                  <c:v>0.058</c:v>
                </c:pt>
                <c:pt idx="340">
                  <c:v>0.002</c:v>
                </c:pt>
                <c:pt idx="341">
                  <c:v>0.962</c:v>
                </c:pt>
                <c:pt idx="342">
                  <c:v>0.94</c:v>
                </c:pt>
                <c:pt idx="343">
                  <c:v>0.928</c:v>
                </c:pt>
                <c:pt idx="344">
                  <c:v>0.578</c:v>
                </c:pt>
                <c:pt idx="345">
                  <c:v>0.605</c:v>
                </c:pt>
                <c:pt idx="346">
                  <c:v>0.744</c:v>
                </c:pt>
                <c:pt idx="347">
                  <c:v>1.243</c:v>
                </c:pt>
                <c:pt idx="348">
                  <c:v>1.201</c:v>
                </c:pt>
                <c:pt idx="349">
                  <c:v>1.279</c:v>
                </c:pt>
                <c:pt idx="350">
                  <c:v>0.979</c:v>
                </c:pt>
                <c:pt idx="351">
                  <c:v>1.194</c:v>
                </c:pt>
                <c:pt idx="352">
                  <c:v>1.012</c:v>
                </c:pt>
                <c:pt idx="353">
                  <c:v>0.629</c:v>
                </c:pt>
                <c:pt idx="354">
                  <c:v>0.179</c:v>
                </c:pt>
                <c:pt idx="355">
                  <c:v>0.019</c:v>
                </c:pt>
                <c:pt idx="356">
                  <c:v>0.047</c:v>
                </c:pt>
                <c:pt idx="357">
                  <c:v>0.16</c:v>
                </c:pt>
                <c:pt idx="358">
                  <c:v>0.231</c:v>
                </c:pt>
                <c:pt idx="359">
                  <c:v>0.01</c:v>
                </c:pt>
                <c:pt idx="360">
                  <c:v>0.207</c:v>
                </c:pt>
                <c:pt idx="361">
                  <c:v>0.049</c:v>
                </c:pt>
                <c:pt idx="362">
                  <c:v>0.127</c:v>
                </c:pt>
                <c:pt idx="363">
                  <c:v>0.047</c:v>
                </c:pt>
                <c:pt idx="364">
                  <c:v>0.017</c:v>
                </c:pt>
                <c:pt idx="365">
                  <c:v>0.045</c:v>
                </c:pt>
                <c:pt idx="366">
                  <c:v>0.058</c:v>
                </c:pt>
                <c:pt idx="367">
                  <c:v>0.627</c:v>
                </c:pt>
                <c:pt idx="368">
                  <c:v>0.85</c:v>
                </c:pt>
                <c:pt idx="369">
                  <c:v>0.197</c:v>
                </c:pt>
                <c:pt idx="370">
                  <c:v>2.21</c:v>
                </c:pt>
                <c:pt idx="371">
                  <c:v>2.479</c:v>
                </c:pt>
                <c:pt idx="372">
                  <c:v>2.361</c:v>
                </c:pt>
                <c:pt idx="373">
                  <c:v>2.435999999999999</c:v>
                </c:pt>
                <c:pt idx="374">
                  <c:v>2.377</c:v>
                </c:pt>
                <c:pt idx="375">
                  <c:v>2.473</c:v>
                </c:pt>
                <c:pt idx="376">
                  <c:v>2.399</c:v>
                </c:pt>
                <c:pt idx="377">
                  <c:v>2.267</c:v>
                </c:pt>
                <c:pt idx="378">
                  <c:v>2.371</c:v>
                </c:pt>
                <c:pt idx="379">
                  <c:v>2.350999999999999</c:v>
                </c:pt>
                <c:pt idx="380">
                  <c:v>2.445</c:v>
                </c:pt>
                <c:pt idx="381">
                  <c:v>2.329</c:v>
                </c:pt>
                <c:pt idx="382">
                  <c:v>2.429</c:v>
                </c:pt>
                <c:pt idx="383">
                  <c:v>2.471</c:v>
                </c:pt>
                <c:pt idx="384">
                  <c:v>2.477</c:v>
                </c:pt>
                <c:pt idx="385">
                  <c:v>2.405</c:v>
                </c:pt>
                <c:pt idx="386">
                  <c:v>2.4</c:v>
                </c:pt>
                <c:pt idx="387">
                  <c:v>2.395999999999999</c:v>
                </c:pt>
                <c:pt idx="388">
                  <c:v>2.439</c:v>
                </c:pt>
                <c:pt idx="389">
                  <c:v>2.454</c:v>
                </c:pt>
                <c:pt idx="390">
                  <c:v>2.162</c:v>
                </c:pt>
                <c:pt idx="391">
                  <c:v>2.485</c:v>
                </c:pt>
                <c:pt idx="392">
                  <c:v>2.368</c:v>
                </c:pt>
                <c:pt idx="393">
                  <c:v>2.379</c:v>
                </c:pt>
                <c:pt idx="394">
                  <c:v>2.46</c:v>
                </c:pt>
                <c:pt idx="395">
                  <c:v>2.373</c:v>
                </c:pt>
                <c:pt idx="396">
                  <c:v>2.405</c:v>
                </c:pt>
                <c:pt idx="397">
                  <c:v>2.469</c:v>
                </c:pt>
                <c:pt idx="398">
                  <c:v>2.419</c:v>
                </c:pt>
                <c:pt idx="399">
                  <c:v>2.375999999999999</c:v>
                </c:pt>
                <c:pt idx="400">
                  <c:v>2.374</c:v>
                </c:pt>
                <c:pt idx="401">
                  <c:v>2.492</c:v>
                </c:pt>
                <c:pt idx="402">
                  <c:v>2.354999999999999</c:v>
                </c:pt>
                <c:pt idx="403">
                  <c:v>2.471</c:v>
                </c:pt>
                <c:pt idx="404">
                  <c:v>2.475</c:v>
                </c:pt>
                <c:pt idx="405">
                  <c:v>2.477</c:v>
                </c:pt>
                <c:pt idx="406">
                  <c:v>2.468</c:v>
                </c:pt>
                <c:pt idx="407">
                  <c:v>2.258</c:v>
                </c:pt>
                <c:pt idx="408">
                  <c:v>2.303</c:v>
                </c:pt>
                <c:pt idx="409">
                  <c:v>2.47</c:v>
                </c:pt>
                <c:pt idx="410">
                  <c:v>2.374</c:v>
                </c:pt>
                <c:pt idx="411">
                  <c:v>2.361</c:v>
                </c:pt>
                <c:pt idx="412">
                  <c:v>2.5</c:v>
                </c:pt>
                <c:pt idx="413">
                  <c:v>2.421</c:v>
                </c:pt>
                <c:pt idx="414">
                  <c:v>2.461</c:v>
                </c:pt>
                <c:pt idx="415">
                  <c:v>2.385</c:v>
                </c:pt>
                <c:pt idx="416">
                  <c:v>2.411</c:v>
                </c:pt>
                <c:pt idx="417">
                  <c:v>2.425</c:v>
                </c:pt>
                <c:pt idx="418">
                  <c:v>2.395</c:v>
                </c:pt>
                <c:pt idx="419">
                  <c:v>2.368</c:v>
                </c:pt>
                <c:pt idx="420">
                  <c:v>2.404</c:v>
                </c:pt>
                <c:pt idx="421">
                  <c:v>2.365</c:v>
                </c:pt>
                <c:pt idx="422">
                  <c:v>2.42</c:v>
                </c:pt>
                <c:pt idx="423">
                  <c:v>2.489</c:v>
                </c:pt>
                <c:pt idx="424">
                  <c:v>2.425</c:v>
                </c:pt>
                <c:pt idx="425">
                  <c:v>2.411999999999999</c:v>
                </c:pt>
                <c:pt idx="426">
                  <c:v>2.444</c:v>
                </c:pt>
                <c:pt idx="427">
                  <c:v>2.381</c:v>
                </c:pt>
                <c:pt idx="428">
                  <c:v>2.361</c:v>
                </c:pt>
                <c:pt idx="429">
                  <c:v>0.774</c:v>
                </c:pt>
                <c:pt idx="430">
                  <c:v>0.059</c:v>
                </c:pt>
                <c:pt idx="431">
                  <c:v>0.057</c:v>
                </c:pt>
                <c:pt idx="432">
                  <c:v>0.032</c:v>
                </c:pt>
                <c:pt idx="433">
                  <c:v>0.416</c:v>
                </c:pt>
                <c:pt idx="434">
                  <c:v>0.296</c:v>
                </c:pt>
                <c:pt idx="435">
                  <c:v>0.103</c:v>
                </c:pt>
                <c:pt idx="436">
                  <c:v>0.068</c:v>
                </c:pt>
                <c:pt idx="437">
                  <c:v>0.714</c:v>
                </c:pt>
                <c:pt idx="438">
                  <c:v>0.1</c:v>
                </c:pt>
                <c:pt idx="439">
                  <c:v>0.014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0.203</c:v>
                </c:pt>
                <c:pt idx="448">
                  <c:v>0.033</c:v>
                </c:pt>
                <c:pt idx="449">
                  <c:v>0.095</c:v>
                </c:pt>
                <c:pt idx="450">
                  <c:v>0.299</c:v>
                </c:pt>
                <c:pt idx="451">
                  <c:v>0.225</c:v>
                </c:pt>
                <c:pt idx="452">
                  <c:v>0.014</c:v>
                </c:pt>
                <c:pt idx="453">
                  <c:v>0.076</c:v>
                </c:pt>
                <c:pt idx="454">
                  <c:v>0.072</c:v>
                </c:pt>
                <c:pt idx="455">
                  <c:v>0.254</c:v>
                </c:pt>
                <c:pt idx="456">
                  <c:v>0.049</c:v>
                </c:pt>
                <c:pt idx="457">
                  <c:v>0.095</c:v>
                </c:pt>
                <c:pt idx="458">
                  <c:v>0.695</c:v>
                </c:pt>
                <c:pt idx="459">
                  <c:v>0.057</c:v>
                </c:pt>
                <c:pt idx="460">
                  <c:v>0.177</c:v>
                </c:pt>
                <c:pt idx="461">
                  <c:v>0.17</c:v>
                </c:pt>
                <c:pt idx="462">
                  <c:v>0.049</c:v>
                </c:pt>
                <c:pt idx="463">
                  <c:v>0.128</c:v>
                </c:pt>
                <c:pt idx="464">
                  <c:v>0.049</c:v>
                </c:pt>
                <c:pt idx="465">
                  <c:v>0.162</c:v>
                </c:pt>
                <c:pt idx="466">
                  <c:v>0.081</c:v>
                </c:pt>
                <c:pt idx="467">
                  <c:v>0.196</c:v>
                </c:pt>
                <c:pt idx="468">
                  <c:v>0.173</c:v>
                </c:pt>
                <c:pt idx="469">
                  <c:v>0.848</c:v>
                </c:pt>
                <c:pt idx="470">
                  <c:v>0.533</c:v>
                </c:pt>
                <c:pt idx="471">
                  <c:v>1.008</c:v>
                </c:pt>
                <c:pt idx="472">
                  <c:v>0.983</c:v>
                </c:pt>
                <c:pt idx="473">
                  <c:v>0.726</c:v>
                </c:pt>
                <c:pt idx="474">
                  <c:v>0.556</c:v>
                </c:pt>
                <c:pt idx="475">
                  <c:v>0.493</c:v>
                </c:pt>
                <c:pt idx="476">
                  <c:v>1.026</c:v>
                </c:pt>
                <c:pt idx="477">
                  <c:v>1.09</c:v>
                </c:pt>
                <c:pt idx="478">
                  <c:v>0.812</c:v>
                </c:pt>
                <c:pt idx="479">
                  <c:v>1.267</c:v>
                </c:pt>
                <c:pt idx="480">
                  <c:v>1.398</c:v>
                </c:pt>
                <c:pt idx="481">
                  <c:v>1.309</c:v>
                </c:pt>
                <c:pt idx="482">
                  <c:v>1.202</c:v>
                </c:pt>
                <c:pt idx="483">
                  <c:v>1.339</c:v>
                </c:pt>
                <c:pt idx="484">
                  <c:v>1.41</c:v>
                </c:pt>
                <c:pt idx="485">
                  <c:v>1.309</c:v>
                </c:pt>
                <c:pt idx="486">
                  <c:v>1.145</c:v>
                </c:pt>
                <c:pt idx="487">
                  <c:v>1.296</c:v>
                </c:pt>
                <c:pt idx="488">
                  <c:v>1.318</c:v>
                </c:pt>
                <c:pt idx="489">
                  <c:v>1.121</c:v>
                </c:pt>
                <c:pt idx="490">
                  <c:v>1.396</c:v>
                </c:pt>
                <c:pt idx="491">
                  <c:v>1.316</c:v>
                </c:pt>
                <c:pt idx="492">
                  <c:v>1.445</c:v>
                </c:pt>
                <c:pt idx="493">
                  <c:v>1.255</c:v>
                </c:pt>
                <c:pt idx="494">
                  <c:v>1.157</c:v>
                </c:pt>
                <c:pt idx="495">
                  <c:v>1.422</c:v>
                </c:pt>
                <c:pt idx="496">
                  <c:v>1.165</c:v>
                </c:pt>
                <c:pt idx="497">
                  <c:v>1.282</c:v>
                </c:pt>
                <c:pt idx="498">
                  <c:v>1.354</c:v>
                </c:pt>
                <c:pt idx="499">
                  <c:v>1.279</c:v>
                </c:pt>
                <c:pt idx="500">
                  <c:v>1.389</c:v>
                </c:pt>
              </c:numCache>
            </c:numRef>
          </c:val>
          <c:smooth val="0"/>
        </c:ser>
        <c:ser>
          <c:idx val="0"/>
          <c:order val="0"/>
          <c:spPr>
            <a:ln w="12700">
              <a:solidFill>
                <a:srgbClr val="008000"/>
              </a:solidFill>
            </a:ln>
          </c:spPr>
          <c:marker>
            <c:symbol val="none"/>
          </c:marker>
          <c:val>
            <c:numRef>
              <c:f>Sheet1!$BT$100:$BT$600</c:f>
              <c:numCache>
                <c:formatCode>General</c:formatCode>
                <c:ptCount val="501"/>
                <c:pt idx="0">
                  <c:v>0.376</c:v>
                </c:pt>
                <c:pt idx="1">
                  <c:v>0.236</c:v>
                </c:pt>
                <c:pt idx="2">
                  <c:v>0.078</c:v>
                </c:pt>
                <c:pt idx="3">
                  <c:v>0.072</c:v>
                </c:pt>
                <c:pt idx="4">
                  <c:v>0.028</c:v>
                </c:pt>
                <c:pt idx="5">
                  <c:v>0.359</c:v>
                </c:pt>
                <c:pt idx="6">
                  <c:v>0.179</c:v>
                </c:pt>
                <c:pt idx="7">
                  <c:v>0.259</c:v>
                </c:pt>
                <c:pt idx="8">
                  <c:v>0.257</c:v>
                </c:pt>
                <c:pt idx="9">
                  <c:v>0.114</c:v>
                </c:pt>
                <c:pt idx="10">
                  <c:v>0.258</c:v>
                </c:pt>
                <c:pt idx="11">
                  <c:v>0.012</c:v>
                </c:pt>
                <c:pt idx="12">
                  <c:v>0.092</c:v>
                </c:pt>
                <c:pt idx="13">
                  <c:v>0.155</c:v>
                </c:pt>
                <c:pt idx="14">
                  <c:v>0.438</c:v>
                </c:pt>
                <c:pt idx="15">
                  <c:v>0.352</c:v>
                </c:pt>
                <c:pt idx="16">
                  <c:v>1.102</c:v>
                </c:pt>
                <c:pt idx="17">
                  <c:v>0.383</c:v>
                </c:pt>
                <c:pt idx="18">
                  <c:v>0.298</c:v>
                </c:pt>
                <c:pt idx="19">
                  <c:v>0.534</c:v>
                </c:pt>
                <c:pt idx="20">
                  <c:v>0.481</c:v>
                </c:pt>
                <c:pt idx="21">
                  <c:v>0.312</c:v>
                </c:pt>
                <c:pt idx="22">
                  <c:v>0.968</c:v>
                </c:pt>
                <c:pt idx="23">
                  <c:v>0.427</c:v>
                </c:pt>
                <c:pt idx="24">
                  <c:v>1.231</c:v>
                </c:pt>
                <c:pt idx="25">
                  <c:v>0.565</c:v>
                </c:pt>
                <c:pt idx="26">
                  <c:v>0.266</c:v>
                </c:pt>
                <c:pt idx="27">
                  <c:v>0.01</c:v>
                </c:pt>
                <c:pt idx="28">
                  <c:v>0.124</c:v>
                </c:pt>
                <c:pt idx="29">
                  <c:v>0.21</c:v>
                </c:pt>
                <c:pt idx="30">
                  <c:v>0.0</c:v>
                </c:pt>
                <c:pt idx="31">
                  <c:v>0.042</c:v>
                </c:pt>
                <c:pt idx="32">
                  <c:v>0.677</c:v>
                </c:pt>
                <c:pt idx="33">
                  <c:v>1.639</c:v>
                </c:pt>
                <c:pt idx="34">
                  <c:v>1.713</c:v>
                </c:pt>
                <c:pt idx="35">
                  <c:v>0.062</c:v>
                </c:pt>
                <c:pt idx="36">
                  <c:v>0.55</c:v>
                </c:pt>
                <c:pt idx="37">
                  <c:v>1.926</c:v>
                </c:pt>
                <c:pt idx="38">
                  <c:v>2.077</c:v>
                </c:pt>
                <c:pt idx="39">
                  <c:v>0.184</c:v>
                </c:pt>
                <c:pt idx="40">
                  <c:v>0.705</c:v>
                </c:pt>
                <c:pt idx="41">
                  <c:v>1.821</c:v>
                </c:pt>
                <c:pt idx="42">
                  <c:v>1.679</c:v>
                </c:pt>
                <c:pt idx="43">
                  <c:v>1.689</c:v>
                </c:pt>
                <c:pt idx="44">
                  <c:v>1.675</c:v>
                </c:pt>
                <c:pt idx="45">
                  <c:v>2.205</c:v>
                </c:pt>
                <c:pt idx="46">
                  <c:v>2.017</c:v>
                </c:pt>
                <c:pt idx="47">
                  <c:v>2.315999999999998</c:v>
                </c:pt>
                <c:pt idx="48">
                  <c:v>1.072</c:v>
                </c:pt>
                <c:pt idx="49">
                  <c:v>1.847</c:v>
                </c:pt>
                <c:pt idx="50">
                  <c:v>0.773</c:v>
                </c:pt>
                <c:pt idx="51">
                  <c:v>1.429</c:v>
                </c:pt>
                <c:pt idx="52">
                  <c:v>0.099</c:v>
                </c:pt>
                <c:pt idx="53">
                  <c:v>0.032</c:v>
                </c:pt>
                <c:pt idx="54">
                  <c:v>0.315</c:v>
                </c:pt>
                <c:pt idx="55">
                  <c:v>0.34</c:v>
                </c:pt>
                <c:pt idx="56">
                  <c:v>0.188</c:v>
                </c:pt>
                <c:pt idx="57">
                  <c:v>1.215</c:v>
                </c:pt>
                <c:pt idx="58">
                  <c:v>1.047</c:v>
                </c:pt>
                <c:pt idx="59">
                  <c:v>0.192</c:v>
                </c:pt>
                <c:pt idx="60">
                  <c:v>1.084</c:v>
                </c:pt>
                <c:pt idx="61">
                  <c:v>2.044</c:v>
                </c:pt>
                <c:pt idx="62">
                  <c:v>0.282</c:v>
                </c:pt>
                <c:pt idx="63">
                  <c:v>0.343</c:v>
                </c:pt>
                <c:pt idx="64">
                  <c:v>0.586</c:v>
                </c:pt>
                <c:pt idx="65">
                  <c:v>1.775</c:v>
                </c:pt>
                <c:pt idx="66">
                  <c:v>0.036</c:v>
                </c:pt>
                <c:pt idx="67">
                  <c:v>0.052</c:v>
                </c:pt>
                <c:pt idx="68">
                  <c:v>0.093</c:v>
                </c:pt>
                <c:pt idx="69">
                  <c:v>0.621</c:v>
                </c:pt>
                <c:pt idx="70">
                  <c:v>0.282</c:v>
                </c:pt>
                <c:pt idx="71">
                  <c:v>0.3</c:v>
                </c:pt>
                <c:pt idx="72">
                  <c:v>0.242</c:v>
                </c:pt>
                <c:pt idx="73">
                  <c:v>0.408</c:v>
                </c:pt>
                <c:pt idx="74">
                  <c:v>0.474</c:v>
                </c:pt>
                <c:pt idx="75">
                  <c:v>0.617</c:v>
                </c:pt>
                <c:pt idx="76">
                  <c:v>0.416</c:v>
                </c:pt>
                <c:pt idx="77">
                  <c:v>0.391</c:v>
                </c:pt>
                <c:pt idx="78">
                  <c:v>0.424</c:v>
                </c:pt>
                <c:pt idx="79">
                  <c:v>1.003</c:v>
                </c:pt>
                <c:pt idx="80">
                  <c:v>1.08</c:v>
                </c:pt>
                <c:pt idx="81">
                  <c:v>0.61</c:v>
                </c:pt>
                <c:pt idx="82">
                  <c:v>0.622</c:v>
                </c:pt>
                <c:pt idx="83">
                  <c:v>0.406</c:v>
                </c:pt>
                <c:pt idx="84">
                  <c:v>1.204</c:v>
                </c:pt>
                <c:pt idx="85">
                  <c:v>1.288</c:v>
                </c:pt>
                <c:pt idx="86">
                  <c:v>1.506</c:v>
                </c:pt>
                <c:pt idx="87">
                  <c:v>0.15</c:v>
                </c:pt>
                <c:pt idx="88">
                  <c:v>0.006</c:v>
                </c:pt>
                <c:pt idx="89">
                  <c:v>0.071</c:v>
                </c:pt>
                <c:pt idx="90">
                  <c:v>0.05</c:v>
                </c:pt>
                <c:pt idx="91">
                  <c:v>1.987</c:v>
                </c:pt>
                <c:pt idx="92">
                  <c:v>1.812</c:v>
                </c:pt>
                <c:pt idx="93">
                  <c:v>1.979</c:v>
                </c:pt>
                <c:pt idx="94">
                  <c:v>2.133</c:v>
                </c:pt>
                <c:pt idx="95">
                  <c:v>1.371</c:v>
                </c:pt>
                <c:pt idx="96">
                  <c:v>0.789</c:v>
                </c:pt>
                <c:pt idx="97">
                  <c:v>0.14</c:v>
                </c:pt>
                <c:pt idx="98">
                  <c:v>2.175</c:v>
                </c:pt>
                <c:pt idx="99">
                  <c:v>1.03</c:v>
                </c:pt>
                <c:pt idx="100">
                  <c:v>0.071</c:v>
                </c:pt>
                <c:pt idx="101">
                  <c:v>0.353</c:v>
                </c:pt>
                <c:pt idx="102">
                  <c:v>0.336</c:v>
                </c:pt>
                <c:pt idx="103">
                  <c:v>0.026</c:v>
                </c:pt>
                <c:pt idx="104">
                  <c:v>0.008</c:v>
                </c:pt>
                <c:pt idx="105">
                  <c:v>0.354</c:v>
                </c:pt>
                <c:pt idx="106">
                  <c:v>0.031</c:v>
                </c:pt>
                <c:pt idx="107">
                  <c:v>0.173</c:v>
                </c:pt>
                <c:pt idx="108">
                  <c:v>0.038</c:v>
                </c:pt>
                <c:pt idx="109">
                  <c:v>0.112</c:v>
                </c:pt>
                <c:pt idx="110">
                  <c:v>0.035</c:v>
                </c:pt>
                <c:pt idx="111">
                  <c:v>0.058</c:v>
                </c:pt>
                <c:pt idx="112">
                  <c:v>0.108</c:v>
                </c:pt>
                <c:pt idx="113">
                  <c:v>0.127</c:v>
                </c:pt>
                <c:pt idx="114">
                  <c:v>0.039</c:v>
                </c:pt>
                <c:pt idx="115">
                  <c:v>0.404</c:v>
                </c:pt>
                <c:pt idx="116">
                  <c:v>0.202</c:v>
                </c:pt>
                <c:pt idx="117">
                  <c:v>1.32</c:v>
                </c:pt>
                <c:pt idx="118">
                  <c:v>0.001</c:v>
                </c:pt>
                <c:pt idx="119">
                  <c:v>0.106</c:v>
                </c:pt>
                <c:pt idx="120">
                  <c:v>0.002</c:v>
                </c:pt>
                <c:pt idx="121">
                  <c:v>0.288</c:v>
                </c:pt>
                <c:pt idx="122">
                  <c:v>0.051</c:v>
                </c:pt>
                <c:pt idx="123">
                  <c:v>0.379</c:v>
                </c:pt>
                <c:pt idx="124">
                  <c:v>0.226</c:v>
                </c:pt>
                <c:pt idx="125">
                  <c:v>0.206</c:v>
                </c:pt>
                <c:pt idx="126">
                  <c:v>0.578</c:v>
                </c:pt>
                <c:pt idx="127">
                  <c:v>0.133</c:v>
                </c:pt>
                <c:pt idx="128">
                  <c:v>1.27</c:v>
                </c:pt>
                <c:pt idx="129">
                  <c:v>1.525</c:v>
                </c:pt>
                <c:pt idx="130">
                  <c:v>1.389</c:v>
                </c:pt>
                <c:pt idx="131">
                  <c:v>1.579</c:v>
                </c:pt>
                <c:pt idx="132">
                  <c:v>1.748</c:v>
                </c:pt>
                <c:pt idx="133">
                  <c:v>1.547</c:v>
                </c:pt>
                <c:pt idx="134">
                  <c:v>0.129</c:v>
                </c:pt>
                <c:pt idx="135">
                  <c:v>0.059</c:v>
                </c:pt>
                <c:pt idx="136">
                  <c:v>2.211</c:v>
                </c:pt>
                <c:pt idx="137">
                  <c:v>0.996</c:v>
                </c:pt>
                <c:pt idx="138">
                  <c:v>0.627</c:v>
                </c:pt>
                <c:pt idx="139">
                  <c:v>2.073</c:v>
                </c:pt>
                <c:pt idx="140">
                  <c:v>1.989</c:v>
                </c:pt>
                <c:pt idx="141">
                  <c:v>1.326</c:v>
                </c:pt>
                <c:pt idx="142">
                  <c:v>1.015</c:v>
                </c:pt>
                <c:pt idx="143">
                  <c:v>2.082</c:v>
                </c:pt>
                <c:pt idx="144">
                  <c:v>1.994</c:v>
                </c:pt>
                <c:pt idx="145">
                  <c:v>0.887</c:v>
                </c:pt>
                <c:pt idx="146">
                  <c:v>0.338</c:v>
                </c:pt>
                <c:pt idx="147">
                  <c:v>0.049</c:v>
                </c:pt>
                <c:pt idx="148">
                  <c:v>0.109</c:v>
                </c:pt>
                <c:pt idx="149">
                  <c:v>0.122</c:v>
                </c:pt>
                <c:pt idx="150">
                  <c:v>0.487</c:v>
                </c:pt>
                <c:pt idx="151">
                  <c:v>0.397</c:v>
                </c:pt>
                <c:pt idx="152">
                  <c:v>0.356</c:v>
                </c:pt>
                <c:pt idx="153">
                  <c:v>0.175</c:v>
                </c:pt>
                <c:pt idx="154">
                  <c:v>0.412</c:v>
                </c:pt>
                <c:pt idx="155">
                  <c:v>0.165</c:v>
                </c:pt>
                <c:pt idx="156">
                  <c:v>0.022</c:v>
                </c:pt>
                <c:pt idx="157">
                  <c:v>0.035</c:v>
                </c:pt>
                <c:pt idx="158">
                  <c:v>0.074</c:v>
                </c:pt>
                <c:pt idx="159">
                  <c:v>0.26</c:v>
                </c:pt>
                <c:pt idx="160">
                  <c:v>0.201</c:v>
                </c:pt>
                <c:pt idx="161">
                  <c:v>0.266</c:v>
                </c:pt>
                <c:pt idx="162">
                  <c:v>0.916</c:v>
                </c:pt>
                <c:pt idx="163">
                  <c:v>0.68</c:v>
                </c:pt>
                <c:pt idx="164">
                  <c:v>0.799</c:v>
                </c:pt>
                <c:pt idx="165">
                  <c:v>0.032</c:v>
                </c:pt>
                <c:pt idx="166">
                  <c:v>0.123</c:v>
                </c:pt>
                <c:pt idx="167">
                  <c:v>0.065</c:v>
                </c:pt>
                <c:pt idx="168">
                  <c:v>1.156</c:v>
                </c:pt>
                <c:pt idx="169">
                  <c:v>1.747</c:v>
                </c:pt>
                <c:pt idx="170">
                  <c:v>1.759</c:v>
                </c:pt>
                <c:pt idx="171">
                  <c:v>1.693</c:v>
                </c:pt>
                <c:pt idx="172">
                  <c:v>1.433</c:v>
                </c:pt>
                <c:pt idx="173">
                  <c:v>2.032</c:v>
                </c:pt>
                <c:pt idx="174">
                  <c:v>2.007</c:v>
                </c:pt>
                <c:pt idx="175">
                  <c:v>0.824</c:v>
                </c:pt>
                <c:pt idx="176">
                  <c:v>0.637</c:v>
                </c:pt>
                <c:pt idx="177">
                  <c:v>1.911</c:v>
                </c:pt>
                <c:pt idx="178">
                  <c:v>1.974</c:v>
                </c:pt>
                <c:pt idx="179">
                  <c:v>0.841</c:v>
                </c:pt>
                <c:pt idx="180">
                  <c:v>0.5</c:v>
                </c:pt>
                <c:pt idx="181">
                  <c:v>0.781</c:v>
                </c:pt>
                <c:pt idx="182">
                  <c:v>0.908</c:v>
                </c:pt>
                <c:pt idx="183">
                  <c:v>0.272</c:v>
                </c:pt>
                <c:pt idx="184">
                  <c:v>0.018</c:v>
                </c:pt>
                <c:pt idx="185">
                  <c:v>0.207</c:v>
                </c:pt>
                <c:pt idx="186">
                  <c:v>0.057</c:v>
                </c:pt>
                <c:pt idx="187">
                  <c:v>0.036</c:v>
                </c:pt>
                <c:pt idx="188">
                  <c:v>0.441</c:v>
                </c:pt>
                <c:pt idx="189">
                  <c:v>0.381</c:v>
                </c:pt>
                <c:pt idx="190">
                  <c:v>0.002</c:v>
                </c:pt>
                <c:pt idx="191">
                  <c:v>0.139</c:v>
                </c:pt>
                <c:pt idx="192">
                  <c:v>0.348</c:v>
                </c:pt>
                <c:pt idx="193">
                  <c:v>0.037</c:v>
                </c:pt>
                <c:pt idx="194">
                  <c:v>0.064</c:v>
                </c:pt>
                <c:pt idx="195">
                  <c:v>0.078</c:v>
                </c:pt>
                <c:pt idx="196">
                  <c:v>0.079</c:v>
                </c:pt>
                <c:pt idx="197">
                  <c:v>0.006</c:v>
                </c:pt>
                <c:pt idx="198">
                  <c:v>0.125</c:v>
                </c:pt>
                <c:pt idx="199">
                  <c:v>0.196</c:v>
                </c:pt>
                <c:pt idx="200">
                  <c:v>0.846</c:v>
                </c:pt>
                <c:pt idx="201">
                  <c:v>1.743</c:v>
                </c:pt>
                <c:pt idx="202">
                  <c:v>0.028</c:v>
                </c:pt>
                <c:pt idx="203">
                  <c:v>0.038</c:v>
                </c:pt>
                <c:pt idx="204">
                  <c:v>0.136</c:v>
                </c:pt>
                <c:pt idx="205">
                  <c:v>0.031</c:v>
                </c:pt>
                <c:pt idx="206">
                  <c:v>0.156</c:v>
                </c:pt>
                <c:pt idx="207">
                  <c:v>0.227</c:v>
                </c:pt>
                <c:pt idx="208">
                  <c:v>0.219</c:v>
                </c:pt>
                <c:pt idx="209">
                  <c:v>0.002</c:v>
                </c:pt>
                <c:pt idx="210">
                  <c:v>0.068</c:v>
                </c:pt>
                <c:pt idx="211">
                  <c:v>0.824</c:v>
                </c:pt>
                <c:pt idx="212">
                  <c:v>0.028</c:v>
                </c:pt>
                <c:pt idx="213">
                  <c:v>0.661</c:v>
                </c:pt>
                <c:pt idx="214">
                  <c:v>0.8</c:v>
                </c:pt>
                <c:pt idx="215">
                  <c:v>1.767</c:v>
                </c:pt>
                <c:pt idx="216">
                  <c:v>1.542</c:v>
                </c:pt>
                <c:pt idx="217">
                  <c:v>1.787</c:v>
                </c:pt>
                <c:pt idx="218">
                  <c:v>1.623</c:v>
                </c:pt>
                <c:pt idx="219">
                  <c:v>0.693</c:v>
                </c:pt>
                <c:pt idx="220">
                  <c:v>1.048</c:v>
                </c:pt>
                <c:pt idx="221">
                  <c:v>2.039</c:v>
                </c:pt>
                <c:pt idx="222">
                  <c:v>1.441</c:v>
                </c:pt>
                <c:pt idx="223">
                  <c:v>2.053</c:v>
                </c:pt>
                <c:pt idx="224">
                  <c:v>2.019</c:v>
                </c:pt>
                <c:pt idx="225">
                  <c:v>0.022</c:v>
                </c:pt>
                <c:pt idx="226">
                  <c:v>0.548</c:v>
                </c:pt>
                <c:pt idx="227">
                  <c:v>0.137</c:v>
                </c:pt>
                <c:pt idx="228">
                  <c:v>0.537</c:v>
                </c:pt>
                <c:pt idx="229">
                  <c:v>0.416</c:v>
                </c:pt>
                <c:pt idx="230">
                  <c:v>0.968</c:v>
                </c:pt>
                <c:pt idx="231">
                  <c:v>0.764</c:v>
                </c:pt>
                <c:pt idx="232">
                  <c:v>0.858</c:v>
                </c:pt>
                <c:pt idx="233">
                  <c:v>1.386</c:v>
                </c:pt>
                <c:pt idx="234">
                  <c:v>1.398</c:v>
                </c:pt>
                <c:pt idx="235">
                  <c:v>1.368</c:v>
                </c:pt>
                <c:pt idx="236">
                  <c:v>1.142</c:v>
                </c:pt>
                <c:pt idx="237">
                  <c:v>1.032</c:v>
                </c:pt>
                <c:pt idx="238">
                  <c:v>1.258</c:v>
                </c:pt>
                <c:pt idx="239">
                  <c:v>1.409</c:v>
                </c:pt>
                <c:pt idx="240">
                  <c:v>1.243</c:v>
                </c:pt>
                <c:pt idx="241">
                  <c:v>0.792</c:v>
                </c:pt>
                <c:pt idx="242">
                  <c:v>1.135</c:v>
                </c:pt>
                <c:pt idx="243">
                  <c:v>1.682</c:v>
                </c:pt>
                <c:pt idx="244">
                  <c:v>1.788</c:v>
                </c:pt>
                <c:pt idx="245">
                  <c:v>2.024</c:v>
                </c:pt>
                <c:pt idx="246">
                  <c:v>0.585</c:v>
                </c:pt>
                <c:pt idx="247">
                  <c:v>2.185</c:v>
                </c:pt>
                <c:pt idx="248">
                  <c:v>1.383</c:v>
                </c:pt>
                <c:pt idx="249">
                  <c:v>2.023</c:v>
                </c:pt>
                <c:pt idx="250">
                  <c:v>2.059</c:v>
                </c:pt>
                <c:pt idx="251">
                  <c:v>0.895</c:v>
                </c:pt>
                <c:pt idx="252">
                  <c:v>1.008</c:v>
                </c:pt>
                <c:pt idx="253">
                  <c:v>1.115</c:v>
                </c:pt>
                <c:pt idx="254">
                  <c:v>1.133</c:v>
                </c:pt>
                <c:pt idx="255">
                  <c:v>1.448</c:v>
                </c:pt>
                <c:pt idx="256">
                  <c:v>0.665</c:v>
                </c:pt>
                <c:pt idx="257">
                  <c:v>0.325</c:v>
                </c:pt>
                <c:pt idx="258">
                  <c:v>0.017</c:v>
                </c:pt>
                <c:pt idx="259">
                  <c:v>0.075</c:v>
                </c:pt>
                <c:pt idx="260">
                  <c:v>0.138</c:v>
                </c:pt>
                <c:pt idx="261">
                  <c:v>0.191</c:v>
                </c:pt>
                <c:pt idx="262">
                  <c:v>1.18</c:v>
                </c:pt>
                <c:pt idx="263">
                  <c:v>1.166</c:v>
                </c:pt>
                <c:pt idx="264">
                  <c:v>1.118</c:v>
                </c:pt>
                <c:pt idx="265">
                  <c:v>0.028</c:v>
                </c:pt>
                <c:pt idx="266">
                  <c:v>0.032</c:v>
                </c:pt>
                <c:pt idx="267">
                  <c:v>0.018</c:v>
                </c:pt>
                <c:pt idx="268">
                  <c:v>0.193</c:v>
                </c:pt>
                <c:pt idx="269">
                  <c:v>0.039</c:v>
                </c:pt>
                <c:pt idx="270">
                  <c:v>0.003</c:v>
                </c:pt>
                <c:pt idx="271">
                  <c:v>0.304</c:v>
                </c:pt>
                <c:pt idx="272">
                  <c:v>0.636</c:v>
                </c:pt>
                <c:pt idx="273">
                  <c:v>1.197</c:v>
                </c:pt>
                <c:pt idx="274">
                  <c:v>1.371</c:v>
                </c:pt>
                <c:pt idx="275">
                  <c:v>0.115</c:v>
                </c:pt>
                <c:pt idx="276">
                  <c:v>0.112</c:v>
                </c:pt>
                <c:pt idx="277">
                  <c:v>0.575</c:v>
                </c:pt>
                <c:pt idx="278">
                  <c:v>0.526</c:v>
                </c:pt>
                <c:pt idx="279">
                  <c:v>0.462</c:v>
                </c:pt>
                <c:pt idx="280">
                  <c:v>0.613</c:v>
                </c:pt>
                <c:pt idx="281">
                  <c:v>0.444</c:v>
                </c:pt>
                <c:pt idx="282">
                  <c:v>0.23</c:v>
                </c:pt>
                <c:pt idx="283">
                  <c:v>0.067</c:v>
                </c:pt>
                <c:pt idx="284">
                  <c:v>0.531</c:v>
                </c:pt>
                <c:pt idx="285">
                  <c:v>0.852</c:v>
                </c:pt>
                <c:pt idx="286">
                  <c:v>0.725</c:v>
                </c:pt>
                <c:pt idx="287">
                  <c:v>0.925</c:v>
                </c:pt>
                <c:pt idx="288">
                  <c:v>0.58</c:v>
                </c:pt>
                <c:pt idx="289">
                  <c:v>0.863</c:v>
                </c:pt>
                <c:pt idx="290">
                  <c:v>1.173</c:v>
                </c:pt>
                <c:pt idx="291">
                  <c:v>1.32</c:v>
                </c:pt>
                <c:pt idx="292">
                  <c:v>0.673</c:v>
                </c:pt>
                <c:pt idx="293">
                  <c:v>0.036</c:v>
                </c:pt>
                <c:pt idx="294">
                  <c:v>0.596</c:v>
                </c:pt>
                <c:pt idx="295">
                  <c:v>0.807</c:v>
                </c:pt>
                <c:pt idx="296">
                  <c:v>0.043</c:v>
                </c:pt>
                <c:pt idx="297">
                  <c:v>0.989</c:v>
                </c:pt>
                <c:pt idx="298">
                  <c:v>0.739</c:v>
                </c:pt>
                <c:pt idx="299">
                  <c:v>0.782</c:v>
                </c:pt>
                <c:pt idx="300">
                  <c:v>0.017</c:v>
                </c:pt>
                <c:pt idx="301">
                  <c:v>0.212</c:v>
                </c:pt>
                <c:pt idx="302">
                  <c:v>0.029</c:v>
                </c:pt>
                <c:pt idx="303">
                  <c:v>0.853</c:v>
                </c:pt>
                <c:pt idx="304">
                  <c:v>0.653</c:v>
                </c:pt>
                <c:pt idx="305">
                  <c:v>0.984</c:v>
                </c:pt>
                <c:pt idx="306">
                  <c:v>1.207</c:v>
                </c:pt>
                <c:pt idx="307">
                  <c:v>1.285</c:v>
                </c:pt>
                <c:pt idx="308">
                  <c:v>0.182</c:v>
                </c:pt>
                <c:pt idx="309">
                  <c:v>0.018</c:v>
                </c:pt>
                <c:pt idx="310">
                  <c:v>1.151</c:v>
                </c:pt>
                <c:pt idx="311">
                  <c:v>0.083</c:v>
                </c:pt>
                <c:pt idx="312">
                  <c:v>1.673</c:v>
                </c:pt>
                <c:pt idx="313">
                  <c:v>1.505</c:v>
                </c:pt>
                <c:pt idx="314">
                  <c:v>0.937</c:v>
                </c:pt>
                <c:pt idx="315">
                  <c:v>2.013</c:v>
                </c:pt>
                <c:pt idx="316">
                  <c:v>1.048</c:v>
                </c:pt>
                <c:pt idx="317">
                  <c:v>1.803</c:v>
                </c:pt>
                <c:pt idx="318">
                  <c:v>1.948</c:v>
                </c:pt>
                <c:pt idx="319">
                  <c:v>0.287</c:v>
                </c:pt>
                <c:pt idx="320">
                  <c:v>0.248</c:v>
                </c:pt>
                <c:pt idx="321">
                  <c:v>0.252</c:v>
                </c:pt>
                <c:pt idx="322">
                  <c:v>0.484</c:v>
                </c:pt>
                <c:pt idx="323">
                  <c:v>0.0</c:v>
                </c:pt>
                <c:pt idx="324">
                  <c:v>0.0</c:v>
                </c:pt>
                <c:pt idx="325">
                  <c:v>0.254</c:v>
                </c:pt>
                <c:pt idx="326">
                  <c:v>1.444</c:v>
                </c:pt>
                <c:pt idx="327">
                  <c:v>1.542</c:v>
                </c:pt>
                <c:pt idx="328">
                  <c:v>1.616</c:v>
                </c:pt>
                <c:pt idx="329">
                  <c:v>1.23</c:v>
                </c:pt>
                <c:pt idx="330">
                  <c:v>1.995</c:v>
                </c:pt>
                <c:pt idx="331">
                  <c:v>0.334</c:v>
                </c:pt>
                <c:pt idx="332">
                  <c:v>0.816</c:v>
                </c:pt>
                <c:pt idx="333">
                  <c:v>2.003</c:v>
                </c:pt>
                <c:pt idx="334">
                  <c:v>0.382</c:v>
                </c:pt>
                <c:pt idx="335">
                  <c:v>0.593</c:v>
                </c:pt>
                <c:pt idx="336">
                  <c:v>0.262</c:v>
                </c:pt>
                <c:pt idx="337">
                  <c:v>0.038</c:v>
                </c:pt>
                <c:pt idx="338">
                  <c:v>0.046</c:v>
                </c:pt>
                <c:pt idx="339">
                  <c:v>0.058</c:v>
                </c:pt>
                <c:pt idx="340">
                  <c:v>0.002</c:v>
                </c:pt>
                <c:pt idx="341">
                  <c:v>0.962</c:v>
                </c:pt>
                <c:pt idx="342">
                  <c:v>0.94</c:v>
                </c:pt>
                <c:pt idx="343">
                  <c:v>0.928</c:v>
                </c:pt>
                <c:pt idx="344">
                  <c:v>0.578</c:v>
                </c:pt>
                <c:pt idx="345">
                  <c:v>0.605</c:v>
                </c:pt>
                <c:pt idx="346">
                  <c:v>0.744</c:v>
                </c:pt>
                <c:pt idx="347">
                  <c:v>1.243</c:v>
                </c:pt>
                <c:pt idx="348">
                  <c:v>1.201</c:v>
                </c:pt>
                <c:pt idx="349">
                  <c:v>1.279</c:v>
                </c:pt>
                <c:pt idx="350">
                  <c:v>0.979</c:v>
                </c:pt>
                <c:pt idx="351">
                  <c:v>1.194</c:v>
                </c:pt>
                <c:pt idx="352">
                  <c:v>1.012</c:v>
                </c:pt>
                <c:pt idx="353">
                  <c:v>0.629</c:v>
                </c:pt>
                <c:pt idx="354">
                  <c:v>0.179</c:v>
                </c:pt>
                <c:pt idx="355">
                  <c:v>0.019</c:v>
                </c:pt>
                <c:pt idx="356">
                  <c:v>0.047</c:v>
                </c:pt>
                <c:pt idx="357">
                  <c:v>0.16</c:v>
                </c:pt>
                <c:pt idx="358">
                  <c:v>0.231</c:v>
                </c:pt>
                <c:pt idx="359">
                  <c:v>0.01</c:v>
                </c:pt>
                <c:pt idx="360">
                  <c:v>0.207</c:v>
                </c:pt>
                <c:pt idx="361">
                  <c:v>0.049</c:v>
                </c:pt>
                <c:pt idx="362">
                  <c:v>0.127</c:v>
                </c:pt>
                <c:pt idx="363">
                  <c:v>0.047</c:v>
                </c:pt>
                <c:pt idx="364">
                  <c:v>0.017</c:v>
                </c:pt>
                <c:pt idx="365">
                  <c:v>0.045</c:v>
                </c:pt>
                <c:pt idx="366">
                  <c:v>0.058</c:v>
                </c:pt>
                <c:pt idx="367">
                  <c:v>0.627</c:v>
                </c:pt>
                <c:pt idx="368">
                  <c:v>0.85</c:v>
                </c:pt>
                <c:pt idx="369">
                  <c:v>0.197</c:v>
                </c:pt>
                <c:pt idx="370">
                  <c:v>2.21</c:v>
                </c:pt>
                <c:pt idx="371">
                  <c:v>2.479</c:v>
                </c:pt>
                <c:pt idx="372">
                  <c:v>2.361</c:v>
                </c:pt>
                <c:pt idx="373">
                  <c:v>2.435999999999999</c:v>
                </c:pt>
                <c:pt idx="374">
                  <c:v>2.377</c:v>
                </c:pt>
                <c:pt idx="375">
                  <c:v>2.473</c:v>
                </c:pt>
                <c:pt idx="376">
                  <c:v>2.399</c:v>
                </c:pt>
                <c:pt idx="377">
                  <c:v>2.267</c:v>
                </c:pt>
                <c:pt idx="378">
                  <c:v>2.371</c:v>
                </c:pt>
                <c:pt idx="379">
                  <c:v>2.350999999999999</c:v>
                </c:pt>
                <c:pt idx="380">
                  <c:v>2.445</c:v>
                </c:pt>
                <c:pt idx="381">
                  <c:v>2.329</c:v>
                </c:pt>
                <c:pt idx="382">
                  <c:v>2.429</c:v>
                </c:pt>
                <c:pt idx="383">
                  <c:v>2.471</c:v>
                </c:pt>
                <c:pt idx="384">
                  <c:v>2.477</c:v>
                </c:pt>
                <c:pt idx="385">
                  <c:v>2.405</c:v>
                </c:pt>
                <c:pt idx="386">
                  <c:v>2.4</c:v>
                </c:pt>
                <c:pt idx="387">
                  <c:v>2.395999999999999</c:v>
                </c:pt>
                <c:pt idx="388">
                  <c:v>2.439</c:v>
                </c:pt>
                <c:pt idx="389">
                  <c:v>2.454</c:v>
                </c:pt>
                <c:pt idx="390">
                  <c:v>2.162</c:v>
                </c:pt>
                <c:pt idx="391">
                  <c:v>2.485</c:v>
                </c:pt>
                <c:pt idx="392">
                  <c:v>2.368</c:v>
                </c:pt>
                <c:pt idx="393">
                  <c:v>2.379</c:v>
                </c:pt>
                <c:pt idx="394">
                  <c:v>2.46</c:v>
                </c:pt>
                <c:pt idx="395">
                  <c:v>2.373</c:v>
                </c:pt>
                <c:pt idx="396">
                  <c:v>2.405</c:v>
                </c:pt>
                <c:pt idx="397">
                  <c:v>2.469</c:v>
                </c:pt>
                <c:pt idx="398">
                  <c:v>2.419</c:v>
                </c:pt>
                <c:pt idx="399">
                  <c:v>2.375999999999999</c:v>
                </c:pt>
                <c:pt idx="400">
                  <c:v>2.374</c:v>
                </c:pt>
                <c:pt idx="401">
                  <c:v>2.492</c:v>
                </c:pt>
                <c:pt idx="402">
                  <c:v>2.354999999999999</c:v>
                </c:pt>
                <c:pt idx="403">
                  <c:v>2.471</c:v>
                </c:pt>
                <c:pt idx="404">
                  <c:v>2.475</c:v>
                </c:pt>
                <c:pt idx="405">
                  <c:v>2.477</c:v>
                </c:pt>
                <c:pt idx="406">
                  <c:v>2.468</c:v>
                </c:pt>
                <c:pt idx="407">
                  <c:v>2.258</c:v>
                </c:pt>
                <c:pt idx="408">
                  <c:v>2.303</c:v>
                </c:pt>
                <c:pt idx="409">
                  <c:v>2.47</c:v>
                </c:pt>
                <c:pt idx="410">
                  <c:v>2.374</c:v>
                </c:pt>
                <c:pt idx="411">
                  <c:v>2.361</c:v>
                </c:pt>
                <c:pt idx="412">
                  <c:v>2.5</c:v>
                </c:pt>
                <c:pt idx="413">
                  <c:v>2.421</c:v>
                </c:pt>
                <c:pt idx="414">
                  <c:v>2.461</c:v>
                </c:pt>
                <c:pt idx="415">
                  <c:v>2.385</c:v>
                </c:pt>
                <c:pt idx="416">
                  <c:v>2.411</c:v>
                </c:pt>
                <c:pt idx="417">
                  <c:v>2.425</c:v>
                </c:pt>
                <c:pt idx="418">
                  <c:v>2.395</c:v>
                </c:pt>
                <c:pt idx="419">
                  <c:v>2.368</c:v>
                </c:pt>
                <c:pt idx="420">
                  <c:v>2.404</c:v>
                </c:pt>
                <c:pt idx="421">
                  <c:v>2.365</c:v>
                </c:pt>
                <c:pt idx="422">
                  <c:v>2.42</c:v>
                </c:pt>
                <c:pt idx="423">
                  <c:v>2.489</c:v>
                </c:pt>
                <c:pt idx="424">
                  <c:v>2.425</c:v>
                </c:pt>
                <c:pt idx="425">
                  <c:v>2.411999999999999</c:v>
                </c:pt>
                <c:pt idx="426">
                  <c:v>2.444</c:v>
                </c:pt>
                <c:pt idx="427">
                  <c:v>2.381</c:v>
                </c:pt>
                <c:pt idx="428">
                  <c:v>2.361</c:v>
                </c:pt>
                <c:pt idx="429">
                  <c:v>0.774</c:v>
                </c:pt>
                <c:pt idx="430">
                  <c:v>0.059</c:v>
                </c:pt>
                <c:pt idx="431">
                  <c:v>0.057</c:v>
                </c:pt>
                <c:pt idx="432">
                  <c:v>0.032</c:v>
                </c:pt>
                <c:pt idx="433">
                  <c:v>0.416</c:v>
                </c:pt>
                <c:pt idx="434">
                  <c:v>0.296</c:v>
                </c:pt>
                <c:pt idx="435">
                  <c:v>0.103</c:v>
                </c:pt>
                <c:pt idx="436">
                  <c:v>0.068</c:v>
                </c:pt>
                <c:pt idx="437">
                  <c:v>0.714</c:v>
                </c:pt>
                <c:pt idx="438">
                  <c:v>0.1</c:v>
                </c:pt>
                <c:pt idx="439">
                  <c:v>0.014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0.203</c:v>
                </c:pt>
                <c:pt idx="448">
                  <c:v>0.033</c:v>
                </c:pt>
                <c:pt idx="449">
                  <c:v>0.095</c:v>
                </c:pt>
                <c:pt idx="450">
                  <c:v>0.299</c:v>
                </c:pt>
                <c:pt idx="451">
                  <c:v>0.225</c:v>
                </c:pt>
                <c:pt idx="452">
                  <c:v>0.014</c:v>
                </c:pt>
                <c:pt idx="453">
                  <c:v>0.076</c:v>
                </c:pt>
                <c:pt idx="454">
                  <c:v>0.072</c:v>
                </c:pt>
                <c:pt idx="455">
                  <c:v>0.254</c:v>
                </c:pt>
                <c:pt idx="456">
                  <c:v>0.049</c:v>
                </c:pt>
                <c:pt idx="457">
                  <c:v>0.095</c:v>
                </c:pt>
                <c:pt idx="458">
                  <c:v>0.695</c:v>
                </c:pt>
                <c:pt idx="459">
                  <c:v>0.057</c:v>
                </c:pt>
                <c:pt idx="460">
                  <c:v>0.177</c:v>
                </c:pt>
                <c:pt idx="461">
                  <c:v>0.17</c:v>
                </c:pt>
                <c:pt idx="462">
                  <c:v>0.049</c:v>
                </c:pt>
                <c:pt idx="463">
                  <c:v>0.128</c:v>
                </c:pt>
                <c:pt idx="464">
                  <c:v>0.049</c:v>
                </c:pt>
                <c:pt idx="465">
                  <c:v>0.162</c:v>
                </c:pt>
                <c:pt idx="466">
                  <c:v>0.081</c:v>
                </c:pt>
                <c:pt idx="467">
                  <c:v>0.196</c:v>
                </c:pt>
                <c:pt idx="468">
                  <c:v>0.173</c:v>
                </c:pt>
                <c:pt idx="469">
                  <c:v>0.848</c:v>
                </c:pt>
                <c:pt idx="470">
                  <c:v>0.533</c:v>
                </c:pt>
                <c:pt idx="471">
                  <c:v>1.008</c:v>
                </c:pt>
                <c:pt idx="472">
                  <c:v>0.983</c:v>
                </c:pt>
                <c:pt idx="473">
                  <c:v>0.726</c:v>
                </c:pt>
                <c:pt idx="474">
                  <c:v>0.556</c:v>
                </c:pt>
                <c:pt idx="475">
                  <c:v>0.493</c:v>
                </c:pt>
                <c:pt idx="476">
                  <c:v>1.026</c:v>
                </c:pt>
                <c:pt idx="477">
                  <c:v>1.09</c:v>
                </c:pt>
                <c:pt idx="478">
                  <c:v>0.812</c:v>
                </c:pt>
                <c:pt idx="479">
                  <c:v>1.267</c:v>
                </c:pt>
                <c:pt idx="480">
                  <c:v>1.398</c:v>
                </c:pt>
                <c:pt idx="481">
                  <c:v>1.309</c:v>
                </c:pt>
                <c:pt idx="482">
                  <c:v>1.202</c:v>
                </c:pt>
                <c:pt idx="483">
                  <c:v>1.339</c:v>
                </c:pt>
                <c:pt idx="484">
                  <c:v>1.41</c:v>
                </c:pt>
                <c:pt idx="485">
                  <c:v>1.309</c:v>
                </c:pt>
                <c:pt idx="486">
                  <c:v>1.145</c:v>
                </c:pt>
                <c:pt idx="487">
                  <c:v>1.296</c:v>
                </c:pt>
                <c:pt idx="488">
                  <c:v>1.318</c:v>
                </c:pt>
                <c:pt idx="489">
                  <c:v>1.121</c:v>
                </c:pt>
                <c:pt idx="490">
                  <c:v>1.396</c:v>
                </c:pt>
                <c:pt idx="491">
                  <c:v>1.316</c:v>
                </c:pt>
                <c:pt idx="492">
                  <c:v>1.445</c:v>
                </c:pt>
                <c:pt idx="493">
                  <c:v>1.255</c:v>
                </c:pt>
                <c:pt idx="494">
                  <c:v>1.157</c:v>
                </c:pt>
                <c:pt idx="495">
                  <c:v>1.422</c:v>
                </c:pt>
                <c:pt idx="496">
                  <c:v>1.165</c:v>
                </c:pt>
                <c:pt idx="497">
                  <c:v>1.282</c:v>
                </c:pt>
                <c:pt idx="498">
                  <c:v>1.354</c:v>
                </c:pt>
                <c:pt idx="499">
                  <c:v>1.279</c:v>
                </c:pt>
                <c:pt idx="500">
                  <c:v>1.389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2977312"/>
        <c:axId val="-2112990464"/>
      </c:lineChart>
      <c:catAx>
        <c:axId val="-2112977312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12990464"/>
        <c:crosses val="autoZero"/>
        <c:auto val="1"/>
        <c:lblAlgn val="ctr"/>
        <c:lblOffset val="100"/>
        <c:noMultiLvlLbl val="0"/>
      </c:catAx>
      <c:valAx>
        <c:axId val="-2112990464"/>
        <c:scaling>
          <c:orientation val="minMax"/>
          <c:max val="2.5"/>
          <c:min val="0.0"/>
        </c:scaling>
        <c:delete val="1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-2112977312"/>
        <c:crosses val="autoZero"/>
        <c:crossBetween val="between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Sheet1!$AT$9</c:f>
              <c:strCache>
                <c:ptCount val="1"/>
                <c:pt idx="0">
                  <c:v>default 1 KHz 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val>
            <c:numRef>
              <c:f>Sheet1!$AF$3:$AF$12</c:f>
              <c:numCache>
                <c:formatCode>General</c:formatCode>
                <c:ptCount val="10"/>
                <c:pt idx="0">
                  <c:v>1.142</c:v>
                </c:pt>
                <c:pt idx="1">
                  <c:v>1.143</c:v>
                </c:pt>
                <c:pt idx="2">
                  <c:v>1.142</c:v>
                </c:pt>
                <c:pt idx="3">
                  <c:v>1.139</c:v>
                </c:pt>
                <c:pt idx="4">
                  <c:v>1.138</c:v>
                </c:pt>
                <c:pt idx="5">
                  <c:v>1.141</c:v>
                </c:pt>
                <c:pt idx="6">
                  <c:v>1.148</c:v>
                </c:pt>
                <c:pt idx="7">
                  <c:v>1.141</c:v>
                </c:pt>
                <c:pt idx="8">
                  <c:v>1.137</c:v>
                </c:pt>
                <c:pt idx="9">
                  <c:v>1.135</c:v>
                </c:pt>
              </c:numCache>
            </c:numRef>
          </c:val>
        </c:ser>
        <c:ser>
          <c:idx val="1"/>
          <c:order val="1"/>
          <c:tx>
            <c:strRef>
              <c:f>Sheet1!$AT$10</c:f>
              <c:strCache>
                <c:ptCount val="1"/>
                <c:pt idx="0">
                  <c:v>maximum 100 KHz</c:v>
                </c:pt>
              </c:strCache>
            </c:strRef>
          </c:tx>
          <c:spPr>
            <a:solidFill>
              <a:srgbClr val="0000FF"/>
            </a:solidFill>
          </c:spPr>
          <c:invertIfNegative val="0"/>
          <c:val>
            <c:numRef>
              <c:f>Sheet1!$AO$3:$AO$12</c:f>
              <c:numCache>
                <c:formatCode>General</c:formatCode>
                <c:ptCount val="10"/>
                <c:pt idx="0">
                  <c:v>1.136</c:v>
                </c:pt>
                <c:pt idx="1">
                  <c:v>1.131</c:v>
                </c:pt>
                <c:pt idx="2">
                  <c:v>1.142</c:v>
                </c:pt>
                <c:pt idx="3">
                  <c:v>1.123</c:v>
                </c:pt>
                <c:pt idx="4">
                  <c:v>1.131</c:v>
                </c:pt>
                <c:pt idx="5">
                  <c:v>1.133</c:v>
                </c:pt>
                <c:pt idx="6">
                  <c:v>1.197</c:v>
                </c:pt>
                <c:pt idx="7">
                  <c:v>1.14</c:v>
                </c:pt>
                <c:pt idx="8">
                  <c:v>1.198</c:v>
                </c:pt>
                <c:pt idx="9">
                  <c:v>1.178</c:v>
                </c:pt>
              </c:numCache>
            </c:numRef>
          </c:val>
        </c:ser>
        <c:ser>
          <c:idx val="2"/>
          <c:order val="2"/>
          <c:tx>
            <c:strRef>
              <c:f>Sheet1!$AT$11</c:f>
              <c:strCache>
                <c:ptCount val="1"/>
                <c:pt idx="0">
                  <c:v>SHIM 10 MHz 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val>
            <c:numRef>
              <c:f>Sheet1!$AX$4:$AX$13</c:f>
              <c:numCache>
                <c:formatCode>General</c:formatCode>
                <c:ptCount val="10"/>
                <c:pt idx="0">
                  <c:v>1.32</c:v>
                </c:pt>
                <c:pt idx="1">
                  <c:v>1.358</c:v>
                </c:pt>
                <c:pt idx="2">
                  <c:v>1.335</c:v>
                </c:pt>
                <c:pt idx="3">
                  <c:v>0.049</c:v>
                </c:pt>
                <c:pt idx="4">
                  <c:v>1.351</c:v>
                </c:pt>
                <c:pt idx="5">
                  <c:v>1.342</c:v>
                </c:pt>
                <c:pt idx="6">
                  <c:v>1.056</c:v>
                </c:pt>
                <c:pt idx="7">
                  <c:v>1.371</c:v>
                </c:pt>
                <c:pt idx="8">
                  <c:v>1.526</c:v>
                </c:pt>
                <c:pt idx="9">
                  <c:v>1.097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-2136591664"/>
        <c:axId val="-2109411680"/>
      </c:barChart>
      <c:catAx>
        <c:axId val="-213659166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-2109411680"/>
        <c:crosses val="autoZero"/>
        <c:auto val="1"/>
        <c:lblAlgn val="ctr"/>
        <c:lblOffset val="100"/>
        <c:noMultiLvlLbl val="0"/>
      </c:catAx>
      <c:valAx>
        <c:axId val="-2109411680"/>
        <c:scaling>
          <c:orientation val="minMax"/>
          <c:max val="1.6"/>
          <c:min val="0.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600"/>
            </a:pPr>
            <a:endParaRPr lang="en-US"/>
          </a:p>
        </c:txPr>
        <c:crossAx val="-2136591664"/>
        <c:crosses val="autoZero"/>
        <c:crossBetween val="between"/>
        <c:majorUnit val="0.2"/>
      </c:valAx>
    </c:plotArea>
    <c:legend>
      <c:legendPos val="t"/>
      <c:layout>
        <c:manualLayout>
          <c:xMode val="edge"/>
          <c:yMode val="edge"/>
          <c:x val="0.0245170690012433"/>
          <c:y val="0.00239723099411172"/>
          <c:w val="0.940342390602814"/>
          <c:h val="0.23700248495554"/>
        </c:manualLayout>
      </c:layout>
      <c:overlay val="0"/>
      <c:txPr>
        <a:bodyPr/>
        <a:lstStyle/>
        <a:p>
          <a:pPr>
            <a:defRPr sz="20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427054522013"/>
          <c:y val="0.194737947124696"/>
          <c:w val="0.8680720383063"/>
          <c:h val="0.610524105750608"/>
        </c:manualLayout>
      </c:layout>
      <c:lineChart>
        <c:grouping val="standard"/>
        <c:varyColors val="0"/>
        <c:ser>
          <c:idx val="1"/>
          <c:order val="1"/>
          <c:spPr>
            <a:ln w="12700"/>
          </c:spPr>
          <c:marker>
            <c:symbol val="none"/>
          </c:marker>
          <c:val>
            <c:numRef>
              <c:f>Sheet1!$BT$100:$BT$600</c:f>
              <c:numCache>
                <c:formatCode>General</c:formatCode>
                <c:ptCount val="501"/>
                <c:pt idx="0">
                  <c:v>0.376</c:v>
                </c:pt>
                <c:pt idx="1">
                  <c:v>0.236</c:v>
                </c:pt>
                <c:pt idx="2">
                  <c:v>0.078</c:v>
                </c:pt>
                <c:pt idx="3">
                  <c:v>0.072</c:v>
                </c:pt>
                <c:pt idx="4">
                  <c:v>0.028</c:v>
                </c:pt>
                <c:pt idx="5">
                  <c:v>0.359</c:v>
                </c:pt>
                <c:pt idx="6">
                  <c:v>0.179</c:v>
                </c:pt>
                <c:pt idx="7">
                  <c:v>0.259</c:v>
                </c:pt>
                <c:pt idx="8">
                  <c:v>0.257</c:v>
                </c:pt>
                <c:pt idx="9">
                  <c:v>0.114</c:v>
                </c:pt>
                <c:pt idx="10">
                  <c:v>0.258</c:v>
                </c:pt>
                <c:pt idx="11">
                  <c:v>0.012</c:v>
                </c:pt>
                <c:pt idx="12">
                  <c:v>0.092</c:v>
                </c:pt>
                <c:pt idx="13">
                  <c:v>0.155</c:v>
                </c:pt>
                <c:pt idx="14">
                  <c:v>0.438</c:v>
                </c:pt>
                <c:pt idx="15">
                  <c:v>0.352</c:v>
                </c:pt>
                <c:pt idx="16">
                  <c:v>1.102</c:v>
                </c:pt>
                <c:pt idx="17">
                  <c:v>0.383</c:v>
                </c:pt>
                <c:pt idx="18">
                  <c:v>0.298</c:v>
                </c:pt>
                <c:pt idx="19">
                  <c:v>0.534</c:v>
                </c:pt>
                <c:pt idx="20">
                  <c:v>0.481</c:v>
                </c:pt>
                <c:pt idx="21">
                  <c:v>0.312</c:v>
                </c:pt>
                <c:pt idx="22">
                  <c:v>0.968</c:v>
                </c:pt>
                <c:pt idx="23">
                  <c:v>0.427</c:v>
                </c:pt>
                <c:pt idx="24">
                  <c:v>1.231</c:v>
                </c:pt>
                <c:pt idx="25">
                  <c:v>0.565</c:v>
                </c:pt>
                <c:pt idx="26">
                  <c:v>0.266</c:v>
                </c:pt>
                <c:pt idx="27">
                  <c:v>0.01</c:v>
                </c:pt>
                <c:pt idx="28">
                  <c:v>0.124</c:v>
                </c:pt>
                <c:pt idx="29">
                  <c:v>0.21</c:v>
                </c:pt>
                <c:pt idx="30">
                  <c:v>0.0</c:v>
                </c:pt>
                <c:pt idx="31">
                  <c:v>0.042</c:v>
                </c:pt>
                <c:pt idx="32">
                  <c:v>0.677</c:v>
                </c:pt>
                <c:pt idx="33">
                  <c:v>1.639</c:v>
                </c:pt>
                <c:pt idx="34">
                  <c:v>1.713</c:v>
                </c:pt>
                <c:pt idx="35">
                  <c:v>0.062</c:v>
                </c:pt>
                <c:pt idx="36">
                  <c:v>0.55</c:v>
                </c:pt>
                <c:pt idx="37">
                  <c:v>1.926</c:v>
                </c:pt>
                <c:pt idx="38">
                  <c:v>2.077</c:v>
                </c:pt>
                <c:pt idx="39">
                  <c:v>0.184</c:v>
                </c:pt>
                <c:pt idx="40">
                  <c:v>0.705</c:v>
                </c:pt>
                <c:pt idx="41">
                  <c:v>1.821</c:v>
                </c:pt>
                <c:pt idx="42">
                  <c:v>1.679</c:v>
                </c:pt>
                <c:pt idx="43">
                  <c:v>1.689</c:v>
                </c:pt>
                <c:pt idx="44">
                  <c:v>1.675</c:v>
                </c:pt>
                <c:pt idx="45">
                  <c:v>2.205</c:v>
                </c:pt>
                <c:pt idx="46">
                  <c:v>2.017</c:v>
                </c:pt>
                <c:pt idx="47">
                  <c:v>2.315999999999998</c:v>
                </c:pt>
                <c:pt idx="48">
                  <c:v>1.072</c:v>
                </c:pt>
                <c:pt idx="49">
                  <c:v>1.847</c:v>
                </c:pt>
                <c:pt idx="50">
                  <c:v>0.773</c:v>
                </c:pt>
                <c:pt idx="51">
                  <c:v>1.429</c:v>
                </c:pt>
                <c:pt idx="52">
                  <c:v>0.099</c:v>
                </c:pt>
                <c:pt idx="53">
                  <c:v>0.032</c:v>
                </c:pt>
                <c:pt idx="54">
                  <c:v>0.315</c:v>
                </c:pt>
                <c:pt idx="55">
                  <c:v>0.34</c:v>
                </c:pt>
                <c:pt idx="56">
                  <c:v>0.188</c:v>
                </c:pt>
                <c:pt idx="57">
                  <c:v>1.215</c:v>
                </c:pt>
                <c:pt idx="58">
                  <c:v>1.047</c:v>
                </c:pt>
                <c:pt idx="59">
                  <c:v>0.192</c:v>
                </c:pt>
                <c:pt idx="60">
                  <c:v>1.084</c:v>
                </c:pt>
                <c:pt idx="61">
                  <c:v>2.044</c:v>
                </c:pt>
                <c:pt idx="62">
                  <c:v>0.282</c:v>
                </c:pt>
                <c:pt idx="63">
                  <c:v>0.343</c:v>
                </c:pt>
                <c:pt idx="64">
                  <c:v>0.586</c:v>
                </c:pt>
                <c:pt idx="65">
                  <c:v>1.775</c:v>
                </c:pt>
                <c:pt idx="66">
                  <c:v>0.036</c:v>
                </c:pt>
                <c:pt idx="67">
                  <c:v>0.052</c:v>
                </c:pt>
                <c:pt idx="68">
                  <c:v>0.093</c:v>
                </c:pt>
                <c:pt idx="69">
                  <c:v>0.621</c:v>
                </c:pt>
                <c:pt idx="70">
                  <c:v>0.282</c:v>
                </c:pt>
                <c:pt idx="71">
                  <c:v>0.3</c:v>
                </c:pt>
                <c:pt idx="72">
                  <c:v>0.242</c:v>
                </c:pt>
                <c:pt idx="73">
                  <c:v>0.408</c:v>
                </c:pt>
                <c:pt idx="74">
                  <c:v>0.474</c:v>
                </c:pt>
                <c:pt idx="75">
                  <c:v>0.617</c:v>
                </c:pt>
                <c:pt idx="76">
                  <c:v>0.416</c:v>
                </c:pt>
                <c:pt idx="77">
                  <c:v>0.391</c:v>
                </c:pt>
                <c:pt idx="78">
                  <c:v>0.424</c:v>
                </c:pt>
                <c:pt idx="79">
                  <c:v>1.003</c:v>
                </c:pt>
                <c:pt idx="80">
                  <c:v>1.08</c:v>
                </c:pt>
                <c:pt idx="81">
                  <c:v>0.61</c:v>
                </c:pt>
                <c:pt idx="82">
                  <c:v>0.622</c:v>
                </c:pt>
                <c:pt idx="83">
                  <c:v>0.406</c:v>
                </c:pt>
                <c:pt idx="84">
                  <c:v>1.204</c:v>
                </c:pt>
                <c:pt idx="85">
                  <c:v>1.288</c:v>
                </c:pt>
                <c:pt idx="86">
                  <c:v>1.506</c:v>
                </c:pt>
                <c:pt idx="87">
                  <c:v>0.15</c:v>
                </c:pt>
                <c:pt idx="88">
                  <c:v>0.006</c:v>
                </c:pt>
                <c:pt idx="89">
                  <c:v>0.071</c:v>
                </c:pt>
                <c:pt idx="90">
                  <c:v>0.05</c:v>
                </c:pt>
                <c:pt idx="91">
                  <c:v>1.987</c:v>
                </c:pt>
                <c:pt idx="92">
                  <c:v>1.812</c:v>
                </c:pt>
                <c:pt idx="93">
                  <c:v>1.979</c:v>
                </c:pt>
                <c:pt idx="94">
                  <c:v>2.133</c:v>
                </c:pt>
                <c:pt idx="95">
                  <c:v>1.371</c:v>
                </c:pt>
                <c:pt idx="96">
                  <c:v>0.789</c:v>
                </c:pt>
                <c:pt idx="97">
                  <c:v>0.14</c:v>
                </c:pt>
                <c:pt idx="98">
                  <c:v>2.175</c:v>
                </c:pt>
                <c:pt idx="99">
                  <c:v>1.03</c:v>
                </c:pt>
                <c:pt idx="100">
                  <c:v>0.071</c:v>
                </c:pt>
                <c:pt idx="101">
                  <c:v>0.353</c:v>
                </c:pt>
                <c:pt idx="102">
                  <c:v>0.336</c:v>
                </c:pt>
                <c:pt idx="103">
                  <c:v>0.026</c:v>
                </c:pt>
                <c:pt idx="104">
                  <c:v>0.008</c:v>
                </c:pt>
                <c:pt idx="105">
                  <c:v>0.354</c:v>
                </c:pt>
                <c:pt idx="106">
                  <c:v>0.031</c:v>
                </c:pt>
                <c:pt idx="107">
                  <c:v>0.173</c:v>
                </c:pt>
                <c:pt idx="108">
                  <c:v>0.038</c:v>
                </c:pt>
                <c:pt idx="109">
                  <c:v>0.112</c:v>
                </c:pt>
                <c:pt idx="110">
                  <c:v>0.035</c:v>
                </c:pt>
                <c:pt idx="111">
                  <c:v>0.058</c:v>
                </c:pt>
                <c:pt idx="112">
                  <c:v>0.108</c:v>
                </c:pt>
                <c:pt idx="113">
                  <c:v>0.127</c:v>
                </c:pt>
                <c:pt idx="114">
                  <c:v>0.039</c:v>
                </c:pt>
                <c:pt idx="115">
                  <c:v>0.404</c:v>
                </c:pt>
                <c:pt idx="116">
                  <c:v>0.202</c:v>
                </c:pt>
                <c:pt idx="117">
                  <c:v>1.32</c:v>
                </c:pt>
                <c:pt idx="118">
                  <c:v>0.001</c:v>
                </c:pt>
                <c:pt idx="119">
                  <c:v>0.106</c:v>
                </c:pt>
                <c:pt idx="120">
                  <c:v>0.002</c:v>
                </c:pt>
                <c:pt idx="121">
                  <c:v>0.288</c:v>
                </c:pt>
                <c:pt idx="122">
                  <c:v>0.051</c:v>
                </c:pt>
                <c:pt idx="123">
                  <c:v>0.379</c:v>
                </c:pt>
                <c:pt idx="124">
                  <c:v>0.226</c:v>
                </c:pt>
                <c:pt idx="125">
                  <c:v>0.206</c:v>
                </c:pt>
                <c:pt idx="126">
                  <c:v>0.578</c:v>
                </c:pt>
                <c:pt idx="127">
                  <c:v>0.133</c:v>
                </c:pt>
                <c:pt idx="128">
                  <c:v>1.27</c:v>
                </c:pt>
                <c:pt idx="129">
                  <c:v>1.525</c:v>
                </c:pt>
                <c:pt idx="130">
                  <c:v>1.389</c:v>
                </c:pt>
                <c:pt idx="131">
                  <c:v>1.579</c:v>
                </c:pt>
                <c:pt idx="132">
                  <c:v>1.748</c:v>
                </c:pt>
                <c:pt idx="133">
                  <c:v>1.547</c:v>
                </c:pt>
                <c:pt idx="134">
                  <c:v>0.129</c:v>
                </c:pt>
                <c:pt idx="135">
                  <c:v>0.059</c:v>
                </c:pt>
                <c:pt idx="136">
                  <c:v>2.211</c:v>
                </c:pt>
                <c:pt idx="137">
                  <c:v>0.996</c:v>
                </c:pt>
                <c:pt idx="138">
                  <c:v>0.627</c:v>
                </c:pt>
                <c:pt idx="139">
                  <c:v>2.073</c:v>
                </c:pt>
                <c:pt idx="140">
                  <c:v>1.989</c:v>
                </c:pt>
                <c:pt idx="141">
                  <c:v>1.326</c:v>
                </c:pt>
                <c:pt idx="142">
                  <c:v>1.015</c:v>
                </c:pt>
                <c:pt idx="143">
                  <c:v>2.082</c:v>
                </c:pt>
                <c:pt idx="144">
                  <c:v>1.994</c:v>
                </c:pt>
                <c:pt idx="145">
                  <c:v>0.887</c:v>
                </c:pt>
                <c:pt idx="146">
                  <c:v>0.338</c:v>
                </c:pt>
                <c:pt idx="147">
                  <c:v>0.049</c:v>
                </c:pt>
                <c:pt idx="148">
                  <c:v>0.109</c:v>
                </c:pt>
                <c:pt idx="149">
                  <c:v>0.122</c:v>
                </c:pt>
                <c:pt idx="150">
                  <c:v>0.487</c:v>
                </c:pt>
                <c:pt idx="151">
                  <c:v>0.397</c:v>
                </c:pt>
                <c:pt idx="152">
                  <c:v>0.356</c:v>
                </c:pt>
                <c:pt idx="153">
                  <c:v>0.175</c:v>
                </c:pt>
                <c:pt idx="154">
                  <c:v>0.412</c:v>
                </c:pt>
                <c:pt idx="155">
                  <c:v>0.165</c:v>
                </c:pt>
                <c:pt idx="156">
                  <c:v>0.022</c:v>
                </c:pt>
                <c:pt idx="157">
                  <c:v>0.035</c:v>
                </c:pt>
                <c:pt idx="158">
                  <c:v>0.074</c:v>
                </c:pt>
                <c:pt idx="159">
                  <c:v>0.26</c:v>
                </c:pt>
                <c:pt idx="160">
                  <c:v>0.201</c:v>
                </c:pt>
                <c:pt idx="161">
                  <c:v>0.266</c:v>
                </c:pt>
                <c:pt idx="162">
                  <c:v>0.916</c:v>
                </c:pt>
                <c:pt idx="163">
                  <c:v>0.68</c:v>
                </c:pt>
                <c:pt idx="164">
                  <c:v>0.799</c:v>
                </c:pt>
                <c:pt idx="165">
                  <c:v>0.032</c:v>
                </c:pt>
                <c:pt idx="166">
                  <c:v>0.123</c:v>
                </c:pt>
                <c:pt idx="167">
                  <c:v>0.065</c:v>
                </c:pt>
                <c:pt idx="168">
                  <c:v>1.156</c:v>
                </c:pt>
                <c:pt idx="169">
                  <c:v>1.747</c:v>
                </c:pt>
                <c:pt idx="170">
                  <c:v>1.759</c:v>
                </c:pt>
                <c:pt idx="171">
                  <c:v>1.693</c:v>
                </c:pt>
                <c:pt idx="172">
                  <c:v>1.433</c:v>
                </c:pt>
                <c:pt idx="173">
                  <c:v>2.032</c:v>
                </c:pt>
                <c:pt idx="174">
                  <c:v>2.007</c:v>
                </c:pt>
                <c:pt idx="175">
                  <c:v>0.824</c:v>
                </c:pt>
                <c:pt idx="176">
                  <c:v>0.637</c:v>
                </c:pt>
                <c:pt idx="177">
                  <c:v>1.911</c:v>
                </c:pt>
                <c:pt idx="178">
                  <c:v>1.974</c:v>
                </c:pt>
                <c:pt idx="179">
                  <c:v>0.841</c:v>
                </c:pt>
                <c:pt idx="180">
                  <c:v>0.5</c:v>
                </c:pt>
                <c:pt idx="181">
                  <c:v>0.781</c:v>
                </c:pt>
                <c:pt idx="182">
                  <c:v>0.908</c:v>
                </c:pt>
                <c:pt idx="183">
                  <c:v>0.272</c:v>
                </c:pt>
                <c:pt idx="184">
                  <c:v>0.018</c:v>
                </c:pt>
                <c:pt idx="185">
                  <c:v>0.207</c:v>
                </c:pt>
                <c:pt idx="186">
                  <c:v>0.057</c:v>
                </c:pt>
                <c:pt idx="187">
                  <c:v>0.036</c:v>
                </c:pt>
                <c:pt idx="188">
                  <c:v>0.441</c:v>
                </c:pt>
                <c:pt idx="189">
                  <c:v>0.381</c:v>
                </c:pt>
                <c:pt idx="190">
                  <c:v>0.002</c:v>
                </c:pt>
                <c:pt idx="191">
                  <c:v>0.139</c:v>
                </c:pt>
                <c:pt idx="192">
                  <c:v>0.348</c:v>
                </c:pt>
                <c:pt idx="193">
                  <c:v>0.037</c:v>
                </c:pt>
                <c:pt idx="194">
                  <c:v>0.064</c:v>
                </c:pt>
                <c:pt idx="195">
                  <c:v>0.078</c:v>
                </c:pt>
                <c:pt idx="196">
                  <c:v>0.079</c:v>
                </c:pt>
                <c:pt idx="197">
                  <c:v>0.006</c:v>
                </c:pt>
                <c:pt idx="198">
                  <c:v>0.125</c:v>
                </c:pt>
                <c:pt idx="199">
                  <c:v>0.196</c:v>
                </c:pt>
                <c:pt idx="200">
                  <c:v>0.846</c:v>
                </c:pt>
                <c:pt idx="201">
                  <c:v>1.743</c:v>
                </c:pt>
                <c:pt idx="202">
                  <c:v>0.028</c:v>
                </c:pt>
                <c:pt idx="203">
                  <c:v>0.038</c:v>
                </c:pt>
                <c:pt idx="204">
                  <c:v>0.136</c:v>
                </c:pt>
                <c:pt idx="205">
                  <c:v>0.031</c:v>
                </c:pt>
                <c:pt idx="206">
                  <c:v>0.156</c:v>
                </c:pt>
                <c:pt idx="207">
                  <c:v>0.227</c:v>
                </c:pt>
                <c:pt idx="208">
                  <c:v>0.219</c:v>
                </c:pt>
                <c:pt idx="209">
                  <c:v>0.002</c:v>
                </c:pt>
                <c:pt idx="210">
                  <c:v>0.068</c:v>
                </c:pt>
                <c:pt idx="211">
                  <c:v>0.824</c:v>
                </c:pt>
                <c:pt idx="212">
                  <c:v>0.028</c:v>
                </c:pt>
                <c:pt idx="213">
                  <c:v>0.661</c:v>
                </c:pt>
                <c:pt idx="214">
                  <c:v>0.8</c:v>
                </c:pt>
                <c:pt idx="215">
                  <c:v>1.767</c:v>
                </c:pt>
                <c:pt idx="216">
                  <c:v>1.542</c:v>
                </c:pt>
                <c:pt idx="217">
                  <c:v>1.787</c:v>
                </c:pt>
                <c:pt idx="218">
                  <c:v>1.623</c:v>
                </c:pt>
                <c:pt idx="219">
                  <c:v>0.693</c:v>
                </c:pt>
                <c:pt idx="220">
                  <c:v>1.048</c:v>
                </c:pt>
                <c:pt idx="221">
                  <c:v>2.039</c:v>
                </c:pt>
                <c:pt idx="222">
                  <c:v>1.441</c:v>
                </c:pt>
                <c:pt idx="223">
                  <c:v>2.053</c:v>
                </c:pt>
                <c:pt idx="224">
                  <c:v>2.019</c:v>
                </c:pt>
                <c:pt idx="225">
                  <c:v>0.022</c:v>
                </c:pt>
                <c:pt idx="226">
                  <c:v>0.548</c:v>
                </c:pt>
                <c:pt idx="227">
                  <c:v>0.137</c:v>
                </c:pt>
                <c:pt idx="228">
                  <c:v>0.537</c:v>
                </c:pt>
                <c:pt idx="229">
                  <c:v>0.416</c:v>
                </c:pt>
                <c:pt idx="230">
                  <c:v>0.968</c:v>
                </c:pt>
                <c:pt idx="231">
                  <c:v>0.764</c:v>
                </c:pt>
                <c:pt idx="232">
                  <c:v>0.858</c:v>
                </c:pt>
                <c:pt idx="233">
                  <c:v>1.386</c:v>
                </c:pt>
                <c:pt idx="234">
                  <c:v>1.398</c:v>
                </c:pt>
                <c:pt idx="235">
                  <c:v>1.368</c:v>
                </c:pt>
                <c:pt idx="236">
                  <c:v>1.142</c:v>
                </c:pt>
                <c:pt idx="237">
                  <c:v>1.032</c:v>
                </c:pt>
                <c:pt idx="238">
                  <c:v>1.258</c:v>
                </c:pt>
                <c:pt idx="239">
                  <c:v>1.409</c:v>
                </c:pt>
                <c:pt idx="240">
                  <c:v>1.243</c:v>
                </c:pt>
                <c:pt idx="241">
                  <c:v>0.792</c:v>
                </c:pt>
                <c:pt idx="242">
                  <c:v>1.135</c:v>
                </c:pt>
                <c:pt idx="243">
                  <c:v>1.682</c:v>
                </c:pt>
                <c:pt idx="244">
                  <c:v>1.788</c:v>
                </c:pt>
                <c:pt idx="245">
                  <c:v>2.024</c:v>
                </c:pt>
                <c:pt idx="246">
                  <c:v>0.585</c:v>
                </c:pt>
                <c:pt idx="247">
                  <c:v>2.185</c:v>
                </c:pt>
                <c:pt idx="248">
                  <c:v>1.383</c:v>
                </c:pt>
                <c:pt idx="249">
                  <c:v>2.023</c:v>
                </c:pt>
                <c:pt idx="250">
                  <c:v>2.059</c:v>
                </c:pt>
                <c:pt idx="251">
                  <c:v>0.895</c:v>
                </c:pt>
                <c:pt idx="252">
                  <c:v>1.008</c:v>
                </c:pt>
                <c:pt idx="253">
                  <c:v>1.115</c:v>
                </c:pt>
                <c:pt idx="254">
                  <c:v>1.133</c:v>
                </c:pt>
                <c:pt idx="255">
                  <c:v>1.448</c:v>
                </c:pt>
                <c:pt idx="256">
                  <c:v>0.665</c:v>
                </c:pt>
                <c:pt idx="257">
                  <c:v>0.325</c:v>
                </c:pt>
                <c:pt idx="258">
                  <c:v>0.017</c:v>
                </c:pt>
                <c:pt idx="259">
                  <c:v>0.075</c:v>
                </c:pt>
                <c:pt idx="260">
                  <c:v>0.138</c:v>
                </c:pt>
                <c:pt idx="261">
                  <c:v>0.191</c:v>
                </c:pt>
                <c:pt idx="262">
                  <c:v>1.18</c:v>
                </c:pt>
                <c:pt idx="263">
                  <c:v>1.166</c:v>
                </c:pt>
                <c:pt idx="264">
                  <c:v>1.118</c:v>
                </c:pt>
                <c:pt idx="265">
                  <c:v>0.028</c:v>
                </c:pt>
                <c:pt idx="266">
                  <c:v>0.032</c:v>
                </c:pt>
                <c:pt idx="267">
                  <c:v>0.018</c:v>
                </c:pt>
                <c:pt idx="268">
                  <c:v>0.193</c:v>
                </c:pt>
                <c:pt idx="269">
                  <c:v>0.039</c:v>
                </c:pt>
                <c:pt idx="270">
                  <c:v>0.003</c:v>
                </c:pt>
                <c:pt idx="271">
                  <c:v>0.304</c:v>
                </c:pt>
                <c:pt idx="272">
                  <c:v>0.636</c:v>
                </c:pt>
                <c:pt idx="273">
                  <c:v>1.197</c:v>
                </c:pt>
                <c:pt idx="274">
                  <c:v>1.371</c:v>
                </c:pt>
                <c:pt idx="275">
                  <c:v>0.115</c:v>
                </c:pt>
                <c:pt idx="276">
                  <c:v>0.112</c:v>
                </c:pt>
                <c:pt idx="277">
                  <c:v>0.575</c:v>
                </c:pt>
                <c:pt idx="278">
                  <c:v>0.526</c:v>
                </c:pt>
                <c:pt idx="279">
                  <c:v>0.462</c:v>
                </c:pt>
                <c:pt idx="280">
                  <c:v>0.613</c:v>
                </c:pt>
                <c:pt idx="281">
                  <c:v>0.444</c:v>
                </c:pt>
                <c:pt idx="282">
                  <c:v>0.23</c:v>
                </c:pt>
                <c:pt idx="283">
                  <c:v>0.067</c:v>
                </c:pt>
                <c:pt idx="284">
                  <c:v>0.531</c:v>
                </c:pt>
                <c:pt idx="285">
                  <c:v>0.852</c:v>
                </c:pt>
                <c:pt idx="286">
                  <c:v>0.725</c:v>
                </c:pt>
                <c:pt idx="287">
                  <c:v>0.925</c:v>
                </c:pt>
                <c:pt idx="288">
                  <c:v>0.58</c:v>
                </c:pt>
                <c:pt idx="289">
                  <c:v>0.863</c:v>
                </c:pt>
                <c:pt idx="290">
                  <c:v>1.173</c:v>
                </c:pt>
                <c:pt idx="291">
                  <c:v>1.32</c:v>
                </c:pt>
                <c:pt idx="292">
                  <c:v>0.673</c:v>
                </c:pt>
                <c:pt idx="293">
                  <c:v>0.036</c:v>
                </c:pt>
                <c:pt idx="294">
                  <c:v>0.596</c:v>
                </c:pt>
                <c:pt idx="295">
                  <c:v>0.807</c:v>
                </c:pt>
                <c:pt idx="296">
                  <c:v>0.043</c:v>
                </c:pt>
                <c:pt idx="297">
                  <c:v>0.989</c:v>
                </c:pt>
                <c:pt idx="298">
                  <c:v>0.739</c:v>
                </c:pt>
                <c:pt idx="299">
                  <c:v>0.782</c:v>
                </c:pt>
                <c:pt idx="300">
                  <c:v>0.017</c:v>
                </c:pt>
                <c:pt idx="301">
                  <c:v>0.212</c:v>
                </c:pt>
                <c:pt idx="302">
                  <c:v>0.029</c:v>
                </c:pt>
                <c:pt idx="303">
                  <c:v>0.853</c:v>
                </c:pt>
                <c:pt idx="304">
                  <c:v>0.653</c:v>
                </c:pt>
                <c:pt idx="305">
                  <c:v>0.984</c:v>
                </c:pt>
                <c:pt idx="306">
                  <c:v>1.207</c:v>
                </c:pt>
                <c:pt idx="307">
                  <c:v>1.285</c:v>
                </c:pt>
                <c:pt idx="308">
                  <c:v>0.182</c:v>
                </c:pt>
                <c:pt idx="309">
                  <c:v>0.018</c:v>
                </c:pt>
                <c:pt idx="310">
                  <c:v>1.151</c:v>
                </c:pt>
                <c:pt idx="311">
                  <c:v>0.083</c:v>
                </c:pt>
                <c:pt idx="312">
                  <c:v>1.673</c:v>
                </c:pt>
                <c:pt idx="313">
                  <c:v>1.505</c:v>
                </c:pt>
                <c:pt idx="314">
                  <c:v>0.937</c:v>
                </c:pt>
                <c:pt idx="315">
                  <c:v>2.013</c:v>
                </c:pt>
                <c:pt idx="316">
                  <c:v>1.048</c:v>
                </c:pt>
                <c:pt idx="317">
                  <c:v>1.803</c:v>
                </c:pt>
                <c:pt idx="318">
                  <c:v>1.948</c:v>
                </c:pt>
                <c:pt idx="319">
                  <c:v>0.287</c:v>
                </c:pt>
                <c:pt idx="320">
                  <c:v>0.248</c:v>
                </c:pt>
                <c:pt idx="321">
                  <c:v>0.252</c:v>
                </c:pt>
                <c:pt idx="322">
                  <c:v>0.484</c:v>
                </c:pt>
                <c:pt idx="323">
                  <c:v>0.0</c:v>
                </c:pt>
                <c:pt idx="324">
                  <c:v>0.0</c:v>
                </c:pt>
                <c:pt idx="325">
                  <c:v>0.254</c:v>
                </c:pt>
                <c:pt idx="326">
                  <c:v>1.444</c:v>
                </c:pt>
                <c:pt idx="327">
                  <c:v>1.542</c:v>
                </c:pt>
                <c:pt idx="328">
                  <c:v>1.616</c:v>
                </c:pt>
                <c:pt idx="329">
                  <c:v>1.23</c:v>
                </c:pt>
                <c:pt idx="330">
                  <c:v>1.995</c:v>
                </c:pt>
                <c:pt idx="331">
                  <c:v>0.334</c:v>
                </c:pt>
                <c:pt idx="332">
                  <c:v>0.816</c:v>
                </c:pt>
                <c:pt idx="333">
                  <c:v>2.003</c:v>
                </c:pt>
                <c:pt idx="334">
                  <c:v>0.382</c:v>
                </c:pt>
                <c:pt idx="335">
                  <c:v>0.593</c:v>
                </c:pt>
                <c:pt idx="336">
                  <c:v>0.262</c:v>
                </c:pt>
                <c:pt idx="337">
                  <c:v>0.038</c:v>
                </c:pt>
                <c:pt idx="338">
                  <c:v>0.046</c:v>
                </c:pt>
                <c:pt idx="339">
                  <c:v>0.058</c:v>
                </c:pt>
                <c:pt idx="340">
                  <c:v>0.002</c:v>
                </c:pt>
                <c:pt idx="341">
                  <c:v>0.962</c:v>
                </c:pt>
                <c:pt idx="342">
                  <c:v>0.94</c:v>
                </c:pt>
                <c:pt idx="343">
                  <c:v>0.928</c:v>
                </c:pt>
                <c:pt idx="344">
                  <c:v>0.578</c:v>
                </c:pt>
                <c:pt idx="345">
                  <c:v>0.605</c:v>
                </c:pt>
                <c:pt idx="346">
                  <c:v>0.744</c:v>
                </c:pt>
                <c:pt idx="347">
                  <c:v>1.243</c:v>
                </c:pt>
                <c:pt idx="348">
                  <c:v>1.201</c:v>
                </c:pt>
                <c:pt idx="349">
                  <c:v>1.279</c:v>
                </c:pt>
                <c:pt idx="350">
                  <c:v>0.979</c:v>
                </c:pt>
                <c:pt idx="351">
                  <c:v>1.194</c:v>
                </c:pt>
                <c:pt idx="352">
                  <c:v>1.012</c:v>
                </c:pt>
                <c:pt idx="353">
                  <c:v>0.629</c:v>
                </c:pt>
                <c:pt idx="354">
                  <c:v>0.179</c:v>
                </c:pt>
                <c:pt idx="355">
                  <c:v>0.019</c:v>
                </c:pt>
                <c:pt idx="356">
                  <c:v>0.047</c:v>
                </c:pt>
                <c:pt idx="357">
                  <c:v>0.16</c:v>
                </c:pt>
                <c:pt idx="358">
                  <c:v>0.231</c:v>
                </c:pt>
                <c:pt idx="359">
                  <c:v>0.01</c:v>
                </c:pt>
                <c:pt idx="360">
                  <c:v>0.207</c:v>
                </c:pt>
                <c:pt idx="361">
                  <c:v>0.049</c:v>
                </c:pt>
                <c:pt idx="362">
                  <c:v>0.127</c:v>
                </c:pt>
                <c:pt idx="363">
                  <c:v>0.047</c:v>
                </c:pt>
                <c:pt idx="364">
                  <c:v>0.017</c:v>
                </c:pt>
                <c:pt idx="365">
                  <c:v>0.045</c:v>
                </c:pt>
                <c:pt idx="366">
                  <c:v>0.058</c:v>
                </c:pt>
                <c:pt idx="367">
                  <c:v>0.627</c:v>
                </c:pt>
                <c:pt idx="368">
                  <c:v>0.85</c:v>
                </c:pt>
                <c:pt idx="369">
                  <c:v>0.197</c:v>
                </c:pt>
                <c:pt idx="370">
                  <c:v>2.21</c:v>
                </c:pt>
                <c:pt idx="371">
                  <c:v>2.479</c:v>
                </c:pt>
                <c:pt idx="372">
                  <c:v>2.361</c:v>
                </c:pt>
                <c:pt idx="373">
                  <c:v>2.435999999999999</c:v>
                </c:pt>
                <c:pt idx="374">
                  <c:v>2.377</c:v>
                </c:pt>
                <c:pt idx="375">
                  <c:v>2.473</c:v>
                </c:pt>
                <c:pt idx="376">
                  <c:v>2.399</c:v>
                </c:pt>
                <c:pt idx="377">
                  <c:v>2.267</c:v>
                </c:pt>
                <c:pt idx="378">
                  <c:v>2.371</c:v>
                </c:pt>
                <c:pt idx="379">
                  <c:v>2.350999999999999</c:v>
                </c:pt>
                <c:pt idx="380">
                  <c:v>2.445</c:v>
                </c:pt>
                <c:pt idx="381">
                  <c:v>2.329</c:v>
                </c:pt>
                <c:pt idx="382">
                  <c:v>2.429</c:v>
                </c:pt>
                <c:pt idx="383">
                  <c:v>2.471</c:v>
                </c:pt>
                <c:pt idx="384">
                  <c:v>2.477</c:v>
                </c:pt>
                <c:pt idx="385">
                  <c:v>2.405</c:v>
                </c:pt>
                <c:pt idx="386">
                  <c:v>2.4</c:v>
                </c:pt>
                <c:pt idx="387">
                  <c:v>2.395999999999999</c:v>
                </c:pt>
                <c:pt idx="388">
                  <c:v>2.439</c:v>
                </c:pt>
                <c:pt idx="389">
                  <c:v>2.454</c:v>
                </c:pt>
                <c:pt idx="390">
                  <c:v>2.162</c:v>
                </c:pt>
                <c:pt idx="391">
                  <c:v>2.485</c:v>
                </c:pt>
                <c:pt idx="392">
                  <c:v>2.368</c:v>
                </c:pt>
                <c:pt idx="393">
                  <c:v>2.379</c:v>
                </c:pt>
                <c:pt idx="394">
                  <c:v>2.46</c:v>
                </c:pt>
                <c:pt idx="395">
                  <c:v>2.373</c:v>
                </c:pt>
                <c:pt idx="396">
                  <c:v>2.405</c:v>
                </c:pt>
                <c:pt idx="397">
                  <c:v>2.469</c:v>
                </c:pt>
                <c:pt idx="398">
                  <c:v>2.419</c:v>
                </c:pt>
                <c:pt idx="399">
                  <c:v>2.375999999999999</c:v>
                </c:pt>
                <c:pt idx="400">
                  <c:v>2.374</c:v>
                </c:pt>
                <c:pt idx="401">
                  <c:v>2.492</c:v>
                </c:pt>
                <c:pt idx="402">
                  <c:v>2.354999999999999</c:v>
                </c:pt>
                <c:pt idx="403">
                  <c:v>2.471</c:v>
                </c:pt>
                <c:pt idx="404">
                  <c:v>2.475</c:v>
                </c:pt>
                <c:pt idx="405">
                  <c:v>2.477</c:v>
                </c:pt>
                <c:pt idx="406">
                  <c:v>2.468</c:v>
                </c:pt>
                <c:pt idx="407">
                  <c:v>2.258</c:v>
                </c:pt>
                <c:pt idx="408">
                  <c:v>2.303</c:v>
                </c:pt>
                <c:pt idx="409">
                  <c:v>2.47</c:v>
                </c:pt>
                <c:pt idx="410">
                  <c:v>2.374</c:v>
                </c:pt>
                <c:pt idx="411">
                  <c:v>2.361</c:v>
                </c:pt>
                <c:pt idx="412">
                  <c:v>2.5</c:v>
                </c:pt>
                <c:pt idx="413">
                  <c:v>2.421</c:v>
                </c:pt>
                <c:pt idx="414">
                  <c:v>2.461</c:v>
                </c:pt>
                <c:pt idx="415">
                  <c:v>2.385</c:v>
                </c:pt>
                <c:pt idx="416">
                  <c:v>2.411</c:v>
                </c:pt>
                <c:pt idx="417">
                  <c:v>2.425</c:v>
                </c:pt>
                <c:pt idx="418">
                  <c:v>2.395</c:v>
                </c:pt>
                <c:pt idx="419">
                  <c:v>2.368</c:v>
                </c:pt>
                <c:pt idx="420">
                  <c:v>2.404</c:v>
                </c:pt>
                <c:pt idx="421">
                  <c:v>2.365</c:v>
                </c:pt>
                <c:pt idx="422">
                  <c:v>2.42</c:v>
                </c:pt>
                <c:pt idx="423">
                  <c:v>2.489</c:v>
                </c:pt>
                <c:pt idx="424">
                  <c:v>2.425</c:v>
                </c:pt>
                <c:pt idx="425">
                  <c:v>2.411999999999999</c:v>
                </c:pt>
                <c:pt idx="426">
                  <c:v>2.444</c:v>
                </c:pt>
                <c:pt idx="427">
                  <c:v>2.381</c:v>
                </c:pt>
                <c:pt idx="428">
                  <c:v>2.361</c:v>
                </c:pt>
                <c:pt idx="429">
                  <c:v>0.774</c:v>
                </c:pt>
                <c:pt idx="430">
                  <c:v>0.059</c:v>
                </c:pt>
                <c:pt idx="431">
                  <c:v>0.057</c:v>
                </c:pt>
                <c:pt idx="432">
                  <c:v>0.032</c:v>
                </c:pt>
                <c:pt idx="433">
                  <c:v>0.416</c:v>
                </c:pt>
                <c:pt idx="434">
                  <c:v>0.296</c:v>
                </c:pt>
                <c:pt idx="435">
                  <c:v>0.103</c:v>
                </c:pt>
                <c:pt idx="436">
                  <c:v>0.068</c:v>
                </c:pt>
                <c:pt idx="437">
                  <c:v>0.714</c:v>
                </c:pt>
                <c:pt idx="438">
                  <c:v>0.1</c:v>
                </c:pt>
                <c:pt idx="439">
                  <c:v>0.014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0.203</c:v>
                </c:pt>
                <c:pt idx="448">
                  <c:v>0.033</c:v>
                </c:pt>
                <c:pt idx="449">
                  <c:v>0.095</c:v>
                </c:pt>
                <c:pt idx="450">
                  <c:v>0.299</c:v>
                </c:pt>
                <c:pt idx="451">
                  <c:v>0.225</c:v>
                </c:pt>
                <c:pt idx="452">
                  <c:v>0.014</c:v>
                </c:pt>
                <c:pt idx="453">
                  <c:v>0.076</c:v>
                </c:pt>
                <c:pt idx="454">
                  <c:v>0.072</c:v>
                </c:pt>
                <c:pt idx="455">
                  <c:v>0.254</c:v>
                </c:pt>
                <c:pt idx="456">
                  <c:v>0.049</c:v>
                </c:pt>
                <c:pt idx="457">
                  <c:v>0.095</c:v>
                </c:pt>
                <c:pt idx="458">
                  <c:v>0.695</c:v>
                </c:pt>
                <c:pt idx="459">
                  <c:v>0.057</c:v>
                </c:pt>
                <c:pt idx="460">
                  <c:v>0.177</c:v>
                </c:pt>
                <c:pt idx="461">
                  <c:v>0.17</c:v>
                </c:pt>
                <c:pt idx="462">
                  <c:v>0.049</c:v>
                </c:pt>
                <c:pt idx="463">
                  <c:v>0.128</c:v>
                </c:pt>
                <c:pt idx="464">
                  <c:v>0.049</c:v>
                </c:pt>
                <c:pt idx="465">
                  <c:v>0.162</c:v>
                </c:pt>
                <c:pt idx="466">
                  <c:v>0.081</c:v>
                </c:pt>
                <c:pt idx="467">
                  <c:v>0.196</c:v>
                </c:pt>
                <c:pt idx="468">
                  <c:v>0.173</c:v>
                </c:pt>
                <c:pt idx="469">
                  <c:v>0.848</c:v>
                </c:pt>
                <c:pt idx="470">
                  <c:v>0.533</c:v>
                </c:pt>
                <c:pt idx="471">
                  <c:v>1.008</c:v>
                </c:pt>
                <c:pt idx="472">
                  <c:v>0.983</c:v>
                </c:pt>
                <c:pt idx="473">
                  <c:v>0.726</c:v>
                </c:pt>
                <c:pt idx="474">
                  <c:v>0.556</c:v>
                </c:pt>
                <c:pt idx="475">
                  <c:v>0.493</c:v>
                </c:pt>
                <c:pt idx="476">
                  <c:v>1.026</c:v>
                </c:pt>
                <c:pt idx="477">
                  <c:v>1.09</c:v>
                </c:pt>
                <c:pt idx="478">
                  <c:v>0.812</c:v>
                </c:pt>
                <c:pt idx="479">
                  <c:v>1.267</c:v>
                </c:pt>
                <c:pt idx="480">
                  <c:v>1.398</c:v>
                </c:pt>
                <c:pt idx="481">
                  <c:v>1.309</c:v>
                </c:pt>
                <c:pt idx="482">
                  <c:v>1.202</c:v>
                </c:pt>
                <c:pt idx="483">
                  <c:v>1.339</c:v>
                </c:pt>
                <c:pt idx="484">
                  <c:v>1.41</c:v>
                </c:pt>
                <c:pt idx="485">
                  <c:v>1.309</c:v>
                </c:pt>
                <c:pt idx="486">
                  <c:v>1.145</c:v>
                </c:pt>
                <c:pt idx="487">
                  <c:v>1.296</c:v>
                </c:pt>
                <c:pt idx="488">
                  <c:v>1.318</c:v>
                </c:pt>
                <c:pt idx="489">
                  <c:v>1.121</c:v>
                </c:pt>
                <c:pt idx="490">
                  <c:v>1.396</c:v>
                </c:pt>
                <c:pt idx="491">
                  <c:v>1.316</c:v>
                </c:pt>
                <c:pt idx="492">
                  <c:v>1.445</c:v>
                </c:pt>
                <c:pt idx="493">
                  <c:v>1.255</c:v>
                </c:pt>
                <c:pt idx="494">
                  <c:v>1.157</c:v>
                </c:pt>
                <c:pt idx="495">
                  <c:v>1.422</c:v>
                </c:pt>
                <c:pt idx="496">
                  <c:v>1.165</c:v>
                </c:pt>
                <c:pt idx="497">
                  <c:v>1.282</c:v>
                </c:pt>
                <c:pt idx="498">
                  <c:v>1.354</c:v>
                </c:pt>
                <c:pt idx="499">
                  <c:v>1.279</c:v>
                </c:pt>
                <c:pt idx="500">
                  <c:v>1.389</c:v>
                </c:pt>
              </c:numCache>
            </c:numRef>
          </c:val>
          <c:smooth val="0"/>
        </c:ser>
        <c:ser>
          <c:idx val="0"/>
          <c:order val="0"/>
          <c:spPr>
            <a:ln w="12700">
              <a:solidFill>
                <a:srgbClr val="008000"/>
              </a:solidFill>
            </a:ln>
          </c:spPr>
          <c:marker>
            <c:symbol val="none"/>
          </c:marker>
          <c:val>
            <c:numRef>
              <c:f>Sheet1!$BT$100:$BT$600</c:f>
              <c:numCache>
                <c:formatCode>General</c:formatCode>
                <c:ptCount val="501"/>
                <c:pt idx="0">
                  <c:v>0.376</c:v>
                </c:pt>
                <c:pt idx="1">
                  <c:v>0.236</c:v>
                </c:pt>
                <c:pt idx="2">
                  <c:v>0.078</c:v>
                </c:pt>
                <c:pt idx="3">
                  <c:v>0.072</c:v>
                </c:pt>
                <c:pt idx="4">
                  <c:v>0.028</c:v>
                </c:pt>
                <c:pt idx="5">
                  <c:v>0.359</c:v>
                </c:pt>
                <c:pt idx="6">
                  <c:v>0.179</c:v>
                </c:pt>
                <c:pt idx="7">
                  <c:v>0.259</c:v>
                </c:pt>
                <c:pt idx="8">
                  <c:v>0.257</c:v>
                </c:pt>
                <c:pt idx="9">
                  <c:v>0.114</c:v>
                </c:pt>
                <c:pt idx="10">
                  <c:v>0.258</c:v>
                </c:pt>
                <c:pt idx="11">
                  <c:v>0.012</c:v>
                </c:pt>
                <c:pt idx="12">
                  <c:v>0.092</c:v>
                </c:pt>
                <c:pt idx="13">
                  <c:v>0.155</c:v>
                </c:pt>
                <c:pt idx="14">
                  <c:v>0.438</c:v>
                </c:pt>
                <c:pt idx="15">
                  <c:v>0.352</c:v>
                </c:pt>
                <c:pt idx="16">
                  <c:v>1.102</c:v>
                </c:pt>
                <c:pt idx="17">
                  <c:v>0.383</c:v>
                </c:pt>
                <c:pt idx="18">
                  <c:v>0.298</c:v>
                </c:pt>
                <c:pt idx="19">
                  <c:v>0.534</c:v>
                </c:pt>
                <c:pt idx="20">
                  <c:v>0.481</c:v>
                </c:pt>
                <c:pt idx="21">
                  <c:v>0.312</c:v>
                </c:pt>
                <c:pt idx="22">
                  <c:v>0.968</c:v>
                </c:pt>
                <c:pt idx="23">
                  <c:v>0.427</c:v>
                </c:pt>
                <c:pt idx="24">
                  <c:v>1.231</c:v>
                </c:pt>
                <c:pt idx="25">
                  <c:v>0.565</c:v>
                </c:pt>
                <c:pt idx="26">
                  <c:v>0.266</c:v>
                </c:pt>
                <c:pt idx="27">
                  <c:v>0.01</c:v>
                </c:pt>
                <c:pt idx="28">
                  <c:v>0.124</c:v>
                </c:pt>
                <c:pt idx="29">
                  <c:v>0.21</c:v>
                </c:pt>
                <c:pt idx="30">
                  <c:v>0.0</c:v>
                </c:pt>
                <c:pt idx="31">
                  <c:v>0.042</c:v>
                </c:pt>
                <c:pt idx="32">
                  <c:v>0.677</c:v>
                </c:pt>
                <c:pt idx="33">
                  <c:v>1.639</c:v>
                </c:pt>
                <c:pt idx="34">
                  <c:v>1.713</c:v>
                </c:pt>
                <c:pt idx="35">
                  <c:v>0.062</c:v>
                </c:pt>
                <c:pt idx="36">
                  <c:v>0.55</c:v>
                </c:pt>
                <c:pt idx="37">
                  <c:v>1.926</c:v>
                </c:pt>
                <c:pt idx="38">
                  <c:v>2.077</c:v>
                </c:pt>
                <c:pt idx="39">
                  <c:v>0.184</c:v>
                </c:pt>
                <c:pt idx="40">
                  <c:v>0.705</c:v>
                </c:pt>
                <c:pt idx="41">
                  <c:v>1.821</c:v>
                </c:pt>
                <c:pt idx="42">
                  <c:v>1.679</c:v>
                </c:pt>
                <c:pt idx="43">
                  <c:v>1.689</c:v>
                </c:pt>
                <c:pt idx="44">
                  <c:v>1.675</c:v>
                </c:pt>
                <c:pt idx="45">
                  <c:v>2.205</c:v>
                </c:pt>
                <c:pt idx="46">
                  <c:v>2.017</c:v>
                </c:pt>
                <c:pt idx="47">
                  <c:v>2.315999999999998</c:v>
                </c:pt>
                <c:pt idx="48">
                  <c:v>1.072</c:v>
                </c:pt>
                <c:pt idx="49">
                  <c:v>1.847</c:v>
                </c:pt>
                <c:pt idx="50">
                  <c:v>0.773</c:v>
                </c:pt>
                <c:pt idx="51">
                  <c:v>1.429</c:v>
                </c:pt>
                <c:pt idx="52">
                  <c:v>0.099</c:v>
                </c:pt>
                <c:pt idx="53">
                  <c:v>0.032</c:v>
                </c:pt>
                <c:pt idx="54">
                  <c:v>0.315</c:v>
                </c:pt>
                <c:pt idx="55">
                  <c:v>0.34</c:v>
                </c:pt>
                <c:pt idx="56">
                  <c:v>0.188</c:v>
                </c:pt>
                <c:pt idx="57">
                  <c:v>1.215</c:v>
                </c:pt>
                <c:pt idx="58">
                  <c:v>1.047</c:v>
                </c:pt>
                <c:pt idx="59">
                  <c:v>0.192</c:v>
                </c:pt>
                <c:pt idx="60">
                  <c:v>1.084</c:v>
                </c:pt>
                <c:pt idx="61">
                  <c:v>2.044</c:v>
                </c:pt>
                <c:pt idx="62">
                  <c:v>0.282</c:v>
                </c:pt>
                <c:pt idx="63">
                  <c:v>0.343</c:v>
                </c:pt>
                <c:pt idx="64">
                  <c:v>0.586</c:v>
                </c:pt>
                <c:pt idx="65">
                  <c:v>1.775</c:v>
                </c:pt>
                <c:pt idx="66">
                  <c:v>0.036</c:v>
                </c:pt>
                <c:pt idx="67">
                  <c:v>0.052</c:v>
                </c:pt>
                <c:pt idx="68">
                  <c:v>0.093</c:v>
                </c:pt>
                <c:pt idx="69">
                  <c:v>0.621</c:v>
                </c:pt>
                <c:pt idx="70">
                  <c:v>0.282</c:v>
                </c:pt>
                <c:pt idx="71">
                  <c:v>0.3</c:v>
                </c:pt>
                <c:pt idx="72">
                  <c:v>0.242</c:v>
                </c:pt>
                <c:pt idx="73">
                  <c:v>0.408</c:v>
                </c:pt>
                <c:pt idx="74">
                  <c:v>0.474</c:v>
                </c:pt>
                <c:pt idx="75">
                  <c:v>0.617</c:v>
                </c:pt>
                <c:pt idx="76">
                  <c:v>0.416</c:v>
                </c:pt>
                <c:pt idx="77">
                  <c:v>0.391</c:v>
                </c:pt>
                <c:pt idx="78">
                  <c:v>0.424</c:v>
                </c:pt>
                <c:pt idx="79">
                  <c:v>1.003</c:v>
                </c:pt>
                <c:pt idx="80">
                  <c:v>1.08</c:v>
                </c:pt>
                <c:pt idx="81">
                  <c:v>0.61</c:v>
                </c:pt>
                <c:pt idx="82">
                  <c:v>0.622</c:v>
                </c:pt>
                <c:pt idx="83">
                  <c:v>0.406</c:v>
                </c:pt>
                <c:pt idx="84">
                  <c:v>1.204</c:v>
                </c:pt>
                <c:pt idx="85">
                  <c:v>1.288</c:v>
                </c:pt>
                <c:pt idx="86">
                  <c:v>1.506</c:v>
                </c:pt>
                <c:pt idx="87">
                  <c:v>0.15</c:v>
                </c:pt>
                <c:pt idx="88">
                  <c:v>0.006</c:v>
                </c:pt>
                <c:pt idx="89">
                  <c:v>0.071</c:v>
                </c:pt>
                <c:pt idx="90">
                  <c:v>0.05</c:v>
                </c:pt>
                <c:pt idx="91">
                  <c:v>1.987</c:v>
                </c:pt>
                <c:pt idx="92">
                  <c:v>1.812</c:v>
                </c:pt>
                <c:pt idx="93">
                  <c:v>1.979</c:v>
                </c:pt>
                <c:pt idx="94">
                  <c:v>2.133</c:v>
                </c:pt>
                <c:pt idx="95">
                  <c:v>1.371</c:v>
                </c:pt>
                <c:pt idx="96">
                  <c:v>0.789</c:v>
                </c:pt>
                <c:pt idx="97">
                  <c:v>0.14</c:v>
                </c:pt>
                <c:pt idx="98">
                  <c:v>2.175</c:v>
                </c:pt>
                <c:pt idx="99">
                  <c:v>1.03</c:v>
                </c:pt>
                <c:pt idx="100">
                  <c:v>0.071</c:v>
                </c:pt>
                <c:pt idx="101">
                  <c:v>0.353</c:v>
                </c:pt>
                <c:pt idx="102">
                  <c:v>0.336</c:v>
                </c:pt>
                <c:pt idx="103">
                  <c:v>0.026</c:v>
                </c:pt>
                <c:pt idx="104">
                  <c:v>0.008</c:v>
                </c:pt>
                <c:pt idx="105">
                  <c:v>0.354</c:v>
                </c:pt>
                <c:pt idx="106">
                  <c:v>0.031</c:v>
                </c:pt>
                <c:pt idx="107">
                  <c:v>0.173</c:v>
                </c:pt>
                <c:pt idx="108">
                  <c:v>0.038</c:v>
                </c:pt>
                <c:pt idx="109">
                  <c:v>0.112</c:v>
                </c:pt>
                <c:pt idx="110">
                  <c:v>0.035</c:v>
                </c:pt>
                <c:pt idx="111">
                  <c:v>0.058</c:v>
                </c:pt>
                <c:pt idx="112">
                  <c:v>0.108</c:v>
                </c:pt>
                <c:pt idx="113">
                  <c:v>0.127</c:v>
                </c:pt>
                <c:pt idx="114">
                  <c:v>0.039</c:v>
                </c:pt>
                <c:pt idx="115">
                  <c:v>0.404</c:v>
                </c:pt>
                <c:pt idx="116">
                  <c:v>0.202</c:v>
                </c:pt>
                <c:pt idx="117">
                  <c:v>1.32</c:v>
                </c:pt>
                <c:pt idx="118">
                  <c:v>0.001</c:v>
                </c:pt>
                <c:pt idx="119">
                  <c:v>0.106</c:v>
                </c:pt>
                <c:pt idx="120">
                  <c:v>0.002</c:v>
                </c:pt>
                <c:pt idx="121">
                  <c:v>0.288</c:v>
                </c:pt>
                <c:pt idx="122">
                  <c:v>0.051</c:v>
                </c:pt>
                <c:pt idx="123">
                  <c:v>0.379</c:v>
                </c:pt>
                <c:pt idx="124">
                  <c:v>0.226</c:v>
                </c:pt>
                <c:pt idx="125">
                  <c:v>0.206</c:v>
                </c:pt>
                <c:pt idx="126">
                  <c:v>0.578</c:v>
                </c:pt>
                <c:pt idx="127">
                  <c:v>0.133</c:v>
                </c:pt>
                <c:pt idx="128">
                  <c:v>1.27</c:v>
                </c:pt>
                <c:pt idx="129">
                  <c:v>1.525</c:v>
                </c:pt>
                <c:pt idx="130">
                  <c:v>1.389</c:v>
                </c:pt>
                <c:pt idx="131">
                  <c:v>1.579</c:v>
                </c:pt>
                <c:pt idx="132">
                  <c:v>1.748</c:v>
                </c:pt>
                <c:pt idx="133">
                  <c:v>1.547</c:v>
                </c:pt>
                <c:pt idx="134">
                  <c:v>0.129</c:v>
                </c:pt>
                <c:pt idx="135">
                  <c:v>0.059</c:v>
                </c:pt>
                <c:pt idx="136">
                  <c:v>2.211</c:v>
                </c:pt>
                <c:pt idx="137">
                  <c:v>0.996</c:v>
                </c:pt>
                <c:pt idx="138">
                  <c:v>0.627</c:v>
                </c:pt>
                <c:pt idx="139">
                  <c:v>2.073</c:v>
                </c:pt>
                <c:pt idx="140">
                  <c:v>1.989</c:v>
                </c:pt>
                <c:pt idx="141">
                  <c:v>1.326</c:v>
                </c:pt>
                <c:pt idx="142">
                  <c:v>1.015</c:v>
                </c:pt>
                <c:pt idx="143">
                  <c:v>2.082</c:v>
                </c:pt>
                <c:pt idx="144">
                  <c:v>1.994</c:v>
                </c:pt>
                <c:pt idx="145">
                  <c:v>0.887</c:v>
                </c:pt>
                <c:pt idx="146">
                  <c:v>0.338</c:v>
                </c:pt>
                <c:pt idx="147">
                  <c:v>0.049</c:v>
                </c:pt>
                <c:pt idx="148">
                  <c:v>0.109</c:v>
                </c:pt>
                <c:pt idx="149">
                  <c:v>0.122</c:v>
                </c:pt>
                <c:pt idx="150">
                  <c:v>0.487</c:v>
                </c:pt>
                <c:pt idx="151">
                  <c:v>0.397</c:v>
                </c:pt>
                <c:pt idx="152">
                  <c:v>0.356</c:v>
                </c:pt>
                <c:pt idx="153">
                  <c:v>0.175</c:v>
                </c:pt>
                <c:pt idx="154">
                  <c:v>0.412</c:v>
                </c:pt>
                <c:pt idx="155">
                  <c:v>0.165</c:v>
                </c:pt>
                <c:pt idx="156">
                  <c:v>0.022</c:v>
                </c:pt>
                <c:pt idx="157">
                  <c:v>0.035</c:v>
                </c:pt>
                <c:pt idx="158">
                  <c:v>0.074</c:v>
                </c:pt>
                <c:pt idx="159">
                  <c:v>0.26</c:v>
                </c:pt>
                <c:pt idx="160">
                  <c:v>0.201</c:v>
                </c:pt>
                <c:pt idx="161">
                  <c:v>0.266</c:v>
                </c:pt>
                <c:pt idx="162">
                  <c:v>0.916</c:v>
                </c:pt>
                <c:pt idx="163">
                  <c:v>0.68</c:v>
                </c:pt>
                <c:pt idx="164">
                  <c:v>0.799</c:v>
                </c:pt>
                <c:pt idx="165">
                  <c:v>0.032</c:v>
                </c:pt>
                <c:pt idx="166">
                  <c:v>0.123</c:v>
                </c:pt>
                <c:pt idx="167">
                  <c:v>0.065</c:v>
                </c:pt>
                <c:pt idx="168">
                  <c:v>1.156</c:v>
                </c:pt>
                <c:pt idx="169">
                  <c:v>1.747</c:v>
                </c:pt>
                <c:pt idx="170">
                  <c:v>1.759</c:v>
                </c:pt>
                <c:pt idx="171">
                  <c:v>1.693</c:v>
                </c:pt>
                <c:pt idx="172">
                  <c:v>1.433</c:v>
                </c:pt>
                <c:pt idx="173">
                  <c:v>2.032</c:v>
                </c:pt>
                <c:pt idx="174">
                  <c:v>2.007</c:v>
                </c:pt>
                <c:pt idx="175">
                  <c:v>0.824</c:v>
                </c:pt>
                <c:pt idx="176">
                  <c:v>0.637</c:v>
                </c:pt>
                <c:pt idx="177">
                  <c:v>1.911</c:v>
                </c:pt>
                <c:pt idx="178">
                  <c:v>1.974</c:v>
                </c:pt>
                <c:pt idx="179">
                  <c:v>0.841</c:v>
                </c:pt>
                <c:pt idx="180">
                  <c:v>0.5</c:v>
                </c:pt>
                <c:pt idx="181">
                  <c:v>0.781</c:v>
                </c:pt>
                <c:pt idx="182">
                  <c:v>0.908</c:v>
                </c:pt>
                <c:pt idx="183">
                  <c:v>0.272</c:v>
                </c:pt>
                <c:pt idx="184">
                  <c:v>0.018</c:v>
                </c:pt>
                <c:pt idx="185">
                  <c:v>0.207</c:v>
                </c:pt>
                <c:pt idx="186">
                  <c:v>0.057</c:v>
                </c:pt>
                <c:pt idx="187">
                  <c:v>0.036</c:v>
                </c:pt>
                <c:pt idx="188">
                  <c:v>0.441</c:v>
                </c:pt>
                <c:pt idx="189">
                  <c:v>0.381</c:v>
                </c:pt>
                <c:pt idx="190">
                  <c:v>0.002</c:v>
                </c:pt>
                <c:pt idx="191">
                  <c:v>0.139</c:v>
                </c:pt>
                <c:pt idx="192">
                  <c:v>0.348</c:v>
                </c:pt>
                <c:pt idx="193">
                  <c:v>0.037</c:v>
                </c:pt>
                <c:pt idx="194">
                  <c:v>0.064</c:v>
                </c:pt>
                <c:pt idx="195">
                  <c:v>0.078</c:v>
                </c:pt>
                <c:pt idx="196">
                  <c:v>0.079</c:v>
                </c:pt>
                <c:pt idx="197">
                  <c:v>0.006</c:v>
                </c:pt>
                <c:pt idx="198">
                  <c:v>0.125</c:v>
                </c:pt>
                <c:pt idx="199">
                  <c:v>0.196</c:v>
                </c:pt>
                <c:pt idx="200">
                  <c:v>0.846</c:v>
                </c:pt>
                <c:pt idx="201">
                  <c:v>1.743</c:v>
                </c:pt>
                <c:pt idx="202">
                  <c:v>0.028</c:v>
                </c:pt>
                <c:pt idx="203">
                  <c:v>0.038</c:v>
                </c:pt>
                <c:pt idx="204">
                  <c:v>0.136</c:v>
                </c:pt>
                <c:pt idx="205">
                  <c:v>0.031</c:v>
                </c:pt>
                <c:pt idx="206">
                  <c:v>0.156</c:v>
                </c:pt>
                <c:pt idx="207">
                  <c:v>0.227</c:v>
                </c:pt>
                <c:pt idx="208">
                  <c:v>0.219</c:v>
                </c:pt>
                <c:pt idx="209">
                  <c:v>0.002</c:v>
                </c:pt>
                <c:pt idx="210">
                  <c:v>0.068</c:v>
                </c:pt>
                <c:pt idx="211">
                  <c:v>0.824</c:v>
                </c:pt>
                <c:pt idx="212">
                  <c:v>0.028</c:v>
                </c:pt>
                <c:pt idx="213">
                  <c:v>0.661</c:v>
                </c:pt>
                <c:pt idx="214">
                  <c:v>0.8</c:v>
                </c:pt>
                <c:pt idx="215">
                  <c:v>1.767</c:v>
                </c:pt>
                <c:pt idx="216">
                  <c:v>1.542</c:v>
                </c:pt>
                <c:pt idx="217">
                  <c:v>1.787</c:v>
                </c:pt>
                <c:pt idx="218">
                  <c:v>1.623</c:v>
                </c:pt>
                <c:pt idx="219">
                  <c:v>0.693</c:v>
                </c:pt>
                <c:pt idx="220">
                  <c:v>1.048</c:v>
                </c:pt>
                <c:pt idx="221">
                  <c:v>2.039</c:v>
                </c:pt>
                <c:pt idx="222">
                  <c:v>1.441</c:v>
                </c:pt>
                <c:pt idx="223">
                  <c:v>2.053</c:v>
                </c:pt>
                <c:pt idx="224">
                  <c:v>2.019</c:v>
                </c:pt>
                <c:pt idx="225">
                  <c:v>0.022</c:v>
                </c:pt>
                <c:pt idx="226">
                  <c:v>0.548</c:v>
                </c:pt>
                <c:pt idx="227">
                  <c:v>0.137</c:v>
                </c:pt>
                <c:pt idx="228">
                  <c:v>0.537</c:v>
                </c:pt>
                <c:pt idx="229">
                  <c:v>0.416</c:v>
                </c:pt>
                <c:pt idx="230">
                  <c:v>0.968</c:v>
                </c:pt>
                <c:pt idx="231">
                  <c:v>0.764</c:v>
                </c:pt>
                <c:pt idx="232">
                  <c:v>0.858</c:v>
                </c:pt>
                <c:pt idx="233">
                  <c:v>1.386</c:v>
                </c:pt>
                <c:pt idx="234">
                  <c:v>1.398</c:v>
                </c:pt>
                <c:pt idx="235">
                  <c:v>1.368</c:v>
                </c:pt>
                <c:pt idx="236">
                  <c:v>1.142</c:v>
                </c:pt>
                <c:pt idx="237">
                  <c:v>1.032</c:v>
                </c:pt>
                <c:pt idx="238">
                  <c:v>1.258</c:v>
                </c:pt>
                <c:pt idx="239">
                  <c:v>1.409</c:v>
                </c:pt>
                <c:pt idx="240">
                  <c:v>1.243</c:v>
                </c:pt>
                <c:pt idx="241">
                  <c:v>0.792</c:v>
                </c:pt>
                <c:pt idx="242">
                  <c:v>1.135</c:v>
                </c:pt>
                <c:pt idx="243">
                  <c:v>1.682</c:v>
                </c:pt>
                <c:pt idx="244">
                  <c:v>1.788</c:v>
                </c:pt>
                <c:pt idx="245">
                  <c:v>2.024</c:v>
                </c:pt>
                <c:pt idx="246">
                  <c:v>0.585</c:v>
                </c:pt>
                <c:pt idx="247">
                  <c:v>2.185</c:v>
                </c:pt>
                <c:pt idx="248">
                  <c:v>1.383</c:v>
                </c:pt>
                <c:pt idx="249">
                  <c:v>2.023</c:v>
                </c:pt>
                <c:pt idx="250">
                  <c:v>2.059</c:v>
                </c:pt>
                <c:pt idx="251">
                  <c:v>0.895</c:v>
                </c:pt>
                <c:pt idx="252">
                  <c:v>1.008</c:v>
                </c:pt>
                <c:pt idx="253">
                  <c:v>1.115</c:v>
                </c:pt>
                <c:pt idx="254">
                  <c:v>1.133</c:v>
                </c:pt>
                <c:pt idx="255">
                  <c:v>1.448</c:v>
                </c:pt>
                <c:pt idx="256">
                  <c:v>0.665</c:v>
                </c:pt>
                <c:pt idx="257">
                  <c:v>0.325</c:v>
                </c:pt>
                <c:pt idx="258">
                  <c:v>0.017</c:v>
                </c:pt>
                <c:pt idx="259">
                  <c:v>0.075</c:v>
                </c:pt>
                <c:pt idx="260">
                  <c:v>0.138</c:v>
                </c:pt>
                <c:pt idx="261">
                  <c:v>0.191</c:v>
                </c:pt>
                <c:pt idx="262">
                  <c:v>1.18</c:v>
                </c:pt>
                <c:pt idx="263">
                  <c:v>1.166</c:v>
                </c:pt>
                <c:pt idx="264">
                  <c:v>1.118</c:v>
                </c:pt>
                <c:pt idx="265">
                  <c:v>0.028</c:v>
                </c:pt>
                <c:pt idx="266">
                  <c:v>0.032</c:v>
                </c:pt>
                <c:pt idx="267">
                  <c:v>0.018</c:v>
                </c:pt>
                <c:pt idx="268">
                  <c:v>0.193</c:v>
                </c:pt>
                <c:pt idx="269">
                  <c:v>0.039</c:v>
                </c:pt>
                <c:pt idx="270">
                  <c:v>0.003</c:v>
                </c:pt>
                <c:pt idx="271">
                  <c:v>0.304</c:v>
                </c:pt>
                <c:pt idx="272">
                  <c:v>0.636</c:v>
                </c:pt>
                <c:pt idx="273">
                  <c:v>1.197</c:v>
                </c:pt>
                <c:pt idx="274">
                  <c:v>1.371</c:v>
                </c:pt>
                <c:pt idx="275">
                  <c:v>0.115</c:v>
                </c:pt>
                <c:pt idx="276">
                  <c:v>0.112</c:v>
                </c:pt>
                <c:pt idx="277">
                  <c:v>0.575</c:v>
                </c:pt>
                <c:pt idx="278">
                  <c:v>0.526</c:v>
                </c:pt>
                <c:pt idx="279">
                  <c:v>0.462</c:v>
                </c:pt>
                <c:pt idx="280">
                  <c:v>0.613</c:v>
                </c:pt>
                <c:pt idx="281">
                  <c:v>0.444</c:v>
                </c:pt>
                <c:pt idx="282">
                  <c:v>0.23</c:v>
                </c:pt>
                <c:pt idx="283">
                  <c:v>0.067</c:v>
                </c:pt>
                <c:pt idx="284">
                  <c:v>0.531</c:v>
                </c:pt>
                <c:pt idx="285">
                  <c:v>0.852</c:v>
                </c:pt>
                <c:pt idx="286">
                  <c:v>0.725</c:v>
                </c:pt>
                <c:pt idx="287">
                  <c:v>0.925</c:v>
                </c:pt>
                <c:pt idx="288">
                  <c:v>0.58</c:v>
                </c:pt>
                <c:pt idx="289">
                  <c:v>0.863</c:v>
                </c:pt>
                <c:pt idx="290">
                  <c:v>1.173</c:v>
                </c:pt>
                <c:pt idx="291">
                  <c:v>1.32</c:v>
                </c:pt>
                <c:pt idx="292">
                  <c:v>0.673</c:v>
                </c:pt>
                <c:pt idx="293">
                  <c:v>0.036</c:v>
                </c:pt>
                <c:pt idx="294">
                  <c:v>0.596</c:v>
                </c:pt>
                <c:pt idx="295">
                  <c:v>0.807</c:v>
                </c:pt>
                <c:pt idx="296">
                  <c:v>0.043</c:v>
                </c:pt>
                <c:pt idx="297">
                  <c:v>0.989</c:v>
                </c:pt>
                <c:pt idx="298">
                  <c:v>0.739</c:v>
                </c:pt>
                <c:pt idx="299">
                  <c:v>0.782</c:v>
                </c:pt>
                <c:pt idx="300">
                  <c:v>0.017</c:v>
                </c:pt>
                <c:pt idx="301">
                  <c:v>0.212</c:v>
                </c:pt>
                <c:pt idx="302">
                  <c:v>0.029</c:v>
                </c:pt>
                <c:pt idx="303">
                  <c:v>0.853</c:v>
                </c:pt>
                <c:pt idx="304">
                  <c:v>0.653</c:v>
                </c:pt>
                <c:pt idx="305">
                  <c:v>0.984</c:v>
                </c:pt>
                <c:pt idx="306">
                  <c:v>1.207</c:v>
                </c:pt>
                <c:pt idx="307">
                  <c:v>1.285</c:v>
                </c:pt>
                <c:pt idx="308">
                  <c:v>0.182</c:v>
                </c:pt>
                <c:pt idx="309">
                  <c:v>0.018</c:v>
                </c:pt>
                <c:pt idx="310">
                  <c:v>1.151</c:v>
                </c:pt>
                <c:pt idx="311">
                  <c:v>0.083</c:v>
                </c:pt>
                <c:pt idx="312">
                  <c:v>1.673</c:v>
                </c:pt>
                <c:pt idx="313">
                  <c:v>1.505</c:v>
                </c:pt>
                <c:pt idx="314">
                  <c:v>0.937</c:v>
                </c:pt>
                <c:pt idx="315">
                  <c:v>2.013</c:v>
                </c:pt>
                <c:pt idx="316">
                  <c:v>1.048</c:v>
                </c:pt>
                <c:pt idx="317">
                  <c:v>1.803</c:v>
                </c:pt>
                <c:pt idx="318">
                  <c:v>1.948</c:v>
                </c:pt>
                <c:pt idx="319">
                  <c:v>0.287</c:v>
                </c:pt>
                <c:pt idx="320">
                  <c:v>0.248</c:v>
                </c:pt>
                <c:pt idx="321">
                  <c:v>0.252</c:v>
                </c:pt>
                <c:pt idx="322">
                  <c:v>0.484</c:v>
                </c:pt>
                <c:pt idx="323">
                  <c:v>0.0</c:v>
                </c:pt>
                <c:pt idx="324">
                  <c:v>0.0</c:v>
                </c:pt>
                <c:pt idx="325">
                  <c:v>0.254</c:v>
                </c:pt>
                <c:pt idx="326">
                  <c:v>1.444</c:v>
                </c:pt>
                <c:pt idx="327">
                  <c:v>1.542</c:v>
                </c:pt>
                <c:pt idx="328">
                  <c:v>1.616</c:v>
                </c:pt>
                <c:pt idx="329">
                  <c:v>1.23</c:v>
                </c:pt>
                <c:pt idx="330">
                  <c:v>1.995</c:v>
                </c:pt>
                <c:pt idx="331">
                  <c:v>0.334</c:v>
                </c:pt>
                <c:pt idx="332">
                  <c:v>0.816</c:v>
                </c:pt>
                <c:pt idx="333">
                  <c:v>2.003</c:v>
                </c:pt>
                <c:pt idx="334">
                  <c:v>0.382</c:v>
                </c:pt>
                <c:pt idx="335">
                  <c:v>0.593</c:v>
                </c:pt>
                <c:pt idx="336">
                  <c:v>0.262</c:v>
                </c:pt>
                <c:pt idx="337">
                  <c:v>0.038</c:v>
                </c:pt>
                <c:pt idx="338">
                  <c:v>0.046</c:v>
                </c:pt>
                <c:pt idx="339">
                  <c:v>0.058</c:v>
                </c:pt>
                <c:pt idx="340">
                  <c:v>0.002</c:v>
                </c:pt>
                <c:pt idx="341">
                  <c:v>0.962</c:v>
                </c:pt>
                <c:pt idx="342">
                  <c:v>0.94</c:v>
                </c:pt>
                <c:pt idx="343">
                  <c:v>0.928</c:v>
                </c:pt>
                <c:pt idx="344">
                  <c:v>0.578</c:v>
                </c:pt>
                <c:pt idx="345">
                  <c:v>0.605</c:v>
                </c:pt>
                <c:pt idx="346">
                  <c:v>0.744</c:v>
                </c:pt>
                <c:pt idx="347">
                  <c:v>1.243</c:v>
                </c:pt>
                <c:pt idx="348">
                  <c:v>1.201</c:v>
                </c:pt>
                <c:pt idx="349">
                  <c:v>1.279</c:v>
                </c:pt>
                <c:pt idx="350">
                  <c:v>0.979</c:v>
                </c:pt>
                <c:pt idx="351">
                  <c:v>1.194</c:v>
                </c:pt>
                <c:pt idx="352">
                  <c:v>1.012</c:v>
                </c:pt>
                <c:pt idx="353">
                  <c:v>0.629</c:v>
                </c:pt>
                <c:pt idx="354">
                  <c:v>0.179</c:v>
                </c:pt>
                <c:pt idx="355">
                  <c:v>0.019</c:v>
                </c:pt>
                <c:pt idx="356">
                  <c:v>0.047</c:v>
                </c:pt>
                <c:pt idx="357">
                  <c:v>0.16</c:v>
                </c:pt>
                <c:pt idx="358">
                  <c:v>0.231</c:v>
                </c:pt>
                <c:pt idx="359">
                  <c:v>0.01</c:v>
                </c:pt>
                <c:pt idx="360">
                  <c:v>0.207</c:v>
                </c:pt>
                <c:pt idx="361">
                  <c:v>0.049</c:v>
                </c:pt>
                <c:pt idx="362">
                  <c:v>0.127</c:v>
                </c:pt>
                <c:pt idx="363">
                  <c:v>0.047</c:v>
                </c:pt>
                <c:pt idx="364">
                  <c:v>0.017</c:v>
                </c:pt>
                <c:pt idx="365">
                  <c:v>0.045</c:v>
                </c:pt>
                <c:pt idx="366">
                  <c:v>0.058</c:v>
                </c:pt>
                <c:pt idx="367">
                  <c:v>0.627</c:v>
                </c:pt>
                <c:pt idx="368">
                  <c:v>0.85</c:v>
                </c:pt>
                <c:pt idx="369">
                  <c:v>0.197</c:v>
                </c:pt>
                <c:pt idx="370">
                  <c:v>2.21</c:v>
                </c:pt>
                <c:pt idx="371">
                  <c:v>2.479</c:v>
                </c:pt>
                <c:pt idx="372">
                  <c:v>2.361</c:v>
                </c:pt>
                <c:pt idx="373">
                  <c:v>2.435999999999999</c:v>
                </c:pt>
                <c:pt idx="374">
                  <c:v>2.377</c:v>
                </c:pt>
                <c:pt idx="375">
                  <c:v>2.473</c:v>
                </c:pt>
                <c:pt idx="376">
                  <c:v>2.399</c:v>
                </c:pt>
                <c:pt idx="377">
                  <c:v>2.267</c:v>
                </c:pt>
                <c:pt idx="378">
                  <c:v>2.371</c:v>
                </c:pt>
                <c:pt idx="379">
                  <c:v>2.350999999999999</c:v>
                </c:pt>
                <c:pt idx="380">
                  <c:v>2.445</c:v>
                </c:pt>
                <c:pt idx="381">
                  <c:v>2.329</c:v>
                </c:pt>
                <c:pt idx="382">
                  <c:v>2.429</c:v>
                </c:pt>
                <c:pt idx="383">
                  <c:v>2.471</c:v>
                </c:pt>
                <c:pt idx="384">
                  <c:v>2.477</c:v>
                </c:pt>
                <c:pt idx="385">
                  <c:v>2.405</c:v>
                </c:pt>
                <c:pt idx="386">
                  <c:v>2.4</c:v>
                </c:pt>
                <c:pt idx="387">
                  <c:v>2.395999999999999</c:v>
                </c:pt>
                <c:pt idx="388">
                  <c:v>2.439</c:v>
                </c:pt>
                <c:pt idx="389">
                  <c:v>2.454</c:v>
                </c:pt>
                <c:pt idx="390">
                  <c:v>2.162</c:v>
                </c:pt>
                <c:pt idx="391">
                  <c:v>2.485</c:v>
                </c:pt>
                <c:pt idx="392">
                  <c:v>2.368</c:v>
                </c:pt>
                <c:pt idx="393">
                  <c:v>2.379</c:v>
                </c:pt>
                <c:pt idx="394">
                  <c:v>2.46</c:v>
                </c:pt>
                <c:pt idx="395">
                  <c:v>2.373</c:v>
                </c:pt>
                <c:pt idx="396">
                  <c:v>2.405</c:v>
                </c:pt>
                <c:pt idx="397">
                  <c:v>2.469</c:v>
                </c:pt>
                <c:pt idx="398">
                  <c:v>2.419</c:v>
                </c:pt>
                <c:pt idx="399">
                  <c:v>2.375999999999999</c:v>
                </c:pt>
                <c:pt idx="400">
                  <c:v>2.374</c:v>
                </c:pt>
                <c:pt idx="401">
                  <c:v>2.492</c:v>
                </c:pt>
                <c:pt idx="402">
                  <c:v>2.354999999999999</c:v>
                </c:pt>
                <c:pt idx="403">
                  <c:v>2.471</c:v>
                </c:pt>
                <c:pt idx="404">
                  <c:v>2.475</c:v>
                </c:pt>
                <c:pt idx="405">
                  <c:v>2.477</c:v>
                </c:pt>
                <c:pt idx="406">
                  <c:v>2.468</c:v>
                </c:pt>
                <c:pt idx="407">
                  <c:v>2.258</c:v>
                </c:pt>
                <c:pt idx="408">
                  <c:v>2.303</c:v>
                </c:pt>
                <c:pt idx="409">
                  <c:v>2.47</c:v>
                </c:pt>
                <c:pt idx="410">
                  <c:v>2.374</c:v>
                </c:pt>
                <c:pt idx="411">
                  <c:v>2.361</c:v>
                </c:pt>
                <c:pt idx="412">
                  <c:v>2.5</c:v>
                </c:pt>
                <c:pt idx="413">
                  <c:v>2.421</c:v>
                </c:pt>
                <c:pt idx="414">
                  <c:v>2.461</c:v>
                </c:pt>
                <c:pt idx="415">
                  <c:v>2.385</c:v>
                </c:pt>
                <c:pt idx="416">
                  <c:v>2.411</c:v>
                </c:pt>
                <c:pt idx="417">
                  <c:v>2.425</c:v>
                </c:pt>
                <c:pt idx="418">
                  <c:v>2.395</c:v>
                </c:pt>
                <c:pt idx="419">
                  <c:v>2.368</c:v>
                </c:pt>
                <c:pt idx="420">
                  <c:v>2.404</c:v>
                </c:pt>
                <c:pt idx="421">
                  <c:v>2.365</c:v>
                </c:pt>
                <c:pt idx="422">
                  <c:v>2.42</c:v>
                </c:pt>
                <c:pt idx="423">
                  <c:v>2.489</c:v>
                </c:pt>
                <c:pt idx="424">
                  <c:v>2.425</c:v>
                </c:pt>
                <c:pt idx="425">
                  <c:v>2.411999999999999</c:v>
                </c:pt>
                <c:pt idx="426">
                  <c:v>2.444</c:v>
                </c:pt>
                <c:pt idx="427">
                  <c:v>2.381</c:v>
                </c:pt>
                <c:pt idx="428">
                  <c:v>2.361</c:v>
                </c:pt>
                <c:pt idx="429">
                  <c:v>0.774</c:v>
                </c:pt>
                <c:pt idx="430">
                  <c:v>0.059</c:v>
                </c:pt>
                <c:pt idx="431">
                  <c:v>0.057</c:v>
                </c:pt>
                <c:pt idx="432">
                  <c:v>0.032</c:v>
                </c:pt>
                <c:pt idx="433">
                  <c:v>0.416</c:v>
                </c:pt>
                <c:pt idx="434">
                  <c:v>0.296</c:v>
                </c:pt>
                <c:pt idx="435">
                  <c:v>0.103</c:v>
                </c:pt>
                <c:pt idx="436">
                  <c:v>0.068</c:v>
                </c:pt>
                <c:pt idx="437">
                  <c:v>0.714</c:v>
                </c:pt>
                <c:pt idx="438">
                  <c:v>0.1</c:v>
                </c:pt>
                <c:pt idx="439">
                  <c:v>0.014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0.203</c:v>
                </c:pt>
                <c:pt idx="448">
                  <c:v>0.033</c:v>
                </c:pt>
                <c:pt idx="449">
                  <c:v>0.095</c:v>
                </c:pt>
                <c:pt idx="450">
                  <c:v>0.299</c:v>
                </c:pt>
                <c:pt idx="451">
                  <c:v>0.225</c:v>
                </c:pt>
                <c:pt idx="452">
                  <c:v>0.014</c:v>
                </c:pt>
                <c:pt idx="453">
                  <c:v>0.076</c:v>
                </c:pt>
                <c:pt idx="454">
                  <c:v>0.072</c:v>
                </c:pt>
                <c:pt idx="455">
                  <c:v>0.254</c:v>
                </c:pt>
                <c:pt idx="456">
                  <c:v>0.049</c:v>
                </c:pt>
                <c:pt idx="457">
                  <c:v>0.095</c:v>
                </c:pt>
                <c:pt idx="458">
                  <c:v>0.695</c:v>
                </c:pt>
                <c:pt idx="459">
                  <c:v>0.057</c:v>
                </c:pt>
                <c:pt idx="460">
                  <c:v>0.177</c:v>
                </c:pt>
                <c:pt idx="461">
                  <c:v>0.17</c:v>
                </c:pt>
                <c:pt idx="462">
                  <c:v>0.049</c:v>
                </c:pt>
                <c:pt idx="463">
                  <c:v>0.128</c:v>
                </c:pt>
                <c:pt idx="464">
                  <c:v>0.049</c:v>
                </c:pt>
                <c:pt idx="465">
                  <c:v>0.162</c:v>
                </c:pt>
                <c:pt idx="466">
                  <c:v>0.081</c:v>
                </c:pt>
                <c:pt idx="467">
                  <c:v>0.196</c:v>
                </c:pt>
                <c:pt idx="468">
                  <c:v>0.173</c:v>
                </c:pt>
                <c:pt idx="469">
                  <c:v>0.848</c:v>
                </c:pt>
                <c:pt idx="470">
                  <c:v>0.533</c:v>
                </c:pt>
                <c:pt idx="471">
                  <c:v>1.008</c:v>
                </c:pt>
                <c:pt idx="472">
                  <c:v>0.983</c:v>
                </c:pt>
                <c:pt idx="473">
                  <c:v>0.726</c:v>
                </c:pt>
                <c:pt idx="474">
                  <c:v>0.556</c:v>
                </c:pt>
                <c:pt idx="475">
                  <c:v>0.493</c:v>
                </c:pt>
                <c:pt idx="476">
                  <c:v>1.026</c:v>
                </c:pt>
                <c:pt idx="477">
                  <c:v>1.09</c:v>
                </c:pt>
                <c:pt idx="478">
                  <c:v>0.812</c:v>
                </c:pt>
                <c:pt idx="479">
                  <c:v>1.267</c:v>
                </c:pt>
                <c:pt idx="480">
                  <c:v>1.398</c:v>
                </c:pt>
                <c:pt idx="481">
                  <c:v>1.309</c:v>
                </c:pt>
                <c:pt idx="482">
                  <c:v>1.202</c:v>
                </c:pt>
                <c:pt idx="483">
                  <c:v>1.339</c:v>
                </c:pt>
                <c:pt idx="484">
                  <c:v>1.41</c:v>
                </c:pt>
                <c:pt idx="485">
                  <c:v>1.309</c:v>
                </c:pt>
                <c:pt idx="486">
                  <c:v>1.145</c:v>
                </c:pt>
                <c:pt idx="487">
                  <c:v>1.296</c:v>
                </c:pt>
                <c:pt idx="488">
                  <c:v>1.318</c:v>
                </c:pt>
                <c:pt idx="489">
                  <c:v>1.121</c:v>
                </c:pt>
                <c:pt idx="490">
                  <c:v>1.396</c:v>
                </c:pt>
                <c:pt idx="491">
                  <c:v>1.316</c:v>
                </c:pt>
                <c:pt idx="492">
                  <c:v>1.445</c:v>
                </c:pt>
                <c:pt idx="493">
                  <c:v>1.255</c:v>
                </c:pt>
                <c:pt idx="494">
                  <c:v>1.157</c:v>
                </c:pt>
                <c:pt idx="495">
                  <c:v>1.422</c:v>
                </c:pt>
                <c:pt idx="496">
                  <c:v>1.165</c:v>
                </c:pt>
                <c:pt idx="497">
                  <c:v>1.282</c:v>
                </c:pt>
                <c:pt idx="498">
                  <c:v>1.354</c:v>
                </c:pt>
                <c:pt idx="499">
                  <c:v>1.279</c:v>
                </c:pt>
                <c:pt idx="500">
                  <c:v>1.389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2558880"/>
        <c:axId val="-2132028304"/>
      </c:lineChart>
      <c:catAx>
        <c:axId val="-2132558880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32028304"/>
        <c:crosses val="autoZero"/>
        <c:auto val="1"/>
        <c:lblAlgn val="ctr"/>
        <c:lblOffset val="100"/>
        <c:noMultiLvlLbl val="0"/>
      </c:catAx>
      <c:valAx>
        <c:axId val="-2132028304"/>
        <c:scaling>
          <c:orientation val="minMax"/>
          <c:max val="2.5"/>
          <c:min val="0.0"/>
        </c:scaling>
        <c:delete val="1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-2132558880"/>
        <c:crosses val="autoZero"/>
        <c:crossBetween val="between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30 cycles</c:v>
          </c:tx>
          <c:spPr>
            <a:solidFill>
              <a:srgbClr val="0000FF"/>
            </a:solidFill>
            <a:ln>
              <a:noFill/>
            </a:ln>
          </c:spPr>
          <c:invertIfNegative val="0"/>
          <c:cat>
            <c:strRef>
              <c:f>Sheet1!$D$1:$D$22</c:f>
              <c:strCache>
                <c:ptCount val="22"/>
                <c:pt idx="0">
                  <c:v>compress</c:v>
                </c:pt>
                <c:pt idx="1">
                  <c:v>jess</c:v>
                </c:pt>
                <c:pt idx="2">
                  <c:v>db</c:v>
                </c:pt>
                <c:pt idx="3">
                  <c:v>javac</c:v>
                </c:pt>
                <c:pt idx="4">
                  <c:v>mpegaudio</c:v>
                </c:pt>
                <c:pt idx="5">
                  <c:v>mtrt</c:v>
                </c:pt>
                <c:pt idx="6">
                  <c:v>jack</c:v>
                </c:pt>
                <c:pt idx="7">
                  <c:v>antlr</c:v>
                </c:pt>
                <c:pt idx="8">
                  <c:v>avrora</c:v>
                </c:pt>
                <c:pt idx="9">
                  <c:v>bloat</c:v>
                </c:pt>
                <c:pt idx="10">
                  <c:v>eclipse</c:v>
                </c:pt>
                <c:pt idx="11">
                  <c:v>fop</c:v>
                </c:pt>
                <c:pt idx="12">
                  <c:v>hsqldb</c:v>
                </c:pt>
                <c:pt idx="13">
                  <c:v>jython</c:v>
                </c:pt>
                <c:pt idx="14">
                  <c:v>luindex</c:v>
                </c:pt>
                <c:pt idx="15">
                  <c:v>lusearch</c:v>
                </c:pt>
                <c:pt idx="16">
                  <c:v>pjbb2005</c:v>
                </c:pt>
                <c:pt idx="17">
                  <c:v>pmd</c:v>
                </c:pt>
                <c:pt idx="18">
                  <c:v>sunflow</c:v>
                </c:pt>
                <c:pt idx="19">
                  <c:v>xalan</c:v>
                </c:pt>
                <c:pt idx="21">
                  <c:v>mean</c:v>
                </c:pt>
              </c:strCache>
            </c:strRef>
          </c:cat>
          <c:val>
            <c:numRef>
              <c:f>Sheet1!$H$1:$H$22</c:f>
              <c:numCache>
                <c:formatCode>General</c:formatCode>
                <c:ptCount val="22"/>
                <c:pt idx="0">
                  <c:v>1.71491460254659</c:v>
                </c:pt>
                <c:pt idx="1">
                  <c:v>2.46801294897487</c:v>
                </c:pt>
                <c:pt idx="2">
                  <c:v>1.19682650799206</c:v>
                </c:pt>
                <c:pt idx="3">
                  <c:v>2.48769097338047</c:v>
                </c:pt>
                <c:pt idx="4">
                  <c:v>2.13808914950839</c:v>
                </c:pt>
                <c:pt idx="5">
                  <c:v>1.63348623853211</c:v>
                </c:pt>
                <c:pt idx="6">
                  <c:v>2.22161874334398</c:v>
                </c:pt>
                <c:pt idx="7">
                  <c:v>2.82211703958691</c:v>
                </c:pt>
                <c:pt idx="8">
                  <c:v>1.4579877583341</c:v>
                </c:pt>
                <c:pt idx="9">
                  <c:v>2.16326895513521</c:v>
                </c:pt>
                <c:pt idx="10">
                  <c:v>2.1083899804451</c:v>
                </c:pt>
                <c:pt idx="11">
                  <c:v>1.50198728139904</c:v>
                </c:pt>
                <c:pt idx="12">
                  <c:v>3.11018829988787</c:v>
                </c:pt>
                <c:pt idx="13">
                  <c:v>3.68555127770352</c:v>
                </c:pt>
                <c:pt idx="14">
                  <c:v>2.13554265441057</c:v>
                </c:pt>
                <c:pt idx="15">
                  <c:v>2.45758330591718</c:v>
                </c:pt>
                <c:pt idx="16">
                  <c:v>1.92126723146667</c:v>
                </c:pt>
                <c:pt idx="17">
                  <c:v>2.22888876486018</c:v>
                </c:pt>
                <c:pt idx="18">
                  <c:v>1.71602766318854</c:v>
                </c:pt>
                <c:pt idx="19">
                  <c:v>1.96365852066241</c:v>
                </c:pt>
                <c:pt idx="21">
                  <c:v>2.156654999999998</c:v>
                </c:pt>
              </c:numCache>
            </c:numRef>
          </c:val>
        </c:ser>
        <c:ser>
          <c:idx val="1"/>
          <c:order val="1"/>
          <c:tx>
            <c:v>1213 cycles</c:v>
          </c:tx>
          <c:spPr>
            <a:solidFill>
              <a:srgbClr val="008000"/>
            </a:solidFill>
            <a:ln>
              <a:noFill/>
            </a:ln>
          </c:spPr>
          <c:invertIfNegative val="0"/>
          <c:cat>
            <c:strRef>
              <c:f>Sheet1!$D$1:$D$22</c:f>
              <c:strCache>
                <c:ptCount val="22"/>
                <c:pt idx="0">
                  <c:v>compress</c:v>
                </c:pt>
                <c:pt idx="1">
                  <c:v>jess</c:v>
                </c:pt>
                <c:pt idx="2">
                  <c:v>db</c:v>
                </c:pt>
                <c:pt idx="3">
                  <c:v>javac</c:v>
                </c:pt>
                <c:pt idx="4">
                  <c:v>mpegaudio</c:v>
                </c:pt>
                <c:pt idx="5">
                  <c:v>mtrt</c:v>
                </c:pt>
                <c:pt idx="6">
                  <c:v>jack</c:v>
                </c:pt>
                <c:pt idx="7">
                  <c:v>antlr</c:v>
                </c:pt>
                <c:pt idx="8">
                  <c:v>avrora</c:v>
                </c:pt>
                <c:pt idx="9">
                  <c:v>bloat</c:v>
                </c:pt>
                <c:pt idx="10">
                  <c:v>eclipse</c:v>
                </c:pt>
                <c:pt idx="11">
                  <c:v>fop</c:v>
                </c:pt>
                <c:pt idx="12">
                  <c:v>hsqldb</c:v>
                </c:pt>
                <c:pt idx="13">
                  <c:v>jython</c:v>
                </c:pt>
                <c:pt idx="14">
                  <c:v>luindex</c:v>
                </c:pt>
                <c:pt idx="15">
                  <c:v>lusearch</c:v>
                </c:pt>
                <c:pt idx="16">
                  <c:v>pjbb2005</c:v>
                </c:pt>
                <c:pt idx="17">
                  <c:v>pmd</c:v>
                </c:pt>
                <c:pt idx="18">
                  <c:v>sunflow</c:v>
                </c:pt>
                <c:pt idx="19">
                  <c:v>xalan</c:v>
                </c:pt>
                <c:pt idx="21">
                  <c:v>mean</c:v>
                </c:pt>
              </c:strCache>
            </c:strRef>
          </c:cat>
          <c:val>
            <c:numRef>
              <c:f>Sheet1!$N$1:$N$22</c:f>
              <c:numCache>
                <c:formatCode>General</c:formatCode>
                <c:ptCount val="22"/>
                <c:pt idx="0">
                  <c:v>1.01596500515449</c:v>
                </c:pt>
                <c:pt idx="1">
                  <c:v>1.03283490057037</c:v>
                </c:pt>
                <c:pt idx="2">
                  <c:v>0.969742931591024</c:v>
                </c:pt>
                <c:pt idx="3">
                  <c:v>1.02955500700513</c:v>
                </c:pt>
                <c:pt idx="4">
                  <c:v>1.01653366253692</c:v>
                </c:pt>
                <c:pt idx="5">
                  <c:v>1.025229357798159</c:v>
                </c:pt>
                <c:pt idx="6">
                  <c:v>1.04632587859424</c:v>
                </c:pt>
                <c:pt idx="7">
                  <c:v>1.03726333907056</c:v>
                </c:pt>
                <c:pt idx="8">
                  <c:v>1.04639134808135</c:v>
                </c:pt>
                <c:pt idx="9">
                  <c:v>1.0216944770485</c:v>
                </c:pt>
                <c:pt idx="10">
                  <c:v>0.998589919252923</c:v>
                </c:pt>
                <c:pt idx="11">
                  <c:v>1.00665118243243</c:v>
                </c:pt>
                <c:pt idx="12">
                  <c:v>1.04755828790163</c:v>
                </c:pt>
                <c:pt idx="13">
                  <c:v>1.04927287597997</c:v>
                </c:pt>
                <c:pt idx="14">
                  <c:v>1.02862441541686</c:v>
                </c:pt>
                <c:pt idx="15">
                  <c:v>1.02836396108473</c:v>
                </c:pt>
                <c:pt idx="16">
                  <c:v>1.03433737328346</c:v>
                </c:pt>
                <c:pt idx="17">
                  <c:v>1.02818552212982</c:v>
                </c:pt>
                <c:pt idx="18">
                  <c:v>1.02036823586508</c:v>
                </c:pt>
                <c:pt idx="19">
                  <c:v>1.01669096685744</c:v>
                </c:pt>
                <c:pt idx="21">
                  <c:v>1.025009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3104832"/>
        <c:axId val="-2113116272"/>
      </c:barChart>
      <c:catAx>
        <c:axId val="-2113104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-2113116272"/>
        <c:crosses val="autoZero"/>
        <c:auto val="1"/>
        <c:lblAlgn val="ctr"/>
        <c:lblOffset val="100"/>
        <c:noMultiLvlLbl val="0"/>
      </c:catAx>
      <c:valAx>
        <c:axId val="-2113116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3104832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15 cycles</c:v>
          </c:tx>
          <c:spPr>
            <a:solidFill>
              <a:srgbClr val="0000FF"/>
            </a:solidFill>
          </c:spPr>
          <c:invertIfNegative val="0"/>
          <c:cat>
            <c:strRef>
              <c:f>Sheet1!$D$1:$D$22</c:f>
              <c:strCache>
                <c:ptCount val="22"/>
                <c:pt idx="0">
                  <c:v>compress</c:v>
                </c:pt>
                <c:pt idx="1">
                  <c:v>jess</c:v>
                </c:pt>
                <c:pt idx="2">
                  <c:v>db</c:v>
                </c:pt>
                <c:pt idx="3">
                  <c:v>javac</c:v>
                </c:pt>
                <c:pt idx="4">
                  <c:v>mpegaudio</c:v>
                </c:pt>
                <c:pt idx="5">
                  <c:v>mtrt</c:v>
                </c:pt>
                <c:pt idx="6">
                  <c:v>jack</c:v>
                </c:pt>
                <c:pt idx="7">
                  <c:v>antlr</c:v>
                </c:pt>
                <c:pt idx="8">
                  <c:v>avrora</c:v>
                </c:pt>
                <c:pt idx="9">
                  <c:v>bloat</c:v>
                </c:pt>
                <c:pt idx="10">
                  <c:v>eclipse</c:v>
                </c:pt>
                <c:pt idx="11">
                  <c:v>fop</c:v>
                </c:pt>
                <c:pt idx="12">
                  <c:v>hsqldb</c:v>
                </c:pt>
                <c:pt idx="13">
                  <c:v>jython</c:v>
                </c:pt>
                <c:pt idx="14">
                  <c:v>luindex</c:v>
                </c:pt>
                <c:pt idx="15">
                  <c:v>lusearch</c:v>
                </c:pt>
                <c:pt idx="16">
                  <c:v>pjbb2005</c:v>
                </c:pt>
                <c:pt idx="17">
                  <c:v>pmd</c:v>
                </c:pt>
                <c:pt idx="18">
                  <c:v>sunflow</c:v>
                </c:pt>
                <c:pt idx="19">
                  <c:v>xalan</c:v>
                </c:pt>
                <c:pt idx="21">
                  <c:v>mean</c:v>
                </c:pt>
              </c:strCache>
            </c:strRef>
          </c:cat>
          <c:val>
            <c:numRef>
              <c:f>Sheet1!$AC$1:$AC$22</c:f>
              <c:numCache>
                <c:formatCode>General</c:formatCode>
                <c:ptCount val="22"/>
                <c:pt idx="0">
                  <c:v>1.32517901423755</c:v>
                </c:pt>
                <c:pt idx="1">
                  <c:v>1.74302451055958</c:v>
                </c:pt>
                <c:pt idx="2">
                  <c:v>1.26484657566211</c:v>
                </c:pt>
                <c:pt idx="3">
                  <c:v>1.6420708519581</c:v>
                </c:pt>
                <c:pt idx="4">
                  <c:v>1.56505445086195</c:v>
                </c:pt>
                <c:pt idx="5">
                  <c:v>1.72951070336391</c:v>
                </c:pt>
                <c:pt idx="6">
                  <c:v>1.66251331203407</c:v>
                </c:pt>
                <c:pt idx="7">
                  <c:v>1.74784853700516</c:v>
                </c:pt>
                <c:pt idx="8">
                  <c:v>1.5786616206653</c:v>
                </c:pt>
                <c:pt idx="9">
                  <c:v>1.98466809338236</c:v>
                </c:pt>
                <c:pt idx="10">
                  <c:v>1.50270708898141</c:v>
                </c:pt>
                <c:pt idx="11">
                  <c:v>1.59314671814671</c:v>
                </c:pt>
                <c:pt idx="12">
                  <c:v>1.71231670953963</c:v>
                </c:pt>
                <c:pt idx="13">
                  <c:v>1.80841429112888</c:v>
                </c:pt>
                <c:pt idx="14">
                  <c:v>1.44460570875665</c:v>
                </c:pt>
                <c:pt idx="15">
                  <c:v>1.68233303567232</c:v>
                </c:pt>
                <c:pt idx="16">
                  <c:v>1.55781049682134</c:v>
                </c:pt>
                <c:pt idx="17">
                  <c:v>1.62711391415973</c:v>
                </c:pt>
                <c:pt idx="18">
                  <c:v>1.62324071827226</c:v>
                </c:pt>
                <c:pt idx="19">
                  <c:v>1.64280895697778</c:v>
                </c:pt>
                <c:pt idx="21">
                  <c:v>1.621894</c:v>
                </c:pt>
              </c:numCache>
            </c:numRef>
          </c:val>
        </c:ser>
        <c:ser>
          <c:idx val="1"/>
          <c:order val="1"/>
          <c:tx>
            <c:v>1505 cycles</c:v>
          </c:tx>
          <c:spPr>
            <a:solidFill>
              <a:srgbClr val="008000"/>
            </a:solidFill>
          </c:spPr>
          <c:invertIfNegative val="0"/>
          <c:cat>
            <c:strRef>
              <c:f>Sheet1!$D$1:$D$22</c:f>
              <c:strCache>
                <c:ptCount val="22"/>
                <c:pt idx="0">
                  <c:v>compress</c:v>
                </c:pt>
                <c:pt idx="1">
                  <c:v>jess</c:v>
                </c:pt>
                <c:pt idx="2">
                  <c:v>db</c:v>
                </c:pt>
                <c:pt idx="3">
                  <c:v>javac</c:v>
                </c:pt>
                <c:pt idx="4">
                  <c:v>mpegaudio</c:v>
                </c:pt>
                <c:pt idx="5">
                  <c:v>mtrt</c:v>
                </c:pt>
                <c:pt idx="6">
                  <c:v>jack</c:v>
                </c:pt>
                <c:pt idx="7">
                  <c:v>antlr</c:v>
                </c:pt>
                <c:pt idx="8">
                  <c:v>avrora</c:v>
                </c:pt>
                <c:pt idx="9">
                  <c:v>bloat</c:v>
                </c:pt>
                <c:pt idx="10">
                  <c:v>eclipse</c:v>
                </c:pt>
                <c:pt idx="11">
                  <c:v>fop</c:v>
                </c:pt>
                <c:pt idx="12">
                  <c:v>hsqldb</c:v>
                </c:pt>
                <c:pt idx="13">
                  <c:v>jython</c:v>
                </c:pt>
                <c:pt idx="14">
                  <c:v>luindex</c:v>
                </c:pt>
                <c:pt idx="15">
                  <c:v>lusearch</c:v>
                </c:pt>
                <c:pt idx="16">
                  <c:v>pjbb2005</c:v>
                </c:pt>
                <c:pt idx="17">
                  <c:v>pmd</c:v>
                </c:pt>
                <c:pt idx="18">
                  <c:v>sunflow</c:v>
                </c:pt>
                <c:pt idx="19">
                  <c:v>xalan</c:v>
                </c:pt>
                <c:pt idx="21">
                  <c:v>mean</c:v>
                </c:pt>
              </c:strCache>
            </c:strRef>
          </c:cat>
          <c:val>
            <c:numRef>
              <c:f>Sheet1!$AI$1:$AI$22</c:f>
              <c:numCache>
                <c:formatCode>General</c:formatCode>
                <c:ptCount val="22"/>
                <c:pt idx="0">
                  <c:v>1.21086066144715</c:v>
                </c:pt>
                <c:pt idx="1">
                  <c:v>1.64621550793895</c:v>
                </c:pt>
                <c:pt idx="2">
                  <c:v>1.17882005211371</c:v>
                </c:pt>
                <c:pt idx="3">
                  <c:v>1.50830609113349</c:v>
                </c:pt>
                <c:pt idx="4">
                  <c:v>1.40306864776685</c:v>
                </c:pt>
                <c:pt idx="5">
                  <c:v>1.63562691131498</c:v>
                </c:pt>
                <c:pt idx="6">
                  <c:v>1.56091586794462</c:v>
                </c:pt>
                <c:pt idx="7">
                  <c:v>1.60413080895008</c:v>
                </c:pt>
                <c:pt idx="8">
                  <c:v>1.4650224359203</c:v>
                </c:pt>
                <c:pt idx="9">
                  <c:v>1.53591935140328</c:v>
                </c:pt>
                <c:pt idx="10">
                  <c:v>1.38272606742669</c:v>
                </c:pt>
                <c:pt idx="11">
                  <c:v>1.41683991683991</c:v>
                </c:pt>
                <c:pt idx="12">
                  <c:v>1.61292193481034</c:v>
                </c:pt>
                <c:pt idx="13">
                  <c:v>1.71794769494703</c:v>
                </c:pt>
                <c:pt idx="14">
                  <c:v>1.37485889372681</c:v>
                </c:pt>
                <c:pt idx="15">
                  <c:v>1.51708417540066</c:v>
                </c:pt>
                <c:pt idx="16">
                  <c:v>1.43679702885238</c:v>
                </c:pt>
                <c:pt idx="17">
                  <c:v>1.51626946475414</c:v>
                </c:pt>
                <c:pt idx="18">
                  <c:v>1.48761677990778</c:v>
                </c:pt>
                <c:pt idx="19">
                  <c:v>1.41220377342066</c:v>
                </c:pt>
                <c:pt idx="21">
                  <c:v>1.481208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3288528"/>
        <c:axId val="-2113292800"/>
      </c:barChart>
      <c:catAx>
        <c:axId val="-2113288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-2113292800"/>
        <c:crosses val="autoZero"/>
        <c:auto val="1"/>
        <c:lblAlgn val="ctr"/>
        <c:lblOffset val="100"/>
        <c:noMultiLvlLbl val="0"/>
      </c:catAx>
      <c:valAx>
        <c:axId val="-2113292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3288528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495 cycles</c:v>
          </c:tx>
          <c:spPr>
            <a:solidFill>
              <a:srgbClr val="008000"/>
            </a:solidFill>
          </c:spPr>
          <c:invertIfNegative val="0"/>
          <c:cat>
            <c:strRef>
              <c:f>Sheet1!$D$62:$D$83</c:f>
              <c:strCache>
                <c:ptCount val="22"/>
                <c:pt idx="0">
                  <c:v>compress</c:v>
                </c:pt>
                <c:pt idx="1">
                  <c:v>jess</c:v>
                </c:pt>
                <c:pt idx="2">
                  <c:v>db</c:v>
                </c:pt>
                <c:pt idx="3">
                  <c:v>javac</c:v>
                </c:pt>
                <c:pt idx="4">
                  <c:v>mpegaudio</c:v>
                </c:pt>
                <c:pt idx="5">
                  <c:v>mtrt</c:v>
                </c:pt>
                <c:pt idx="6">
                  <c:v>jack</c:v>
                </c:pt>
                <c:pt idx="7">
                  <c:v>antlr</c:v>
                </c:pt>
                <c:pt idx="8">
                  <c:v>avrora</c:v>
                </c:pt>
                <c:pt idx="9">
                  <c:v>bloat</c:v>
                </c:pt>
                <c:pt idx="10">
                  <c:v>eclipse</c:v>
                </c:pt>
                <c:pt idx="11">
                  <c:v>fop</c:v>
                </c:pt>
                <c:pt idx="12">
                  <c:v>hsqldb</c:v>
                </c:pt>
                <c:pt idx="13">
                  <c:v>jython</c:v>
                </c:pt>
                <c:pt idx="14">
                  <c:v>luindex</c:v>
                </c:pt>
                <c:pt idx="15">
                  <c:v>lusearch</c:v>
                </c:pt>
                <c:pt idx="16">
                  <c:v>pjbb2005</c:v>
                </c:pt>
                <c:pt idx="17">
                  <c:v>pmd</c:v>
                </c:pt>
                <c:pt idx="18">
                  <c:v>sunflow</c:v>
                </c:pt>
                <c:pt idx="19">
                  <c:v>xalan</c:v>
                </c:pt>
                <c:pt idx="21">
                  <c:v>mean</c:v>
                </c:pt>
              </c:strCache>
            </c:strRef>
          </c:cat>
          <c:val>
            <c:numRef>
              <c:f>Sheet1!$H$62:$H$83</c:f>
              <c:numCache>
                <c:formatCode>General</c:formatCode>
                <c:ptCount val="22"/>
                <c:pt idx="0">
                  <c:v>1.23579727508288</c:v>
                </c:pt>
                <c:pt idx="1">
                  <c:v>1.61045167257592</c:v>
                </c:pt>
                <c:pt idx="2">
                  <c:v>1.20538249134678</c:v>
                </c:pt>
                <c:pt idx="3">
                  <c:v>1.49516311962105</c:v>
                </c:pt>
                <c:pt idx="4">
                  <c:v>1.43618006260746</c:v>
                </c:pt>
                <c:pt idx="5">
                  <c:v>1.61024464831804</c:v>
                </c:pt>
                <c:pt idx="6">
                  <c:v>1.53407880724174</c:v>
                </c:pt>
                <c:pt idx="7">
                  <c:v>1.59354561101549</c:v>
                </c:pt>
                <c:pt idx="8">
                  <c:v>1.45922797605883</c:v>
                </c:pt>
                <c:pt idx="9">
                  <c:v>1.52473704007504</c:v>
                </c:pt>
                <c:pt idx="10">
                  <c:v>1.38990506343146</c:v>
                </c:pt>
                <c:pt idx="11">
                  <c:v>1.41024774774774</c:v>
                </c:pt>
                <c:pt idx="12">
                  <c:v>1.59949956087295</c:v>
                </c:pt>
                <c:pt idx="13">
                  <c:v>1.69085758742444</c:v>
                </c:pt>
                <c:pt idx="14">
                  <c:v>1.36171585228189</c:v>
                </c:pt>
                <c:pt idx="15">
                  <c:v>1.50465291159467</c:v>
                </c:pt>
                <c:pt idx="16">
                  <c:v>1.44084138459708</c:v>
                </c:pt>
                <c:pt idx="17">
                  <c:v>1.52240888541608</c:v>
                </c:pt>
                <c:pt idx="18">
                  <c:v>1.50895565396748</c:v>
                </c:pt>
                <c:pt idx="19">
                  <c:v>1.44484582072987</c:v>
                </c:pt>
                <c:pt idx="21">
                  <c:v>1.478937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1853392"/>
        <c:axId val="-2131861552"/>
      </c:barChart>
      <c:catAx>
        <c:axId val="-2131853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-2131861552"/>
        <c:crosses val="autoZero"/>
        <c:auto val="1"/>
        <c:lblAlgn val="ctr"/>
        <c:lblOffset val="100"/>
        <c:noMultiLvlLbl val="0"/>
      </c:catAx>
      <c:valAx>
        <c:axId val="-2131861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1853392"/>
        <c:crosses val="autoZero"/>
        <c:crossBetween val="between"/>
      </c:valAx>
    </c:plotArea>
    <c:legend>
      <c:legendPos val="t"/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8981380065717"/>
          <c:y val="0.0601851851851852"/>
          <c:w val="0.857048235892748"/>
          <c:h val="0.775189468503937"/>
        </c:manualLayout>
      </c:layout>
      <c:scatterChart>
        <c:scatterStyle val="lineMarker"/>
        <c:varyColors val="0"/>
        <c:ser>
          <c:idx val="1"/>
          <c:order val="0"/>
          <c:tx>
            <c:v>780 Hz (avg IPC 1.14 std 0.05)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low!$A$3:$A$79</c:f>
              <c:numCache>
                <c:formatCode>General</c:formatCode>
                <c:ptCount val="7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52.0</c:v>
                </c:pt>
                <c:pt idx="50">
                  <c:v>53.0</c:v>
                </c:pt>
                <c:pt idx="51">
                  <c:v>55.0</c:v>
                </c:pt>
                <c:pt idx="52">
                  <c:v>56.0</c:v>
                </c:pt>
                <c:pt idx="53">
                  <c:v>58.0</c:v>
                </c:pt>
                <c:pt idx="54">
                  <c:v>61.0</c:v>
                </c:pt>
                <c:pt idx="55">
                  <c:v>62.0</c:v>
                </c:pt>
                <c:pt idx="56">
                  <c:v>64.0</c:v>
                </c:pt>
                <c:pt idx="57">
                  <c:v>65.0</c:v>
                </c:pt>
                <c:pt idx="58">
                  <c:v>67.0</c:v>
                </c:pt>
                <c:pt idx="59">
                  <c:v>70.0</c:v>
                </c:pt>
                <c:pt idx="60">
                  <c:v>71.0</c:v>
                </c:pt>
                <c:pt idx="61">
                  <c:v>72.0</c:v>
                </c:pt>
                <c:pt idx="62">
                  <c:v>73.0</c:v>
                </c:pt>
                <c:pt idx="63">
                  <c:v>74.0</c:v>
                </c:pt>
                <c:pt idx="64">
                  <c:v>75.0</c:v>
                </c:pt>
                <c:pt idx="65">
                  <c:v>80.0</c:v>
                </c:pt>
                <c:pt idx="66">
                  <c:v>82.0</c:v>
                </c:pt>
                <c:pt idx="67">
                  <c:v>83.0</c:v>
                </c:pt>
                <c:pt idx="68">
                  <c:v>85.0</c:v>
                </c:pt>
                <c:pt idx="69">
                  <c:v>87.0</c:v>
                </c:pt>
                <c:pt idx="70">
                  <c:v>88.0</c:v>
                </c:pt>
                <c:pt idx="71">
                  <c:v>92.0</c:v>
                </c:pt>
                <c:pt idx="72">
                  <c:v>94.0</c:v>
                </c:pt>
                <c:pt idx="73">
                  <c:v>95.0</c:v>
                </c:pt>
                <c:pt idx="74">
                  <c:v>97.0</c:v>
                </c:pt>
                <c:pt idx="75">
                  <c:v>98.0</c:v>
                </c:pt>
                <c:pt idx="76">
                  <c:v>99.0</c:v>
                </c:pt>
              </c:numCache>
            </c:numRef>
          </c:xVal>
          <c:yVal>
            <c:numRef>
              <c:f>low!$C$3:$C$79</c:f>
              <c:numCache>
                <c:formatCode>General</c:formatCode>
                <c:ptCount val="77"/>
                <c:pt idx="0">
                  <c:v>1.142</c:v>
                </c:pt>
                <c:pt idx="1">
                  <c:v>1.143</c:v>
                </c:pt>
                <c:pt idx="2">
                  <c:v>1.142</c:v>
                </c:pt>
                <c:pt idx="3">
                  <c:v>1.139</c:v>
                </c:pt>
                <c:pt idx="4">
                  <c:v>1.138</c:v>
                </c:pt>
                <c:pt idx="5">
                  <c:v>1.141</c:v>
                </c:pt>
                <c:pt idx="6">
                  <c:v>1.148</c:v>
                </c:pt>
                <c:pt idx="7">
                  <c:v>1.141</c:v>
                </c:pt>
                <c:pt idx="8">
                  <c:v>1.137</c:v>
                </c:pt>
                <c:pt idx="9">
                  <c:v>1.135</c:v>
                </c:pt>
                <c:pt idx="10">
                  <c:v>1.109</c:v>
                </c:pt>
                <c:pt idx="11">
                  <c:v>1.119</c:v>
                </c:pt>
                <c:pt idx="12">
                  <c:v>1.13</c:v>
                </c:pt>
                <c:pt idx="13">
                  <c:v>1.147</c:v>
                </c:pt>
                <c:pt idx="14">
                  <c:v>1.137</c:v>
                </c:pt>
                <c:pt idx="15">
                  <c:v>1.14</c:v>
                </c:pt>
                <c:pt idx="16">
                  <c:v>1.161</c:v>
                </c:pt>
                <c:pt idx="17">
                  <c:v>1.134</c:v>
                </c:pt>
                <c:pt idx="18">
                  <c:v>1.148</c:v>
                </c:pt>
                <c:pt idx="19">
                  <c:v>1.144</c:v>
                </c:pt>
                <c:pt idx="20">
                  <c:v>1.144</c:v>
                </c:pt>
                <c:pt idx="21">
                  <c:v>1.146</c:v>
                </c:pt>
                <c:pt idx="22">
                  <c:v>1.146</c:v>
                </c:pt>
                <c:pt idx="23">
                  <c:v>1.149</c:v>
                </c:pt>
                <c:pt idx="24">
                  <c:v>1.147</c:v>
                </c:pt>
                <c:pt idx="25">
                  <c:v>1.147</c:v>
                </c:pt>
                <c:pt idx="26">
                  <c:v>1.13</c:v>
                </c:pt>
                <c:pt idx="27">
                  <c:v>1.127</c:v>
                </c:pt>
                <c:pt idx="28">
                  <c:v>1.136</c:v>
                </c:pt>
                <c:pt idx="29">
                  <c:v>1.132</c:v>
                </c:pt>
                <c:pt idx="30">
                  <c:v>1.131</c:v>
                </c:pt>
                <c:pt idx="31">
                  <c:v>1.142</c:v>
                </c:pt>
                <c:pt idx="32">
                  <c:v>1.076</c:v>
                </c:pt>
                <c:pt idx="33">
                  <c:v>1.145</c:v>
                </c:pt>
                <c:pt idx="34">
                  <c:v>1.148</c:v>
                </c:pt>
                <c:pt idx="35">
                  <c:v>1.145</c:v>
                </c:pt>
                <c:pt idx="36">
                  <c:v>1.148</c:v>
                </c:pt>
                <c:pt idx="37">
                  <c:v>1.136</c:v>
                </c:pt>
                <c:pt idx="38">
                  <c:v>1.131</c:v>
                </c:pt>
                <c:pt idx="39">
                  <c:v>1.149</c:v>
                </c:pt>
                <c:pt idx="40">
                  <c:v>1.141</c:v>
                </c:pt>
                <c:pt idx="41">
                  <c:v>1.14</c:v>
                </c:pt>
                <c:pt idx="42">
                  <c:v>1.142</c:v>
                </c:pt>
                <c:pt idx="43">
                  <c:v>1.141</c:v>
                </c:pt>
                <c:pt idx="44">
                  <c:v>1.142</c:v>
                </c:pt>
                <c:pt idx="45">
                  <c:v>1.147</c:v>
                </c:pt>
                <c:pt idx="46">
                  <c:v>1.145</c:v>
                </c:pt>
                <c:pt idx="47">
                  <c:v>1.141</c:v>
                </c:pt>
                <c:pt idx="48">
                  <c:v>1.153</c:v>
                </c:pt>
                <c:pt idx="49">
                  <c:v>1.145</c:v>
                </c:pt>
                <c:pt idx="50">
                  <c:v>1.145</c:v>
                </c:pt>
                <c:pt idx="51">
                  <c:v>1.128</c:v>
                </c:pt>
                <c:pt idx="52">
                  <c:v>1.136</c:v>
                </c:pt>
                <c:pt idx="53">
                  <c:v>1.139</c:v>
                </c:pt>
                <c:pt idx="54">
                  <c:v>1.12</c:v>
                </c:pt>
                <c:pt idx="55">
                  <c:v>1.14</c:v>
                </c:pt>
                <c:pt idx="56">
                  <c:v>1.152</c:v>
                </c:pt>
                <c:pt idx="57">
                  <c:v>1.154</c:v>
                </c:pt>
                <c:pt idx="58">
                  <c:v>1.139</c:v>
                </c:pt>
                <c:pt idx="59">
                  <c:v>1.156</c:v>
                </c:pt>
                <c:pt idx="60">
                  <c:v>1.146</c:v>
                </c:pt>
                <c:pt idx="61">
                  <c:v>1.153</c:v>
                </c:pt>
                <c:pt idx="62">
                  <c:v>1.152</c:v>
                </c:pt>
                <c:pt idx="63">
                  <c:v>1.137</c:v>
                </c:pt>
                <c:pt idx="64">
                  <c:v>1.135</c:v>
                </c:pt>
                <c:pt idx="65">
                  <c:v>1.138</c:v>
                </c:pt>
                <c:pt idx="66">
                  <c:v>1.154</c:v>
                </c:pt>
                <c:pt idx="67">
                  <c:v>1.15</c:v>
                </c:pt>
                <c:pt idx="68">
                  <c:v>1.141</c:v>
                </c:pt>
                <c:pt idx="69">
                  <c:v>1.037</c:v>
                </c:pt>
                <c:pt idx="70">
                  <c:v>1.143</c:v>
                </c:pt>
                <c:pt idx="71">
                  <c:v>1.14</c:v>
                </c:pt>
                <c:pt idx="72">
                  <c:v>1.144</c:v>
                </c:pt>
                <c:pt idx="73">
                  <c:v>1.134</c:v>
                </c:pt>
                <c:pt idx="74">
                  <c:v>1.144</c:v>
                </c:pt>
                <c:pt idx="75">
                  <c:v>1.149</c:v>
                </c:pt>
                <c:pt idx="76">
                  <c:v>1.071</c:v>
                </c:pt>
              </c:numCache>
            </c:numRef>
          </c:yVal>
          <c:smooth val="0"/>
        </c:ser>
        <c:ser>
          <c:idx val="2"/>
          <c:order val="1"/>
          <c:tx>
            <c:v>78 KHz (avg IPC 1.14 std 0.22)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Medium!$A$3:$A$94</c:f>
              <c:numCache>
                <c:formatCode>General</c:formatCode>
                <c:ptCount val="9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61.0</c:v>
                </c:pt>
                <c:pt idx="60">
                  <c:v>62.0</c:v>
                </c:pt>
                <c:pt idx="61">
                  <c:v>63.0</c:v>
                </c:pt>
                <c:pt idx="62">
                  <c:v>64.0</c:v>
                </c:pt>
                <c:pt idx="63">
                  <c:v>65.0</c:v>
                </c:pt>
                <c:pt idx="64">
                  <c:v>66.0</c:v>
                </c:pt>
                <c:pt idx="65">
                  <c:v>67.0</c:v>
                </c:pt>
                <c:pt idx="66">
                  <c:v>68.0</c:v>
                </c:pt>
                <c:pt idx="67">
                  <c:v>69.0</c:v>
                </c:pt>
                <c:pt idx="68">
                  <c:v>70.0</c:v>
                </c:pt>
                <c:pt idx="69">
                  <c:v>71.0</c:v>
                </c:pt>
                <c:pt idx="70">
                  <c:v>72.0</c:v>
                </c:pt>
                <c:pt idx="71">
                  <c:v>73.0</c:v>
                </c:pt>
                <c:pt idx="72">
                  <c:v>74.0</c:v>
                </c:pt>
                <c:pt idx="73">
                  <c:v>75.0</c:v>
                </c:pt>
                <c:pt idx="74">
                  <c:v>76.0</c:v>
                </c:pt>
                <c:pt idx="75">
                  <c:v>77.0</c:v>
                </c:pt>
                <c:pt idx="76">
                  <c:v>78.0</c:v>
                </c:pt>
                <c:pt idx="77">
                  <c:v>79.0</c:v>
                </c:pt>
                <c:pt idx="78">
                  <c:v>80.0</c:v>
                </c:pt>
                <c:pt idx="79">
                  <c:v>81.0</c:v>
                </c:pt>
                <c:pt idx="80">
                  <c:v>82.0</c:v>
                </c:pt>
                <c:pt idx="81">
                  <c:v>83.0</c:v>
                </c:pt>
                <c:pt idx="82">
                  <c:v>84.0</c:v>
                </c:pt>
                <c:pt idx="83">
                  <c:v>85.0</c:v>
                </c:pt>
                <c:pt idx="84">
                  <c:v>87.0</c:v>
                </c:pt>
                <c:pt idx="85">
                  <c:v>88.0</c:v>
                </c:pt>
                <c:pt idx="86">
                  <c:v>91.0</c:v>
                </c:pt>
                <c:pt idx="87">
                  <c:v>92.0</c:v>
                </c:pt>
                <c:pt idx="88">
                  <c:v>94.0</c:v>
                </c:pt>
                <c:pt idx="89">
                  <c:v>96.0</c:v>
                </c:pt>
                <c:pt idx="90">
                  <c:v>97.0</c:v>
                </c:pt>
                <c:pt idx="91">
                  <c:v>99.0</c:v>
                </c:pt>
              </c:numCache>
            </c:numRef>
          </c:xVal>
          <c:yVal>
            <c:numRef>
              <c:f>Medium!$C$3:$C$94</c:f>
              <c:numCache>
                <c:formatCode>General</c:formatCode>
                <c:ptCount val="92"/>
                <c:pt idx="0">
                  <c:v>1.136</c:v>
                </c:pt>
                <c:pt idx="1">
                  <c:v>1.131</c:v>
                </c:pt>
                <c:pt idx="2">
                  <c:v>1.142</c:v>
                </c:pt>
                <c:pt idx="3">
                  <c:v>1.123</c:v>
                </c:pt>
                <c:pt idx="4">
                  <c:v>1.131</c:v>
                </c:pt>
                <c:pt idx="5">
                  <c:v>1.133</c:v>
                </c:pt>
                <c:pt idx="6">
                  <c:v>1.197</c:v>
                </c:pt>
                <c:pt idx="7">
                  <c:v>1.14</c:v>
                </c:pt>
                <c:pt idx="8">
                  <c:v>1.198</c:v>
                </c:pt>
                <c:pt idx="9">
                  <c:v>1.178</c:v>
                </c:pt>
                <c:pt idx="10">
                  <c:v>1.333</c:v>
                </c:pt>
                <c:pt idx="11">
                  <c:v>1.101</c:v>
                </c:pt>
                <c:pt idx="12">
                  <c:v>1.21</c:v>
                </c:pt>
                <c:pt idx="13">
                  <c:v>1.18</c:v>
                </c:pt>
                <c:pt idx="14">
                  <c:v>1.153</c:v>
                </c:pt>
                <c:pt idx="15">
                  <c:v>1.168</c:v>
                </c:pt>
                <c:pt idx="16">
                  <c:v>1.526</c:v>
                </c:pt>
                <c:pt idx="17">
                  <c:v>1.095</c:v>
                </c:pt>
                <c:pt idx="18">
                  <c:v>1.196</c:v>
                </c:pt>
                <c:pt idx="19">
                  <c:v>1.184</c:v>
                </c:pt>
                <c:pt idx="20">
                  <c:v>1.095</c:v>
                </c:pt>
                <c:pt idx="21">
                  <c:v>1.171</c:v>
                </c:pt>
                <c:pt idx="22">
                  <c:v>1.19</c:v>
                </c:pt>
                <c:pt idx="23">
                  <c:v>1.205</c:v>
                </c:pt>
                <c:pt idx="24">
                  <c:v>1.182</c:v>
                </c:pt>
                <c:pt idx="25">
                  <c:v>1.146</c:v>
                </c:pt>
                <c:pt idx="26">
                  <c:v>1.356</c:v>
                </c:pt>
                <c:pt idx="27">
                  <c:v>1.139</c:v>
                </c:pt>
                <c:pt idx="28">
                  <c:v>1.101</c:v>
                </c:pt>
                <c:pt idx="29">
                  <c:v>1.165</c:v>
                </c:pt>
                <c:pt idx="30">
                  <c:v>1.091</c:v>
                </c:pt>
                <c:pt idx="31">
                  <c:v>1.183</c:v>
                </c:pt>
                <c:pt idx="32">
                  <c:v>1.33</c:v>
                </c:pt>
                <c:pt idx="33">
                  <c:v>1.096</c:v>
                </c:pt>
                <c:pt idx="34">
                  <c:v>1.145</c:v>
                </c:pt>
                <c:pt idx="35">
                  <c:v>1.188</c:v>
                </c:pt>
                <c:pt idx="36">
                  <c:v>1.212</c:v>
                </c:pt>
                <c:pt idx="37">
                  <c:v>1.201</c:v>
                </c:pt>
                <c:pt idx="38">
                  <c:v>1.163</c:v>
                </c:pt>
                <c:pt idx="39">
                  <c:v>1.196</c:v>
                </c:pt>
                <c:pt idx="40">
                  <c:v>1.18</c:v>
                </c:pt>
                <c:pt idx="41">
                  <c:v>1.14</c:v>
                </c:pt>
                <c:pt idx="42">
                  <c:v>1.129</c:v>
                </c:pt>
                <c:pt idx="43">
                  <c:v>1.173</c:v>
                </c:pt>
                <c:pt idx="44">
                  <c:v>1.142</c:v>
                </c:pt>
                <c:pt idx="45">
                  <c:v>1.121</c:v>
                </c:pt>
                <c:pt idx="46">
                  <c:v>1.132</c:v>
                </c:pt>
                <c:pt idx="47">
                  <c:v>1.085</c:v>
                </c:pt>
                <c:pt idx="48">
                  <c:v>1.048</c:v>
                </c:pt>
                <c:pt idx="49">
                  <c:v>1.202</c:v>
                </c:pt>
                <c:pt idx="50">
                  <c:v>1.159</c:v>
                </c:pt>
                <c:pt idx="51">
                  <c:v>1.192</c:v>
                </c:pt>
                <c:pt idx="52">
                  <c:v>1.15</c:v>
                </c:pt>
                <c:pt idx="53">
                  <c:v>1.159</c:v>
                </c:pt>
                <c:pt idx="54">
                  <c:v>1.107</c:v>
                </c:pt>
                <c:pt idx="55">
                  <c:v>1.193</c:v>
                </c:pt>
                <c:pt idx="56">
                  <c:v>1.192</c:v>
                </c:pt>
                <c:pt idx="57">
                  <c:v>1.207</c:v>
                </c:pt>
                <c:pt idx="58">
                  <c:v>1.439</c:v>
                </c:pt>
                <c:pt idx="59">
                  <c:v>1.134</c:v>
                </c:pt>
                <c:pt idx="60">
                  <c:v>1.081</c:v>
                </c:pt>
                <c:pt idx="61">
                  <c:v>1.115</c:v>
                </c:pt>
                <c:pt idx="62">
                  <c:v>1.097</c:v>
                </c:pt>
                <c:pt idx="63">
                  <c:v>1.203</c:v>
                </c:pt>
                <c:pt idx="64">
                  <c:v>1.12</c:v>
                </c:pt>
                <c:pt idx="65">
                  <c:v>1.129</c:v>
                </c:pt>
                <c:pt idx="66">
                  <c:v>1.086</c:v>
                </c:pt>
                <c:pt idx="67">
                  <c:v>1.2</c:v>
                </c:pt>
                <c:pt idx="68">
                  <c:v>1.208</c:v>
                </c:pt>
                <c:pt idx="69">
                  <c:v>1.191</c:v>
                </c:pt>
                <c:pt idx="70">
                  <c:v>1.11</c:v>
                </c:pt>
                <c:pt idx="71">
                  <c:v>1.187</c:v>
                </c:pt>
                <c:pt idx="72">
                  <c:v>1.113</c:v>
                </c:pt>
                <c:pt idx="73">
                  <c:v>0.933</c:v>
                </c:pt>
                <c:pt idx="74">
                  <c:v>1.206</c:v>
                </c:pt>
                <c:pt idx="75">
                  <c:v>1.151</c:v>
                </c:pt>
                <c:pt idx="76">
                  <c:v>1.08</c:v>
                </c:pt>
                <c:pt idx="77">
                  <c:v>1.23</c:v>
                </c:pt>
                <c:pt idx="78">
                  <c:v>1.14</c:v>
                </c:pt>
                <c:pt idx="79">
                  <c:v>1.187</c:v>
                </c:pt>
                <c:pt idx="80">
                  <c:v>1.063</c:v>
                </c:pt>
                <c:pt idx="81">
                  <c:v>1.131</c:v>
                </c:pt>
                <c:pt idx="82">
                  <c:v>1.131</c:v>
                </c:pt>
                <c:pt idx="83">
                  <c:v>0.615</c:v>
                </c:pt>
                <c:pt idx="84">
                  <c:v>1.107</c:v>
                </c:pt>
                <c:pt idx="85">
                  <c:v>1.214</c:v>
                </c:pt>
                <c:pt idx="86">
                  <c:v>0.951</c:v>
                </c:pt>
                <c:pt idx="87">
                  <c:v>1.181</c:v>
                </c:pt>
                <c:pt idx="88">
                  <c:v>1.101</c:v>
                </c:pt>
                <c:pt idx="89">
                  <c:v>1.169</c:v>
                </c:pt>
                <c:pt idx="90">
                  <c:v>1.089</c:v>
                </c:pt>
                <c:pt idx="91">
                  <c:v>1.102</c:v>
                </c:pt>
              </c:numCache>
            </c:numRef>
          </c:yVal>
          <c:smooth val="0"/>
        </c:ser>
        <c:ser>
          <c:idx val="0"/>
          <c:order val="2"/>
          <c:tx>
            <c:v>SHIM 7.5 MHz (avg IPC 1.13 std 0.34)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xVal>
            <c:numRef>
              <c:f>high!$A$3:$A$101</c:f>
              <c:numCache>
                <c:formatCode>General</c:formatCode>
                <c:ptCount val="9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</c:numCache>
            </c:numRef>
          </c:xVal>
          <c:yVal>
            <c:numRef>
              <c:f>high!$C$3:$C$101</c:f>
              <c:numCache>
                <c:formatCode>General</c:formatCode>
                <c:ptCount val="99"/>
                <c:pt idx="0">
                  <c:v>1.32</c:v>
                </c:pt>
                <c:pt idx="1">
                  <c:v>1.358</c:v>
                </c:pt>
                <c:pt idx="2">
                  <c:v>1.335</c:v>
                </c:pt>
                <c:pt idx="3">
                  <c:v>0.049</c:v>
                </c:pt>
                <c:pt idx="4">
                  <c:v>1.351</c:v>
                </c:pt>
                <c:pt idx="5">
                  <c:v>1.342</c:v>
                </c:pt>
                <c:pt idx="6">
                  <c:v>1.056</c:v>
                </c:pt>
                <c:pt idx="7">
                  <c:v>1.371</c:v>
                </c:pt>
                <c:pt idx="8">
                  <c:v>1.526</c:v>
                </c:pt>
                <c:pt idx="9">
                  <c:v>1.097</c:v>
                </c:pt>
                <c:pt idx="10">
                  <c:v>1.412</c:v>
                </c:pt>
                <c:pt idx="11">
                  <c:v>1.14</c:v>
                </c:pt>
                <c:pt idx="12">
                  <c:v>1.236</c:v>
                </c:pt>
                <c:pt idx="13">
                  <c:v>1.076</c:v>
                </c:pt>
                <c:pt idx="14">
                  <c:v>1.551</c:v>
                </c:pt>
                <c:pt idx="15">
                  <c:v>1.035</c:v>
                </c:pt>
                <c:pt idx="16">
                  <c:v>1.75</c:v>
                </c:pt>
                <c:pt idx="17">
                  <c:v>1.024</c:v>
                </c:pt>
                <c:pt idx="18">
                  <c:v>1.19</c:v>
                </c:pt>
                <c:pt idx="19">
                  <c:v>1.133</c:v>
                </c:pt>
                <c:pt idx="20">
                  <c:v>1.333</c:v>
                </c:pt>
                <c:pt idx="21">
                  <c:v>0.876</c:v>
                </c:pt>
                <c:pt idx="22">
                  <c:v>1.212</c:v>
                </c:pt>
                <c:pt idx="23">
                  <c:v>0.967</c:v>
                </c:pt>
                <c:pt idx="24">
                  <c:v>1.193</c:v>
                </c:pt>
                <c:pt idx="25">
                  <c:v>1.204</c:v>
                </c:pt>
                <c:pt idx="26">
                  <c:v>1.402</c:v>
                </c:pt>
                <c:pt idx="27">
                  <c:v>1.158</c:v>
                </c:pt>
                <c:pt idx="28">
                  <c:v>0.745</c:v>
                </c:pt>
                <c:pt idx="29">
                  <c:v>1.578</c:v>
                </c:pt>
                <c:pt idx="30">
                  <c:v>0.937</c:v>
                </c:pt>
                <c:pt idx="31">
                  <c:v>1.029</c:v>
                </c:pt>
                <c:pt idx="32">
                  <c:v>1.396</c:v>
                </c:pt>
                <c:pt idx="33">
                  <c:v>0.958</c:v>
                </c:pt>
                <c:pt idx="34">
                  <c:v>1.197</c:v>
                </c:pt>
                <c:pt idx="35">
                  <c:v>1.072</c:v>
                </c:pt>
                <c:pt idx="36">
                  <c:v>1.092</c:v>
                </c:pt>
                <c:pt idx="37">
                  <c:v>1.185</c:v>
                </c:pt>
                <c:pt idx="38">
                  <c:v>1.558</c:v>
                </c:pt>
                <c:pt idx="39">
                  <c:v>1.063</c:v>
                </c:pt>
                <c:pt idx="40">
                  <c:v>0.973</c:v>
                </c:pt>
                <c:pt idx="41">
                  <c:v>1.031</c:v>
                </c:pt>
                <c:pt idx="42">
                  <c:v>1.292</c:v>
                </c:pt>
                <c:pt idx="43">
                  <c:v>1.105</c:v>
                </c:pt>
                <c:pt idx="44">
                  <c:v>1.427</c:v>
                </c:pt>
                <c:pt idx="45">
                  <c:v>1.276</c:v>
                </c:pt>
                <c:pt idx="46">
                  <c:v>1.105</c:v>
                </c:pt>
                <c:pt idx="47">
                  <c:v>0.78</c:v>
                </c:pt>
                <c:pt idx="48">
                  <c:v>0.874</c:v>
                </c:pt>
                <c:pt idx="49">
                  <c:v>1.475</c:v>
                </c:pt>
                <c:pt idx="50">
                  <c:v>1.124</c:v>
                </c:pt>
                <c:pt idx="51">
                  <c:v>1.054</c:v>
                </c:pt>
                <c:pt idx="52">
                  <c:v>1.197</c:v>
                </c:pt>
                <c:pt idx="53">
                  <c:v>1.172</c:v>
                </c:pt>
                <c:pt idx="54">
                  <c:v>1.262</c:v>
                </c:pt>
                <c:pt idx="55">
                  <c:v>1.384</c:v>
                </c:pt>
                <c:pt idx="56">
                  <c:v>1.392</c:v>
                </c:pt>
                <c:pt idx="57">
                  <c:v>0.821</c:v>
                </c:pt>
                <c:pt idx="58">
                  <c:v>2.393</c:v>
                </c:pt>
                <c:pt idx="59">
                  <c:v>1.17</c:v>
                </c:pt>
                <c:pt idx="60">
                  <c:v>1.193</c:v>
                </c:pt>
                <c:pt idx="61">
                  <c:v>0.727</c:v>
                </c:pt>
                <c:pt idx="62">
                  <c:v>1.219</c:v>
                </c:pt>
                <c:pt idx="63">
                  <c:v>0.959</c:v>
                </c:pt>
                <c:pt idx="64">
                  <c:v>1.286</c:v>
                </c:pt>
                <c:pt idx="65">
                  <c:v>0.98</c:v>
                </c:pt>
                <c:pt idx="66">
                  <c:v>1.052</c:v>
                </c:pt>
                <c:pt idx="67">
                  <c:v>0.69</c:v>
                </c:pt>
                <c:pt idx="68">
                  <c:v>1.075</c:v>
                </c:pt>
                <c:pt idx="69">
                  <c:v>1.293</c:v>
                </c:pt>
                <c:pt idx="70">
                  <c:v>0.949</c:v>
                </c:pt>
                <c:pt idx="71">
                  <c:v>0.942</c:v>
                </c:pt>
                <c:pt idx="72">
                  <c:v>0.778</c:v>
                </c:pt>
                <c:pt idx="73">
                  <c:v>1.192</c:v>
                </c:pt>
                <c:pt idx="74">
                  <c:v>0.303</c:v>
                </c:pt>
                <c:pt idx="75">
                  <c:v>0.952</c:v>
                </c:pt>
                <c:pt idx="76">
                  <c:v>0.938</c:v>
                </c:pt>
                <c:pt idx="77">
                  <c:v>0.962</c:v>
                </c:pt>
                <c:pt idx="78">
                  <c:v>1.435</c:v>
                </c:pt>
                <c:pt idx="79">
                  <c:v>1.261</c:v>
                </c:pt>
                <c:pt idx="80">
                  <c:v>0.754</c:v>
                </c:pt>
                <c:pt idx="81">
                  <c:v>1.01</c:v>
                </c:pt>
                <c:pt idx="82">
                  <c:v>1.066</c:v>
                </c:pt>
                <c:pt idx="83">
                  <c:v>1.489</c:v>
                </c:pt>
                <c:pt idx="84">
                  <c:v>0.502</c:v>
                </c:pt>
                <c:pt idx="85">
                  <c:v>1.307</c:v>
                </c:pt>
                <c:pt idx="86">
                  <c:v>1.112</c:v>
                </c:pt>
                <c:pt idx="87">
                  <c:v>0.596</c:v>
                </c:pt>
                <c:pt idx="88">
                  <c:v>1.307</c:v>
                </c:pt>
                <c:pt idx="89">
                  <c:v>0.928</c:v>
                </c:pt>
                <c:pt idx="90">
                  <c:v>1.12</c:v>
                </c:pt>
                <c:pt idx="91">
                  <c:v>0.701</c:v>
                </c:pt>
                <c:pt idx="92">
                  <c:v>1.091</c:v>
                </c:pt>
                <c:pt idx="93">
                  <c:v>0.809</c:v>
                </c:pt>
                <c:pt idx="94">
                  <c:v>1.347</c:v>
                </c:pt>
                <c:pt idx="95">
                  <c:v>1.0</c:v>
                </c:pt>
                <c:pt idx="96">
                  <c:v>0.76</c:v>
                </c:pt>
                <c:pt idx="97">
                  <c:v>1.176</c:v>
                </c:pt>
                <c:pt idx="98">
                  <c:v>1.006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3506896"/>
        <c:axId val="-2113514992"/>
      </c:scatterChart>
      <c:valAx>
        <c:axId val="-2113506896"/>
        <c:scaling>
          <c:orientation val="minMax"/>
          <c:max val="100.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rebuchet MS" charset="0"/>
                    <a:ea typeface="Trebuchet MS" charset="0"/>
                    <a:cs typeface="Trebuchet MS" charset="0"/>
                  </a:defRPr>
                </a:pPr>
                <a:r>
                  <a:rPr lang="en-US" sz="1800" b="1"/>
                  <a:t>100 hottest methods</a:t>
                </a:r>
              </a:p>
            </c:rich>
          </c:tx>
          <c:layout>
            <c:manualLayout>
              <c:xMode val="edge"/>
              <c:yMode val="edge"/>
              <c:x val="0.399720466374677"/>
              <c:y val="0.9146669947506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Trebuchet MS" charset="0"/>
                  <a:ea typeface="Trebuchet MS" charset="0"/>
                  <a:cs typeface="Trebuchet MS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pPr>
            <a:endParaRPr lang="en-US"/>
          </a:p>
        </c:txPr>
        <c:crossAx val="-2113514992"/>
        <c:crosses val="autoZero"/>
        <c:crossBetween val="midCat"/>
      </c:valAx>
      <c:valAx>
        <c:axId val="-2113514992"/>
        <c:scaling>
          <c:orientation val="minMax"/>
          <c:max val="2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Trebuchet MS" charset="0"/>
                    <a:ea typeface="Trebuchet MS" charset="0"/>
                    <a:cs typeface="Trebuchet MS" charset="0"/>
                  </a:defRPr>
                </a:pPr>
                <a:r>
                  <a:rPr lang="en-US" sz="1800" b="1"/>
                  <a:t>Method IPC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Trebuchet MS" charset="0"/>
                  <a:ea typeface="Trebuchet MS" charset="0"/>
                  <a:cs typeface="Trebuchet MS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rebuchet MS" charset="0"/>
                <a:ea typeface="Trebuchet MS" charset="0"/>
                <a:cs typeface="Trebuchet MS" charset="0"/>
              </a:defRPr>
            </a:pPr>
            <a:endParaRPr lang="en-US"/>
          </a:p>
        </c:txPr>
        <c:crossAx val="-2113506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24865510840421"/>
          <c:y val="0.0705310859580052"/>
          <c:w val="0.397649927811412"/>
          <c:h val="0.17246691238063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rebuchet MS" charset="0"/>
              <a:ea typeface="Trebuchet MS" charset="0"/>
              <a:cs typeface="Trebuchet MS" charset="0"/>
            </a:defRPr>
          </a:pPr>
          <a:endParaRPr lang="en-US"/>
        </a:p>
      </c:txPr>
    </c:legend>
    <c:plotVisOnly val="0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solidFill>
            <a:schemeClr val="tx1"/>
          </a:solidFill>
          <a:latin typeface="Trebuchet MS" charset="0"/>
          <a:ea typeface="Trebuchet MS" charset="0"/>
          <a:cs typeface="Trebuchet MS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427054522013"/>
          <c:y val="0.194737947124696"/>
          <c:w val="0.8680720383063"/>
          <c:h val="0.610524105750608"/>
        </c:manualLayout>
      </c:layout>
      <c:lineChart>
        <c:grouping val="standard"/>
        <c:varyColors val="0"/>
        <c:ser>
          <c:idx val="1"/>
          <c:order val="1"/>
          <c:spPr>
            <a:ln w="12700"/>
          </c:spPr>
          <c:marker>
            <c:symbol val="none"/>
          </c:marker>
          <c:val>
            <c:numRef>
              <c:f>Sheet1!$BT$100:$BT$600</c:f>
              <c:numCache>
                <c:formatCode>General</c:formatCode>
                <c:ptCount val="501"/>
                <c:pt idx="0">
                  <c:v>0.376</c:v>
                </c:pt>
                <c:pt idx="1">
                  <c:v>0.236</c:v>
                </c:pt>
                <c:pt idx="2">
                  <c:v>0.078</c:v>
                </c:pt>
                <c:pt idx="3">
                  <c:v>0.072</c:v>
                </c:pt>
                <c:pt idx="4">
                  <c:v>0.028</c:v>
                </c:pt>
                <c:pt idx="5">
                  <c:v>0.359</c:v>
                </c:pt>
                <c:pt idx="6">
                  <c:v>0.179</c:v>
                </c:pt>
                <c:pt idx="7">
                  <c:v>0.259</c:v>
                </c:pt>
                <c:pt idx="8">
                  <c:v>0.257</c:v>
                </c:pt>
                <c:pt idx="9">
                  <c:v>0.114</c:v>
                </c:pt>
                <c:pt idx="10">
                  <c:v>0.258</c:v>
                </c:pt>
                <c:pt idx="11">
                  <c:v>0.012</c:v>
                </c:pt>
                <c:pt idx="12">
                  <c:v>0.092</c:v>
                </c:pt>
                <c:pt idx="13">
                  <c:v>0.155</c:v>
                </c:pt>
                <c:pt idx="14">
                  <c:v>0.438</c:v>
                </c:pt>
                <c:pt idx="15">
                  <c:v>0.352</c:v>
                </c:pt>
                <c:pt idx="16">
                  <c:v>1.102</c:v>
                </c:pt>
                <c:pt idx="17">
                  <c:v>0.383</c:v>
                </c:pt>
                <c:pt idx="18">
                  <c:v>0.298</c:v>
                </c:pt>
                <c:pt idx="19">
                  <c:v>0.534</c:v>
                </c:pt>
                <c:pt idx="20">
                  <c:v>0.481</c:v>
                </c:pt>
                <c:pt idx="21">
                  <c:v>0.312</c:v>
                </c:pt>
                <c:pt idx="22">
                  <c:v>0.968</c:v>
                </c:pt>
                <c:pt idx="23">
                  <c:v>0.427</c:v>
                </c:pt>
                <c:pt idx="24">
                  <c:v>1.231</c:v>
                </c:pt>
                <c:pt idx="25">
                  <c:v>0.565</c:v>
                </c:pt>
                <c:pt idx="26">
                  <c:v>0.266</c:v>
                </c:pt>
                <c:pt idx="27">
                  <c:v>0.01</c:v>
                </c:pt>
                <c:pt idx="28">
                  <c:v>0.124</c:v>
                </c:pt>
                <c:pt idx="29">
                  <c:v>0.21</c:v>
                </c:pt>
                <c:pt idx="30">
                  <c:v>0.0</c:v>
                </c:pt>
                <c:pt idx="31">
                  <c:v>0.042</c:v>
                </c:pt>
                <c:pt idx="32">
                  <c:v>0.677</c:v>
                </c:pt>
                <c:pt idx="33">
                  <c:v>1.639</c:v>
                </c:pt>
                <c:pt idx="34">
                  <c:v>1.713</c:v>
                </c:pt>
                <c:pt idx="35">
                  <c:v>0.062</c:v>
                </c:pt>
                <c:pt idx="36">
                  <c:v>0.55</c:v>
                </c:pt>
                <c:pt idx="37">
                  <c:v>1.926</c:v>
                </c:pt>
                <c:pt idx="38">
                  <c:v>2.077</c:v>
                </c:pt>
                <c:pt idx="39">
                  <c:v>0.184</c:v>
                </c:pt>
                <c:pt idx="40">
                  <c:v>0.705</c:v>
                </c:pt>
                <c:pt idx="41">
                  <c:v>1.821</c:v>
                </c:pt>
                <c:pt idx="42">
                  <c:v>1.679</c:v>
                </c:pt>
                <c:pt idx="43">
                  <c:v>1.689</c:v>
                </c:pt>
                <c:pt idx="44">
                  <c:v>1.675</c:v>
                </c:pt>
                <c:pt idx="45">
                  <c:v>2.205</c:v>
                </c:pt>
                <c:pt idx="46">
                  <c:v>2.017</c:v>
                </c:pt>
                <c:pt idx="47">
                  <c:v>2.315999999999998</c:v>
                </c:pt>
                <c:pt idx="48">
                  <c:v>1.072</c:v>
                </c:pt>
                <c:pt idx="49">
                  <c:v>1.847</c:v>
                </c:pt>
                <c:pt idx="50">
                  <c:v>0.773</c:v>
                </c:pt>
                <c:pt idx="51">
                  <c:v>1.429</c:v>
                </c:pt>
                <c:pt idx="52">
                  <c:v>0.099</c:v>
                </c:pt>
                <c:pt idx="53">
                  <c:v>0.032</c:v>
                </c:pt>
                <c:pt idx="54">
                  <c:v>0.315</c:v>
                </c:pt>
                <c:pt idx="55">
                  <c:v>0.34</c:v>
                </c:pt>
                <c:pt idx="56">
                  <c:v>0.188</c:v>
                </c:pt>
                <c:pt idx="57">
                  <c:v>1.215</c:v>
                </c:pt>
                <c:pt idx="58">
                  <c:v>1.047</c:v>
                </c:pt>
                <c:pt idx="59">
                  <c:v>0.192</c:v>
                </c:pt>
                <c:pt idx="60">
                  <c:v>1.084</c:v>
                </c:pt>
                <c:pt idx="61">
                  <c:v>2.044</c:v>
                </c:pt>
                <c:pt idx="62">
                  <c:v>0.282</c:v>
                </c:pt>
                <c:pt idx="63">
                  <c:v>0.343</c:v>
                </c:pt>
                <c:pt idx="64">
                  <c:v>0.586</c:v>
                </c:pt>
                <c:pt idx="65">
                  <c:v>1.775</c:v>
                </c:pt>
                <c:pt idx="66">
                  <c:v>0.036</c:v>
                </c:pt>
                <c:pt idx="67">
                  <c:v>0.052</c:v>
                </c:pt>
                <c:pt idx="68">
                  <c:v>0.093</c:v>
                </c:pt>
                <c:pt idx="69">
                  <c:v>0.621</c:v>
                </c:pt>
                <c:pt idx="70">
                  <c:v>0.282</c:v>
                </c:pt>
                <c:pt idx="71">
                  <c:v>0.3</c:v>
                </c:pt>
                <c:pt idx="72">
                  <c:v>0.242</c:v>
                </c:pt>
                <c:pt idx="73">
                  <c:v>0.408</c:v>
                </c:pt>
                <c:pt idx="74">
                  <c:v>0.474</c:v>
                </c:pt>
                <c:pt idx="75">
                  <c:v>0.617</c:v>
                </c:pt>
                <c:pt idx="76">
                  <c:v>0.416</c:v>
                </c:pt>
                <c:pt idx="77">
                  <c:v>0.391</c:v>
                </c:pt>
                <c:pt idx="78">
                  <c:v>0.424</c:v>
                </c:pt>
                <c:pt idx="79">
                  <c:v>1.003</c:v>
                </c:pt>
                <c:pt idx="80">
                  <c:v>1.08</c:v>
                </c:pt>
                <c:pt idx="81">
                  <c:v>0.61</c:v>
                </c:pt>
                <c:pt idx="82">
                  <c:v>0.622</c:v>
                </c:pt>
                <c:pt idx="83">
                  <c:v>0.406</c:v>
                </c:pt>
                <c:pt idx="84">
                  <c:v>1.204</c:v>
                </c:pt>
                <c:pt idx="85">
                  <c:v>1.288</c:v>
                </c:pt>
                <c:pt idx="86">
                  <c:v>1.506</c:v>
                </c:pt>
                <c:pt idx="87">
                  <c:v>0.15</c:v>
                </c:pt>
                <c:pt idx="88">
                  <c:v>0.006</c:v>
                </c:pt>
                <c:pt idx="89">
                  <c:v>0.071</c:v>
                </c:pt>
                <c:pt idx="90">
                  <c:v>0.05</c:v>
                </c:pt>
                <c:pt idx="91">
                  <c:v>1.987</c:v>
                </c:pt>
                <c:pt idx="92">
                  <c:v>1.812</c:v>
                </c:pt>
                <c:pt idx="93">
                  <c:v>1.979</c:v>
                </c:pt>
                <c:pt idx="94">
                  <c:v>2.133</c:v>
                </c:pt>
                <c:pt idx="95">
                  <c:v>1.371</c:v>
                </c:pt>
                <c:pt idx="96">
                  <c:v>0.789</c:v>
                </c:pt>
                <c:pt idx="97">
                  <c:v>0.14</c:v>
                </c:pt>
                <c:pt idx="98">
                  <c:v>2.175</c:v>
                </c:pt>
                <c:pt idx="99">
                  <c:v>1.03</c:v>
                </c:pt>
                <c:pt idx="100">
                  <c:v>0.071</c:v>
                </c:pt>
                <c:pt idx="101">
                  <c:v>0.353</c:v>
                </c:pt>
                <c:pt idx="102">
                  <c:v>0.336</c:v>
                </c:pt>
                <c:pt idx="103">
                  <c:v>0.026</c:v>
                </c:pt>
                <c:pt idx="104">
                  <c:v>0.008</c:v>
                </c:pt>
                <c:pt idx="105">
                  <c:v>0.354</c:v>
                </c:pt>
                <c:pt idx="106">
                  <c:v>0.031</c:v>
                </c:pt>
                <c:pt idx="107">
                  <c:v>0.173</c:v>
                </c:pt>
                <c:pt idx="108">
                  <c:v>0.038</c:v>
                </c:pt>
                <c:pt idx="109">
                  <c:v>0.112</c:v>
                </c:pt>
                <c:pt idx="110">
                  <c:v>0.035</c:v>
                </c:pt>
                <c:pt idx="111">
                  <c:v>0.058</c:v>
                </c:pt>
                <c:pt idx="112">
                  <c:v>0.108</c:v>
                </c:pt>
                <c:pt idx="113">
                  <c:v>0.127</c:v>
                </c:pt>
                <c:pt idx="114">
                  <c:v>0.039</c:v>
                </c:pt>
                <c:pt idx="115">
                  <c:v>0.404</c:v>
                </c:pt>
                <c:pt idx="116">
                  <c:v>0.202</c:v>
                </c:pt>
                <c:pt idx="117">
                  <c:v>1.32</c:v>
                </c:pt>
                <c:pt idx="118">
                  <c:v>0.001</c:v>
                </c:pt>
                <c:pt idx="119">
                  <c:v>0.106</c:v>
                </c:pt>
                <c:pt idx="120">
                  <c:v>0.002</c:v>
                </c:pt>
                <c:pt idx="121">
                  <c:v>0.288</c:v>
                </c:pt>
                <c:pt idx="122">
                  <c:v>0.051</c:v>
                </c:pt>
                <c:pt idx="123">
                  <c:v>0.379</c:v>
                </c:pt>
                <c:pt idx="124">
                  <c:v>0.226</c:v>
                </c:pt>
                <c:pt idx="125">
                  <c:v>0.206</c:v>
                </c:pt>
                <c:pt idx="126">
                  <c:v>0.578</c:v>
                </c:pt>
                <c:pt idx="127">
                  <c:v>0.133</c:v>
                </c:pt>
                <c:pt idx="128">
                  <c:v>1.27</c:v>
                </c:pt>
                <c:pt idx="129">
                  <c:v>1.525</c:v>
                </c:pt>
                <c:pt idx="130">
                  <c:v>1.389</c:v>
                </c:pt>
                <c:pt idx="131">
                  <c:v>1.579</c:v>
                </c:pt>
                <c:pt idx="132">
                  <c:v>1.748</c:v>
                </c:pt>
                <c:pt idx="133">
                  <c:v>1.547</c:v>
                </c:pt>
                <c:pt idx="134">
                  <c:v>0.129</c:v>
                </c:pt>
                <c:pt idx="135">
                  <c:v>0.059</c:v>
                </c:pt>
                <c:pt idx="136">
                  <c:v>2.211</c:v>
                </c:pt>
                <c:pt idx="137">
                  <c:v>0.996</c:v>
                </c:pt>
                <c:pt idx="138">
                  <c:v>0.627</c:v>
                </c:pt>
                <c:pt idx="139">
                  <c:v>2.073</c:v>
                </c:pt>
                <c:pt idx="140">
                  <c:v>1.989</c:v>
                </c:pt>
                <c:pt idx="141">
                  <c:v>1.326</c:v>
                </c:pt>
                <c:pt idx="142">
                  <c:v>1.015</c:v>
                </c:pt>
                <c:pt idx="143">
                  <c:v>2.082</c:v>
                </c:pt>
                <c:pt idx="144">
                  <c:v>1.994</c:v>
                </c:pt>
                <c:pt idx="145">
                  <c:v>0.887</c:v>
                </c:pt>
                <c:pt idx="146">
                  <c:v>0.338</c:v>
                </c:pt>
                <c:pt idx="147">
                  <c:v>0.049</c:v>
                </c:pt>
                <c:pt idx="148">
                  <c:v>0.109</c:v>
                </c:pt>
                <c:pt idx="149">
                  <c:v>0.122</c:v>
                </c:pt>
                <c:pt idx="150">
                  <c:v>0.487</c:v>
                </c:pt>
                <c:pt idx="151">
                  <c:v>0.397</c:v>
                </c:pt>
                <c:pt idx="152">
                  <c:v>0.356</c:v>
                </c:pt>
                <c:pt idx="153">
                  <c:v>0.175</c:v>
                </c:pt>
                <c:pt idx="154">
                  <c:v>0.412</c:v>
                </c:pt>
                <c:pt idx="155">
                  <c:v>0.165</c:v>
                </c:pt>
                <c:pt idx="156">
                  <c:v>0.022</c:v>
                </c:pt>
                <c:pt idx="157">
                  <c:v>0.035</c:v>
                </c:pt>
                <c:pt idx="158">
                  <c:v>0.074</c:v>
                </c:pt>
                <c:pt idx="159">
                  <c:v>0.26</c:v>
                </c:pt>
                <c:pt idx="160">
                  <c:v>0.201</c:v>
                </c:pt>
                <c:pt idx="161">
                  <c:v>0.266</c:v>
                </c:pt>
                <c:pt idx="162">
                  <c:v>0.916</c:v>
                </c:pt>
                <c:pt idx="163">
                  <c:v>0.68</c:v>
                </c:pt>
                <c:pt idx="164">
                  <c:v>0.799</c:v>
                </c:pt>
                <c:pt idx="165">
                  <c:v>0.032</c:v>
                </c:pt>
                <c:pt idx="166">
                  <c:v>0.123</c:v>
                </c:pt>
                <c:pt idx="167">
                  <c:v>0.065</c:v>
                </c:pt>
                <c:pt idx="168">
                  <c:v>1.156</c:v>
                </c:pt>
                <c:pt idx="169">
                  <c:v>1.747</c:v>
                </c:pt>
                <c:pt idx="170">
                  <c:v>1.759</c:v>
                </c:pt>
                <c:pt idx="171">
                  <c:v>1.693</c:v>
                </c:pt>
                <c:pt idx="172">
                  <c:v>1.433</c:v>
                </c:pt>
                <c:pt idx="173">
                  <c:v>2.032</c:v>
                </c:pt>
                <c:pt idx="174">
                  <c:v>2.007</c:v>
                </c:pt>
                <c:pt idx="175">
                  <c:v>0.824</c:v>
                </c:pt>
                <c:pt idx="176">
                  <c:v>0.637</c:v>
                </c:pt>
                <c:pt idx="177">
                  <c:v>1.911</c:v>
                </c:pt>
                <c:pt idx="178">
                  <c:v>1.974</c:v>
                </c:pt>
                <c:pt idx="179">
                  <c:v>0.841</c:v>
                </c:pt>
                <c:pt idx="180">
                  <c:v>0.5</c:v>
                </c:pt>
                <c:pt idx="181">
                  <c:v>0.781</c:v>
                </c:pt>
                <c:pt idx="182">
                  <c:v>0.908</c:v>
                </c:pt>
                <c:pt idx="183">
                  <c:v>0.272</c:v>
                </c:pt>
                <c:pt idx="184">
                  <c:v>0.018</c:v>
                </c:pt>
                <c:pt idx="185">
                  <c:v>0.207</c:v>
                </c:pt>
                <c:pt idx="186">
                  <c:v>0.057</c:v>
                </c:pt>
                <c:pt idx="187">
                  <c:v>0.036</c:v>
                </c:pt>
                <c:pt idx="188">
                  <c:v>0.441</c:v>
                </c:pt>
                <c:pt idx="189">
                  <c:v>0.381</c:v>
                </c:pt>
                <c:pt idx="190">
                  <c:v>0.002</c:v>
                </c:pt>
                <c:pt idx="191">
                  <c:v>0.139</c:v>
                </c:pt>
                <c:pt idx="192">
                  <c:v>0.348</c:v>
                </c:pt>
                <c:pt idx="193">
                  <c:v>0.037</c:v>
                </c:pt>
                <c:pt idx="194">
                  <c:v>0.064</c:v>
                </c:pt>
                <c:pt idx="195">
                  <c:v>0.078</c:v>
                </c:pt>
                <c:pt idx="196">
                  <c:v>0.079</c:v>
                </c:pt>
                <c:pt idx="197">
                  <c:v>0.006</c:v>
                </c:pt>
                <c:pt idx="198">
                  <c:v>0.125</c:v>
                </c:pt>
                <c:pt idx="199">
                  <c:v>0.196</c:v>
                </c:pt>
                <c:pt idx="200">
                  <c:v>0.846</c:v>
                </c:pt>
                <c:pt idx="201">
                  <c:v>1.743</c:v>
                </c:pt>
                <c:pt idx="202">
                  <c:v>0.028</c:v>
                </c:pt>
                <c:pt idx="203">
                  <c:v>0.038</c:v>
                </c:pt>
                <c:pt idx="204">
                  <c:v>0.136</c:v>
                </c:pt>
                <c:pt idx="205">
                  <c:v>0.031</c:v>
                </c:pt>
                <c:pt idx="206">
                  <c:v>0.156</c:v>
                </c:pt>
                <c:pt idx="207">
                  <c:v>0.227</c:v>
                </c:pt>
                <c:pt idx="208">
                  <c:v>0.219</c:v>
                </c:pt>
                <c:pt idx="209">
                  <c:v>0.002</c:v>
                </c:pt>
                <c:pt idx="210">
                  <c:v>0.068</c:v>
                </c:pt>
                <c:pt idx="211">
                  <c:v>0.824</c:v>
                </c:pt>
                <c:pt idx="212">
                  <c:v>0.028</c:v>
                </c:pt>
                <c:pt idx="213">
                  <c:v>0.661</c:v>
                </c:pt>
                <c:pt idx="214">
                  <c:v>0.8</c:v>
                </c:pt>
                <c:pt idx="215">
                  <c:v>1.767</c:v>
                </c:pt>
                <c:pt idx="216">
                  <c:v>1.542</c:v>
                </c:pt>
                <c:pt idx="217">
                  <c:v>1.787</c:v>
                </c:pt>
                <c:pt idx="218">
                  <c:v>1.623</c:v>
                </c:pt>
                <c:pt idx="219">
                  <c:v>0.693</c:v>
                </c:pt>
                <c:pt idx="220">
                  <c:v>1.048</c:v>
                </c:pt>
                <c:pt idx="221">
                  <c:v>2.039</c:v>
                </c:pt>
                <c:pt idx="222">
                  <c:v>1.441</c:v>
                </c:pt>
                <c:pt idx="223">
                  <c:v>2.053</c:v>
                </c:pt>
                <c:pt idx="224">
                  <c:v>2.019</c:v>
                </c:pt>
                <c:pt idx="225">
                  <c:v>0.022</c:v>
                </c:pt>
                <c:pt idx="226">
                  <c:v>0.548</c:v>
                </c:pt>
                <c:pt idx="227">
                  <c:v>0.137</c:v>
                </c:pt>
                <c:pt idx="228">
                  <c:v>0.537</c:v>
                </c:pt>
                <c:pt idx="229">
                  <c:v>0.416</c:v>
                </c:pt>
                <c:pt idx="230">
                  <c:v>0.968</c:v>
                </c:pt>
                <c:pt idx="231">
                  <c:v>0.764</c:v>
                </c:pt>
                <c:pt idx="232">
                  <c:v>0.858</c:v>
                </c:pt>
                <c:pt idx="233">
                  <c:v>1.386</c:v>
                </c:pt>
                <c:pt idx="234">
                  <c:v>1.398</c:v>
                </c:pt>
                <c:pt idx="235">
                  <c:v>1.368</c:v>
                </c:pt>
                <c:pt idx="236">
                  <c:v>1.142</c:v>
                </c:pt>
                <c:pt idx="237">
                  <c:v>1.032</c:v>
                </c:pt>
                <c:pt idx="238">
                  <c:v>1.258</c:v>
                </c:pt>
                <c:pt idx="239">
                  <c:v>1.409</c:v>
                </c:pt>
                <c:pt idx="240">
                  <c:v>1.243</c:v>
                </c:pt>
                <c:pt idx="241">
                  <c:v>0.792</c:v>
                </c:pt>
                <c:pt idx="242">
                  <c:v>1.135</c:v>
                </c:pt>
                <c:pt idx="243">
                  <c:v>1.682</c:v>
                </c:pt>
                <c:pt idx="244">
                  <c:v>1.788</c:v>
                </c:pt>
                <c:pt idx="245">
                  <c:v>2.024</c:v>
                </c:pt>
                <c:pt idx="246">
                  <c:v>0.585</c:v>
                </c:pt>
                <c:pt idx="247">
                  <c:v>2.185</c:v>
                </c:pt>
                <c:pt idx="248">
                  <c:v>1.383</c:v>
                </c:pt>
                <c:pt idx="249">
                  <c:v>2.023</c:v>
                </c:pt>
                <c:pt idx="250">
                  <c:v>2.059</c:v>
                </c:pt>
                <c:pt idx="251">
                  <c:v>0.895</c:v>
                </c:pt>
                <c:pt idx="252">
                  <c:v>1.008</c:v>
                </c:pt>
                <c:pt idx="253">
                  <c:v>1.115</c:v>
                </c:pt>
                <c:pt idx="254">
                  <c:v>1.133</c:v>
                </c:pt>
                <c:pt idx="255">
                  <c:v>1.448</c:v>
                </c:pt>
                <c:pt idx="256">
                  <c:v>0.665</c:v>
                </c:pt>
                <c:pt idx="257">
                  <c:v>0.325</c:v>
                </c:pt>
                <c:pt idx="258">
                  <c:v>0.017</c:v>
                </c:pt>
                <c:pt idx="259">
                  <c:v>0.075</c:v>
                </c:pt>
                <c:pt idx="260">
                  <c:v>0.138</c:v>
                </c:pt>
                <c:pt idx="261">
                  <c:v>0.191</c:v>
                </c:pt>
                <c:pt idx="262">
                  <c:v>1.18</c:v>
                </c:pt>
                <c:pt idx="263">
                  <c:v>1.166</c:v>
                </c:pt>
                <c:pt idx="264">
                  <c:v>1.118</c:v>
                </c:pt>
                <c:pt idx="265">
                  <c:v>0.028</c:v>
                </c:pt>
                <c:pt idx="266">
                  <c:v>0.032</c:v>
                </c:pt>
                <c:pt idx="267">
                  <c:v>0.018</c:v>
                </c:pt>
                <c:pt idx="268">
                  <c:v>0.193</c:v>
                </c:pt>
                <c:pt idx="269">
                  <c:v>0.039</c:v>
                </c:pt>
                <c:pt idx="270">
                  <c:v>0.003</c:v>
                </c:pt>
                <c:pt idx="271">
                  <c:v>0.304</c:v>
                </c:pt>
                <c:pt idx="272">
                  <c:v>0.636</c:v>
                </c:pt>
                <c:pt idx="273">
                  <c:v>1.197</c:v>
                </c:pt>
                <c:pt idx="274">
                  <c:v>1.371</c:v>
                </c:pt>
                <c:pt idx="275">
                  <c:v>0.115</c:v>
                </c:pt>
                <c:pt idx="276">
                  <c:v>0.112</c:v>
                </c:pt>
                <c:pt idx="277">
                  <c:v>0.575</c:v>
                </c:pt>
                <c:pt idx="278">
                  <c:v>0.526</c:v>
                </c:pt>
                <c:pt idx="279">
                  <c:v>0.462</c:v>
                </c:pt>
                <c:pt idx="280">
                  <c:v>0.613</c:v>
                </c:pt>
                <c:pt idx="281">
                  <c:v>0.444</c:v>
                </c:pt>
                <c:pt idx="282">
                  <c:v>0.23</c:v>
                </c:pt>
                <c:pt idx="283">
                  <c:v>0.067</c:v>
                </c:pt>
                <c:pt idx="284">
                  <c:v>0.531</c:v>
                </c:pt>
                <c:pt idx="285">
                  <c:v>0.852</c:v>
                </c:pt>
                <c:pt idx="286">
                  <c:v>0.725</c:v>
                </c:pt>
                <c:pt idx="287">
                  <c:v>0.925</c:v>
                </c:pt>
                <c:pt idx="288">
                  <c:v>0.58</c:v>
                </c:pt>
                <c:pt idx="289">
                  <c:v>0.863</c:v>
                </c:pt>
                <c:pt idx="290">
                  <c:v>1.173</c:v>
                </c:pt>
                <c:pt idx="291">
                  <c:v>1.32</c:v>
                </c:pt>
                <c:pt idx="292">
                  <c:v>0.673</c:v>
                </c:pt>
                <c:pt idx="293">
                  <c:v>0.036</c:v>
                </c:pt>
                <c:pt idx="294">
                  <c:v>0.596</c:v>
                </c:pt>
                <c:pt idx="295">
                  <c:v>0.807</c:v>
                </c:pt>
                <c:pt idx="296">
                  <c:v>0.043</c:v>
                </c:pt>
                <c:pt idx="297">
                  <c:v>0.989</c:v>
                </c:pt>
                <c:pt idx="298">
                  <c:v>0.739</c:v>
                </c:pt>
                <c:pt idx="299">
                  <c:v>0.782</c:v>
                </c:pt>
                <c:pt idx="300">
                  <c:v>0.017</c:v>
                </c:pt>
                <c:pt idx="301">
                  <c:v>0.212</c:v>
                </c:pt>
                <c:pt idx="302">
                  <c:v>0.029</c:v>
                </c:pt>
                <c:pt idx="303">
                  <c:v>0.853</c:v>
                </c:pt>
                <c:pt idx="304">
                  <c:v>0.653</c:v>
                </c:pt>
                <c:pt idx="305">
                  <c:v>0.984</c:v>
                </c:pt>
                <c:pt idx="306">
                  <c:v>1.207</c:v>
                </c:pt>
                <c:pt idx="307">
                  <c:v>1.285</c:v>
                </c:pt>
                <c:pt idx="308">
                  <c:v>0.182</c:v>
                </c:pt>
                <c:pt idx="309">
                  <c:v>0.018</c:v>
                </c:pt>
                <c:pt idx="310">
                  <c:v>1.151</c:v>
                </c:pt>
                <c:pt idx="311">
                  <c:v>0.083</c:v>
                </c:pt>
                <c:pt idx="312">
                  <c:v>1.673</c:v>
                </c:pt>
                <c:pt idx="313">
                  <c:v>1.505</c:v>
                </c:pt>
                <c:pt idx="314">
                  <c:v>0.937</c:v>
                </c:pt>
                <c:pt idx="315">
                  <c:v>2.013</c:v>
                </c:pt>
                <c:pt idx="316">
                  <c:v>1.048</c:v>
                </c:pt>
                <c:pt idx="317">
                  <c:v>1.803</c:v>
                </c:pt>
                <c:pt idx="318">
                  <c:v>1.948</c:v>
                </c:pt>
                <c:pt idx="319">
                  <c:v>0.287</c:v>
                </c:pt>
                <c:pt idx="320">
                  <c:v>0.248</c:v>
                </c:pt>
                <c:pt idx="321">
                  <c:v>0.252</c:v>
                </c:pt>
                <c:pt idx="322">
                  <c:v>0.484</c:v>
                </c:pt>
                <c:pt idx="323">
                  <c:v>0.0</c:v>
                </c:pt>
                <c:pt idx="324">
                  <c:v>0.0</c:v>
                </c:pt>
                <c:pt idx="325">
                  <c:v>0.254</c:v>
                </c:pt>
                <c:pt idx="326">
                  <c:v>1.444</c:v>
                </c:pt>
                <c:pt idx="327">
                  <c:v>1.542</c:v>
                </c:pt>
                <c:pt idx="328">
                  <c:v>1.616</c:v>
                </c:pt>
                <c:pt idx="329">
                  <c:v>1.23</c:v>
                </c:pt>
                <c:pt idx="330">
                  <c:v>1.995</c:v>
                </c:pt>
                <c:pt idx="331">
                  <c:v>0.334</c:v>
                </c:pt>
                <c:pt idx="332">
                  <c:v>0.816</c:v>
                </c:pt>
                <c:pt idx="333">
                  <c:v>2.003</c:v>
                </c:pt>
                <c:pt idx="334">
                  <c:v>0.382</c:v>
                </c:pt>
                <c:pt idx="335">
                  <c:v>0.593</c:v>
                </c:pt>
                <c:pt idx="336">
                  <c:v>0.262</c:v>
                </c:pt>
                <c:pt idx="337">
                  <c:v>0.038</c:v>
                </c:pt>
                <c:pt idx="338">
                  <c:v>0.046</c:v>
                </c:pt>
                <c:pt idx="339">
                  <c:v>0.058</c:v>
                </c:pt>
                <c:pt idx="340">
                  <c:v>0.002</c:v>
                </c:pt>
                <c:pt idx="341">
                  <c:v>0.962</c:v>
                </c:pt>
                <c:pt idx="342">
                  <c:v>0.94</c:v>
                </c:pt>
                <c:pt idx="343">
                  <c:v>0.928</c:v>
                </c:pt>
                <c:pt idx="344">
                  <c:v>0.578</c:v>
                </c:pt>
                <c:pt idx="345">
                  <c:v>0.605</c:v>
                </c:pt>
                <c:pt idx="346">
                  <c:v>0.744</c:v>
                </c:pt>
                <c:pt idx="347">
                  <c:v>1.243</c:v>
                </c:pt>
                <c:pt idx="348">
                  <c:v>1.201</c:v>
                </c:pt>
                <c:pt idx="349">
                  <c:v>1.279</c:v>
                </c:pt>
                <c:pt idx="350">
                  <c:v>0.979</c:v>
                </c:pt>
                <c:pt idx="351">
                  <c:v>1.194</c:v>
                </c:pt>
                <c:pt idx="352">
                  <c:v>1.012</c:v>
                </c:pt>
                <c:pt idx="353">
                  <c:v>0.629</c:v>
                </c:pt>
                <c:pt idx="354">
                  <c:v>0.179</c:v>
                </c:pt>
                <c:pt idx="355">
                  <c:v>0.019</c:v>
                </c:pt>
                <c:pt idx="356">
                  <c:v>0.047</c:v>
                </c:pt>
                <c:pt idx="357">
                  <c:v>0.16</c:v>
                </c:pt>
                <c:pt idx="358">
                  <c:v>0.231</c:v>
                </c:pt>
                <c:pt idx="359">
                  <c:v>0.01</c:v>
                </c:pt>
                <c:pt idx="360">
                  <c:v>0.207</c:v>
                </c:pt>
                <c:pt idx="361">
                  <c:v>0.049</c:v>
                </c:pt>
                <c:pt idx="362">
                  <c:v>0.127</c:v>
                </c:pt>
                <c:pt idx="363">
                  <c:v>0.047</c:v>
                </c:pt>
                <c:pt idx="364">
                  <c:v>0.017</c:v>
                </c:pt>
                <c:pt idx="365">
                  <c:v>0.045</c:v>
                </c:pt>
                <c:pt idx="366">
                  <c:v>0.058</c:v>
                </c:pt>
                <c:pt idx="367">
                  <c:v>0.627</c:v>
                </c:pt>
                <c:pt idx="368">
                  <c:v>0.85</c:v>
                </c:pt>
                <c:pt idx="369">
                  <c:v>0.197</c:v>
                </c:pt>
                <c:pt idx="370">
                  <c:v>2.21</c:v>
                </c:pt>
                <c:pt idx="371">
                  <c:v>2.479</c:v>
                </c:pt>
                <c:pt idx="372">
                  <c:v>2.361</c:v>
                </c:pt>
                <c:pt idx="373">
                  <c:v>2.435999999999999</c:v>
                </c:pt>
                <c:pt idx="374">
                  <c:v>2.377</c:v>
                </c:pt>
                <c:pt idx="375">
                  <c:v>2.473</c:v>
                </c:pt>
                <c:pt idx="376">
                  <c:v>2.399</c:v>
                </c:pt>
                <c:pt idx="377">
                  <c:v>2.267</c:v>
                </c:pt>
                <c:pt idx="378">
                  <c:v>2.371</c:v>
                </c:pt>
                <c:pt idx="379">
                  <c:v>2.350999999999999</c:v>
                </c:pt>
                <c:pt idx="380">
                  <c:v>2.445</c:v>
                </c:pt>
                <c:pt idx="381">
                  <c:v>2.329</c:v>
                </c:pt>
                <c:pt idx="382">
                  <c:v>2.429</c:v>
                </c:pt>
                <c:pt idx="383">
                  <c:v>2.471</c:v>
                </c:pt>
                <c:pt idx="384">
                  <c:v>2.477</c:v>
                </c:pt>
                <c:pt idx="385">
                  <c:v>2.405</c:v>
                </c:pt>
                <c:pt idx="386">
                  <c:v>2.4</c:v>
                </c:pt>
                <c:pt idx="387">
                  <c:v>2.395999999999999</c:v>
                </c:pt>
                <c:pt idx="388">
                  <c:v>2.439</c:v>
                </c:pt>
                <c:pt idx="389">
                  <c:v>2.454</c:v>
                </c:pt>
                <c:pt idx="390">
                  <c:v>2.162</c:v>
                </c:pt>
                <c:pt idx="391">
                  <c:v>2.485</c:v>
                </c:pt>
                <c:pt idx="392">
                  <c:v>2.368</c:v>
                </c:pt>
                <c:pt idx="393">
                  <c:v>2.379</c:v>
                </c:pt>
                <c:pt idx="394">
                  <c:v>2.46</c:v>
                </c:pt>
                <c:pt idx="395">
                  <c:v>2.373</c:v>
                </c:pt>
                <c:pt idx="396">
                  <c:v>2.405</c:v>
                </c:pt>
                <c:pt idx="397">
                  <c:v>2.469</c:v>
                </c:pt>
                <c:pt idx="398">
                  <c:v>2.419</c:v>
                </c:pt>
                <c:pt idx="399">
                  <c:v>2.375999999999999</c:v>
                </c:pt>
                <c:pt idx="400">
                  <c:v>2.374</c:v>
                </c:pt>
                <c:pt idx="401">
                  <c:v>2.492</c:v>
                </c:pt>
                <c:pt idx="402">
                  <c:v>2.354999999999999</c:v>
                </c:pt>
                <c:pt idx="403">
                  <c:v>2.471</c:v>
                </c:pt>
                <c:pt idx="404">
                  <c:v>2.475</c:v>
                </c:pt>
                <c:pt idx="405">
                  <c:v>2.477</c:v>
                </c:pt>
                <c:pt idx="406">
                  <c:v>2.468</c:v>
                </c:pt>
                <c:pt idx="407">
                  <c:v>2.258</c:v>
                </c:pt>
                <c:pt idx="408">
                  <c:v>2.303</c:v>
                </c:pt>
                <c:pt idx="409">
                  <c:v>2.47</c:v>
                </c:pt>
                <c:pt idx="410">
                  <c:v>2.374</c:v>
                </c:pt>
                <c:pt idx="411">
                  <c:v>2.361</c:v>
                </c:pt>
                <c:pt idx="412">
                  <c:v>2.5</c:v>
                </c:pt>
                <c:pt idx="413">
                  <c:v>2.421</c:v>
                </c:pt>
                <c:pt idx="414">
                  <c:v>2.461</c:v>
                </c:pt>
                <c:pt idx="415">
                  <c:v>2.385</c:v>
                </c:pt>
                <c:pt idx="416">
                  <c:v>2.411</c:v>
                </c:pt>
                <c:pt idx="417">
                  <c:v>2.425</c:v>
                </c:pt>
                <c:pt idx="418">
                  <c:v>2.395</c:v>
                </c:pt>
                <c:pt idx="419">
                  <c:v>2.368</c:v>
                </c:pt>
                <c:pt idx="420">
                  <c:v>2.404</c:v>
                </c:pt>
                <c:pt idx="421">
                  <c:v>2.365</c:v>
                </c:pt>
                <c:pt idx="422">
                  <c:v>2.42</c:v>
                </c:pt>
                <c:pt idx="423">
                  <c:v>2.489</c:v>
                </c:pt>
                <c:pt idx="424">
                  <c:v>2.425</c:v>
                </c:pt>
                <c:pt idx="425">
                  <c:v>2.411999999999999</c:v>
                </c:pt>
                <c:pt idx="426">
                  <c:v>2.444</c:v>
                </c:pt>
                <c:pt idx="427">
                  <c:v>2.381</c:v>
                </c:pt>
                <c:pt idx="428">
                  <c:v>2.361</c:v>
                </c:pt>
                <c:pt idx="429">
                  <c:v>0.774</c:v>
                </c:pt>
                <c:pt idx="430">
                  <c:v>0.059</c:v>
                </c:pt>
                <c:pt idx="431">
                  <c:v>0.057</c:v>
                </c:pt>
                <c:pt idx="432">
                  <c:v>0.032</c:v>
                </c:pt>
                <c:pt idx="433">
                  <c:v>0.416</c:v>
                </c:pt>
                <c:pt idx="434">
                  <c:v>0.296</c:v>
                </c:pt>
                <c:pt idx="435">
                  <c:v>0.103</c:v>
                </c:pt>
                <c:pt idx="436">
                  <c:v>0.068</c:v>
                </c:pt>
                <c:pt idx="437">
                  <c:v>0.714</c:v>
                </c:pt>
                <c:pt idx="438">
                  <c:v>0.1</c:v>
                </c:pt>
                <c:pt idx="439">
                  <c:v>0.014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0.203</c:v>
                </c:pt>
                <c:pt idx="448">
                  <c:v>0.033</c:v>
                </c:pt>
                <c:pt idx="449">
                  <c:v>0.095</c:v>
                </c:pt>
                <c:pt idx="450">
                  <c:v>0.299</c:v>
                </c:pt>
                <c:pt idx="451">
                  <c:v>0.225</c:v>
                </c:pt>
                <c:pt idx="452">
                  <c:v>0.014</c:v>
                </c:pt>
                <c:pt idx="453">
                  <c:v>0.076</c:v>
                </c:pt>
                <c:pt idx="454">
                  <c:v>0.072</c:v>
                </c:pt>
                <c:pt idx="455">
                  <c:v>0.254</c:v>
                </c:pt>
                <c:pt idx="456">
                  <c:v>0.049</c:v>
                </c:pt>
                <c:pt idx="457">
                  <c:v>0.095</c:v>
                </c:pt>
                <c:pt idx="458">
                  <c:v>0.695</c:v>
                </c:pt>
                <c:pt idx="459">
                  <c:v>0.057</c:v>
                </c:pt>
                <c:pt idx="460">
                  <c:v>0.177</c:v>
                </c:pt>
                <c:pt idx="461">
                  <c:v>0.17</c:v>
                </c:pt>
                <c:pt idx="462">
                  <c:v>0.049</c:v>
                </c:pt>
                <c:pt idx="463">
                  <c:v>0.128</c:v>
                </c:pt>
                <c:pt idx="464">
                  <c:v>0.049</c:v>
                </c:pt>
                <c:pt idx="465">
                  <c:v>0.162</c:v>
                </c:pt>
                <c:pt idx="466">
                  <c:v>0.081</c:v>
                </c:pt>
                <c:pt idx="467">
                  <c:v>0.196</c:v>
                </c:pt>
                <c:pt idx="468">
                  <c:v>0.173</c:v>
                </c:pt>
                <c:pt idx="469">
                  <c:v>0.848</c:v>
                </c:pt>
                <c:pt idx="470">
                  <c:v>0.533</c:v>
                </c:pt>
                <c:pt idx="471">
                  <c:v>1.008</c:v>
                </c:pt>
                <c:pt idx="472">
                  <c:v>0.983</c:v>
                </c:pt>
                <c:pt idx="473">
                  <c:v>0.726</c:v>
                </c:pt>
                <c:pt idx="474">
                  <c:v>0.556</c:v>
                </c:pt>
                <c:pt idx="475">
                  <c:v>0.493</c:v>
                </c:pt>
                <c:pt idx="476">
                  <c:v>1.026</c:v>
                </c:pt>
                <c:pt idx="477">
                  <c:v>1.09</c:v>
                </c:pt>
                <c:pt idx="478">
                  <c:v>0.812</c:v>
                </c:pt>
                <c:pt idx="479">
                  <c:v>1.267</c:v>
                </c:pt>
                <c:pt idx="480">
                  <c:v>1.398</c:v>
                </c:pt>
                <c:pt idx="481">
                  <c:v>1.309</c:v>
                </c:pt>
                <c:pt idx="482">
                  <c:v>1.202</c:v>
                </c:pt>
                <c:pt idx="483">
                  <c:v>1.339</c:v>
                </c:pt>
                <c:pt idx="484">
                  <c:v>1.41</c:v>
                </c:pt>
                <c:pt idx="485">
                  <c:v>1.309</c:v>
                </c:pt>
                <c:pt idx="486">
                  <c:v>1.145</c:v>
                </c:pt>
                <c:pt idx="487">
                  <c:v>1.296</c:v>
                </c:pt>
                <c:pt idx="488">
                  <c:v>1.318</c:v>
                </c:pt>
                <c:pt idx="489">
                  <c:v>1.121</c:v>
                </c:pt>
                <c:pt idx="490">
                  <c:v>1.396</c:v>
                </c:pt>
                <c:pt idx="491">
                  <c:v>1.316</c:v>
                </c:pt>
                <c:pt idx="492">
                  <c:v>1.445</c:v>
                </c:pt>
                <c:pt idx="493">
                  <c:v>1.255</c:v>
                </c:pt>
                <c:pt idx="494">
                  <c:v>1.157</c:v>
                </c:pt>
                <c:pt idx="495">
                  <c:v>1.422</c:v>
                </c:pt>
                <c:pt idx="496">
                  <c:v>1.165</c:v>
                </c:pt>
                <c:pt idx="497">
                  <c:v>1.282</c:v>
                </c:pt>
                <c:pt idx="498">
                  <c:v>1.354</c:v>
                </c:pt>
                <c:pt idx="499">
                  <c:v>1.279</c:v>
                </c:pt>
                <c:pt idx="500">
                  <c:v>1.389</c:v>
                </c:pt>
              </c:numCache>
            </c:numRef>
          </c:val>
          <c:smooth val="0"/>
        </c:ser>
        <c:ser>
          <c:idx val="0"/>
          <c:order val="0"/>
          <c:spPr>
            <a:ln w="12700">
              <a:solidFill>
                <a:srgbClr val="008000"/>
              </a:solidFill>
            </a:ln>
          </c:spPr>
          <c:marker>
            <c:symbol val="none"/>
          </c:marker>
          <c:val>
            <c:numRef>
              <c:f>Sheet1!$BT$100:$BT$600</c:f>
              <c:numCache>
                <c:formatCode>General</c:formatCode>
                <c:ptCount val="501"/>
                <c:pt idx="0">
                  <c:v>0.376</c:v>
                </c:pt>
                <c:pt idx="1">
                  <c:v>0.236</c:v>
                </c:pt>
                <c:pt idx="2">
                  <c:v>0.078</c:v>
                </c:pt>
                <c:pt idx="3">
                  <c:v>0.072</c:v>
                </c:pt>
                <c:pt idx="4">
                  <c:v>0.028</c:v>
                </c:pt>
                <c:pt idx="5">
                  <c:v>0.359</c:v>
                </c:pt>
                <c:pt idx="6">
                  <c:v>0.179</c:v>
                </c:pt>
                <c:pt idx="7">
                  <c:v>0.259</c:v>
                </c:pt>
                <c:pt idx="8">
                  <c:v>0.257</c:v>
                </c:pt>
                <c:pt idx="9">
                  <c:v>0.114</c:v>
                </c:pt>
                <c:pt idx="10">
                  <c:v>0.258</c:v>
                </c:pt>
                <c:pt idx="11">
                  <c:v>0.012</c:v>
                </c:pt>
                <c:pt idx="12">
                  <c:v>0.092</c:v>
                </c:pt>
                <c:pt idx="13">
                  <c:v>0.155</c:v>
                </c:pt>
                <c:pt idx="14">
                  <c:v>0.438</c:v>
                </c:pt>
                <c:pt idx="15">
                  <c:v>0.352</c:v>
                </c:pt>
                <c:pt idx="16">
                  <c:v>1.102</c:v>
                </c:pt>
                <c:pt idx="17">
                  <c:v>0.383</c:v>
                </c:pt>
                <c:pt idx="18">
                  <c:v>0.298</c:v>
                </c:pt>
                <c:pt idx="19">
                  <c:v>0.534</c:v>
                </c:pt>
                <c:pt idx="20">
                  <c:v>0.481</c:v>
                </c:pt>
                <c:pt idx="21">
                  <c:v>0.312</c:v>
                </c:pt>
                <c:pt idx="22">
                  <c:v>0.968</c:v>
                </c:pt>
                <c:pt idx="23">
                  <c:v>0.427</c:v>
                </c:pt>
                <c:pt idx="24">
                  <c:v>1.231</c:v>
                </c:pt>
                <c:pt idx="25">
                  <c:v>0.565</c:v>
                </c:pt>
                <c:pt idx="26">
                  <c:v>0.266</c:v>
                </c:pt>
                <c:pt idx="27">
                  <c:v>0.01</c:v>
                </c:pt>
                <c:pt idx="28">
                  <c:v>0.124</c:v>
                </c:pt>
                <c:pt idx="29">
                  <c:v>0.21</c:v>
                </c:pt>
                <c:pt idx="30">
                  <c:v>0.0</c:v>
                </c:pt>
                <c:pt idx="31">
                  <c:v>0.042</c:v>
                </c:pt>
                <c:pt idx="32">
                  <c:v>0.677</c:v>
                </c:pt>
                <c:pt idx="33">
                  <c:v>1.639</c:v>
                </c:pt>
                <c:pt idx="34">
                  <c:v>1.713</c:v>
                </c:pt>
                <c:pt idx="35">
                  <c:v>0.062</c:v>
                </c:pt>
                <c:pt idx="36">
                  <c:v>0.55</c:v>
                </c:pt>
                <c:pt idx="37">
                  <c:v>1.926</c:v>
                </c:pt>
                <c:pt idx="38">
                  <c:v>2.077</c:v>
                </c:pt>
                <c:pt idx="39">
                  <c:v>0.184</c:v>
                </c:pt>
                <c:pt idx="40">
                  <c:v>0.705</c:v>
                </c:pt>
                <c:pt idx="41">
                  <c:v>1.821</c:v>
                </c:pt>
                <c:pt idx="42">
                  <c:v>1.679</c:v>
                </c:pt>
                <c:pt idx="43">
                  <c:v>1.689</c:v>
                </c:pt>
                <c:pt idx="44">
                  <c:v>1.675</c:v>
                </c:pt>
                <c:pt idx="45">
                  <c:v>2.205</c:v>
                </c:pt>
                <c:pt idx="46">
                  <c:v>2.017</c:v>
                </c:pt>
                <c:pt idx="47">
                  <c:v>2.315999999999998</c:v>
                </c:pt>
                <c:pt idx="48">
                  <c:v>1.072</c:v>
                </c:pt>
                <c:pt idx="49">
                  <c:v>1.847</c:v>
                </c:pt>
                <c:pt idx="50">
                  <c:v>0.773</c:v>
                </c:pt>
                <c:pt idx="51">
                  <c:v>1.429</c:v>
                </c:pt>
                <c:pt idx="52">
                  <c:v>0.099</c:v>
                </c:pt>
                <c:pt idx="53">
                  <c:v>0.032</c:v>
                </c:pt>
                <c:pt idx="54">
                  <c:v>0.315</c:v>
                </c:pt>
                <c:pt idx="55">
                  <c:v>0.34</c:v>
                </c:pt>
                <c:pt idx="56">
                  <c:v>0.188</c:v>
                </c:pt>
                <c:pt idx="57">
                  <c:v>1.215</c:v>
                </c:pt>
                <c:pt idx="58">
                  <c:v>1.047</c:v>
                </c:pt>
                <c:pt idx="59">
                  <c:v>0.192</c:v>
                </c:pt>
                <c:pt idx="60">
                  <c:v>1.084</c:v>
                </c:pt>
                <c:pt idx="61">
                  <c:v>2.044</c:v>
                </c:pt>
                <c:pt idx="62">
                  <c:v>0.282</c:v>
                </c:pt>
                <c:pt idx="63">
                  <c:v>0.343</c:v>
                </c:pt>
                <c:pt idx="64">
                  <c:v>0.586</c:v>
                </c:pt>
                <c:pt idx="65">
                  <c:v>1.775</c:v>
                </c:pt>
                <c:pt idx="66">
                  <c:v>0.036</c:v>
                </c:pt>
                <c:pt idx="67">
                  <c:v>0.052</c:v>
                </c:pt>
                <c:pt idx="68">
                  <c:v>0.093</c:v>
                </c:pt>
                <c:pt idx="69">
                  <c:v>0.621</c:v>
                </c:pt>
                <c:pt idx="70">
                  <c:v>0.282</c:v>
                </c:pt>
                <c:pt idx="71">
                  <c:v>0.3</c:v>
                </c:pt>
                <c:pt idx="72">
                  <c:v>0.242</c:v>
                </c:pt>
                <c:pt idx="73">
                  <c:v>0.408</c:v>
                </c:pt>
                <c:pt idx="74">
                  <c:v>0.474</c:v>
                </c:pt>
                <c:pt idx="75">
                  <c:v>0.617</c:v>
                </c:pt>
                <c:pt idx="76">
                  <c:v>0.416</c:v>
                </c:pt>
                <c:pt idx="77">
                  <c:v>0.391</c:v>
                </c:pt>
                <c:pt idx="78">
                  <c:v>0.424</c:v>
                </c:pt>
                <c:pt idx="79">
                  <c:v>1.003</c:v>
                </c:pt>
                <c:pt idx="80">
                  <c:v>1.08</c:v>
                </c:pt>
                <c:pt idx="81">
                  <c:v>0.61</c:v>
                </c:pt>
                <c:pt idx="82">
                  <c:v>0.622</c:v>
                </c:pt>
                <c:pt idx="83">
                  <c:v>0.406</c:v>
                </c:pt>
                <c:pt idx="84">
                  <c:v>1.204</c:v>
                </c:pt>
                <c:pt idx="85">
                  <c:v>1.288</c:v>
                </c:pt>
                <c:pt idx="86">
                  <c:v>1.506</c:v>
                </c:pt>
                <c:pt idx="87">
                  <c:v>0.15</c:v>
                </c:pt>
                <c:pt idx="88">
                  <c:v>0.006</c:v>
                </c:pt>
                <c:pt idx="89">
                  <c:v>0.071</c:v>
                </c:pt>
                <c:pt idx="90">
                  <c:v>0.05</c:v>
                </c:pt>
                <c:pt idx="91">
                  <c:v>1.987</c:v>
                </c:pt>
                <c:pt idx="92">
                  <c:v>1.812</c:v>
                </c:pt>
                <c:pt idx="93">
                  <c:v>1.979</c:v>
                </c:pt>
                <c:pt idx="94">
                  <c:v>2.133</c:v>
                </c:pt>
                <c:pt idx="95">
                  <c:v>1.371</c:v>
                </c:pt>
                <c:pt idx="96">
                  <c:v>0.789</c:v>
                </c:pt>
                <c:pt idx="97">
                  <c:v>0.14</c:v>
                </c:pt>
                <c:pt idx="98">
                  <c:v>2.175</c:v>
                </c:pt>
                <c:pt idx="99">
                  <c:v>1.03</c:v>
                </c:pt>
                <c:pt idx="100">
                  <c:v>0.071</c:v>
                </c:pt>
                <c:pt idx="101">
                  <c:v>0.353</c:v>
                </c:pt>
                <c:pt idx="102">
                  <c:v>0.336</c:v>
                </c:pt>
                <c:pt idx="103">
                  <c:v>0.026</c:v>
                </c:pt>
                <c:pt idx="104">
                  <c:v>0.008</c:v>
                </c:pt>
                <c:pt idx="105">
                  <c:v>0.354</c:v>
                </c:pt>
                <c:pt idx="106">
                  <c:v>0.031</c:v>
                </c:pt>
                <c:pt idx="107">
                  <c:v>0.173</c:v>
                </c:pt>
                <c:pt idx="108">
                  <c:v>0.038</c:v>
                </c:pt>
                <c:pt idx="109">
                  <c:v>0.112</c:v>
                </c:pt>
                <c:pt idx="110">
                  <c:v>0.035</c:v>
                </c:pt>
                <c:pt idx="111">
                  <c:v>0.058</c:v>
                </c:pt>
                <c:pt idx="112">
                  <c:v>0.108</c:v>
                </c:pt>
                <c:pt idx="113">
                  <c:v>0.127</c:v>
                </c:pt>
                <c:pt idx="114">
                  <c:v>0.039</c:v>
                </c:pt>
                <c:pt idx="115">
                  <c:v>0.404</c:v>
                </c:pt>
                <c:pt idx="116">
                  <c:v>0.202</c:v>
                </c:pt>
                <c:pt idx="117">
                  <c:v>1.32</c:v>
                </c:pt>
                <c:pt idx="118">
                  <c:v>0.001</c:v>
                </c:pt>
                <c:pt idx="119">
                  <c:v>0.106</c:v>
                </c:pt>
                <c:pt idx="120">
                  <c:v>0.002</c:v>
                </c:pt>
                <c:pt idx="121">
                  <c:v>0.288</c:v>
                </c:pt>
                <c:pt idx="122">
                  <c:v>0.051</c:v>
                </c:pt>
                <c:pt idx="123">
                  <c:v>0.379</c:v>
                </c:pt>
                <c:pt idx="124">
                  <c:v>0.226</c:v>
                </c:pt>
                <c:pt idx="125">
                  <c:v>0.206</c:v>
                </c:pt>
                <c:pt idx="126">
                  <c:v>0.578</c:v>
                </c:pt>
                <c:pt idx="127">
                  <c:v>0.133</c:v>
                </c:pt>
                <c:pt idx="128">
                  <c:v>1.27</c:v>
                </c:pt>
                <c:pt idx="129">
                  <c:v>1.525</c:v>
                </c:pt>
                <c:pt idx="130">
                  <c:v>1.389</c:v>
                </c:pt>
                <c:pt idx="131">
                  <c:v>1.579</c:v>
                </c:pt>
                <c:pt idx="132">
                  <c:v>1.748</c:v>
                </c:pt>
                <c:pt idx="133">
                  <c:v>1.547</c:v>
                </c:pt>
                <c:pt idx="134">
                  <c:v>0.129</c:v>
                </c:pt>
                <c:pt idx="135">
                  <c:v>0.059</c:v>
                </c:pt>
                <c:pt idx="136">
                  <c:v>2.211</c:v>
                </c:pt>
                <c:pt idx="137">
                  <c:v>0.996</c:v>
                </c:pt>
                <c:pt idx="138">
                  <c:v>0.627</c:v>
                </c:pt>
                <c:pt idx="139">
                  <c:v>2.073</c:v>
                </c:pt>
                <c:pt idx="140">
                  <c:v>1.989</c:v>
                </c:pt>
                <c:pt idx="141">
                  <c:v>1.326</c:v>
                </c:pt>
                <c:pt idx="142">
                  <c:v>1.015</c:v>
                </c:pt>
                <c:pt idx="143">
                  <c:v>2.082</c:v>
                </c:pt>
                <c:pt idx="144">
                  <c:v>1.994</c:v>
                </c:pt>
                <c:pt idx="145">
                  <c:v>0.887</c:v>
                </c:pt>
                <c:pt idx="146">
                  <c:v>0.338</c:v>
                </c:pt>
                <c:pt idx="147">
                  <c:v>0.049</c:v>
                </c:pt>
                <c:pt idx="148">
                  <c:v>0.109</c:v>
                </c:pt>
                <c:pt idx="149">
                  <c:v>0.122</c:v>
                </c:pt>
                <c:pt idx="150">
                  <c:v>0.487</c:v>
                </c:pt>
                <c:pt idx="151">
                  <c:v>0.397</c:v>
                </c:pt>
                <c:pt idx="152">
                  <c:v>0.356</c:v>
                </c:pt>
                <c:pt idx="153">
                  <c:v>0.175</c:v>
                </c:pt>
                <c:pt idx="154">
                  <c:v>0.412</c:v>
                </c:pt>
                <c:pt idx="155">
                  <c:v>0.165</c:v>
                </c:pt>
                <c:pt idx="156">
                  <c:v>0.022</c:v>
                </c:pt>
                <c:pt idx="157">
                  <c:v>0.035</c:v>
                </c:pt>
                <c:pt idx="158">
                  <c:v>0.074</c:v>
                </c:pt>
                <c:pt idx="159">
                  <c:v>0.26</c:v>
                </c:pt>
                <c:pt idx="160">
                  <c:v>0.201</c:v>
                </c:pt>
                <c:pt idx="161">
                  <c:v>0.266</c:v>
                </c:pt>
                <c:pt idx="162">
                  <c:v>0.916</c:v>
                </c:pt>
                <c:pt idx="163">
                  <c:v>0.68</c:v>
                </c:pt>
                <c:pt idx="164">
                  <c:v>0.799</c:v>
                </c:pt>
                <c:pt idx="165">
                  <c:v>0.032</c:v>
                </c:pt>
                <c:pt idx="166">
                  <c:v>0.123</c:v>
                </c:pt>
                <c:pt idx="167">
                  <c:v>0.065</c:v>
                </c:pt>
                <c:pt idx="168">
                  <c:v>1.156</c:v>
                </c:pt>
                <c:pt idx="169">
                  <c:v>1.747</c:v>
                </c:pt>
                <c:pt idx="170">
                  <c:v>1.759</c:v>
                </c:pt>
                <c:pt idx="171">
                  <c:v>1.693</c:v>
                </c:pt>
                <c:pt idx="172">
                  <c:v>1.433</c:v>
                </c:pt>
                <c:pt idx="173">
                  <c:v>2.032</c:v>
                </c:pt>
                <c:pt idx="174">
                  <c:v>2.007</c:v>
                </c:pt>
                <c:pt idx="175">
                  <c:v>0.824</c:v>
                </c:pt>
                <c:pt idx="176">
                  <c:v>0.637</c:v>
                </c:pt>
                <c:pt idx="177">
                  <c:v>1.911</c:v>
                </c:pt>
                <c:pt idx="178">
                  <c:v>1.974</c:v>
                </c:pt>
                <c:pt idx="179">
                  <c:v>0.841</c:v>
                </c:pt>
                <c:pt idx="180">
                  <c:v>0.5</c:v>
                </c:pt>
                <c:pt idx="181">
                  <c:v>0.781</c:v>
                </c:pt>
                <c:pt idx="182">
                  <c:v>0.908</c:v>
                </c:pt>
                <c:pt idx="183">
                  <c:v>0.272</c:v>
                </c:pt>
                <c:pt idx="184">
                  <c:v>0.018</c:v>
                </c:pt>
                <c:pt idx="185">
                  <c:v>0.207</c:v>
                </c:pt>
                <c:pt idx="186">
                  <c:v>0.057</c:v>
                </c:pt>
                <c:pt idx="187">
                  <c:v>0.036</c:v>
                </c:pt>
                <c:pt idx="188">
                  <c:v>0.441</c:v>
                </c:pt>
                <c:pt idx="189">
                  <c:v>0.381</c:v>
                </c:pt>
                <c:pt idx="190">
                  <c:v>0.002</c:v>
                </c:pt>
                <c:pt idx="191">
                  <c:v>0.139</c:v>
                </c:pt>
                <c:pt idx="192">
                  <c:v>0.348</c:v>
                </c:pt>
                <c:pt idx="193">
                  <c:v>0.037</c:v>
                </c:pt>
                <c:pt idx="194">
                  <c:v>0.064</c:v>
                </c:pt>
                <c:pt idx="195">
                  <c:v>0.078</c:v>
                </c:pt>
                <c:pt idx="196">
                  <c:v>0.079</c:v>
                </c:pt>
                <c:pt idx="197">
                  <c:v>0.006</c:v>
                </c:pt>
                <c:pt idx="198">
                  <c:v>0.125</c:v>
                </c:pt>
                <c:pt idx="199">
                  <c:v>0.196</c:v>
                </c:pt>
                <c:pt idx="200">
                  <c:v>0.846</c:v>
                </c:pt>
                <c:pt idx="201">
                  <c:v>1.743</c:v>
                </c:pt>
                <c:pt idx="202">
                  <c:v>0.028</c:v>
                </c:pt>
                <c:pt idx="203">
                  <c:v>0.038</c:v>
                </c:pt>
                <c:pt idx="204">
                  <c:v>0.136</c:v>
                </c:pt>
                <c:pt idx="205">
                  <c:v>0.031</c:v>
                </c:pt>
                <c:pt idx="206">
                  <c:v>0.156</c:v>
                </c:pt>
                <c:pt idx="207">
                  <c:v>0.227</c:v>
                </c:pt>
                <c:pt idx="208">
                  <c:v>0.219</c:v>
                </c:pt>
                <c:pt idx="209">
                  <c:v>0.002</c:v>
                </c:pt>
                <c:pt idx="210">
                  <c:v>0.068</c:v>
                </c:pt>
                <c:pt idx="211">
                  <c:v>0.824</c:v>
                </c:pt>
                <c:pt idx="212">
                  <c:v>0.028</c:v>
                </c:pt>
                <c:pt idx="213">
                  <c:v>0.661</c:v>
                </c:pt>
                <c:pt idx="214">
                  <c:v>0.8</c:v>
                </c:pt>
                <c:pt idx="215">
                  <c:v>1.767</c:v>
                </c:pt>
                <c:pt idx="216">
                  <c:v>1.542</c:v>
                </c:pt>
                <c:pt idx="217">
                  <c:v>1.787</c:v>
                </c:pt>
                <c:pt idx="218">
                  <c:v>1.623</c:v>
                </c:pt>
                <c:pt idx="219">
                  <c:v>0.693</c:v>
                </c:pt>
                <c:pt idx="220">
                  <c:v>1.048</c:v>
                </c:pt>
                <c:pt idx="221">
                  <c:v>2.039</c:v>
                </c:pt>
                <c:pt idx="222">
                  <c:v>1.441</c:v>
                </c:pt>
                <c:pt idx="223">
                  <c:v>2.053</c:v>
                </c:pt>
                <c:pt idx="224">
                  <c:v>2.019</c:v>
                </c:pt>
                <c:pt idx="225">
                  <c:v>0.022</c:v>
                </c:pt>
                <c:pt idx="226">
                  <c:v>0.548</c:v>
                </c:pt>
                <c:pt idx="227">
                  <c:v>0.137</c:v>
                </c:pt>
                <c:pt idx="228">
                  <c:v>0.537</c:v>
                </c:pt>
                <c:pt idx="229">
                  <c:v>0.416</c:v>
                </c:pt>
                <c:pt idx="230">
                  <c:v>0.968</c:v>
                </c:pt>
                <c:pt idx="231">
                  <c:v>0.764</c:v>
                </c:pt>
                <c:pt idx="232">
                  <c:v>0.858</c:v>
                </c:pt>
                <c:pt idx="233">
                  <c:v>1.386</c:v>
                </c:pt>
                <c:pt idx="234">
                  <c:v>1.398</c:v>
                </c:pt>
                <c:pt idx="235">
                  <c:v>1.368</c:v>
                </c:pt>
                <c:pt idx="236">
                  <c:v>1.142</c:v>
                </c:pt>
                <c:pt idx="237">
                  <c:v>1.032</c:v>
                </c:pt>
                <c:pt idx="238">
                  <c:v>1.258</c:v>
                </c:pt>
                <c:pt idx="239">
                  <c:v>1.409</c:v>
                </c:pt>
                <c:pt idx="240">
                  <c:v>1.243</c:v>
                </c:pt>
                <c:pt idx="241">
                  <c:v>0.792</c:v>
                </c:pt>
                <c:pt idx="242">
                  <c:v>1.135</c:v>
                </c:pt>
                <c:pt idx="243">
                  <c:v>1.682</c:v>
                </c:pt>
                <c:pt idx="244">
                  <c:v>1.788</c:v>
                </c:pt>
                <c:pt idx="245">
                  <c:v>2.024</c:v>
                </c:pt>
                <c:pt idx="246">
                  <c:v>0.585</c:v>
                </c:pt>
                <c:pt idx="247">
                  <c:v>2.185</c:v>
                </c:pt>
                <c:pt idx="248">
                  <c:v>1.383</c:v>
                </c:pt>
                <c:pt idx="249">
                  <c:v>2.023</c:v>
                </c:pt>
                <c:pt idx="250">
                  <c:v>2.059</c:v>
                </c:pt>
                <c:pt idx="251">
                  <c:v>0.895</c:v>
                </c:pt>
                <c:pt idx="252">
                  <c:v>1.008</c:v>
                </c:pt>
                <c:pt idx="253">
                  <c:v>1.115</c:v>
                </c:pt>
                <c:pt idx="254">
                  <c:v>1.133</c:v>
                </c:pt>
                <c:pt idx="255">
                  <c:v>1.448</c:v>
                </c:pt>
                <c:pt idx="256">
                  <c:v>0.665</c:v>
                </c:pt>
                <c:pt idx="257">
                  <c:v>0.325</c:v>
                </c:pt>
                <c:pt idx="258">
                  <c:v>0.017</c:v>
                </c:pt>
                <c:pt idx="259">
                  <c:v>0.075</c:v>
                </c:pt>
                <c:pt idx="260">
                  <c:v>0.138</c:v>
                </c:pt>
                <c:pt idx="261">
                  <c:v>0.191</c:v>
                </c:pt>
                <c:pt idx="262">
                  <c:v>1.18</c:v>
                </c:pt>
                <c:pt idx="263">
                  <c:v>1.166</c:v>
                </c:pt>
                <c:pt idx="264">
                  <c:v>1.118</c:v>
                </c:pt>
                <c:pt idx="265">
                  <c:v>0.028</c:v>
                </c:pt>
                <c:pt idx="266">
                  <c:v>0.032</c:v>
                </c:pt>
                <c:pt idx="267">
                  <c:v>0.018</c:v>
                </c:pt>
                <c:pt idx="268">
                  <c:v>0.193</c:v>
                </c:pt>
                <c:pt idx="269">
                  <c:v>0.039</c:v>
                </c:pt>
                <c:pt idx="270">
                  <c:v>0.003</c:v>
                </c:pt>
                <c:pt idx="271">
                  <c:v>0.304</c:v>
                </c:pt>
                <c:pt idx="272">
                  <c:v>0.636</c:v>
                </c:pt>
                <c:pt idx="273">
                  <c:v>1.197</c:v>
                </c:pt>
                <c:pt idx="274">
                  <c:v>1.371</c:v>
                </c:pt>
                <c:pt idx="275">
                  <c:v>0.115</c:v>
                </c:pt>
                <c:pt idx="276">
                  <c:v>0.112</c:v>
                </c:pt>
                <c:pt idx="277">
                  <c:v>0.575</c:v>
                </c:pt>
                <c:pt idx="278">
                  <c:v>0.526</c:v>
                </c:pt>
                <c:pt idx="279">
                  <c:v>0.462</c:v>
                </c:pt>
                <c:pt idx="280">
                  <c:v>0.613</c:v>
                </c:pt>
                <c:pt idx="281">
                  <c:v>0.444</c:v>
                </c:pt>
                <c:pt idx="282">
                  <c:v>0.23</c:v>
                </c:pt>
                <c:pt idx="283">
                  <c:v>0.067</c:v>
                </c:pt>
                <c:pt idx="284">
                  <c:v>0.531</c:v>
                </c:pt>
                <c:pt idx="285">
                  <c:v>0.852</c:v>
                </c:pt>
                <c:pt idx="286">
                  <c:v>0.725</c:v>
                </c:pt>
                <c:pt idx="287">
                  <c:v>0.925</c:v>
                </c:pt>
                <c:pt idx="288">
                  <c:v>0.58</c:v>
                </c:pt>
                <c:pt idx="289">
                  <c:v>0.863</c:v>
                </c:pt>
                <c:pt idx="290">
                  <c:v>1.173</c:v>
                </c:pt>
                <c:pt idx="291">
                  <c:v>1.32</c:v>
                </c:pt>
                <c:pt idx="292">
                  <c:v>0.673</c:v>
                </c:pt>
                <c:pt idx="293">
                  <c:v>0.036</c:v>
                </c:pt>
                <c:pt idx="294">
                  <c:v>0.596</c:v>
                </c:pt>
                <c:pt idx="295">
                  <c:v>0.807</c:v>
                </c:pt>
                <c:pt idx="296">
                  <c:v>0.043</c:v>
                </c:pt>
                <c:pt idx="297">
                  <c:v>0.989</c:v>
                </c:pt>
                <c:pt idx="298">
                  <c:v>0.739</c:v>
                </c:pt>
                <c:pt idx="299">
                  <c:v>0.782</c:v>
                </c:pt>
                <c:pt idx="300">
                  <c:v>0.017</c:v>
                </c:pt>
                <c:pt idx="301">
                  <c:v>0.212</c:v>
                </c:pt>
                <c:pt idx="302">
                  <c:v>0.029</c:v>
                </c:pt>
                <c:pt idx="303">
                  <c:v>0.853</c:v>
                </c:pt>
                <c:pt idx="304">
                  <c:v>0.653</c:v>
                </c:pt>
                <c:pt idx="305">
                  <c:v>0.984</c:v>
                </c:pt>
                <c:pt idx="306">
                  <c:v>1.207</c:v>
                </c:pt>
                <c:pt idx="307">
                  <c:v>1.285</c:v>
                </c:pt>
                <c:pt idx="308">
                  <c:v>0.182</c:v>
                </c:pt>
                <c:pt idx="309">
                  <c:v>0.018</c:v>
                </c:pt>
                <c:pt idx="310">
                  <c:v>1.151</c:v>
                </c:pt>
                <c:pt idx="311">
                  <c:v>0.083</c:v>
                </c:pt>
                <c:pt idx="312">
                  <c:v>1.673</c:v>
                </c:pt>
                <c:pt idx="313">
                  <c:v>1.505</c:v>
                </c:pt>
                <c:pt idx="314">
                  <c:v>0.937</c:v>
                </c:pt>
                <c:pt idx="315">
                  <c:v>2.013</c:v>
                </c:pt>
                <c:pt idx="316">
                  <c:v>1.048</c:v>
                </c:pt>
                <c:pt idx="317">
                  <c:v>1.803</c:v>
                </c:pt>
                <c:pt idx="318">
                  <c:v>1.948</c:v>
                </c:pt>
                <c:pt idx="319">
                  <c:v>0.287</c:v>
                </c:pt>
                <c:pt idx="320">
                  <c:v>0.248</c:v>
                </c:pt>
                <c:pt idx="321">
                  <c:v>0.252</c:v>
                </c:pt>
                <c:pt idx="322">
                  <c:v>0.484</c:v>
                </c:pt>
                <c:pt idx="323">
                  <c:v>0.0</c:v>
                </c:pt>
                <c:pt idx="324">
                  <c:v>0.0</c:v>
                </c:pt>
                <c:pt idx="325">
                  <c:v>0.254</c:v>
                </c:pt>
                <c:pt idx="326">
                  <c:v>1.444</c:v>
                </c:pt>
                <c:pt idx="327">
                  <c:v>1.542</c:v>
                </c:pt>
                <c:pt idx="328">
                  <c:v>1.616</c:v>
                </c:pt>
                <c:pt idx="329">
                  <c:v>1.23</c:v>
                </c:pt>
                <c:pt idx="330">
                  <c:v>1.995</c:v>
                </c:pt>
                <c:pt idx="331">
                  <c:v>0.334</c:v>
                </c:pt>
                <c:pt idx="332">
                  <c:v>0.816</c:v>
                </c:pt>
                <c:pt idx="333">
                  <c:v>2.003</c:v>
                </c:pt>
                <c:pt idx="334">
                  <c:v>0.382</c:v>
                </c:pt>
                <c:pt idx="335">
                  <c:v>0.593</c:v>
                </c:pt>
                <c:pt idx="336">
                  <c:v>0.262</c:v>
                </c:pt>
                <c:pt idx="337">
                  <c:v>0.038</c:v>
                </c:pt>
                <c:pt idx="338">
                  <c:v>0.046</c:v>
                </c:pt>
                <c:pt idx="339">
                  <c:v>0.058</c:v>
                </c:pt>
                <c:pt idx="340">
                  <c:v>0.002</c:v>
                </c:pt>
                <c:pt idx="341">
                  <c:v>0.962</c:v>
                </c:pt>
                <c:pt idx="342">
                  <c:v>0.94</c:v>
                </c:pt>
                <c:pt idx="343">
                  <c:v>0.928</c:v>
                </c:pt>
                <c:pt idx="344">
                  <c:v>0.578</c:v>
                </c:pt>
                <c:pt idx="345">
                  <c:v>0.605</c:v>
                </c:pt>
                <c:pt idx="346">
                  <c:v>0.744</c:v>
                </c:pt>
                <c:pt idx="347">
                  <c:v>1.243</c:v>
                </c:pt>
                <c:pt idx="348">
                  <c:v>1.201</c:v>
                </c:pt>
                <c:pt idx="349">
                  <c:v>1.279</c:v>
                </c:pt>
                <c:pt idx="350">
                  <c:v>0.979</c:v>
                </c:pt>
                <c:pt idx="351">
                  <c:v>1.194</c:v>
                </c:pt>
                <c:pt idx="352">
                  <c:v>1.012</c:v>
                </c:pt>
                <c:pt idx="353">
                  <c:v>0.629</c:v>
                </c:pt>
                <c:pt idx="354">
                  <c:v>0.179</c:v>
                </c:pt>
                <c:pt idx="355">
                  <c:v>0.019</c:v>
                </c:pt>
                <c:pt idx="356">
                  <c:v>0.047</c:v>
                </c:pt>
                <c:pt idx="357">
                  <c:v>0.16</c:v>
                </c:pt>
                <c:pt idx="358">
                  <c:v>0.231</c:v>
                </c:pt>
                <c:pt idx="359">
                  <c:v>0.01</c:v>
                </c:pt>
                <c:pt idx="360">
                  <c:v>0.207</c:v>
                </c:pt>
                <c:pt idx="361">
                  <c:v>0.049</c:v>
                </c:pt>
                <c:pt idx="362">
                  <c:v>0.127</c:v>
                </c:pt>
                <c:pt idx="363">
                  <c:v>0.047</c:v>
                </c:pt>
                <c:pt idx="364">
                  <c:v>0.017</c:v>
                </c:pt>
                <c:pt idx="365">
                  <c:v>0.045</c:v>
                </c:pt>
                <c:pt idx="366">
                  <c:v>0.058</c:v>
                </c:pt>
                <c:pt idx="367">
                  <c:v>0.627</c:v>
                </c:pt>
                <c:pt idx="368">
                  <c:v>0.85</c:v>
                </c:pt>
                <c:pt idx="369">
                  <c:v>0.197</c:v>
                </c:pt>
                <c:pt idx="370">
                  <c:v>2.21</c:v>
                </c:pt>
                <c:pt idx="371">
                  <c:v>2.479</c:v>
                </c:pt>
                <c:pt idx="372">
                  <c:v>2.361</c:v>
                </c:pt>
                <c:pt idx="373">
                  <c:v>2.435999999999999</c:v>
                </c:pt>
                <c:pt idx="374">
                  <c:v>2.377</c:v>
                </c:pt>
                <c:pt idx="375">
                  <c:v>2.473</c:v>
                </c:pt>
                <c:pt idx="376">
                  <c:v>2.399</c:v>
                </c:pt>
                <c:pt idx="377">
                  <c:v>2.267</c:v>
                </c:pt>
                <c:pt idx="378">
                  <c:v>2.371</c:v>
                </c:pt>
                <c:pt idx="379">
                  <c:v>2.350999999999999</c:v>
                </c:pt>
                <c:pt idx="380">
                  <c:v>2.445</c:v>
                </c:pt>
                <c:pt idx="381">
                  <c:v>2.329</c:v>
                </c:pt>
                <c:pt idx="382">
                  <c:v>2.429</c:v>
                </c:pt>
                <c:pt idx="383">
                  <c:v>2.471</c:v>
                </c:pt>
                <c:pt idx="384">
                  <c:v>2.477</c:v>
                </c:pt>
                <c:pt idx="385">
                  <c:v>2.405</c:v>
                </c:pt>
                <c:pt idx="386">
                  <c:v>2.4</c:v>
                </c:pt>
                <c:pt idx="387">
                  <c:v>2.395999999999999</c:v>
                </c:pt>
                <c:pt idx="388">
                  <c:v>2.439</c:v>
                </c:pt>
                <c:pt idx="389">
                  <c:v>2.454</c:v>
                </c:pt>
                <c:pt idx="390">
                  <c:v>2.162</c:v>
                </c:pt>
                <c:pt idx="391">
                  <c:v>2.485</c:v>
                </c:pt>
                <c:pt idx="392">
                  <c:v>2.368</c:v>
                </c:pt>
                <c:pt idx="393">
                  <c:v>2.379</c:v>
                </c:pt>
                <c:pt idx="394">
                  <c:v>2.46</c:v>
                </c:pt>
                <c:pt idx="395">
                  <c:v>2.373</c:v>
                </c:pt>
                <c:pt idx="396">
                  <c:v>2.405</c:v>
                </c:pt>
                <c:pt idx="397">
                  <c:v>2.469</c:v>
                </c:pt>
                <c:pt idx="398">
                  <c:v>2.419</c:v>
                </c:pt>
                <c:pt idx="399">
                  <c:v>2.375999999999999</c:v>
                </c:pt>
                <c:pt idx="400">
                  <c:v>2.374</c:v>
                </c:pt>
                <c:pt idx="401">
                  <c:v>2.492</c:v>
                </c:pt>
                <c:pt idx="402">
                  <c:v>2.354999999999999</c:v>
                </c:pt>
                <c:pt idx="403">
                  <c:v>2.471</c:v>
                </c:pt>
                <c:pt idx="404">
                  <c:v>2.475</c:v>
                </c:pt>
                <c:pt idx="405">
                  <c:v>2.477</c:v>
                </c:pt>
                <c:pt idx="406">
                  <c:v>2.468</c:v>
                </c:pt>
                <c:pt idx="407">
                  <c:v>2.258</c:v>
                </c:pt>
                <c:pt idx="408">
                  <c:v>2.303</c:v>
                </c:pt>
                <c:pt idx="409">
                  <c:v>2.47</c:v>
                </c:pt>
                <c:pt idx="410">
                  <c:v>2.374</c:v>
                </c:pt>
                <c:pt idx="411">
                  <c:v>2.361</c:v>
                </c:pt>
                <c:pt idx="412">
                  <c:v>2.5</c:v>
                </c:pt>
                <c:pt idx="413">
                  <c:v>2.421</c:v>
                </c:pt>
                <c:pt idx="414">
                  <c:v>2.461</c:v>
                </c:pt>
                <c:pt idx="415">
                  <c:v>2.385</c:v>
                </c:pt>
                <c:pt idx="416">
                  <c:v>2.411</c:v>
                </c:pt>
                <c:pt idx="417">
                  <c:v>2.425</c:v>
                </c:pt>
                <c:pt idx="418">
                  <c:v>2.395</c:v>
                </c:pt>
                <c:pt idx="419">
                  <c:v>2.368</c:v>
                </c:pt>
                <c:pt idx="420">
                  <c:v>2.404</c:v>
                </c:pt>
                <c:pt idx="421">
                  <c:v>2.365</c:v>
                </c:pt>
                <c:pt idx="422">
                  <c:v>2.42</c:v>
                </c:pt>
                <c:pt idx="423">
                  <c:v>2.489</c:v>
                </c:pt>
                <c:pt idx="424">
                  <c:v>2.425</c:v>
                </c:pt>
                <c:pt idx="425">
                  <c:v>2.411999999999999</c:v>
                </c:pt>
                <c:pt idx="426">
                  <c:v>2.444</c:v>
                </c:pt>
                <c:pt idx="427">
                  <c:v>2.381</c:v>
                </c:pt>
                <c:pt idx="428">
                  <c:v>2.361</c:v>
                </c:pt>
                <c:pt idx="429">
                  <c:v>0.774</c:v>
                </c:pt>
                <c:pt idx="430">
                  <c:v>0.059</c:v>
                </c:pt>
                <c:pt idx="431">
                  <c:v>0.057</c:v>
                </c:pt>
                <c:pt idx="432">
                  <c:v>0.032</c:v>
                </c:pt>
                <c:pt idx="433">
                  <c:v>0.416</c:v>
                </c:pt>
                <c:pt idx="434">
                  <c:v>0.296</c:v>
                </c:pt>
                <c:pt idx="435">
                  <c:v>0.103</c:v>
                </c:pt>
                <c:pt idx="436">
                  <c:v>0.068</c:v>
                </c:pt>
                <c:pt idx="437">
                  <c:v>0.714</c:v>
                </c:pt>
                <c:pt idx="438">
                  <c:v>0.1</c:v>
                </c:pt>
                <c:pt idx="439">
                  <c:v>0.014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0.203</c:v>
                </c:pt>
                <c:pt idx="448">
                  <c:v>0.033</c:v>
                </c:pt>
                <c:pt idx="449">
                  <c:v>0.095</c:v>
                </c:pt>
                <c:pt idx="450">
                  <c:v>0.299</c:v>
                </c:pt>
                <c:pt idx="451">
                  <c:v>0.225</c:v>
                </c:pt>
                <c:pt idx="452">
                  <c:v>0.014</c:v>
                </c:pt>
                <c:pt idx="453">
                  <c:v>0.076</c:v>
                </c:pt>
                <c:pt idx="454">
                  <c:v>0.072</c:v>
                </c:pt>
                <c:pt idx="455">
                  <c:v>0.254</c:v>
                </c:pt>
                <c:pt idx="456">
                  <c:v>0.049</c:v>
                </c:pt>
                <c:pt idx="457">
                  <c:v>0.095</c:v>
                </c:pt>
                <c:pt idx="458">
                  <c:v>0.695</c:v>
                </c:pt>
                <c:pt idx="459">
                  <c:v>0.057</c:v>
                </c:pt>
                <c:pt idx="460">
                  <c:v>0.177</c:v>
                </c:pt>
                <c:pt idx="461">
                  <c:v>0.17</c:v>
                </c:pt>
                <c:pt idx="462">
                  <c:v>0.049</c:v>
                </c:pt>
                <c:pt idx="463">
                  <c:v>0.128</c:v>
                </c:pt>
                <c:pt idx="464">
                  <c:v>0.049</c:v>
                </c:pt>
                <c:pt idx="465">
                  <c:v>0.162</c:v>
                </c:pt>
                <c:pt idx="466">
                  <c:v>0.081</c:v>
                </c:pt>
                <c:pt idx="467">
                  <c:v>0.196</c:v>
                </c:pt>
                <c:pt idx="468">
                  <c:v>0.173</c:v>
                </c:pt>
                <c:pt idx="469">
                  <c:v>0.848</c:v>
                </c:pt>
                <c:pt idx="470">
                  <c:v>0.533</c:v>
                </c:pt>
                <c:pt idx="471">
                  <c:v>1.008</c:v>
                </c:pt>
                <c:pt idx="472">
                  <c:v>0.983</c:v>
                </c:pt>
                <c:pt idx="473">
                  <c:v>0.726</c:v>
                </c:pt>
                <c:pt idx="474">
                  <c:v>0.556</c:v>
                </c:pt>
                <c:pt idx="475">
                  <c:v>0.493</c:v>
                </c:pt>
                <c:pt idx="476">
                  <c:v>1.026</c:v>
                </c:pt>
                <c:pt idx="477">
                  <c:v>1.09</c:v>
                </c:pt>
                <c:pt idx="478">
                  <c:v>0.812</c:v>
                </c:pt>
                <c:pt idx="479">
                  <c:v>1.267</c:v>
                </c:pt>
                <c:pt idx="480">
                  <c:v>1.398</c:v>
                </c:pt>
                <c:pt idx="481">
                  <c:v>1.309</c:v>
                </c:pt>
                <c:pt idx="482">
                  <c:v>1.202</c:v>
                </c:pt>
                <c:pt idx="483">
                  <c:v>1.339</c:v>
                </c:pt>
                <c:pt idx="484">
                  <c:v>1.41</c:v>
                </c:pt>
                <c:pt idx="485">
                  <c:v>1.309</c:v>
                </c:pt>
                <c:pt idx="486">
                  <c:v>1.145</c:v>
                </c:pt>
                <c:pt idx="487">
                  <c:v>1.296</c:v>
                </c:pt>
                <c:pt idx="488">
                  <c:v>1.318</c:v>
                </c:pt>
                <c:pt idx="489">
                  <c:v>1.121</c:v>
                </c:pt>
                <c:pt idx="490">
                  <c:v>1.396</c:v>
                </c:pt>
                <c:pt idx="491">
                  <c:v>1.316</c:v>
                </c:pt>
                <c:pt idx="492">
                  <c:v>1.445</c:v>
                </c:pt>
                <c:pt idx="493">
                  <c:v>1.255</c:v>
                </c:pt>
                <c:pt idx="494">
                  <c:v>1.157</c:v>
                </c:pt>
                <c:pt idx="495">
                  <c:v>1.422</c:v>
                </c:pt>
                <c:pt idx="496">
                  <c:v>1.165</c:v>
                </c:pt>
                <c:pt idx="497">
                  <c:v>1.282</c:v>
                </c:pt>
                <c:pt idx="498">
                  <c:v>1.354</c:v>
                </c:pt>
                <c:pt idx="499">
                  <c:v>1.279</c:v>
                </c:pt>
                <c:pt idx="500">
                  <c:v>1.389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8943344"/>
        <c:axId val="-2118307680"/>
      </c:lineChart>
      <c:catAx>
        <c:axId val="-2118943344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18307680"/>
        <c:crosses val="autoZero"/>
        <c:auto val="1"/>
        <c:lblAlgn val="ctr"/>
        <c:lblOffset val="100"/>
        <c:noMultiLvlLbl val="0"/>
      </c:catAx>
      <c:valAx>
        <c:axId val="-2118307680"/>
        <c:scaling>
          <c:orientation val="minMax"/>
          <c:max val="2.5"/>
          <c:min val="0.0"/>
        </c:scaling>
        <c:delete val="1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-2118943344"/>
        <c:crosses val="autoZero"/>
        <c:crossBetween val="between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0000FF"/>
              </a:solidFill>
            </a:ln>
          </c:spPr>
          <c:marker>
            <c:symbol val="none"/>
          </c:marker>
          <c:val>
            <c:numRef>
              <c:f>Sheet1!$BQ$2:$BQ$9</c:f>
              <c:numCache>
                <c:formatCode>General</c:formatCode>
                <c:ptCount val="8"/>
                <c:pt idx="0">
                  <c:v>0.218</c:v>
                </c:pt>
                <c:pt idx="1">
                  <c:v>0.912</c:v>
                </c:pt>
                <c:pt idx="2">
                  <c:v>0.578</c:v>
                </c:pt>
                <c:pt idx="3">
                  <c:v>0.729</c:v>
                </c:pt>
                <c:pt idx="4">
                  <c:v>0.819</c:v>
                </c:pt>
                <c:pt idx="5">
                  <c:v>0.769</c:v>
                </c:pt>
                <c:pt idx="6">
                  <c:v>1.926</c:v>
                </c:pt>
                <c:pt idx="7">
                  <c:v>0.655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9349632"/>
        <c:axId val="-2119700480"/>
      </c:lineChart>
      <c:catAx>
        <c:axId val="-2119349632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19700480"/>
        <c:crosses val="autoZero"/>
        <c:auto val="1"/>
        <c:lblAlgn val="ctr"/>
        <c:lblOffset val="100"/>
        <c:noMultiLvlLbl val="0"/>
      </c:catAx>
      <c:valAx>
        <c:axId val="-2119700480"/>
        <c:scaling>
          <c:orientation val="minMax"/>
          <c:max val="2.5"/>
          <c:min val="0.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19349632"/>
        <c:crosses val="autoZero"/>
        <c:crossBetween val="between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mpd="sng">
              <a:solidFill>
                <a:srgbClr val="008000"/>
              </a:solidFill>
            </a:ln>
          </c:spPr>
          <c:marker>
            <c:symbol val="none"/>
          </c:marker>
          <c:val>
            <c:numRef>
              <c:f>Sheet1!$BT$100:$BT$600</c:f>
              <c:numCache>
                <c:formatCode>General</c:formatCode>
                <c:ptCount val="501"/>
                <c:pt idx="0">
                  <c:v>0.376</c:v>
                </c:pt>
                <c:pt idx="1">
                  <c:v>0.236</c:v>
                </c:pt>
                <c:pt idx="2">
                  <c:v>0.078</c:v>
                </c:pt>
                <c:pt idx="3">
                  <c:v>0.072</c:v>
                </c:pt>
                <c:pt idx="4">
                  <c:v>0.028</c:v>
                </c:pt>
                <c:pt idx="5">
                  <c:v>0.359</c:v>
                </c:pt>
                <c:pt idx="6">
                  <c:v>0.179</c:v>
                </c:pt>
                <c:pt idx="7">
                  <c:v>0.259</c:v>
                </c:pt>
                <c:pt idx="8">
                  <c:v>0.257</c:v>
                </c:pt>
                <c:pt idx="9">
                  <c:v>0.114</c:v>
                </c:pt>
                <c:pt idx="10">
                  <c:v>0.258</c:v>
                </c:pt>
                <c:pt idx="11">
                  <c:v>0.012</c:v>
                </c:pt>
                <c:pt idx="12">
                  <c:v>0.092</c:v>
                </c:pt>
                <c:pt idx="13">
                  <c:v>0.155</c:v>
                </c:pt>
                <c:pt idx="14">
                  <c:v>0.438</c:v>
                </c:pt>
                <c:pt idx="15">
                  <c:v>0.352</c:v>
                </c:pt>
                <c:pt idx="16">
                  <c:v>1.102</c:v>
                </c:pt>
                <c:pt idx="17">
                  <c:v>0.383</c:v>
                </c:pt>
                <c:pt idx="18">
                  <c:v>0.298</c:v>
                </c:pt>
                <c:pt idx="19">
                  <c:v>0.534</c:v>
                </c:pt>
                <c:pt idx="20">
                  <c:v>0.481</c:v>
                </c:pt>
                <c:pt idx="21">
                  <c:v>0.312</c:v>
                </c:pt>
                <c:pt idx="22">
                  <c:v>0.968</c:v>
                </c:pt>
                <c:pt idx="23">
                  <c:v>0.427</c:v>
                </c:pt>
                <c:pt idx="24">
                  <c:v>1.231</c:v>
                </c:pt>
                <c:pt idx="25">
                  <c:v>0.565</c:v>
                </c:pt>
                <c:pt idx="26">
                  <c:v>0.266</c:v>
                </c:pt>
                <c:pt idx="27">
                  <c:v>0.01</c:v>
                </c:pt>
                <c:pt idx="28">
                  <c:v>0.124</c:v>
                </c:pt>
                <c:pt idx="29">
                  <c:v>0.21</c:v>
                </c:pt>
                <c:pt idx="30">
                  <c:v>0.0</c:v>
                </c:pt>
                <c:pt idx="31">
                  <c:v>0.042</c:v>
                </c:pt>
                <c:pt idx="32">
                  <c:v>0.677</c:v>
                </c:pt>
                <c:pt idx="33">
                  <c:v>1.639</c:v>
                </c:pt>
                <c:pt idx="34">
                  <c:v>1.713</c:v>
                </c:pt>
                <c:pt idx="35">
                  <c:v>0.062</c:v>
                </c:pt>
                <c:pt idx="36">
                  <c:v>0.55</c:v>
                </c:pt>
                <c:pt idx="37">
                  <c:v>1.926</c:v>
                </c:pt>
                <c:pt idx="38">
                  <c:v>2.077</c:v>
                </c:pt>
                <c:pt idx="39">
                  <c:v>0.184</c:v>
                </c:pt>
                <c:pt idx="40">
                  <c:v>0.705</c:v>
                </c:pt>
                <c:pt idx="41">
                  <c:v>1.821</c:v>
                </c:pt>
                <c:pt idx="42">
                  <c:v>1.679</c:v>
                </c:pt>
                <c:pt idx="43">
                  <c:v>1.689</c:v>
                </c:pt>
                <c:pt idx="44">
                  <c:v>1.675</c:v>
                </c:pt>
                <c:pt idx="45">
                  <c:v>2.205</c:v>
                </c:pt>
                <c:pt idx="46">
                  <c:v>2.017</c:v>
                </c:pt>
                <c:pt idx="47">
                  <c:v>2.315999999999998</c:v>
                </c:pt>
                <c:pt idx="48">
                  <c:v>1.072</c:v>
                </c:pt>
                <c:pt idx="49">
                  <c:v>1.847</c:v>
                </c:pt>
                <c:pt idx="50">
                  <c:v>0.773</c:v>
                </c:pt>
                <c:pt idx="51">
                  <c:v>1.429</c:v>
                </c:pt>
                <c:pt idx="52">
                  <c:v>0.099</c:v>
                </c:pt>
                <c:pt idx="53">
                  <c:v>0.032</c:v>
                </c:pt>
                <c:pt idx="54">
                  <c:v>0.315</c:v>
                </c:pt>
                <c:pt idx="55">
                  <c:v>0.34</c:v>
                </c:pt>
                <c:pt idx="56">
                  <c:v>0.188</c:v>
                </c:pt>
                <c:pt idx="57">
                  <c:v>1.215</c:v>
                </c:pt>
                <c:pt idx="58">
                  <c:v>1.047</c:v>
                </c:pt>
                <c:pt idx="59">
                  <c:v>0.192</c:v>
                </c:pt>
                <c:pt idx="60">
                  <c:v>1.084</c:v>
                </c:pt>
                <c:pt idx="61">
                  <c:v>2.044</c:v>
                </c:pt>
                <c:pt idx="62">
                  <c:v>0.282</c:v>
                </c:pt>
                <c:pt idx="63">
                  <c:v>0.343</c:v>
                </c:pt>
                <c:pt idx="64">
                  <c:v>0.586</c:v>
                </c:pt>
                <c:pt idx="65">
                  <c:v>1.775</c:v>
                </c:pt>
                <c:pt idx="66">
                  <c:v>0.036</c:v>
                </c:pt>
                <c:pt idx="67">
                  <c:v>0.052</c:v>
                </c:pt>
                <c:pt idx="68">
                  <c:v>0.093</c:v>
                </c:pt>
                <c:pt idx="69">
                  <c:v>0.621</c:v>
                </c:pt>
                <c:pt idx="70">
                  <c:v>0.282</c:v>
                </c:pt>
                <c:pt idx="71">
                  <c:v>0.3</c:v>
                </c:pt>
                <c:pt idx="72">
                  <c:v>0.242</c:v>
                </c:pt>
                <c:pt idx="73">
                  <c:v>0.408</c:v>
                </c:pt>
                <c:pt idx="74">
                  <c:v>0.474</c:v>
                </c:pt>
                <c:pt idx="75">
                  <c:v>0.617</c:v>
                </c:pt>
                <c:pt idx="76">
                  <c:v>0.416</c:v>
                </c:pt>
                <c:pt idx="77">
                  <c:v>0.391</c:v>
                </c:pt>
                <c:pt idx="78">
                  <c:v>0.424</c:v>
                </c:pt>
                <c:pt idx="79">
                  <c:v>1.003</c:v>
                </c:pt>
                <c:pt idx="80">
                  <c:v>1.08</c:v>
                </c:pt>
                <c:pt idx="81">
                  <c:v>0.61</c:v>
                </c:pt>
                <c:pt idx="82">
                  <c:v>0.622</c:v>
                </c:pt>
                <c:pt idx="83">
                  <c:v>0.406</c:v>
                </c:pt>
                <c:pt idx="84">
                  <c:v>1.204</c:v>
                </c:pt>
                <c:pt idx="85">
                  <c:v>1.288</c:v>
                </c:pt>
                <c:pt idx="86">
                  <c:v>1.506</c:v>
                </c:pt>
                <c:pt idx="87">
                  <c:v>0.15</c:v>
                </c:pt>
                <c:pt idx="88">
                  <c:v>0.006</c:v>
                </c:pt>
                <c:pt idx="89">
                  <c:v>0.071</c:v>
                </c:pt>
                <c:pt idx="90">
                  <c:v>0.05</c:v>
                </c:pt>
                <c:pt idx="91">
                  <c:v>1.987</c:v>
                </c:pt>
                <c:pt idx="92">
                  <c:v>1.812</c:v>
                </c:pt>
                <c:pt idx="93">
                  <c:v>1.979</c:v>
                </c:pt>
                <c:pt idx="94">
                  <c:v>2.133</c:v>
                </c:pt>
                <c:pt idx="95">
                  <c:v>1.371</c:v>
                </c:pt>
                <c:pt idx="96">
                  <c:v>0.789</c:v>
                </c:pt>
                <c:pt idx="97">
                  <c:v>0.14</c:v>
                </c:pt>
                <c:pt idx="98">
                  <c:v>2.175</c:v>
                </c:pt>
                <c:pt idx="99">
                  <c:v>1.03</c:v>
                </c:pt>
                <c:pt idx="100">
                  <c:v>0.071</c:v>
                </c:pt>
                <c:pt idx="101">
                  <c:v>0.353</c:v>
                </c:pt>
                <c:pt idx="102">
                  <c:v>0.336</c:v>
                </c:pt>
                <c:pt idx="103">
                  <c:v>0.026</c:v>
                </c:pt>
                <c:pt idx="104">
                  <c:v>0.008</c:v>
                </c:pt>
                <c:pt idx="105">
                  <c:v>0.354</c:v>
                </c:pt>
                <c:pt idx="106">
                  <c:v>0.031</c:v>
                </c:pt>
                <c:pt idx="107">
                  <c:v>0.173</c:v>
                </c:pt>
                <c:pt idx="108">
                  <c:v>0.038</c:v>
                </c:pt>
                <c:pt idx="109">
                  <c:v>0.112</c:v>
                </c:pt>
                <c:pt idx="110">
                  <c:v>0.035</c:v>
                </c:pt>
                <c:pt idx="111">
                  <c:v>0.058</c:v>
                </c:pt>
                <c:pt idx="112">
                  <c:v>0.108</c:v>
                </c:pt>
                <c:pt idx="113">
                  <c:v>0.127</c:v>
                </c:pt>
                <c:pt idx="114">
                  <c:v>0.039</c:v>
                </c:pt>
                <c:pt idx="115">
                  <c:v>0.404</c:v>
                </c:pt>
                <c:pt idx="116">
                  <c:v>0.202</c:v>
                </c:pt>
                <c:pt idx="117">
                  <c:v>1.32</c:v>
                </c:pt>
                <c:pt idx="118">
                  <c:v>0.001</c:v>
                </c:pt>
                <c:pt idx="119">
                  <c:v>0.106</c:v>
                </c:pt>
                <c:pt idx="120">
                  <c:v>0.002</c:v>
                </c:pt>
                <c:pt idx="121">
                  <c:v>0.288</c:v>
                </c:pt>
                <c:pt idx="122">
                  <c:v>0.051</c:v>
                </c:pt>
                <c:pt idx="123">
                  <c:v>0.379</c:v>
                </c:pt>
                <c:pt idx="124">
                  <c:v>0.226</c:v>
                </c:pt>
                <c:pt idx="125">
                  <c:v>0.206</c:v>
                </c:pt>
                <c:pt idx="126">
                  <c:v>0.578</c:v>
                </c:pt>
                <c:pt idx="127">
                  <c:v>0.133</c:v>
                </c:pt>
                <c:pt idx="128">
                  <c:v>1.27</c:v>
                </c:pt>
                <c:pt idx="129">
                  <c:v>1.525</c:v>
                </c:pt>
                <c:pt idx="130">
                  <c:v>1.389</c:v>
                </c:pt>
                <c:pt idx="131">
                  <c:v>1.579</c:v>
                </c:pt>
                <c:pt idx="132">
                  <c:v>1.748</c:v>
                </c:pt>
                <c:pt idx="133">
                  <c:v>1.547</c:v>
                </c:pt>
                <c:pt idx="134">
                  <c:v>0.129</c:v>
                </c:pt>
                <c:pt idx="135">
                  <c:v>0.059</c:v>
                </c:pt>
                <c:pt idx="136">
                  <c:v>2.211</c:v>
                </c:pt>
                <c:pt idx="137">
                  <c:v>0.996</c:v>
                </c:pt>
                <c:pt idx="138">
                  <c:v>0.627</c:v>
                </c:pt>
                <c:pt idx="139">
                  <c:v>2.073</c:v>
                </c:pt>
                <c:pt idx="140">
                  <c:v>1.989</c:v>
                </c:pt>
                <c:pt idx="141">
                  <c:v>1.326</c:v>
                </c:pt>
                <c:pt idx="142">
                  <c:v>1.015</c:v>
                </c:pt>
                <c:pt idx="143">
                  <c:v>2.082</c:v>
                </c:pt>
                <c:pt idx="144">
                  <c:v>1.994</c:v>
                </c:pt>
                <c:pt idx="145">
                  <c:v>0.887</c:v>
                </c:pt>
                <c:pt idx="146">
                  <c:v>0.338</c:v>
                </c:pt>
                <c:pt idx="147">
                  <c:v>0.049</c:v>
                </c:pt>
                <c:pt idx="148">
                  <c:v>0.109</c:v>
                </c:pt>
                <c:pt idx="149">
                  <c:v>0.122</c:v>
                </c:pt>
                <c:pt idx="150">
                  <c:v>0.487</c:v>
                </c:pt>
                <c:pt idx="151">
                  <c:v>0.397</c:v>
                </c:pt>
                <c:pt idx="152">
                  <c:v>0.356</c:v>
                </c:pt>
                <c:pt idx="153">
                  <c:v>0.175</c:v>
                </c:pt>
                <c:pt idx="154">
                  <c:v>0.412</c:v>
                </c:pt>
                <c:pt idx="155">
                  <c:v>0.165</c:v>
                </c:pt>
                <c:pt idx="156">
                  <c:v>0.022</c:v>
                </c:pt>
                <c:pt idx="157">
                  <c:v>0.035</c:v>
                </c:pt>
                <c:pt idx="158">
                  <c:v>0.074</c:v>
                </c:pt>
                <c:pt idx="159">
                  <c:v>0.26</c:v>
                </c:pt>
                <c:pt idx="160">
                  <c:v>0.201</c:v>
                </c:pt>
                <c:pt idx="161">
                  <c:v>0.266</c:v>
                </c:pt>
                <c:pt idx="162">
                  <c:v>0.916</c:v>
                </c:pt>
                <c:pt idx="163">
                  <c:v>0.68</c:v>
                </c:pt>
                <c:pt idx="164">
                  <c:v>0.799</c:v>
                </c:pt>
                <c:pt idx="165">
                  <c:v>0.032</c:v>
                </c:pt>
                <c:pt idx="166">
                  <c:v>0.123</c:v>
                </c:pt>
                <c:pt idx="167">
                  <c:v>0.065</c:v>
                </c:pt>
                <c:pt idx="168">
                  <c:v>1.156</c:v>
                </c:pt>
                <c:pt idx="169">
                  <c:v>1.747</c:v>
                </c:pt>
                <c:pt idx="170">
                  <c:v>1.759</c:v>
                </c:pt>
                <c:pt idx="171">
                  <c:v>1.693</c:v>
                </c:pt>
                <c:pt idx="172">
                  <c:v>1.433</c:v>
                </c:pt>
                <c:pt idx="173">
                  <c:v>2.032</c:v>
                </c:pt>
                <c:pt idx="174">
                  <c:v>2.007</c:v>
                </c:pt>
                <c:pt idx="175">
                  <c:v>0.824</c:v>
                </c:pt>
                <c:pt idx="176">
                  <c:v>0.637</c:v>
                </c:pt>
                <c:pt idx="177">
                  <c:v>1.911</c:v>
                </c:pt>
                <c:pt idx="178">
                  <c:v>1.974</c:v>
                </c:pt>
                <c:pt idx="179">
                  <c:v>0.841</c:v>
                </c:pt>
                <c:pt idx="180">
                  <c:v>0.5</c:v>
                </c:pt>
                <c:pt idx="181">
                  <c:v>0.781</c:v>
                </c:pt>
                <c:pt idx="182">
                  <c:v>0.908</c:v>
                </c:pt>
                <c:pt idx="183">
                  <c:v>0.272</c:v>
                </c:pt>
                <c:pt idx="184">
                  <c:v>0.018</c:v>
                </c:pt>
                <c:pt idx="185">
                  <c:v>0.207</c:v>
                </c:pt>
                <c:pt idx="186">
                  <c:v>0.057</c:v>
                </c:pt>
                <c:pt idx="187">
                  <c:v>0.036</c:v>
                </c:pt>
                <c:pt idx="188">
                  <c:v>0.441</c:v>
                </c:pt>
                <c:pt idx="189">
                  <c:v>0.381</c:v>
                </c:pt>
                <c:pt idx="190">
                  <c:v>0.002</c:v>
                </c:pt>
                <c:pt idx="191">
                  <c:v>0.139</c:v>
                </c:pt>
                <c:pt idx="192">
                  <c:v>0.348</c:v>
                </c:pt>
                <c:pt idx="193">
                  <c:v>0.037</c:v>
                </c:pt>
                <c:pt idx="194">
                  <c:v>0.064</c:v>
                </c:pt>
                <c:pt idx="195">
                  <c:v>0.078</c:v>
                </c:pt>
                <c:pt idx="196">
                  <c:v>0.079</c:v>
                </c:pt>
                <c:pt idx="197">
                  <c:v>0.006</c:v>
                </c:pt>
                <c:pt idx="198">
                  <c:v>0.125</c:v>
                </c:pt>
                <c:pt idx="199">
                  <c:v>0.196</c:v>
                </c:pt>
                <c:pt idx="200">
                  <c:v>0.846</c:v>
                </c:pt>
                <c:pt idx="201">
                  <c:v>1.743</c:v>
                </c:pt>
                <c:pt idx="202">
                  <c:v>0.028</c:v>
                </c:pt>
                <c:pt idx="203">
                  <c:v>0.038</c:v>
                </c:pt>
                <c:pt idx="204">
                  <c:v>0.136</c:v>
                </c:pt>
                <c:pt idx="205">
                  <c:v>0.031</c:v>
                </c:pt>
                <c:pt idx="206">
                  <c:v>0.156</c:v>
                </c:pt>
                <c:pt idx="207">
                  <c:v>0.227</c:v>
                </c:pt>
                <c:pt idx="208">
                  <c:v>0.219</c:v>
                </c:pt>
                <c:pt idx="209">
                  <c:v>0.002</c:v>
                </c:pt>
                <c:pt idx="210">
                  <c:v>0.068</c:v>
                </c:pt>
                <c:pt idx="211">
                  <c:v>0.824</c:v>
                </c:pt>
                <c:pt idx="212">
                  <c:v>0.028</c:v>
                </c:pt>
                <c:pt idx="213">
                  <c:v>0.661</c:v>
                </c:pt>
                <c:pt idx="214">
                  <c:v>0.8</c:v>
                </c:pt>
                <c:pt idx="215">
                  <c:v>1.767</c:v>
                </c:pt>
                <c:pt idx="216">
                  <c:v>1.542</c:v>
                </c:pt>
                <c:pt idx="217">
                  <c:v>1.787</c:v>
                </c:pt>
                <c:pt idx="218">
                  <c:v>1.623</c:v>
                </c:pt>
                <c:pt idx="219">
                  <c:v>0.693</c:v>
                </c:pt>
                <c:pt idx="220">
                  <c:v>1.048</c:v>
                </c:pt>
                <c:pt idx="221">
                  <c:v>2.039</c:v>
                </c:pt>
                <c:pt idx="222">
                  <c:v>1.441</c:v>
                </c:pt>
                <c:pt idx="223">
                  <c:v>2.053</c:v>
                </c:pt>
                <c:pt idx="224">
                  <c:v>2.019</c:v>
                </c:pt>
                <c:pt idx="225">
                  <c:v>0.022</c:v>
                </c:pt>
                <c:pt idx="226">
                  <c:v>0.548</c:v>
                </c:pt>
                <c:pt idx="227">
                  <c:v>0.137</c:v>
                </c:pt>
                <c:pt idx="228">
                  <c:v>0.537</c:v>
                </c:pt>
                <c:pt idx="229">
                  <c:v>0.416</c:v>
                </c:pt>
                <c:pt idx="230">
                  <c:v>0.968</c:v>
                </c:pt>
                <c:pt idx="231">
                  <c:v>0.764</c:v>
                </c:pt>
                <c:pt idx="232">
                  <c:v>0.858</c:v>
                </c:pt>
                <c:pt idx="233">
                  <c:v>1.386</c:v>
                </c:pt>
                <c:pt idx="234">
                  <c:v>1.398</c:v>
                </c:pt>
                <c:pt idx="235">
                  <c:v>1.368</c:v>
                </c:pt>
                <c:pt idx="236">
                  <c:v>1.142</c:v>
                </c:pt>
                <c:pt idx="237">
                  <c:v>1.032</c:v>
                </c:pt>
                <c:pt idx="238">
                  <c:v>1.258</c:v>
                </c:pt>
                <c:pt idx="239">
                  <c:v>1.409</c:v>
                </c:pt>
                <c:pt idx="240">
                  <c:v>1.243</c:v>
                </c:pt>
                <c:pt idx="241">
                  <c:v>0.792</c:v>
                </c:pt>
                <c:pt idx="242">
                  <c:v>1.135</c:v>
                </c:pt>
                <c:pt idx="243">
                  <c:v>1.682</c:v>
                </c:pt>
                <c:pt idx="244">
                  <c:v>1.788</c:v>
                </c:pt>
                <c:pt idx="245">
                  <c:v>2.024</c:v>
                </c:pt>
                <c:pt idx="246">
                  <c:v>0.585</c:v>
                </c:pt>
                <c:pt idx="247">
                  <c:v>2.185</c:v>
                </c:pt>
                <c:pt idx="248">
                  <c:v>1.383</c:v>
                </c:pt>
                <c:pt idx="249">
                  <c:v>2.023</c:v>
                </c:pt>
                <c:pt idx="250">
                  <c:v>2.059</c:v>
                </c:pt>
                <c:pt idx="251">
                  <c:v>0.895</c:v>
                </c:pt>
                <c:pt idx="252">
                  <c:v>1.008</c:v>
                </c:pt>
                <c:pt idx="253">
                  <c:v>1.115</c:v>
                </c:pt>
                <c:pt idx="254">
                  <c:v>1.133</c:v>
                </c:pt>
                <c:pt idx="255">
                  <c:v>1.448</c:v>
                </c:pt>
                <c:pt idx="256">
                  <c:v>0.665</c:v>
                </c:pt>
                <c:pt idx="257">
                  <c:v>0.325</c:v>
                </c:pt>
                <c:pt idx="258">
                  <c:v>0.017</c:v>
                </c:pt>
                <c:pt idx="259">
                  <c:v>0.075</c:v>
                </c:pt>
                <c:pt idx="260">
                  <c:v>0.138</c:v>
                </c:pt>
                <c:pt idx="261">
                  <c:v>0.191</c:v>
                </c:pt>
                <c:pt idx="262">
                  <c:v>1.18</c:v>
                </c:pt>
                <c:pt idx="263">
                  <c:v>1.166</c:v>
                </c:pt>
                <c:pt idx="264">
                  <c:v>1.118</c:v>
                </c:pt>
                <c:pt idx="265">
                  <c:v>0.028</c:v>
                </c:pt>
                <c:pt idx="266">
                  <c:v>0.032</c:v>
                </c:pt>
                <c:pt idx="267">
                  <c:v>0.018</c:v>
                </c:pt>
                <c:pt idx="268">
                  <c:v>0.193</c:v>
                </c:pt>
                <c:pt idx="269">
                  <c:v>0.039</c:v>
                </c:pt>
                <c:pt idx="270">
                  <c:v>0.003</c:v>
                </c:pt>
                <c:pt idx="271">
                  <c:v>0.304</c:v>
                </c:pt>
                <c:pt idx="272">
                  <c:v>0.636</c:v>
                </c:pt>
                <c:pt idx="273">
                  <c:v>1.197</c:v>
                </c:pt>
                <c:pt idx="274">
                  <c:v>1.371</c:v>
                </c:pt>
                <c:pt idx="275">
                  <c:v>0.115</c:v>
                </c:pt>
                <c:pt idx="276">
                  <c:v>0.112</c:v>
                </c:pt>
                <c:pt idx="277">
                  <c:v>0.575</c:v>
                </c:pt>
                <c:pt idx="278">
                  <c:v>0.526</c:v>
                </c:pt>
                <c:pt idx="279">
                  <c:v>0.462</c:v>
                </c:pt>
                <c:pt idx="280">
                  <c:v>0.613</c:v>
                </c:pt>
                <c:pt idx="281">
                  <c:v>0.444</c:v>
                </c:pt>
                <c:pt idx="282">
                  <c:v>0.23</c:v>
                </c:pt>
                <c:pt idx="283">
                  <c:v>0.067</c:v>
                </c:pt>
                <c:pt idx="284">
                  <c:v>0.531</c:v>
                </c:pt>
                <c:pt idx="285">
                  <c:v>0.852</c:v>
                </c:pt>
                <c:pt idx="286">
                  <c:v>0.725</c:v>
                </c:pt>
                <c:pt idx="287">
                  <c:v>0.925</c:v>
                </c:pt>
                <c:pt idx="288">
                  <c:v>0.58</c:v>
                </c:pt>
                <c:pt idx="289">
                  <c:v>0.863</c:v>
                </c:pt>
                <c:pt idx="290">
                  <c:v>1.173</c:v>
                </c:pt>
                <c:pt idx="291">
                  <c:v>1.32</c:v>
                </c:pt>
                <c:pt idx="292">
                  <c:v>0.673</c:v>
                </c:pt>
                <c:pt idx="293">
                  <c:v>0.036</c:v>
                </c:pt>
                <c:pt idx="294">
                  <c:v>0.596</c:v>
                </c:pt>
                <c:pt idx="295">
                  <c:v>0.807</c:v>
                </c:pt>
                <c:pt idx="296">
                  <c:v>0.043</c:v>
                </c:pt>
                <c:pt idx="297">
                  <c:v>0.989</c:v>
                </c:pt>
                <c:pt idx="298">
                  <c:v>0.739</c:v>
                </c:pt>
                <c:pt idx="299">
                  <c:v>0.782</c:v>
                </c:pt>
                <c:pt idx="300">
                  <c:v>0.017</c:v>
                </c:pt>
                <c:pt idx="301">
                  <c:v>0.212</c:v>
                </c:pt>
                <c:pt idx="302">
                  <c:v>0.029</c:v>
                </c:pt>
                <c:pt idx="303">
                  <c:v>0.853</c:v>
                </c:pt>
                <c:pt idx="304">
                  <c:v>0.653</c:v>
                </c:pt>
                <c:pt idx="305">
                  <c:v>0.984</c:v>
                </c:pt>
                <c:pt idx="306">
                  <c:v>1.207</c:v>
                </c:pt>
                <c:pt idx="307">
                  <c:v>1.285</c:v>
                </c:pt>
                <c:pt idx="308">
                  <c:v>0.182</c:v>
                </c:pt>
                <c:pt idx="309">
                  <c:v>0.018</c:v>
                </c:pt>
                <c:pt idx="310">
                  <c:v>1.151</c:v>
                </c:pt>
                <c:pt idx="311">
                  <c:v>0.083</c:v>
                </c:pt>
                <c:pt idx="312">
                  <c:v>1.673</c:v>
                </c:pt>
                <c:pt idx="313">
                  <c:v>1.505</c:v>
                </c:pt>
                <c:pt idx="314">
                  <c:v>0.937</c:v>
                </c:pt>
                <c:pt idx="315">
                  <c:v>2.013</c:v>
                </c:pt>
                <c:pt idx="316">
                  <c:v>1.048</c:v>
                </c:pt>
                <c:pt idx="317">
                  <c:v>1.803</c:v>
                </c:pt>
                <c:pt idx="318">
                  <c:v>1.948</c:v>
                </c:pt>
                <c:pt idx="319">
                  <c:v>0.287</c:v>
                </c:pt>
                <c:pt idx="320">
                  <c:v>0.248</c:v>
                </c:pt>
                <c:pt idx="321">
                  <c:v>0.252</c:v>
                </c:pt>
                <c:pt idx="322">
                  <c:v>0.484</c:v>
                </c:pt>
                <c:pt idx="323">
                  <c:v>0.0</c:v>
                </c:pt>
                <c:pt idx="324">
                  <c:v>0.0</c:v>
                </c:pt>
                <c:pt idx="325">
                  <c:v>0.254</c:v>
                </c:pt>
                <c:pt idx="326">
                  <c:v>1.444</c:v>
                </c:pt>
                <c:pt idx="327">
                  <c:v>1.542</c:v>
                </c:pt>
                <c:pt idx="328">
                  <c:v>1.616</c:v>
                </c:pt>
                <c:pt idx="329">
                  <c:v>1.23</c:v>
                </c:pt>
                <c:pt idx="330">
                  <c:v>1.995</c:v>
                </c:pt>
                <c:pt idx="331">
                  <c:v>0.334</c:v>
                </c:pt>
                <c:pt idx="332">
                  <c:v>0.816</c:v>
                </c:pt>
                <c:pt idx="333">
                  <c:v>2.003</c:v>
                </c:pt>
                <c:pt idx="334">
                  <c:v>0.382</c:v>
                </c:pt>
                <c:pt idx="335">
                  <c:v>0.593</c:v>
                </c:pt>
                <c:pt idx="336">
                  <c:v>0.262</c:v>
                </c:pt>
                <c:pt idx="337">
                  <c:v>0.038</c:v>
                </c:pt>
                <c:pt idx="338">
                  <c:v>0.046</c:v>
                </c:pt>
                <c:pt idx="339">
                  <c:v>0.058</c:v>
                </c:pt>
                <c:pt idx="340">
                  <c:v>0.002</c:v>
                </c:pt>
                <c:pt idx="341">
                  <c:v>0.962</c:v>
                </c:pt>
                <c:pt idx="342">
                  <c:v>0.94</c:v>
                </c:pt>
                <c:pt idx="343">
                  <c:v>0.928</c:v>
                </c:pt>
                <c:pt idx="344">
                  <c:v>0.578</c:v>
                </c:pt>
                <c:pt idx="345">
                  <c:v>0.605</c:v>
                </c:pt>
                <c:pt idx="346">
                  <c:v>0.744</c:v>
                </c:pt>
                <c:pt idx="347">
                  <c:v>1.243</c:v>
                </c:pt>
                <c:pt idx="348">
                  <c:v>1.201</c:v>
                </c:pt>
                <c:pt idx="349">
                  <c:v>1.279</c:v>
                </c:pt>
                <c:pt idx="350">
                  <c:v>0.979</c:v>
                </c:pt>
                <c:pt idx="351">
                  <c:v>1.194</c:v>
                </c:pt>
                <c:pt idx="352">
                  <c:v>1.012</c:v>
                </c:pt>
                <c:pt idx="353">
                  <c:v>0.629</c:v>
                </c:pt>
                <c:pt idx="354">
                  <c:v>0.179</c:v>
                </c:pt>
                <c:pt idx="355">
                  <c:v>0.019</c:v>
                </c:pt>
                <c:pt idx="356">
                  <c:v>0.047</c:v>
                </c:pt>
                <c:pt idx="357">
                  <c:v>0.16</c:v>
                </c:pt>
                <c:pt idx="358">
                  <c:v>0.231</c:v>
                </c:pt>
                <c:pt idx="359">
                  <c:v>0.01</c:v>
                </c:pt>
                <c:pt idx="360">
                  <c:v>0.207</c:v>
                </c:pt>
                <c:pt idx="361">
                  <c:v>0.049</c:v>
                </c:pt>
                <c:pt idx="362">
                  <c:v>0.127</c:v>
                </c:pt>
                <c:pt idx="363">
                  <c:v>0.047</c:v>
                </c:pt>
                <c:pt idx="364">
                  <c:v>0.017</c:v>
                </c:pt>
                <c:pt idx="365">
                  <c:v>0.045</c:v>
                </c:pt>
                <c:pt idx="366">
                  <c:v>0.058</c:v>
                </c:pt>
                <c:pt idx="367">
                  <c:v>0.627</c:v>
                </c:pt>
                <c:pt idx="368">
                  <c:v>0.85</c:v>
                </c:pt>
                <c:pt idx="369">
                  <c:v>0.197</c:v>
                </c:pt>
                <c:pt idx="370">
                  <c:v>2.21</c:v>
                </c:pt>
                <c:pt idx="371">
                  <c:v>2.479</c:v>
                </c:pt>
                <c:pt idx="372">
                  <c:v>2.361</c:v>
                </c:pt>
                <c:pt idx="373">
                  <c:v>2.435999999999999</c:v>
                </c:pt>
                <c:pt idx="374">
                  <c:v>2.377</c:v>
                </c:pt>
                <c:pt idx="375">
                  <c:v>2.473</c:v>
                </c:pt>
                <c:pt idx="376">
                  <c:v>2.399</c:v>
                </c:pt>
                <c:pt idx="377">
                  <c:v>2.267</c:v>
                </c:pt>
                <c:pt idx="378">
                  <c:v>2.371</c:v>
                </c:pt>
                <c:pt idx="379">
                  <c:v>2.350999999999999</c:v>
                </c:pt>
                <c:pt idx="380">
                  <c:v>2.445</c:v>
                </c:pt>
                <c:pt idx="381">
                  <c:v>2.329</c:v>
                </c:pt>
                <c:pt idx="382">
                  <c:v>2.429</c:v>
                </c:pt>
                <c:pt idx="383">
                  <c:v>2.471</c:v>
                </c:pt>
                <c:pt idx="384">
                  <c:v>2.477</c:v>
                </c:pt>
                <c:pt idx="385">
                  <c:v>2.405</c:v>
                </c:pt>
                <c:pt idx="386">
                  <c:v>2.4</c:v>
                </c:pt>
                <c:pt idx="387">
                  <c:v>2.395999999999999</c:v>
                </c:pt>
                <c:pt idx="388">
                  <c:v>2.439</c:v>
                </c:pt>
                <c:pt idx="389">
                  <c:v>2.454</c:v>
                </c:pt>
                <c:pt idx="390">
                  <c:v>2.162</c:v>
                </c:pt>
                <c:pt idx="391">
                  <c:v>2.485</c:v>
                </c:pt>
                <c:pt idx="392">
                  <c:v>2.368</c:v>
                </c:pt>
                <c:pt idx="393">
                  <c:v>2.379</c:v>
                </c:pt>
                <c:pt idx="394">
                  <c:v>2.46</c:v>
                </c:pt>
                <c:pt idx="395">
                  <c:v>2.373</c:v>
                </c:pt>
                <c:pt idx="396">
                  <c:v>2.405</c:v>
                </c:pt>
                <c:pt idx="397">
                  <c:v>2.469</c:v>
                </c:pt>
                <c:pt idx="398">
                  <c:v>2.419</c:v>
                </c:pt>
                <c:pt idx="399">
                  <c:v>2.375999999999999</c:v>
                </c:pt>
                <c:pt idx="400">
                  <c:v>2.374</c:v>
                </c:pt>
                <c:pt idx="401">
                  <c:v>2.492</c:v>
                </c:pt>
                <c:pt idx="402">
                  <c:v>2.354999999999999</c:v>
                </c:pt>
                <c:pt idx="403">
                  <c:v>2.471</c:v>
                </c:pt>
                <c:pt idx="404">
                  <c:v>2.475</c:v>
                </c:pt>
                <c:pt idx="405">
                  <c:v>2.477</c:v>
                </c:pt>
                <c:pt idx="406">
                  <c:v>2.468</c:v>
                </c:pt>
                <c:pt idx="407">
                  <c:v>2.258</c:v>
                </c:pt>
                <c:pt idx="408">
                  <c:v>2.303</c:v>
                </c:pt>
                <c:pt idx="409">
                  <c:v>2.47</c:v>
                </c:pt>
                <c:pt idx="410">
                  <c:v>2.374</c:v>
                </c:pt>
                <c:pt idx="411">
                  <c:v>2.361</c:v>
                </c:pt>
                <c:pt idx="412">
                  <c:v>2.5</c:v>
                </c:pt>
                <c:pt idx="413">
                  <c:v>2.421</c:v>
                </c:pt>
                <c:pt idx="414">
                  <c:v>2.461</c:v>
                </c:pt>
                <c:pt idx="415">
                  <c:v>2.385</c:v>
                </c:pt>
                <c:pt idx="416">
                  <c:v>2.411</c:v>
                </c:pt>
                <c:pt idx="417">
                  <c:v>2.425</c:v>
                </c:pt>
                <c:pt idx="418">
                  <c:v>2.395</c:v>
                </c:pt>
                <c:pt idx="419">
                  <c:v>2.368</c:v>
                </c:pt>
                <c:pt idx="420">
                  <c:v>2.404</c:v>
                </c:pt>
                <c:pt idx="421">
                  <c:v>2.365</c:v>
                </c:pt>
                <c:pt idx="422">
                  <c:v>2.42</c:v>
                </c:pt>
                <c:pt idx="423">
                  <c:v>2.489</c:v>
                </c:pt>
                <c:pt idx="424">
                  <c:v>2.425</c:v>
                </c:pt>
                <c:pt idx="425">
                  <c:v>2.411999999999999</c:v>
                </c:pt>
                <c:pt idx="426">
                  <c:v>2.444</c:v>
                </c:pt>
                <c:pt idx="427">
                  <c:v>2.381</c:v>
                </c:pt>
                <c:pt idx="428">
                  <c:v>2.361</c:v>
                </c:pt>
                <c:pt idx="429">
                  <c:v>0.774</c:v>
                </c:pt>
                <c:pt idx="430">
                  <c:v>0.059</c:v>
                </c:pt>
                <c:pt idx="431">
                  <c:v>0.057</c:v>
                </c:pt>
                <c:pt idx="432">
                  <c:v>0.032</c:v>
                </c:pt>
                <c:pt idx="433">
                  <c:v>0.416</c:v>
                </c:pt>
                <c:pt idx="434">
                  <c:v>0.296</c:v>
                </c:pt>
                <c:pt idx="435">
                  <c:v>0.103</c:v>
                </c:pt>
                <c:pt idx="436">
                  <c:v>0.068</c:v>
                </c:pt>
                <c:pt idx="437">
                  <c:v>0.714</c:v>
                </c:pt>
                <c:pt idx="438">
                  <c:v>0.1</c:v>
                </c:pt>
                <c:pt idx="439">
                  <c:v>0.014</c:v>
                </c:pt>
                <c:pt idx="440">
                  <c:v>0.0</c:v>
                </c:pt>
                <c:pt idx="441">
                  <c:v>0.0</c:v>
                </c:pt>
                <c:pt idx="442">
                  <c:v>0.0</c:v>
                </c:pt>
                <c:pt idx="443">
                  <c:v>0.0</c:v>
                </c:pt>
                <c:pt idx="444">
                  <c:v>0.0</c:v>
                </c:pt>
                <c:pt idx="445">
                  <c:v>0.0</c:v>
                </c:pt>
                <c:pt idx="446">
                  <c:v>0.0</c:v>
                </c:pt>
                <c:pt idx="447">
                  <c:v>0.203</c:v>
                </c:pt>
                <c:pt idx="448">
                  <c:v>0.033</c:v>
                </c:pt>
                <c:pt idx="449">
                  <c:v>0.095</c:v>
                </c:pt>
                <c:pt idx="450">
                  <c:v>0.299</c:v>
                </c:pt>
                <c:pt idx="451">
                  <c:v>0.225</c:v>
                </c:pt>
                <c:pt idx="452">
                  <c:v>0.014</c:v>
                </c:pt>
                <c:pt idx="453">
                  <c:v>0.076</c:v>
                </c:pt>
                <c:pt idx="454">
                  <c:v>0.072</c:v>
                </c:pt>
                <c:pt idx="455">
                  <c:v>0.254</c:v>
                </c:pt>
                <c:pt idx="456">
                  <c:v>0.049</c:v>
                </c:pt>
                <c:pt idx="457">
                  <c:v>0.095</c:v>
                </c:pt>
                <c:pt idx="458">
                  <c:v>0.695</c:v>
                </c:pt>
                <c:pt idx="459">
                  <c:v>0.057</c:v>
                </c:pt>
                <c:pt idx="460">
                  <c:v>0.177</c:v>
                </c:pt>
                <c:pt idx="461">
                  <c:v>0.17</c:v>
                </c:pt>
                <c:pt idx="462">
                  <c:v>0.049</c:v>
                </c:pt>
                <c:pt idx="463">
                  <c:v>0.128</c:v>
                </c:pt>
                <c:pt idx="464">
                  <c:v>0.049</c:v>
                </c:pt>
                <c:pt idx="465">
                  <c:v>0.162</c:v>
                </c:pt>
                <c:pt idx="466">
                  <c:v>0.081</c:v>
                </c:pt>
                <c:pt idx="467">
                  <c:v>0.196</c:v>
                </c:pt>
                <c:pt idx="468">
                  <c:v>0.173</c:v>
                </c:pt>
                <c:pt idx="469">
                  <c:v>0.848</c:v>
                </c:pt>
                <c:pt idx="470">
                  <c:v>0.533</c:v>
                </c:pt>
                <c:pt idx="471">
                  <c:v>1.008</c:v>
                </c:pt>
                <c:pt idx="472">
                  <c:v>0.983</c:v>
                </c:pt>
                <c:pt idx="473">
                  <c:v>0.726</c:v>
                </c:pt>
                <c:pt idx="474">
                  <c:v>0.556</c:v>
                </c:pt>
                <c:pt idx="475">
                  <c:v>0.493</c:v>
                </c:pt>
                <c:pt idx="476">
                  <c:v>1.026</c:v>
                </c:pt>
                <c:pt idx="477">
                  <c:v>1.09</c:v>
                </c:pt>
                <c:pt idx="478">
                  <c:v>0.812</c:v>
                </c:pt>
                <c:pt idx="479">
                  <c:v>1.267</c:v>
                </c:pt>
                <c:pt idx="480">
                  <c:v>1.398</c:v>
                </c:pt>
                <c:pt idx="481">
                  <c:v>1.309</c:v>
                </c:pt>
                <c:pt idx="482">
                  <c:v>1.202</c:v>
                </c:pt>
                <c:pt idx="483">
                  <c:v>1.339</c:v>
                </c:pt>
                <c:pt idx="484">
                  <c:v>1.41</c:v>
                </c:pt>
                <c:pt idx="485">
                  <c:v>1.309</c:v>
                </c:pt>
                <c:pt idx="486">
                  <c:v>1.145</c:v>
                </c:pt>
                <c:pt idx="487">
                  <c:v>1.296</c:v>
                </c:pt>
                <c:pt idx="488">
                  <c:v>1.318</c:v>
                </c:pt>
                <c:pt idx="489">
                  <c:v>1.121</c:v>
                </c:pt>
                <c:pt idx="490">
                  <c:v>1.396</c:v>
                </c:pt>
                <c:pt idx="491">
                  <c:v>1.316</c:v>
                </c:pt>
                <c:pt idx="492">
                  <c:v>1.445</c:v>
                </c:pt>
                <c:pt idx="493">
                  <c:v>1.255</c:v>
                </c:pt>
                <c:pt idx="494">
                  <c:v>1.157</c:v>
                </c:pt>
                <c:pt idx="495">
                  <c:v>1.422</c:v>
                </c:pt>
                <c:pt idx="496">
                  <c:v>1.165</c:v>
                </c:pt>
                <c:pt idx="497">
                  <c:v>1.282</c:v>
                </c:pt>
                <c:pt idx="498">
                  <c:v>1.354</c:v>
                </c:pt>
                <c:pt idx="499">
                  <c:v>1.279</c:v>
                </c:pt>
                <c:pt idx="500">
                  <c:v>1.389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9249776"/>
        <c:axId val="-2119577136"/>
      </c:lineChart>
      <c:catAx>
        <c:axId val="-2119249776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19577136"/>
        <c:crosses val="autoZero"/>
        <c:auto val="1"/>
        <c:lblAlgn val="ctr"/>
        <c:lblOffset val="100"/>
        <c:noMultiLvlLbl val="0"/>
      </c:catAx>
      <c:valAx>
        <c:axId val="-2119577136"/>
        <c:scaling>
          <c:orientation val="minMax"/>
          <c:max val="2.5"/>
          <c:min val="0.0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19249776"/>
        <c:crosses val="autoZero"/>
        <c:crossBetween val="between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Sheet1!$BY$2:$BY$9</c:f>
              <c:numCache>
                <c:formatCode>General</c:formatCode>
                <c:ptCount val="8"/>
                <c:pt idx="0">
                  <c:v>1.16</c:v>
                </c:pt>
                <c:pt idx="1">
                  <c:v>1.16</c:v>
                </c:pt>
                <c:pt idx="2">
                  <c:v>1.16</c:v>
                </c:pt>
                <c:pt idx="3">
                  <c:v>1.16</c:v>
                </c:pt>
                <c:pt idx="4">
                  <c:v>1.16</c:v>
                </c:pt>
                <c:pt idx="5">
                  <c:v>1.16</c:v>
                </c:pt>
                <c:pt idx="6">
                  <c:v>1.16</c:v>
                </c:pt>
                <c:pt idx="7">
                  <c:v>1.16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2302256"/>
        <c:axId val="-2112308784"/>
      </c:lineChart>
      <c:catAx>
        <c:axId val="-2112302256"/>
        <c:scaling>
          <c:orientation val="minMax"/>
        </c:scaling>
        <c:delete val="1"/>
        <c:axPos val="b"/>
        <c:majorTickMark val="out"/>
        <c:minorTickMark val="none"/>
        <c:tickLblPos val="nextTo"/>
        <c:crossAx val="-2112308784"/>
        <c:crosses val="autoZero"/>
        <c:auto val="1"/>
        <c:lblAlgn val="ctr"/>
        <c:lblOffset val="100"/>
        <c:noMultiLvlLbl val="0"/>
      </c:catAx>
      <c:valAx>
        <c:axId val="-2112308784"/>
        <c:scaling>
          <c:orientation val="minMax"/>
          <c:max val="2.5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2302256"/>
        <c:crosses val="autoZero"/>
        <c:crossBetween val="between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Sheet1!$BT$297:$BT$358</c:f>
              <c:numCache>
                <c:formatCode>General</c:formatCode>
                <c:ptCount val="62"/>
                <c:pt idx="0">
                  <c:v>0.006</c:v>
                </c:pt>
                <c:pt idx="1">
                  <c:v>0.125</c:v>
                </c:pt>
                <c:pt idx="2">
                  <c:v>0.196</c:v>
                </c:pt>
                <c:pt idx="3">
                  <c:v>0.846</c:v>
                </c:pt>
                <c:pt idx="4">
                  <c:v>1.743</c:v>
                </c:pt>
                <c:pt idx="5">
                  <c:v>0.028</c:v>
                </c:pt>
                <c:pt idx="6">
                  <c:v>0.038</c:v>
                </c:pt>
                <c:pt idx="7">
                  <c:v>0.136</c:v>
                </c:pt>
                <c:pt idx="8">
                  <c:v>0.031</c:v>
                </c:pt>
                <c:pt idx="9">
                  <c:v>0.156</c:v>
                </c:pt>
                <c:pt idx="10">
                  <c:v>0.227</c:v>
                </c:pt>
                <c:pt idx="11">
                  <c:v>0.219</c:v>
                </c:pt>
                <c:pt idx="12">
                  <c:v>0.002</c:v>
                </c:pt>
                <c:pt idx="13">
                  <c:v>0.068</c:v>
                </c:pt>
                <c:pt idx="14">
                  <c:v>0.824</c:v>
                </c:pt>
                <c:pt idx="15">
                  <c:v>0.028</c:v>
                </c:pt>
                <c:pt idx="16">
                  <c:v>0.661</c:v>
                </c:pt>
                <c:pt idx="17">
                  <c:v>0.8</c:v>
                </c:pt>
                <c:pt idx="18">
                  <c:v>1.767</c:v>
                </c:pt>
                <c:pt idx="19">
                  <c:v>1.542</c:v>
                </c:pt>
                <c:pt idx="20">
                  <c:v>1.787</c:v>
                </c:pt>
                <c:pt idx="21">
                  <c:v>1.623</c:v>
                </c:pt>
                <c:pt idx="22">
                  <c:v>0.693</c:v>
                </c:pt>
                <c:pt idx="23">
                  <c:v>1.048</c:v>
                </c:pt>
                <c:pt idx="24">
                  <c:v>2.039</c:v>
                </c:pt>
                <c:pt idx="25">
                  <c:v>1.441</c:v>
                </c:pt>
                <c:pt idx="26">
                  <c:v>2.053</c:v>
                </c:pt>
                <c:pt idx="27">
                  <c:v>2.019</c:v>
                </c:pt>
                <c:pt idx="28">
                  <c:v>0.022</c:v>
                </c:pt>
                <c:pt idx="29">
                  <c:v>0.548</c:v>
                </c:pt>
                <c:pt idx="30">
                  <c:v>0.137</c:v>
                </c:pt>
                <c:pt idx="31">
                  <c:v>0.537</c:v>
                </c:pt>
                <c:pt idx="32">
                  <c:v>0.416</c:v>
                </c:pt>
                <c:pt idx="33">
                  <c:v>0.968</c:v>
                </c:pt>
                <c:pt idx="34">
                  <c:v>0.764</c:v>
                </c:pt>
                <c:pt idx="35">
                  <c:v>0.858</c:v>
                </c:pt>
                <c:pt idx="36">
                  <c:v>1.386</c:v>
                </c:pt>
                <c:pt idx="37">
                  <c:v>1.398</c:v>
                </c:pt>
                <c:pt idx="38">
                  <c:v>1.368</c:v>
                </c:pt>
                <c:pt idx="39">
                  <c:v>1.142</c:v>
                </c:pt>
                <c:pt idx="40">
                  <c:v>1.032</c:v>
                </c:pt>
                <c:pt idx="41">
                  <c:v>1.258</c:v>
                </c:pt>
                <c:pt idx="42">
                  <c:v>1.409</c:v>
                </c:pt>
                <c:pt idx="43">
                  <c:v>1.243</c:v>
                </c:pt>
                <c:pt idx="44">
                  <c:v>0.792</c:v>
                </c:pt>
                <c:pt idx="45">
                  <c:v>1.135</c:v>
                </c:pt>
                <c:pt idx="46">
                  <c:v>1.682</c:v>
                </c:pt>
                <c:pt idx="47">
                  <c:v>1.788</c:v>
                </c:pt>
                <c:pt idx="48">
                  <c:v>2.024</c:v>
                </c:pt>
                <c:pt idx="49">
                  <c:v>0.585</c:v>
                </c:pt>
                <c:pt idx="50">
                  <c:v>2.185</c:v>
                </c:pt>
                <c:pt idx="51">
                  <c:v>1.383</c:v>
                </c:pt>
                <c:pt idx="52">
                  <c:v>2.023</c:v>
                </c:pt>
                <c:pt idx="53">
                  <c:v>2.059</c:v>
                </c:pt>
                <c:pt idx="54">
                  <c:v>0.895</c:v>
                </c:pt>
                <c:pt idx="55">
                  <c:v>1.008</c:v>
                </c:pt>
                <c:pt idx="56">
                  <c:v>1.115</c:v>
                </c:pt>
                <c:pt idx="57">
                  <c:v>1.133</c:v>
                </c:pt>
                <c:pt idx="58">
                  <c:v>1.448</c:v>
                </c:pt>
                <c:pt idx="59">
                  <c:v>0.665</c:v>
                </c:pt>
                <c:pt idx="60">
                  <c:v>0.325</c:v>
                </c:pt>
                <c:pt idx="61">
                  <c:v>0.017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9568864"/>
        <c:axId val="-2119574080"/>
      </c:lineChart>
      <c:catAx>
        <c:axId val="-211956886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19574080"/>
        <c:crosses val="autoZero"/>
        <c:auto val="1"/>
        <c:lblAlgn val="ctr"/>
        <c:lblOffset val="100"/>
        <c:noMultiLvlLbl val="0"/>
      </c:catAx>
      <c:valAx>
        <c:axId val="-21195740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195688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Sheet1!$CE$2:$CE$16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2.0</c:v>
                </c:pt>
                <c:pt idx="5">
                  <c:v>2.0</c:v>
                </c:pt>
                <c:pt idx="6">
                  <c:v>2.0</c:v>
                </c:pt>
                <c:pt idx="7">
                  <c:v>1.0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9609072"/>
        <c:axId val="-2119611984"/>
      </c:lineChart>
      <c:catAx>
        <c:axId val="-2119609072"/>
        <c:scaling>
          <c:orientation val="minMax"/>
        </c:scaling>
        <c:delete val="1"/>
        <c:axPos val="b"/>
        <c:majorTickMark val="out"/>
        <c:minorTickMark val="none"/>
        <c:tickLblPos val="nextTo"/>
        <c:crossAx val="-2119611984"/>
        <c:crosses val="autoZero"/>
        <c:auto val="1"/>
        <c:lblAlgn val="ctr"/>
        <c:lblOffset val="100"/>
        <c:noMultiLvlLbl val="0"/>
      </c:catAx>
      <c:valAx>
        <c:axId val="-21196119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196090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AU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Sheet1!$BT$297:$BT$358</c:f>
              <c:numCache>
                <c:formatCode>General</c:formatCode>
                <c:ptCount val="62"/>
                <c:pt idx="0">
                  <c:v>0.125</c:v>
                </c:pt>
                <c:pt idx="1">
                  <c:v>0.196</c:v>
                </c:pt>
                <c:pt idx="2">
                  <c:v>0.846</c:v>
                </c:pt>
                <c:pt idx="3">
                  <c:v>1.743</c:v>
                </c:pt>
                <c:pt idx="4">
                  <c:v>0.028</c:v>
                </c:pt>
                <c:pt idx="5">
                  <c:v>0.038</c:v>
                </c:pt>
                <c:pt idx="6">
                  <c:v>0.136</c:v>
                </c:pt>
                <c:pt idx="7">
                  <c:v>0.031</c:v>
                </c:pt>
                <c:pt idx="8">
                  <c:v>0.156</c:v>
                </c:pt>
                <c:pt idx="9">
                  <c:v>0.227</c:v>
                </c:pt>
                <c:pt idx="10">
                  <c:v>0.219</c:v>
                </c:pt>
                <c:pt idx="11">
                  <c:v>0.002</c:v>
                </c:pt>
                <c:pt idx="12">
                  <c:v>0.068</c:v>
                </c:pt>
                <c:pt idx="13">
                  <c:v>0.824</c:v>
                </c:pt>
                <c:pt idx="14">
                  <c:v>0.028</c:v>
                </c:pt>
                <c:pt idx="15">
                  <c:v>0.661</c:v>
                </c:pt>
                <c:pt idx="16">
                  <c:v>0.8</c:v>
                </c:pt>
                <c:pt idx="17">
                  <c:v>1.767</c:v>
                </c:pt>
                <c:pt idx="18">
                  <c:v>1.542</c:v>
                </c:pt>
                <c:pt idx="19">
                  <c:v>1.787</c:v>
                </c:pt>
                <c:pt idx="20">
                  <c:v>1.623</c:v>
                </c:pt>
                <c:pt idx="21">
                  <c:v>0.693</c:v>
                </c:pt>
                <c:pt idx="22">
                  <c:v>1.048</c:v>
                </c:pt>
                <c:pt idx="23">
                  <c:v>2.039</c:v>
                </c:pt>
                <c:pt idx="24">
                  <c:v>1.441</c:v>
                </c:pt>
                <c:pt idx="25">
                  <c:v>2.053</c:v>
                </c:pt>
                <c:pt idx="26">
                  <c:v>2.019</c:v>
                </c:pt>
                <c:pt idx="27">
                  <c:v>0.022</c:v>
                </c:pt>
                <c:pt idx="28">
                  <c:v>0.548</c:v>
                </c:pt>
                <c:pt idx="29">
                  <c:v>0.137</c:v>
                </c:pt>
                <c:pt idx="30">
                  <c:v>0.537</c:v>
                </c:pt>
                <c:pt idx="31">
                  <c:v>0.416</c:v>
                </c:pt>
                <c:pt idx="32">
                  <c:v>0.968</c:v>
                </c:pt>
                <c:pt idx="33">
                  <c:v>0.764</c:v>
                </c:pt>
                <c:pt idx="34">
                  <c:v>0.858</c:v>
                </c:pt>
                <c:pt idx="35">
                  <c:v>1.386</c:v>
                </c:pt>
                <c:pt idx="36">
                  <c:v>1.398</c:v>
                </c:pt>
                <c:pt idx="37">
                  <c:v>1.368</c:v>
                </c:pt>
                <c:pt idx="38">
                  <c:v>1.142</c:v>
                </c:pt>
                <c:pt idx="39">
                  <c:v>1.032</c:v>
                </c:pt>
                <c:pt idx="40">
                  <c:v>1.258</c:v>
                </c:pt>
                <c:pt idx="41">
                  <c:v>1.409</c:v>
                </c:pt>
                <c:pt idx="42">
                  <c:v>1.243</c:v>
                </c:pt>
                <c:pt idx="43">
                  <c:v>0.792</c:v>
                </c:pt>
                <c:pt idx="44">
                  <c:v>1.135</c:v>
                </c:pt>
                <c:pt idx="45">
                  <c:v>1.682</c:v>
                </c:pt>
                <c:pt idx="46">
                  <c:v>1.788</c:v>
                </c:pt>
                <c:pt idx="47">
                  <c:v>2.024</c:v>
                </c:pt>
                <c:pt idx="48">
                  <c:v>0.585</c:v>
                </c:pt>
                <c:pt idx="49">
                  <c:v>2.185</c:v>
                </c:pt>
                <c:pt idx="50">
                  <c:v>1.383</c:v>
                </c:pt>
                <c:pt idx="51">
                  <c:v>2.023</c:v>
                </c:pt>
                <c:pt idx="52">
                  <c:v>2.059</c:v>
                </c:pt>
                <c:pt idx="53">
                  <c:v>0.895</c:v>
                </c:pt>
                <c:pt idx="54">
                  <c:v>1.008</c:v>
                </c:pt>
                <c:pt idx="55">
                  <c:v>1.115</c:v>
                </c:pt>
                <c:pt idx="56">
                  <c:v>1.133</c:v>
                </c:pt>
                <c:pt idx="57">
                  <c:v>1.448</c:v>
                </c:pt>
                <c:pt idx="58">
                  <c:v>0.665</c:v>
                </c:pt>
                <c:pt idx="59">
                  <c:v>0.325</c:v>
                </c:pt>
                <c:pt idx="60">
                  <c:v>0.017</c:v>
                </c:pt>
                <c:pt idx="61">
                  <c:v>0.075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19837744"/>
        <c:axId val="-2119844000"/>
      </c:lineChart>
      <c:catAx>
        <c:axId val="-2119837744"/>
        <c:scaling>
          <c:orientation val="minMax"/>
        </c:scaling>
        <c:delete val="1"/>
        <c:axPos val="b"/>
        <c:majorTickMark val="out"/>
        <c:minorTickMark val="none"/>
        <c:tickLblPos val="nextTo"/>
        <c:crossAx val="-2119844000"/>
        <c:crosses val="autoZero"/>
        <c:auto val="1"/>
        <c:lblAlgn val="ctr"/>
        <c:lblOffset val="100"/>
        <c:noMultiLvlLbl val="0"/>
      </c:catAx>
      <c:valAx>
        <c:axId val="-21198440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21198377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F12C-BDCA-4842-BF71-81D3A8C2187C}" type="datetime1">
              <a:rPr lang="en-AU" smtClean="0"/>
              <a:t>30/12/2015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BAE72-656E-5545-9832-68F32F949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07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61CBC-9389-254A-B345-1C5BB458F792}" type="datetime1">
              <a:rPr lang="en-AU" smtClean="0"/>
              <a:t>30/12/2015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D0F9A-1F1D-1748-8404-FA87D0447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08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 I am going to show you how</a:t>
            </a:r>
            <a:r>
              <a:rPr lang="en-US" baseline="0" dirty="0" smtClean="0"/>
              <a:t> to </a:t>
            </a:r>
            <a:r>
              <a:rPr lang="en-US" dirty="0" smtClean="0"/>
              <a:t>turn</a:t>
            </a:r>
            <a:r>
              <a:rPr lang="en-US" baseline="0" dirty="0" smtClean="0"/>
              <a:t> every computer into  a high </a:t>
            </a:r>
            <a:r>
              <a:rPr lang="en-US" baseline="0" dirty="0" err="1" smtClean="0"/>
              <a:t>freq</a:t>
            </a:r>
            <a:r>
              <a:rPr lang="en-US" baseline="0" dirty="0" smtClean="0"/>
              <a:t> oscilloscope  to observe and correlate and hardware and software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49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speak examples</a:t>
            </a:r>
            <a:r>
              <a:rPr lang="en-US" baseline="0" dirty="0" smtClean="0"/>
              <a:t> for the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1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transition:</a:t>
            </a:r>
            <a:r>
              <a:rPr lang="en-US" baseline="0" dirty="0" smtClean="0"/>
              <a:t> HC could be a core or a Hyper Thread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12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C0F6C-891F-5E48-9CFB-A294F464CD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69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to explain it why</a:t>
            </a:r>
            <a:r>
              <a:rPr lang="en-US" baseline="0" dirty="0" smtClean="0"/>
              <a:t> HT2 IPC is stable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talk about the size of profiling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C0F6C-891F-5E48-9CFB-A294F464CD3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69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signa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C0F6C-891F-5E48-9CFB-A294F464CD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69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have shown the design</a:t>
            </a:r>
            <a:r>
              <a:rPr lang="en-US" baseline="0" dirty="0" smtClean="0"/>
              <a:t> of SHIM, we need one more thing, how can we trust those numbers.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7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Existing profilers share a same problem, low sampling rate.</a:t>
            </a:r>
          </a:p>
          <a:p>
            <a:r>
              <a:rPr lang="en-US" baseline="0" dirty="0" smtClean="0"/>
              <a:t>Low sampling rate -&gt; 1) can’t observe fine granularity events, 2) can’t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95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43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43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after </a:t>
            </a:r>
            <a:r>
              <a:rPr lang="en-US" baseline="0" dirty="0" err="1" smtClean="0"/>
              <a:t>filitering</a:t>
            </a:r>
            <a:r>
              <a:rPr lang="en-US" baseline="0" dirty="0" smtClean="0"/>
              <a:t> with CPC metric, we can trust those samples, and they are in the valid range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Thant is the completed design of our tool, we can check it out from </a:t>
            </a:r>
            <a:r>
              <a:rPr lang="en-US" baseline="0" dirty="0" err="1" smtClean="0"/>
              <a:t>github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9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 smtClean="0"/>
              <a:t>many</a:t>
            </a:r>
            <a:r>
              <a:rPr lang="en-US" sz="4000" baseline="0" dirty="0" smtClean="0"/>
              <a:t> of you have this micro-architecture CPU in your laptop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18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going to show a few simple examples and overheads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3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r>
              <a:rPr lang="en-US" baseline="0" dirty="0" smtClean="0"/>
              <a:t> fonts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method and loop IDs are very high frequency signals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51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SMT priority</a:t>
            </a:r>
            <a:r>
              <a:rPr lang="en-US" baseline="0" dirty="0" smtClean="0"/>
              <a:t> isn’t </a:t>
            </a:r>
            <a:r>
              <a:rPr lang="en-US" baseline="0" dirty="0" err="1" smtClean="0"/>
              <a:t>har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85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url</a:t>
            </a:r>
            <a:r>
              <a:rPr lang="en-US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59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Existing profilers share a same problem, low sampling rate.</a:t>
            </a:r>
          </a:p>
          <a:p>
            <a:r>
              <a:rPr lang="en-US" baseline="0" dirty="0" smtClean="0"/>
              <a:t>Low sampling rate -&gt; 1) can’t observe fine granularity events, 2) can’t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95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Existing profilers share a same problem, low sampling rate.</a:t>
            </a:r>
          </a:p>
          <a:p>
            <a:r>
              <a:rPr lang="en-US" baseline="0" dirty="0" smtClean="0"/>
              <a:t>Low sampling rate -&gt; 1) can’t observe fine granularity events, 2) can’t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95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Existing profilers share a same problem, low sampling rate.</a:t>
            </a:r>
          </a:p>
          <a:p>
            <a:r>
              <a:rPr lang="en-US" baseline="0" dirty="0" smtClean="0"/>
              <a:t>Low sampling rate -&gt; 1) can’t observe fine granularity events, 2) can’t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95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strong reasons for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lusearch</a:t>
            </a:r>
            <a:endParaRPr lang="en-US" dirty="0" smtClean="0"/>
          </a:p>
          <a:p>
            <a:r>
              <a:rPr lang="en-US" dirty="0" smtClean="0"/>
              <a:t>similar to Bing and Google.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intrinsic</a:t>
            </a:r>
            <a:r>
              <a:rPr lang="en-US" baseline="0" dirty="0" smtClean="0"/>
              <a:t> limitations of interrupt driven profilers.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increase</a:t>
            </a:r>
            <a:r>
              <a:rPr lang="en-US" baseline="0" dirty="0" smtClean="0"/>
              <a:t> the frequency 100x more, then we see very interesting pictures.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20 for legends, keys, 28 font size for words, title 36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10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43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TTTTTTTTTTTTTTTTTTTTTTTTTTTTTTTTTTTTTTTT</a:t>
            </a:r>
          </a:p>
          <a:p>
            <a:r>
              <a:rPr lang="en-US" dirty="0" smtClean="0"/>
              <a:t>Transaction,</a:t>
            </a:r>
            <a:r>
              <a:rPr lang="en-US" baseline="0" dirty="0" smtClean="0"/>
              <a:t> let’s see how we build this tool,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4E743-397E-914A-B449-7A4DBB597D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7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start with</a:t>
            </a:r>
            <a:r>
              <a:rPr lang="en-US" baseline="0" dirty="0" smtClean="0"/>
              <a:t> the insights of SHIM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20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signal: explicit signal and implicit signal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D0F9A-1F1D-1748-8404-FA87D04478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1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SHIM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ANU &amp; Microsoft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SHIM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ANU &amp; Microsoft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2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SHIM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ANU &amp; Microsoft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SHIM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ANU &amp; Microsoft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3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SHIM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ANU &amp; Microsoft Research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SHIM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ANU &amp; Microsoft Research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6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SHIM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ANU &amp; Microsoft Research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SHIM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ANU &amp; Microsoft Research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SHIM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ANU &amp; Microsoft Research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8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SHIM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ANU &amp; Microsoft Research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2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SHIM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ANU &amp; Microsoft Research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4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25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8EEB-75BB-BF4A-AC38-0BA39EC8C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chart" Target="../charts/chart10.xml"/><Relationship Id="rId5" Type="http://schemas.openxmlformats.org/officeDocument/2006/relationships/image" Target="../media/image9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chart" Target="../charts/chart11.xml"/><Relationship Id="rId5" Type="http://schemas.openxmlformats.org/officeDocument/2006/relationships/image" Target="../media/image9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chart" Target="../charts/chart12.xml"/><Relationship Id="rId5" Type="http://schemas.openxmlformats.org/officeDocument/2006/relationships/image" Target="../media/image9.png"/><Relationship Id="rId6" Type="http://schemas.microsoft.com/office/2007/relationships/hdphoto" Target="../media/hdphoto1.wdp"/><Relationship Id="rId7" Type="http://schemas.openxmlformats.org/officeDocument/2006/relationships/chart" Target="../charts/chart13.xml"/><Relationship Id="rId8" Type="http://schemas.openxmlformats.org/officeDocument/2006/relationships/chart" Target="../charts/chart14.xml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4" Type="http://schemas.openxmlformats.org/officeDocument/2006/relationships/chart" Target="../charts/chart16.xml"/><Relationship Id="rId5" Type="http://schemas.openxmlformats.org/officeDocument/2006/relationships/chart" Target="../charts/chart17.xml"/><Relationship Id="rId6" Type="http://schemas.openxmlformats.org/officeDocument/2006/relationships/chart" Target="../charts/chart18.xml"/><Relationship Id="rId7" Type="http://schemas.openxmlformats.org/officeDocument/2006/relationships/image" Target="../media/image10.jpeg"/><Relationship Id="rId8" Type="http://schemas.openxmlformats.org/officeDocument/2006/relationships/image" Target="../media/image11.png"/><Relationship Id="rId9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387" y="1010185"/>
            <a:ext cx="8138624" cy="1910971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latin typeface="Trebuchet MS"/>
                <a:cs typeface="Trebuchet MS"/>
              </a:rPr>
              <a:t>Computer Performance Microscopy with SHIM </a:t>
            </a:r>
            <a:r>
              <a:rPr lang="en-US" dirty="0" smtClean="0">
                <a:latin typeface="Trebuchet MS"/>
                <a:cs typeface="Trebuchet MS"/>
              </a:rPr>
              <a:t/>
            </a:r>
            <a:br>
              <a:rPr lang="en-US" dirty="0" smtClean="0">
                <a:latin typeface="Trebuchet MS"/>
                <a:cs typeface="Trebuchet MS"/>
              </a:rPr>
            </a:b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7201"/>
            <a:ext cx="7772400" cy="301095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Xi Yang</a:t>
            </a:r>
          </a:p>
          <a:p>
            <a:r>
              <a:rPr lang="en-US" sz="1900" dirty="0" smtClean="0">
                <a:solidFill>
                  <a:srgbClr val="000000"/>
                </a:solidFill>
                <a:latin typeface="Trebuchet MS"/>
                <a:cs typeface="Trebuchet MS"/>
              </a:rPr>
              <a:t>Australian National University</a:t>
            </a:r>
          </a:p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Steve Blackburn</a:t>
            </a:r>
          </a:p>
          <a:p>
            <a:r>
              <a:rPr lang="en-US" sz="1900" dirty="0" smtClean="0">
                <a:solidFill>
                  <a:srgbClr val="000000"/>
                </a:solidFill>
                <a:latin typeface="Trebuchet MS"/>
                <a:cs typeface="Trebuchet MS"/>
              </a:rPr>
              <a:t>Australian National University</a:t>
            </a:r>
          </a:p>
          <a:p>
            <a:r>
              <a:rPr lang="en-US" dirty="0" smtClean="0">
                <a:solidFill>
                  <a:srgbClr val="000000"/>
                </a:solidFill>
                <a:latin typeface="Trebuchet MS"/>
                <a:cs typeface="Trebuchet MS"/>
              </a:rPr>
              <a:t> Kathryn McKinley</a:t>
            </a:r>
          </a:p>
          <a:p>
            <a:r>
              <a:rPr lang="en-US" sz="1900" dirty="0" smtClean="0">
                <a:solidFill>
                  <a:srgbClr val="000000"/>
                </a:solidFill>
                <a:latin typeface="Trebuchet MS"/>
                <a:cs typeface="Trebuchet MS"/>
              </a:rPr>
              <a:t>Microsoft Research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4000" dirty="0"/>
              <a:t>H</a:t>
            </a:r>
            <a:r>
              <a:rPr lang="en-US" sz="4000" dirty="0" smtClean="0"/>
              <a:t>ardware and Software </a:t>
            </a:r>
            <a:br>
              <a:rPr lang="en-US" sz="4000" dirty="0" smtClean="0"/>
            </a:br>
            <a:r>
              <a:rPr lang="en-US" sz="4000" dirty="0" smtClean="0"/>
              <a:t>Generate </a:t>
            </a:r>
            <a:r>
              <a:rPr lang="en-US" sz="4000" dirty="0"/>
              <a:t>S</a:t>
            </a:r>
            <a:r>
              <a:rPr lang="en-US" sz="4000" dirty="0" smtClean="0"/>
              <a:t>ignals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7643" y="2443328"/>
            <a:ext cx="344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hardware signals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305963" y="2474602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software signals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-186012" y="3969995"/>
            <a:ext cx="4622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hardware </a:t>
            </a:r>
          </a:p>
          <a:p>
            <a:pPr algn="ctr"/>
            <a:r>
              <a:rPr lang="en-US" sz="2400" dirty="0" smtClean="0"/>
              <a:t>performance counters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394098" y="3817914"/>
            <a:ext cx="2318203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 smtClean="0">
                <a:latin typeface="Consolas"/>
                <a:cs typeface="Consolas"/>
              </a:rPr>
              <a:t>A (x){</a:t>
            </a:r>
          </a:p>
          <a:p>
            <a:pPr eaLnBrk="1" hangingPunct="1">
              <a:defRPr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x.y</a:t>
            </a:r>
            <a:r>
              <a:rPr lang="en-US" sz="1800" dirty="0" smtClean="0">
                <a:latin typeface="Consolas"/>
                <a:cs typeface="Consolas"/>
              </a:rPr>
              <a:t> = B();</a:t>
            </a:r>
          </a:p>
          <a:p>
            <a:pPr eaLnBrk="1" hangingPunct="1">
              <a:defRPr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x.z</a:t>
            </a:r>
            <a:r>
              <a:rPr lang="en-US" sz="1800" dirty="0" smtClean="0">
                <a:latin typeface="Consolas"/>
                <a:cs typeface="Consolas"/>
              </a:rPr>
              <a:t> = C();</a:t>
            </a:r>
          </a:p>
          <a:p>
            <a:pPr eaLnBrk="1" hangingPunct="1">
              <a:defRPr/>
            </a:pPr>
            <a:r>
              <a:rPr lang="en-US" sz="1800" dirty="0" smtClean="0">
                <a:latin typeface="Consolas"/>
                <a:cs typeface="Consolas"/>
              </a:rPr>
              <a:t>}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056411"/>
              </p:ext>
            </p:extLst>
          </p:nvPr>
        </p:nvGraphicFramePr>
        <p:xfrm>
          <a:off x="1612823" y="1292289"/>
          <a:ext cx="6007100" cy="1095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312862" y="4864492"/>
            <a:ext cx="4066822" cy="2057008"/>
            <a:chOff x="4501445" y="4624312"/>
            <a:chExt cx="3524955" cy="1862994"/>
          </a:xfrm>
        </p:grpSpPr>
        <p:graphicFrame>
          <p:nvGraphicFramePr>
            <p:cNvPr id="17" name="Chart 1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5320644"/>
                </p:ext>
              </p:extLst>
            </p:nvPr>
          </p:nvGraphicFramePr>
          <p:xfrm>
            <a:off x="5079999" y="4624312"/>
            <a:ext cx="2946401" cy="18629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4501445" y="5677753"/>
              <a:ext cx="860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A()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1445" y="5181042"/>
              <a:ext cx="860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B()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01445" y="4694356"/>
              <a:ext cx="860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C()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79443" y="5894685"/>
              <a:ext cx="8607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312862" y="3245161"/>
            <a:ext cx="462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281845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2" grpId="0" animBg="1"/>
      <p:bldGraphic spid="16" grpId="0">
        <p:bldAsOne/>
      </p:bldGraphic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4000" dirty="0" smtClean="0"/>
              <a:t>Signals</a:t>
            </a:r>
            <a:endParaRPr lang="en-US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7643" y="2443328"/>
            <a:ext cx="344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hardware signals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409042" y="2443328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software signals</a:t>
            </a:r>
            <a:endParaRPr lang="en-US" sz="2800" dirty="0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688514"/>
              </p:ext>
            </p:extLst>
          </p:nvPr>
        </p:nvGraphicFramePr>
        <p:xfrm>
          <a:off x="1612823" y="1292289"/>
          <a:ext cx="6007100" cy="1095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67246"/>
              </p:ext>
            </p:extLst>
          </p:nvPr>
        </p:nvGraphicFramePr>
        <p:xfrm>
          <a:off x="1162754" y="3759200"/>
          <a:ext cx="60960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429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hardware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software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counters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tags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3849508" y="4318000"/>
            <a:ext cx="4445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49508" y="4754879"/>
            <a:ext cx="4445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69704" y="4318000"/>
            <a:ext cx="4445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69704" y="4728903"/>
            <a:ext cx="4445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3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9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09234" y="6334478"/>
            <a:ext cx="2133600" cy="365125"/>
          </a:xfrm>
        </p:spPr>
        <p:txBody>
          <a:bodyPr/>
          <a:lstStyle/>
          <a:p>
            <a:fld id="{EE018EEB-75BB-BF4A-AC38-0BA39EC8C284}" type="slidenum">
              <a:rPr lang="en-US" smtClean="0"/>
              <a:t>12</a:t>
            </a:fld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O</a:t>
            </a:r>
            <a:r>
              <a:rPr lang="en-US" sz="3600" dirty="0" smtClean="0"/>
              <a:t>bserve </a:t>
            </a:r>
            <a:r>
              <a:rPr lang="en-US" sz="3600" dirty="0"/>
              <a:t>S</a:t>
            </a:r>
            <a:r>
              <a:rPr lang="en-US" sz="3600" dirty="0" smtClean="0"/>
              <a:t>ignals </a:t>
            </a:r>
            <a:r>
              <a:rPr lang="en-US" sz="3600" dirty="0"/>
              <a:t>F</a:t>
            </a:r>
            <a:r>
              <a:rPr lang="en-US" sz="3600" dirty="0" smtClean="0"/>
              <a:t>rom </a:t>
            </a:r>
            <a:br>
              <a:rPr lang="en-US" sz="3600" dirty="0" smtClean="0"/>
            </a:br>
            <a:r>
              <a:rPr lang="en-US" sz="3600" dirty="0" smtClean="0"/>
              <a:t>Another </a:t>
            </a:r>
            <a:r>
              <a:rPr lang="en-US" sz="3600" dirty="0"/>
              <a:t>H</a:t>
            </a:r>
            <a:r>
              <a:rPr lang="en-US" sz="3600" dirty="0" smtClean="0"/>
              <a:t>ardware </a:t>
            </a:r>
            <a:r>
              <a:rPr lang="en-US" sz="3600" dirty="0"/>
              <a:t>C</a:t>
            </a:r>
            <a:r>
              <a:rPr lang="en-US" sz="3600" dirty="0" smtClean="0"/>
              <a:t>ontext</a:t>
            </a:r>
            <a:endParaRPr lang="en-US" sz="36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43011" y="3461243"/>
            <a:ext cx="1049867" cy="1685628"/>
          </a:xfrm>
          <a:prstGeom prst="rect">
            <a:avLst/>
          </a:prstGeom>
        </p:spPr>
      </p:pic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378026"/>
              </p:ext>
            </p:extLst>
          </p:nvPr>
        </p:nvGraphicFramePr>
        <p:xfrm>
          <a:off x="1979712" y="3501008"/>
          <a:ext cx="6007100" cy="1412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6927114" y="2299869"/>
            <a:ext cx="1049867" cy="16856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69125" y1="31260" x2="69125" y2="31260"/>
                        <a14:foregroundMark x1="68313" y1="29647" x2="68313" y2="29647"/>
                        <a14:foregroundMark x1="65313" y1="63364" x2="65313" y2="63364"/>
                        <a14:foregroundMark x1="79188" y1="53687" x2="79188" y2="53687"/>
                        <a14:foregroundMark x1="80688" y1="50845" x2="80688" y2="50845"/>
                        <a14:foregroundMark x1="85375" y1="42243" x2="85375" y2="42243"/>
                        <a14:foregroundMark x1="85500" y1="55914" x2="85500" y2="55914"/>
                        <a14:foregroundMark x1="86813" y1="54301" x2="86813" y2="54301"/>
                        <a14:foregroundMark x1="96250" y1="41859" x2="96250" y2="41859"/>
                        <a14:foregroundMark x1="96938" y1="37788" x2="96938" y2="37788"/>
                        <a14:foregroundMark x1="92938" y1="47542" x2="92938" y2="47542"/>
                        <a14:foregroundMark x1="66125" y1="61214" x2="66125" y2="61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770246" y="1858559"/>
            <a:ext cx="2028879" cy="1651000"/>
          </a:xfrm>
          <a:prstGeom prst="rect">
            <a:avLst/>
          </a:prstGeom>
          <a:effectLst>
            <a:outerShdw blurRad="254000" dist="2540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Oval 26"/>
          <p:cNvSpPr/>
          <p:nvPr/>
        </p:nvSpPr>
        <p:spPr>
          <a:xfrm>
            <a:off x="1340670" y="3816828"/>
            <a:ext cx="349064" cy="33368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1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7407E-6 C 0.03125 -4.07407E-6 0.05695 0.03218 0.05695 0.07223 C 0.05695 0.11204 0.03125 0.14445 -2.77778E-6 0.14445 C -0.03159 0.14445 -0.05694 0.11204 -0.05694 0.07223 C -0.05694 0.03218 -0.03159 -4.07407E-6 -2.77778E-6 -4.07407E-6 Z " pathEditMode="relative" rAng="0" ptsTypes="fffff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  <p:bldP spid="27" grpId="0" animBg="1"/>
      <p:bldP spid="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SHIM design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ntel-4th-Generation-Processor-Die-635x35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200" y="1066801"/>
            <a:ext cx="3741867" cy="3099637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0200" y="213509"/>
            <a:ext cx="8644466" cy="517145"/>
          </a:xfrm>
        </p:spPr>
        <p:txBody>
          <a:bodyPr>
            <a:noAutofit/>
          </a:bodyPr>
          <a:lstStyle/>
          <a:p>
            <a:r>
              <a:rPr lang="en-US" sz="3600" dirty="0"/>
              <a:t>O</a:t>
            </a:r>
            <a:r>
              <a:rPr lang="en-US" sz="3600" dirty="0" smtClean="0"/>
              <a:t>bserve Global Counters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1" name="Char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298200"/>
              </p:ext>
            </p:extLst>
          </p:nvPr>
        </p:nvGraphicFramePr>
        <p:xfrm>
          <a:off x="3942108" y="2610208"/>
          <a:ext cx="4192488" cy="115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643969" y="3814498"/>
            <a:ext cx="3094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LLC misses per cycle</a:t>
            </a:r>
            <a:endParaRPr lang="en-US" sz="2000" dirty="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615728" y="4988428"/>
            <a:ext cx="5767206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 smtClean="0">
                <a:latin typeface="Consolas"/>
                <a:cs typeface="Consolas"/>
              </a:rPr>
              <a:t>while (true):</a:t>
            </a:r>
          </a:p>
          <a:p>
            <a:pPr eaLnBrk="1" hangingPunct="1">
              <a:defRPr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for counter in LLC misses, cycles:</a:t>
            </a:r>
          </a:p>
          <a:p>
            <a:pPr eaLnBrk="1" hangingPunct="1">
              <a:defRPr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buf</a:t>
            </a:r>
            <a:r>
              <a:rPr lang="en-US" sz="2000" dirty="0" smtClean="0">
                <a:latin typeface="Consolas"/>
                <a:cs typeface="Consolas"/>
              </a:rPr>
              <a:t>[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++] = </a:t>
            </a:r>
            <a:r>
              <a:rPr lang="en-US" sz="2000" dirty="0" err="1" smtClean="0">
                <a:latin typeface="Consolas"/>
                <a:cs typeface="Consolas"/>
              </a:rPr>
              <a:t>readCounter</a:t>
            </a:r>
            <a:r>
              <a:rPr lang="en-US" sz="2000" dirty="0" smtClean="0">
                <a:latin typeface="Consolas"/>
                <a:cs typeface="Consolas"/>
              </a:rPr>
              <a:t>(counter)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69125" y1="31260" x2="69125" y2="31260"/>
                        <a14:foregroundMark x1="68313" y1="29647" x2="68313" y2="29647"/>
                        <a14:foregroundMark x1="65313" y1="63364" x2="65313" y2="63364"/>
                        <a14:foregroundMark x1="79188" y1="53687" x2="79188" y2="53687"/>
                        <a14:foregroundMark x1="80688" y1="50845" x2="80688" y2="50845"/>
                        <a14:foregroundMark x1="85375" y1="42243" x2="85375" y2="42243"/>
                        <a14:foregroundMark x1="85500" y1="55914" x2="85500" y2="55914"/>
                        <a14:foregroundMark x1="86813" y1="54301" x2="86813" y2="54301"/>
                        <a14:foregroundMark x1="96250" y1="41859" x2="96250" y2="41859"/>
                        <a14:foregroundMark x1="96938" y1="37788" x2="96938" y2="37788"/>
                        <a14:foregroundMark x1="92938" y1="47542" x2="92938" y2="47542"/>
                        <a14:foregroundMark x1="66125" y1="61214" x2="66125" y2="61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98897">
            <a:off x="2911904" y="1483571"/>
            <a:ext cx="1691665" cy="1215729"/>
          </a:xfrm>
          <a:prstGeom prst="rect">
            <a:avLst/>
          </a:prstGeom>
          <a:effectLst>
            <a:outerShdw blurRad="254000" dist="2540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413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1" grpId="0">
        <p:bldAsOne/>
      </p:bldGraphic>
      <p:bldP spid="53" grpId="0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Intel-4th-Generation-Processor-Die-635x352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200" y="1066801"/>
            <a:ext cx="3741867" cy="3099637"/>
          </a:xfrm>
          <a:prstGeom prst="rect">
            <a:avLst/>
          </a:prstGeom>
        </p:spPr>
      </p:pic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418696"/>
              </p:ext>
            </p:extLst>
          </p:nvPr>
        </p:nvGraphicFramePr>
        <p:xfrm>
          <a:off x="4058003" y="886601"/>
          <a:ext cx="4541492" cy="83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15</a:t>
            </a:fld>
            <a:endParaRPr lang="en-US" dirty="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134182" y="4775204"/>
            <a:ext cx="704461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dirty="0" smtClean="0">
                <a:latin typeface="Consolas"/>
                <a:cs typeface="Consolas"/>
              </a:rPr>
              <a:t>while (true):</a:t>
            </a:r>
          </a:p>
          <a:p>
            <a:pPr eaLnBrk="1" hangingPunct="1">
              <a:defRPr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for counter in </a:t>
            </a:r>
            <a:r>
              <a:rPr lang="en-US" sz="2000" dirty="0">
                <a:latin typeface="Consolas"/>
                <a:cs typeface="Consolas"/>
              </a:rPr>
              <a:t>HT2 SHIM, Core, </a:t>
            </a:r>
            <a:r>
              <a:rPr lang="en-US" sz="2000" dirty="0" smtClean="0">
                <a:latin typeface="Consolas"/>
                <a:cs typeface="Consolas"/>
              </a:rPr>
              <a:t>Cycles</a:t>
            </a:r>
            <a:r>
              <a:rPr lang="en-US" sz="2000" dirty="0">
                <a:latin typeface="Consolas"/>
                <a:cs typeface="Consolas"/>
              </a:rPr>
              <a:t>:</a:t>
            </a:r>
            <a:endParaRPr lang="en-US" sz="2000" dirty="0" smtClean="0">
              <a:latin typeface="Consolas"/>
              <a:cs typeface="Consolas"/>
            </a:endParaRPr>
          </a:p>
          <a:p>
            <a:pPr eaLnBrk="1" hangingPunct="1">
              <a:defRPr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buf</a:t>
            </a:r>
            <a:r>
              <a:rPr lang="en-US" sz="2000" dirty="0" smtClean="0">
                <a:latin typeface="Consolas"/>
                <a:cs typeface="Consolas"/>
              </a:rPr>
              <a:t>[</a:t>
            </a:r>
            <a:r>
              <a:rPr lang="en-US" sz="2000" dirty="0" err="1" smtClean="0">
                <a:latin typeface="Consolas"/>
                <a:cs typeface="Consolas"/>
              </a:rPr>
              <a:t>i</a:t>
            </a:r>
            <a:r>
              <a:rPr lang="en-US" sz="2000" dirty="0" smtClean="0">
                <a:latin typeface="Consolas"/>
                <a:cs typeface="Consolas"/>
              </a:rPr>
              <a:t>++] = </a:t>
            </a:r>
            <a:r>
              <a:rPr lang="en-US" sz="2000" dirty="0" err="1" smtClean="0">
                <a:latin typeface="Consolas"/>
                <a:cs typeface="Consolas"/>
              </a:rPr>
              <a:t>readCounter</a:t>
            </a:r>
            <a:r>
              <a:rPr lang="en-US" sz="2000" dirty="0" smtClean="0">
                <a:latin typeface="Consolas"/>
                <a:cs typeface="Consolas"/>
              </a:rPr>
              <a:t>(counter);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69125" y1="31260" x2="69125" y2="31260"/>
                        <a14:foregroundMark x1="68313" y1="29647" x2="68313" y2="29647"/>
                        <a14:foregroundMark x1="65313" y1="63364" x2="65313" y2="63364"/>
                        <a14:foregroundMark x1="79188" y1="53687" x2="79188" y2="53687"/>
                        <a14:foregroundMark x1="80688" y1="50845" x2="80688" y2="50845"/>
                        <a14:foregroundMark x1="85375" y1="42243" x2="85375" y2="42243"/>
                        <a14:foregroundMark x1="85500" y1="55914" x2="85500" y2="55914"/>
                        <a14:foregroundMark x1="86813" y1="54301" x2="86813" y2="54301"/>
                        <a14:foregroundMark x1="96250" y1="41859" x2="96250" y2="41859"/>
                        <a14:foregroundMark x1="96938" y1="37788" x2="96938" y2="37788"/>
                        <a14:foregroundMark x1="92938" y1="47542" x2="92938" y2="47542"/>
                        <a14:foregroundMark x1="66125" y1="61214" x2="66125" y2="61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905162">
            <a:off x="768306" y="1114898"/>
            <a:ext cx="1916691" cy="1377447"/>
          </a:xfrm>
          <a:prstGeom prst="rect">
            <a:avLst/>
          </a:prstGeom>
          <a:effectLst>
            <a:outerShdw blurRad="254000" dist="2540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262626" y="1220235"/>
            <a:ext cx="80944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9934" y="1035569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HT1 IPC</a:t>
            </a:r>
            <a:endParaRPr lang="en-US" dirty="0"/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5056583"/>
              </p:ext>
            </p:extLst>
          </p:nvPr>
        </p:nvGraphicFramePr>
        <p:xfrm>
          <a:off x="4064353" y="1539486"/>
          <a:ext cx="4572000" cy="87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69934" y="1724801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IPC</a:t>
            </a:r>
            <a:endParaRPr lang="en-US" dirty="0"/>
          </a:p>
        </p:txBody>
      </p:sp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283955"/>
              </p:ext>
            </p:extLst>
          </p:nvPr>
        </p:nvGraphicFramePr>
        <p:xfrm>
          <a:off x="4114800" y="2269678"/>
          <a:ext cx="4629150" cy="78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925484" y="2355894"/>
            <a:ext cx="153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HT2 SHIM IPC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09528" y="3468132"/>
            <a:ext cx="4389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HT1 IPC  = Core IPC – HT2 SHIM IPC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3262626" y="2341690"/>
            <a:ext cx="80944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69125" y1="31260" x2="69125" y2="31260"/>
                        <a14:foregroundMark x1="68313" y1="29647" x2="68313" y2="29647"/>
                        <a14:foregroundMark x1="65313" y1="63364" x2="65313" y2="63364"/>
                        <a14:foregroundMark x1="79188" y1="53687" x2="79188" y2="53687"/>
                        <a14:foregroundMark x1="80688" y1="50845" x2="80688" y2="50845"/>
                        <a14:foregroundMark x1="85375" y1="42243" x2="85375" y2="42243"/>
                        <a14:foregroundMark x1="85500" y1="55914" x2="85500" y2="55914"/>
                        <a14:foregroundMark x1="86813" y1="54301" x2="86813" y2="54301"/>
                        <a14:foregroundMark x1="96250" y1="41859" x2="96250" y2="41859"/>
                        <a14:foregroundMark x1="96938" y1="37788" x2="96938" y2="37788"/>
                        <a14:foregroundMark x1="92938" y1="47542" x2="92938" y2="47542"/>
                        <a14:foregroundMark x1="66125" y1="61214" x2="66125" y2="61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66044">
            <a:off x="3002872" y="2208072"/>
            <a:ext cx="949088" cy="682070"/>
          </a:xfrm>
          <a:prstGeom prst="rect">
            <a:avLst/>
          </a:prstGeom>
          <a:effectLst>
            <a:outerShdw blurRad="254000" dist="2540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282576"/>
            <a:ext cx="8229600" cy="518895"/>
          </a:xfrm>
        </p:spPr>
        <p:txBody>
          <a:bodyPr>
            <a:noAutofit/>
          </a:bodyPr>
          <a:lstStyle/>
          <a:p>
            <a:r>
              <a:rPr lang="en-US" sz="3600" dirty="0"/>
              <a:t>O</a:t>
            </a:r>
            <a:r>
              <a:rPr lang="en-US" sz="3600" dirty="0" smtClean="0"/>
              <a:t>bserve Local Counters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59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  <p:bldP spid="54" grpId="0" animBg="1"/>
      <p:bldP spid="3" grpId="0" animBg="1"/>
      <p:bldP spid="5" grpId="0"/>
      <p:bldGraphic spid="22" grpId="0">
        <p:bldAsOne/>
      </p:bldGraphic>
      <p:bldP spid="23" grpId="0"/>
      <p:bldGraphic spid="24" grpId="0">
        <p:bldAsOne/>
      </p:bldGraphic>
      <p:bldP spid="25" grpId="0"/>
      <p:bldP spid="27" grpId="0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0200" y="213509"/>
            <a:ext cx="8644466" cy="517145"/>
          </a:xfrm>
        </p:spPr>
        <p:txBody>
          <a:bodyPr>
            <a:noAutofit/>
          </a:bodyPr>
          <a:lstStyle/>
          <a:p>
            <a:r>
              <a:rPr lang="en-US" sz="3600" dirty="0" smtClean="0"/>
              <a:t>Correlate Hardware and Software Signals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16</a:t>
            </a:fld>
            <a:endParaRPr lang="en-US" dirty="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1612359" y="4459923"/>
            <a:ext cx="619830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81000" dist="1905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 smtClean="0">
                <a:latin typeface="Consolas"/>
                <a:cs typeface="Consolas"/>
              </a:rPr>
              <a:t>while (true):</a:t>
            </a:r>
          </a:p>
          <a:p>
            <a:pPr eaLnBrk="1" hangingPunct="1">
              <a:defRPr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for counter in HT2 SHIM, Core, cycles:</a:t>
            </a:r>
          </a:p>
          <a:p>
            <a:pPr eaLnBrk="1" hangingPunct="1">
              <a:defRPr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    </a:t>
            </a:r>
            <a:r>
              <a:rPr lang="en-US" sz="1800" dirty="0" err="1" smtClean="0">
                <a:latin typeface="Consolas"/>
                <a:cs typeface="Consolas"/>
              </a:rPr>
              <a:t>buf</a:t>
            </a:r>
            <a:r>
              <a:rPr lang="en-US" sz="1800" dirty="0" smtClean="0">
                <a:latin typeface="Consolas"/>
                <a:cs typeface="Consolas"/>
              </a:rPr>
              <a:t>[</a:t>
            </a:r>
            <a:r>
              <a:rPr lang="en-US" sz="1800" dirty="0" err="1" smtClean="0">
                <a:latin typeface="Consolas"/>
                <a:cs typeface="Consolas"/>
              </a:rPr>
              <a:t>i</a:t>
            </a:r>
            <a:r>
              <a:rPr lang="en-US" sz="1800" dirty="0" smtClean="0">
                <a:latin typeface="Consolas"/>
                <a:cs typeface="Consolas"/>
              </a:rPr>
              <a:t>++] = </a:t>
            </a:r>
            <a:r>
              <a:rPr lang="en-US" sz="1800" dirty="0" err="1" smtClean="0">
                <a:latin typeface="Consolas"/>
                <a:cs typeface="Consolas"/>
              </a:rPr>
              <a:t>readCounter</a:t>
            </a:r>
            <a:r>
              <a:rPr lang="en-US" sz="1800" dirty="0" smtClean="0">
                <a:latin typeface="Consolas"/>
                <a:cs typeface="Consolas"/>
              </a:rPr>
              <a:t>(counter);</a:t>
            </a:r>
          </a:p>
          <a:p>
            <a:pPr eaLnBrk="1" hangingPunct="1">
              <a:defRPr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latin typeface="Consolas"/>
                <a:cs typeface="Consolas"/>
              </a:rPr>
              <a:t>tid</a:t>
            </a:r>
            <a:r>
              <a:rPr lang="en-US" sz="1800" dirty="0" smtClean="0">
                <a:latin typeface="Consolas"/>
                <a:cs typeface="Consolas"/>
              </a:rPr>
              <a:t> = thread on HT1</a:t>
            </a:r>
          </a:p>
          <a:p>
            <a:pPr eaLnBrk="1" hangingPunct="1">
              <a:defRPr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latin typeface="Consolas"/>
                <a:cs typeface="Consolas"/>
              </a:rPr>
              <a:t>buf</a:t>
            </a:r>
            <a:r>
              <a:rPr lang="en-US" sz="1800" dirty="0" smtClean="0">
                <a:latin typeface="Consolas"/>
                <a:cs typeface="Consolas"/>
              </a:rPr>
              <a:t>[</a:t>
            </a:r>
            <a:r>
              <a:rPr lang="en-US" sz="1800" dirty="0" err="1" smtClean="0">
                <a:latin typeface="Consolas"/>
                <a:cs typeface="Consolas"/>
              </a:rPr>
              <a:t>i</a:t>
            </a:r>
            <a:r>
              <a:rPr lang="en-US" sz="1800" dirty="0" smtClean="0">
                <a:latin typeface="Consolas"/>
                <a:cs typeface="Consolas"/>
              </a:rPr>
              <a:t>++] = </a:t>
            </a:r>
            <a:r>
              <a:rPr lang="en-US" sz="1800" dirty="0" err="1" smtClean="0">
                <a:latin typeface="Consolas"/>
                <a:cs typeface="Consolas"/>
              </a:rPr>
              <a:t>tid.method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</p:txBody>
      </p:sp>
      <p:graphicFrame>
        <p:nvGraphicFramePr>
          <p:cNvPr id="37" name="Char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292563"/>
              </p:ext>
            </p:extLst>
          </p:nvPr>
        </p:nvGraphicFramePr>
        <p:xfrm>
          <a:off x="4058002" y="886601"/>
          <a:ext cx="4628797" cy="83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969934" y="1035569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HT1 IPC</a:t>
            </a:r>
            <a:endParaRPr lang="en-US" dirty="0"/>
          </a:p>
        </p:txBody>
      </p:sp>
      <p:graphicFrame>
        <p:nvGraphicFramePr>
          <p:cNvPr id="39" name="Char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604032"/>
              </p:ext>
            </p:extLst>
          </p:nvPr>
        </p:nvGraphicFramePr>
        <p:xfrm>
          <a:off x="4064352" y="1539486"/>
          <a:ext cx="4622447" cy="87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969934" y="1724801"/>
            <a:ext cx="107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 IPC</a:t>
            </a:r>
            <a:endParaRPr lang="en-US" dirty="0"/>
          </a:p>
        </p:txBody>
      </p:sp>
      <p:graphicFrame>
        <p:nvGraphicFramePr>
          <p:cNvPr id="41" name="Char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818410"/>
              </p:ext>
            </p:extLst>
          </p:nvPr>
        </p:nvGraphicFramePr>
        <p:xfrm>
          <a:off x="4114800" y="2269678"/>
          <a:ext cx="4648200" cy="78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925484" y="2355894"/>
            <a:ext cx="153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HT2 SHIM IPC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328921" y="4054800"/>
            <a:ext cx="225213" cy="223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72066" y="3005667"/>
            <a:ext cx="4614733" cy="863600"/>
            <a:chOff x="4072066" y="3005667"/>
            <a:chExt cx="4614733" cy="863600"/>
          </a:xfrm>
        </p:grpSpPr>
        <p:graphicFrame>
          <p:nvGraphicFramePr>
            <p:cNvPr id="51" name="Chart 5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41565877"/>
                </p:ext>
              </p:extLst>
            </p:nvPr>
          </p:nvGraphicFramePr>
          <p:xfrm>
            <a:off x="4072066" y="3005667"/>
            <a:ext cx="4614733" cy="863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3" name="Rectangle 52"/>
            <p:cNvSpPr/>
            <p:nvPr/>
          </p:nvSpPr>
          <p:spPr>
            <a:xfrm>
              <a:off x="4094109" y="3123730"/>
              <a:ext cx="185607" cy="648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019365" y="3487964"/>
            <a:ext cx="368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4019365" y="3266314"/>
            <a:ext cx="368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050" dirty="0" smtClean="0"/>
              <a:t>(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4019365" y="3057689"/>
            <a:ext cx="368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pic>
        <p:nvPicPr>
          <p:cNvPr id="65" name="Picture 64" descr="Intel-4th-Generation-Processor-Die-635x352.jp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200" y="1066801"/>
            <a:ext cx="3741867" cy="3099637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262626" y="1220235"/>
            <a:ext cx="80944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62626" y="2341690"/>
            <a:ext cx="80944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69125" y1="31260" x2="69125" y2="31260"/>
                        <a14:foregroundMark x1="68313" y1="29647" x2="68313" y2="29647"/>
                        <a14:foregroundMark x1="65313" y1="63364" x2="65313" y2="63364"/>
                        <a14:foregroundMark x1="79188" y1="53687" x2="79188" y2="53687"/>
                        <a14:foregroundMark x1="80688" y1="50845" x2="80688" y2="50845"/>
                        <a14:foregroundMark x1="85375" y1="42243" x2="85375" y2="42243"/>
                        <a14:foregroundMark x1="85500" y1="55914" x2="85500" y2="55914"/>
                        <a14:foregroundMark x1="86813" y1="54301" x2="86813" y2="54301"/>
                        <a14:foregroundMark x1="96250" y1="41859" x2="96250" y2="41859"/>
                        <a14:foregroundMark x1="96938" y1="37788" x2="96938" y2="37788"/>
                        <a14:foregroundMark x1="92938" y1="47542" x2="92938" y2="47542"/>
                        <a14:foregroundMark x1="66125" y1="61214" x2="66125" y2="61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66044">
            <a:off x="3002872" y="2208072"/>
            <a:ext cx="949088" cy="682070"/>
          </a:xfrm>
          <a:prstGeom prst="rect">
            <a:avLst/>
          </a:prstGeom>
          <a:effectLst>
            <a:outerShdw blurRad="254000" dist="2540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" name="TextBox 29"/>
          <p:cNvSpPr txBox="1"/>
          <p:nvPr/>
        </p:nvSpPr>
        <p:spPr>
          <a:xfrm>
            <a:off x="3200400" y="2980133"/>
            <a:ext cx="80944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HT1 stack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7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" grpId="0"/>
      <p:bldP spid="55" grpId="0"/>
      <p:bldP spid="56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Fidelity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6078" y="167678"/>
            <a:ext cx="8229600" cy="517145"/>
          </a:xfrm>
        </p:spPr>
        <p:txBody>
          <a:bodyPr>
            <a:noAutofit/>
          </a:bodyPr>
          <a:lstStyle/>
          <a:p>
            <a:r>
              <a:rPr lang="en-US" sz="3600" dirty="0" smtClean="0"/>
              <a:t>Raw Samples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 descr="slidesBeforefILT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8100" y="1156970"/>
            <a:ext cx="6172200" cy="4320540"/>
          </a:xfrm>
          <a:prstGeom prst="rect">
            <a:avLst/>
          </a:prstGeom>
        </p:spPr>
      </p:pic>
      <p:pic>
        <p:nvPicPr>
          <p:cNvPr id="8" name="Picture 7" descr="Screen Shot 2015-06-14 at 12.21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0400" y="4025900"/>
            <a:ext cx="1828800" cy="1193800"/>
          </a:xfrm>
          <a:prstGeom prst="rect">
            <a:avLst/>
          </a:prstGeom>
          <a:effectLst>
            <a:outerShdw blurRad="5080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721100" y="5477510"/>
            <a:ext cx="257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IPC (log scale)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16078" y="2823210"/>
            <a:ext cx="1620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% of samples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(log scale)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2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80799"/>
            <a:ext cx="9021351" cy="548679"/>
          </a:xfrm>
        </p:spPr>
        <p:txBody>
          <a:bodyPr anchor="t">
            <a:noAutofit/>
          </a:bodyPr>
          <a:lstStyle/>
          <a:p>
            <a:r>
              <a:rPr lang="en-US" sz="3600" dirty="0"/>
              <a:t>Problem: Samples Are Not Atomic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19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0517751" y="1616893"/>
            <a:ext cx="205804" cy="276521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triped Right Arrow 20"/>
          <p:cNvSpPr/>
          <p:nvPr/>
        </p:nvSpPr>
        <p:spPr>
          <a:xfrm>
            <a:off x="352779" y="3212243"/>
            <a:ext cx="7818968" cy="1524000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46526" y="3776258"/>
            <a:ext cx="830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</a:t>
            </a:r>
            <a:r>
              <a:rPr lang="en-US" sz="2000" i="1" dirty="0" smtClean="0"/>
              <a:t>ime</a:t>
            </a:r>
            <a:endParaRPr lang="en-US" sz="2000" i="1" dirty="0"/>
          </a:p>
        </p:txBody>
      </p:sp>
      <p:sp>
        <p:nvSpPr>
          <p:cNvPr id="22" name="Oval 21"/>
          <p:cNvSpPr/>
          <p:nvPr/>
        </p:nvSpPr>
        <p:spPr>
          <a:xfrm>
            <a:off x="219724112" y="1775450"/>
            <a:ext cx="180621" cy="23592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91189" y="1337478"/>
            <a:ext cx="668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ounters: C – cycles, R - retired instructions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22886" y="4725192"/>
            <a:ext cx="903584" cy="488480"/>
            <a:chOff x="1247166" y="3602718"/>
            <a:chExt cx="903584" cy="488480"/>
          </a:xfrm>
        </p:grpSpPr>
        <p:sp>
          <p:nvSpPr>
            <p:cNvPr id="12" name="Rectangular Callout 11"/>
            <p:cNvSpPr/>
            <p:nvPr/>
          </p:nvSpPr>
          <p:spPr>
            <a:xfrm rot="10800000">
              <a:off x="1247167" y="3602718"/>
              <a:ext cx="792003" cy="488479"/>
            </a:xfrm>
            <a:prstGeom prst="wedgeRectCallout">
              <a:avLst>
                <a:gd name="adj1" fmla="val -20833"/>
                <a:gd name="adj2" fmla="val 123476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47166" y="3629533"/>
              <a:ext cx="903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r>
                <a:rPr lang="en-US" sz="2400" baseline="-25000" dirty="0"/>
                <a:t>0</a:t>
              </a:r>
              <a:r>
                <a:rPr lang="en-US" sz="2400" dirty="0" smtClean="0"/>
                <a:t> C</a:t>
              </a:r>
              <a:r>
                <a:rPr lang="en-US" sz="2400" baseline="-25000" dirty="0"/>
                <a:t>0</a:t>
              </a:r>
              <a:endParaRPr lang="en-US" sz="2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62471" y="2604122"/>
            <a:ext cx="7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IPC</a:t>
            </a:r>
            <a:r>
              <a:rPr lang="en-US" sz="2400" baseline="-250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60874" y="2614405"/>
            <a:ext cx="7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IPC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5528587" y="2593972"/>
            <a:ext cx="7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IPC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817344" y="4733962"/>
            <a:ext cx="903584" cy="488480"/>
            <a:chOff x="2793337" y="3575903"/>
            <a:chExt cx="903584" cy="488480"/>
          </a:xfrm>
        </p:grpSpPr>
        <p:sp>
          <p:nvSpPr>
            <p:cNvPr id="34" name="Rectangular Callout 33"/>
            <p:cNvSpPr/>
            <p:nvPr/>
          </p:nvSpPr>
          <p:spPr>
            <a:xfrm rot="10800000">
              <a:off x="2793339" y="3575903"/>
              <a:ext cx="792003" cy="488479"/>
            </a:xfrm>
            <a:prstGeom prst="wedgeRectCallout">
              <a:avLst>
                <a:gd name="adj1" fmla="val -20833"/>
                <a:gd name="adj2" fmla="val 123476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93337" y="3602718"/>
              <a:ext cx="903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 C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12933" y="4725191"/>
            <a:ext cx="903584" cy="488480"/>
            <a:chOff x="4512070" y="3602718"/>
            <a:chExt cx="903584" cy="488480"/>
          </a:xfrm>
        </p:grpSpPr>
        <p:sp>
          <p:nvSpPr>
            <p:cNvPr id="36" name="Rectangular Callout 35"/>
            <p:cNvSpPr/>
            <p:nvPr/>
          </p:nvSpPr>
          <p:spPr>
            <a:xfrm rot="10800000">
              <a:off x="4512072" y="3602718"/>
              <a:ext cx="792003" cy="488479"/>
            </a:xfrm>
            <a:prstGeom prst="wedgeRectCallout">
              <a:avLst>
                <a:gd name="adj1" fmla="val -20833"/>
                <a:gd name="adj2" fmla="val 123476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12070" y="3629533"/>
              <a:ext cx="903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r>
                <a:rPr lang="en-US" sz="2400" baseline="-25000" dirty="0"/>
                <a:t>2</a:t>
              </a:r>
              <a:r>
                <a:rPr lang="en-US" sz="2400" dirty="0" smtClean="0"/>
                <a:t> C</a:t>
              </a:r>
              <a:r>
                <a:rPr lang="en-US" sz="2400" baseline="-25000" dirty="0" smtClean="0"/>
                <a:t>2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1087" y="4733963"/>
            <a:ext cx="924226" cy="488479"/>
            <a:chOff x="6157200" y="3602719"/>
            <a:chExt cx="924226" cy="488479"/>
          </a:xfrm>
        </p:grpSpPr>
        <p:sp>
          <p:nvSpPr>
            <p:cNvPr id="38" name="Rectangular Callout 37"/>
            <p:cNvSpPr/>
            <p:nvPr/>
          </p:nvSpPr>
          <p:spPr>
            <a:xfrm rot="10800000">
              <a:off x="6157200" y="3602719"/>
              <a:ext cx="792003" cy="488479"/>
            </a:xfrm>
            <a:prstGeom prst="wedgeRectCallout">
              <a:avLst>
                <a:gd name="adj1" fmla="val -20833"/>
                <a:gd name="adj2" fmla="val 123476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77842" y="3629533"/>
              <a:ext cx="903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r>
                <a:rPr lang="en-US" sz="2400" baseline="-25000" dirty="0"/>
                <a:t>3</a:t>
              </a:r>
              <a:r>
                <a:rPr lang="en-US" sz="2400" dirty="0" smtClean="0"/>
                <a:t> C</a:t>
              </a:r>
              <a:r>
                <a:rPr lang="en-US" sz="2400" baseline="-25000" dirty="0" smtClean="0"/>
                <a:t>3</a:t>
              </a:r>
              <a:endParaRPr lang="en-US" sz="24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724578" y="1837243"/>
            <a:ext cx="621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IPC  </a:t>
            </a:r>
            <a:r>
              <a:rPr lang="en-US" sz="2400" dirty="0"/>
              <a:t>= (</a:t>
            </a:r>
            <a:r>
              <a:rPr lang="en-US" sz="2400" dirty="0" err="1" smtClean="0"/>
              <a:t>R</a:t>
            </a:r>
            <a:r>
              <a:rPr lang="en-US" sz="2400" baseline="-25000" dirty="0" err="1"/>
              <a:t>t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R</a:t>
            </a:r>
            <a:r>
              <a:rPr lang="en-US" sz="2400" baseline="-25000" dirty="0"/>
              <a:t>t</a:t>
            </a:r>
            <a:r>
              <a:rPr lang="en-US" sz="2400" baseline="-25000" dirty="0" smtClean="0"/>
              <a:t>-</a:t>
            </a:r>
            <a:r>
              <a:rPr lang="en-US" sz="2400" baseline="-25000" dirty="0"/>
              <a:t>1</a:t>
            </a:r>
            <a:r>
              <a:rPr lang="en-US" sz="2400" dirty="0"/>
              <a:t>) / (</a:t>
            </a:r>
            <a:r>
              <a:rPr lang="en-US" sz="2400" dirty="0" smtClean="0"/>
              <a:t>C</a:t>
            </a:r>
            <a:r>
              <a:rPr lang="en-US" sz="2400" baseline="-25000" dirty="0"/>
              <a:t>t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C</a:t>
            </a:r>
            <a:r>
              <a:rPr lang="en-US" sz="2400" baseline="-25000" dirty="0"/>
              <a:t>t</a:t>
            </a:r>
            <a:r>
              <a:rPr lang="en-US" sz="2400" baseline="-25000" dirty="0" smtClean="0"/>
              <a:t>-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</p:txBody>
      </p:sp>
      <p:sp>
        <p:nvSpPr>
          <p:cNvPr id="52" name="Oval 51"/>
          <p:cNvSpPr/>
          <p:nvPr/>
        </p:nvSpPr>
        <p:spPr>
          <a:xfrm>
            <a:off x="213841220" y="3511572"/>
            <a:ext cx="184826" cy="23592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5166604"/>
              </p:ext>
            </p:extLst>
          </p:nvPr>
        </p:nvGraphicFramePr>
        <p:xfrm>
          <a:off x="457200" y="3551768"/>
          <a:ext cx="6738526" cy="847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3399971" y="3669967"/>
            <a:ext cx="3615341" cy="6417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762491" y="3035749"/>
            <a:ext cx="1735540" cy="516021"/>
            <a:chOff x="1762491" y="2908749"/>
            <a:chExt cx="1735540" cy="516021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762491" y="3085243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3498031" y="3085245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628508" y="2908749"/>
              <a:ext cx="0" cy="17649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1762493" y="3085245"/>
              <a:ext cx="1735538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494856" y="3035751"/>
            <a:ext cx="1676701" cy="516017"/>
            <a:chOff x="1785938" y="2908751"/>
            <a:chExt cx="1711245" cy="516017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1785938" y="3085243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3497183" y="3085243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646619" y="2908751"/>
              <a:ext cx="0" cy="17649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1789178" y="3085243"/>
              <a:ext cx="1708005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168382" y="3035749"/>
            <a:ext cx="1905518" cy="516020"/>
            <a:chOff x="1788727" y="2908749"/>
            <a:chExt cx="2061765" cy="516020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1788727" y="3085244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850492" y="3085243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542721" y="2908749"/>
              <a:ext cx="0" cy="17649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792164" y="3085243"/>
              <a:ext cx="2058328" cy="1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1673591" y="3594100"/>
            <a:ext cx="85359" cy="76102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399972" y="3594100"/>
            <a:ext cx="98059" cy="76102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069988" y="3594100"/>
            <a:ext cx="97200" cy="76102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644820" y="3594100"/>
            <a:ext cx="429079" cy="76102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Triangle 66"/>
          <p:cNvSpPr/>
          <p:nvPr/>
        </p:nvSpPr>
        <p:spPr>
          <a:xfrm flipH="1">
            <a:off x="6644820" y="3212243"/>
            <a:ext cx="421276" cy="339526"/>
          </a:xfrm>
          <a:prstGeom prst="rtTriangle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100000">
                <a:srgbClr val="FFFFFF">
                  <a:alpha val="55000"/>
                </a:srgbClr>
              </a:gs>
            </a:gsLst>
            <a:lin ang="47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Triangle 68"/>
          <p:cNvSpPr/>
          <p:nvPr/>
        </p:nvSpPr>
        <p:spPr>
          <a:xfrm flipH="1">
            <a:off x="1673590" y="3197445"/>
            <a:ext cx="85359" cy="354323"/>
          </a:xfrm>
          <a:prstGeom prst="rtTriangle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100000">
                <a:srgbClr val="FFFFFF">
                  <a:alpha val="55000"/>
                </a:srgbClr>
              </a:gs>
            </a:gsLst>
            <a:lin ang="57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554089" y="2337008"/>
            <a:ext cx="582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72" name="Right Triangle 71"/>
          <p:cNvSpPr/>
          <p:nvPr/>
        </p:nvSpPr>
        <p:spPr>
          <a:xfrm flipH="1">
            <a:off x="3399971" y="3197446"/>
            <a:ext cx="85359" cy="354323"/>
          </a:xfrm>
          <a:prstGeom prst="rtTriangle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100000">
                <a:srgbClr val="FFFFFF">
                  <a:alpha val="55000"/>
                </a:srgbClr>
              </a:gs>
            </a:gsLst>
            <a:lin ang="57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/>
          <p:cNvSpPr/>
          <p:nvPr/>
        </p:nvSpPr>
        <p:spPr>
          <a:xfrm flipH="1">
            <a:off x="5073163" y="3197445"/>
            <a:ext cx="85359" cy="354323"/>
          </a:xfrm>
          <a:prstGeom prst="rtTriangle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100000">
                <a:srgbClr val="FFFFFF">
                  <a:alpha val="55000"/>
                </a:srgbClr>
              </a:gs>
            </a:gsLst>
            <a:lin ang="57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843789" y="2260808"/>
            <a:ext cx="774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0" i="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564642" y="2260808"/>
            <a:ext cx="774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0" i="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5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7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/>
      <p:bldP spid="11" grpId="0"/>
      <p:bldP spid="28" grpId="0"/>
      <p:bldP spid="30" grpId="0"/>
      <p:bldGraphic spid="40" grpId="0">
        <p:bldAsOne/>
      </p:bldGraphic>
      <p:bldP spid="3" grpId="0" animBg="1"/>
      <p:bldP spid="3" grpId="1" animBg="1"/>
      <p:bldP spid="4" grpId="0" animBg="1"/>
      <p:bldP spid="51" grpId="0" animBg="1"/>
      <p:bldP spid="53" grpId="0" animBg="1"/>
      <p:bldP spid="54" grpId="0" animBg="1"/>
      <p:bldP spid="67" grpId="0" animBg="1"/>
      <p:bldP spid="69" grpId="0" animBg="1"/>
      <p:bldP spid="71" grpId="0"/>
      <p:bldP spid="72" grpId="0" animBg="1"/>
      <p:bldP spid="75" grpId="0" animBg="1"/>
      <p:bldP spid="76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haswell-pipe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907" y="1251654"/>
            <a:ext cx="8904187" cy="363784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92800" y="1625600"/>
            <a:ext cx="1562100" cy="646331"/>
          </a:xfrm>
          <a:prstGeom prst="rect">
            <a:avLst/>
          </a:prstGeom>
          <a:solidFill>
            <a:schemeClr val="bg1"/>
          </a:solidFill>
          <a:effectLst>
            <a:outerShdw blurRad="5080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 </a:t>
            </a:r>
            <a:r>
              <a:rPr lang="en-US" sz="3600" dirty="0" err="1" smtClean="0"/>
              <a:t>μops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28900" y="53848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Intel i7-4770, 3.4 GHz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289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80799"/>
            <a:ext cx="9021351" cy="548679"/>
          </a:xfrm>
        </p:spPr>
        <p:txBody>
          <a:bodyPr anchor="t">
            <a:noAutofit/>
          </a:bodyPr>
          <a:lstStyle/>
          <a:p>
            <a:r>
              <a:rPr lang="en-US" sz="3600" dirty="0" smtClean="0"/>
              <a:t>Solution: Use Clock As Ground Truth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20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0517751" y="1616893"/>
            <a:ext cx="205804" cy="276521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triped Right Arrow 20"/>
          <p:cNvSpPr/>
          <p:nvPr/>
        </p:nvSpPr>
        <p:spPr>
          <a:xfrm>
            <a:off x="352779" y="3212243"/>
            <a:ext cx="7818968" cy="1524000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46526" y="3776258"/>
            <a:ext cx="830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</a:t>
            </a:r>
            <a:r>
              <a:rPr lang="en-US" sz="2000" i="1" dirty="0" smtClean="0"/>
              <a:t>ime</a:t>
            </a:r>
            <a:endParaRPr lang="en-US" sz="2000" i="1" dirty="0"/>
          </a:p>
        </p:txBody>
      </p:sp>
      <p:sp>
        <p:nvSpPr>
          <p:cNvPr id="22" name="Oval 21"/>
          <p:cNvSpPr/>
          <p:nvPr/>
        </p:nvSpPr>
        <p:spPr>
          <a:xfrm>
            <a:off x="219724112" y="1775450"/>
            <a:ext cx="180621" cy="23592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7700" y="4725190"/>
            <a:ext cx="1543050" cy="488482"/>
            <a:chOff x="771980" y="3602716"/>
            <a:chExt cx="1543050" cy="488482"/>
          </a:xfrm>
        </p:grpSpPr>
        <p:sp>
          <p:nvSpPr>
            <p:cNvPr id="12" name="Rectangular Callout 11"/>
            <p:cNvSpPr/>
            <p:nvPr/>
          </p:nvSpPr>
          <p:spPr>
            <a:xfrm rot="10800000">
              <a:off x="810080" y="3602716"/>
              <a:ext cx="1428750" cy="488479"/>
            </a:xfrm>
            <a:prstGeom prst="wedgeRectCallout">
              <a:avLst>
                <a:gd name="adj1" fmla="val -20833"/>
                <a:gd name="adj2" fmla="val 123476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1980" y="3629533"/>
              <a:ext cx="1543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r>
                <a:rPr lang="en-US" sz="2400" baseline="30000" dirty="0" smtClean="0">
                  <a:solidFill>
                    <a:srgbClr val="FF0000"/>
                  </a:solidFill>
                </a:rPr>
                <a:t>s</a:t>
              </a:r>
              <a:r>
                <a:rPr lang="en-US" sz="2400" baseline="-25000" dirty="0" smtClean="0">
                  <a:solidFill>
                    <a:srgbClr val="FF0000"/>
                  </a:solidFill>
                </a:rPr>
                <a:t>0</a:t>
              </a:r>
              <a:r>
                <a:rPr lang="en-US" sz="2400" dirty="0" smtClean="0"/>
                <a:t>R</a:t>
              </a:r>
              <a:r>
                <a:rPr lang="en-US" sz="2400" baseline="-25000" dirty="0" smtClean="0"/>
                <a:t>0</a:t>
              </a:r>
              <a:r>
                <a:rPr lang="en-US" sz="2400" dirty="0" smtClean="0"/>
                <a:t>C</a:t>
              </a:r>
              <a:r>
                <a:rPr lang="en-US" sz="2400" baseline="-25000" dirty="0" smtClean="0"/>
                <a:t>0</a:t>
              </a:r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r>
                <a:rPr lang="en-US" sz="2400" baseline="30000" dirty="0" smtClean="0">
                  <a:solidFill>
                    <a:srgbClr val="FF0000"/>
                  </a:solidFill>
                </a:rPr>
                <a:t>e</a:t>
              </a:r>
              <a:r>
                <a:rPr lang="en-US" sz="2400" baseline="-25000" dirty="0" smtClean="0">
                  <a:solidFill>
                    <a:srgbClr val="FF0000"/>
                  </a:solidFill>
                </a:rPr>
                <a:t>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62471" y="2604122"/>
            <a:ext cx="7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IPC</a:t>
            </a:r>
            <a:r>
              <a:rPr lang="en-US" sz="2400" baseline="-25000" dirty="0" smtClean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60874" y="2614405"/>
            <a:ext cx="7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IPC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5528587" y="2593972"/>
            <a:ext cx="7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IPC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324087" y="4733962"/>
            <a:ext cx="1612900" cy="488480"/>
            <a:chOff x="2839578" y="3575903"/>
            <a:chExt cx="903584" cy="488480"/>
          </a:xfrm>
        </p:grpSpPr>
        <p:sp>
          <p:nvSpPr>
            <p:cNvPr id="34" name="Rectangular Callout 33"/>
            <p:cNvSpPr/>
            <p:nvPr/>
          </p:nvSpPr>
          <p:spPr>
            <a:xfrm rot="10800000">
              <a:off x="2878726" y="3575903"/>
              <a:ext cx="792003" cy="488479"/>
            </a:xfrm>
            <a:prstGeom prst="wedgeRectCallout">
              <a:avLst>
                <a:gd name="adj1" fmla="val -20833"/>
                <a:gd name="adj2" fmla="val 123476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39578" y="3602718"/>
              <a:ext cx="903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r>
                <a:rPr lang="en-US" sz="2400" baseline="30000" dirty="0" smtClean="0">
                  <a:solidFill>
                    <a:srgbClr val="FF0000"/>
                  </a:solidFill>
                </a:rPr>
                <a:t>s</a:t>
              </a:r>
              <a:r>
                <a:rPr lang="en-US" sz="2400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sz="2400" dirty="0" smtClean="0"/>
                <a:t>R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C</a:t>
              </a:r>
              <a:r>
                <a:rPr lang="en-US" sz="2400" baseline="-25000" dirty="0" smtClean="0"/>
                <a:t>1</a:t>
              </a:r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r>
                <a:rPr lang="en-US" sz="2400" baseline="30000" dirty="0" smtClean="0">
                  <a:solidFill>
                    <a:srgbClr val="FF0000"/>
                  </a:solidFill>
                </a:rPr>
                <a:t>e</a:t>
              </a:r>
              <a:r>
                <a:rPr lang="en-US" sz="2400" baseline="-25000" dirty="0" smtClean="0">
                  <a:solidFill>
                    <a:srgbClr val="FF0000"/>
                  </a:solidFill>
                </a:rPr>
                <a:t>1</a:t>
              </a:r>
              <a:endParaRPr lang="en-US" sz="2400" baseline="-25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36986" y="4725188"/>
            <a:ext cx="1533051" cy="488483"/>
            <a:chOff x="3936123" y="3602715"/>
            <a:chExt cx="1533051" cy="488483"/>
          </a:xfrm>
        </p:grpSpPr>
        <p:sp>
          <p:nvSpPr>
            <p:cNvPr id="36" name="Rectangular Callout 35"/>
            <p:cNvSpPr/>
            <p:nvPr/>
          </p:nvSpPr>
          <p:spPr>
            <a:xfrm rot="10800000">
              <a:off x="3936123" y="3602715"/>
              <a:ext cx="1533051" cy="488479"/>
            </a:xfrm>
            <a:prstGeom prst="wedgeRectCallout">
              <a:avLst>
                <a:gd name="adj1" fmla="val -20833"/>
                <a:gd name="adj2" fmla="val 123476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36124" y="3629533"/>
              <a:ext cx="1533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r>
                <a:rPr lang="en-US" sz="2400" baseline="30000" dirty="0" smtClean="0">
                  <a:solidFill>
                    <a:srgbClr val="FF0000"/>
                  </a:solidFill>
                </a:rPr>
                <a:t>s</a:t>
              </a:r>
              <a:r>
                <a:rPr lang="en-US" sz="2400" baseline="-25000" dirty="0" smtClean="0">
                  <a:solidFill>
                    <a:srgbClr val="FF0000"/>
                  </a:solidFill>
                </a:rPr>
                <a:t>2</a:t>
              </a:r>
              <a:r>
                <a:rPr lang="en-US" sz="2400" dirty="0" smtClean="0"/>
                <a:t>R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C</a:t>
              </a:r>
              <a:r>
                <a:rPr lang="en-US" sz="2400" baseline="-25000" dirty="0" smtClean="0"/>
                <a:t>2</a:t>
              </a:r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r>
                <a:rPr lang="en-US" sz="2400" baseline="30000" dirty="0" smtClean="0">
                  <a:solidFill>
                    <a:srgbClr val="FF0000"/>
                  </a:solidFill>
                </a:rPr>
                <a:t>e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2</a:t>
              </a:r>
              <a:endParaRPr lang="en-US" sz="2400" baseline="-25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74410" y="4733960"/>
            <a:ext cx="1632852" cy="488482"/>
            <a:chOff x="6219620" y="3602716"/>
            <a:chExt cx="976604" cy="488482"/>
          </a:xfrm>
        </p:grpSpPr>
        <p:sp>
          <p:nvSpPr>
            <p:cNvPr id="38" name="Rectangular Callout 37"/>
            <p:cNvSpPr/>
            <p:nvPr/>
          </p:nvSpPr>
          <p:spPr>
            <a:xfrm rot="10800000">
              <a:off x="6236956" y="3602716"/>
              <a:ext cx="874846" cy="488479"/>
            </a:xfrm>
            <a:prstGeom prst="wedgeRectCallout">
              <a:avLst>
                <a:gd name="adj1" fmla="val -20833"/>
                <a:gd name="adj2" fmla="val 123476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19620" y="3629533"/>
              <a:ext cx="976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r>
                <a:rPr lang="en-US" sz="2400" baseline="30000" dirty="0" smtClean="0">
                  <a:solidFill>
                    <a:srgbClr val="FF0000"/>
                  </a:solidFill>
                </a:rPr>
                <a:t>s</a:t>
              </a:r>
              <a:r>
                <a:rPr lang="en-US" sz="2400" baseline="-25000" dirty="0" smtClean="0">
                  <a:solidFill>
                    <a:srgbClr val="FF0000"/>
                  </a:solidFill>
                </a:rPr>
                <a:t>3</a:t>
              </a:r>
              <a:r>
                <a:rPr lang="en-US" sz="2400" dirty="0" smtClean="0"/>
                <a:t>R</a:t>
              </a:r>
              <a:r>
                <a:rPr lang="en-US" sz="2400" baseline="-25000" dirty="0" smtClean="0"/>
                <a:t>3</a:t>
              </a:r>
              <a:r>
                <a:rPr lang="en-US" sz="2400" dirty="0" smtClean="0"/>
                <a:t>C</a:t>
              </a:r>
              <a:r>
                <a:rPr lang="en-US" sz="2400" baseline="-25000" dirty="0" smtClean="0"/>
                <a:t>3</a:t>
              </a:r>
              <a:r>
                <a:rPr lang="en-US" sz="2400" dirty="0" smtClean="0">
                  <a:solidFill>
                    <a:srgbClr val="FF0000"/>
                  </a:solidFill>
                </a:rPr>
                <a:t>C</a:t>
              </a:r>
              <a:r>
                <a:rPr lang="en-US" sz="2400" baseline="30000" dirty="0" smtClean="0">
                  <a:solidFill>
                    <a:srgbClr val="FF0000"/>
                  </a:solidFill>
                </a:rPr>
                <a:t>e</a:t>
              </a:r>
              <a:r>
                <a:rPr lang="en-US" sz="2400" baseline="-25000" dirty="0" smtClean="0">
                  <a:solidFill>
                    <a:srgbClr val="FF0000"/>
                  </a:solidFill>
                </a:rPr>
                <a:t>3</a:t>
              </a:r>
              <a:endParaRPr lang="en-US" sz="2400" baseline="-25000" dirty="0"/>
            </a:p>
          </p:txBody>
        </p:sp>
      </p:grpSp>
      <p:sp>
        <p:nvSpPr>
          <p:cNvPr id="52" name="Oval 51"/>
          <p:cNvSpPr/>
          <p:nvPr/>
        </p:nvSpPr>
        <p:spPr>
          <a:xfrm>
            <a:off x="213841220" y="3511572"/>
            <a:ext cx="184826" cy="23592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09162"/>
              </p:ext>
            </p:extLst>
          </p:nvPr>
        </p:nvGraphicFramePr>
        <p:xfrm>
          <a:off x="457200" y="3551768"/>
          <a:ext cx="6738526" cy="847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3399971" y="3669967"/>
            <a:ext cx="3615341" cy="6417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762491" y="3035749"/>
            <a:ext cx="1735540" cy="516021"/>
            <a:chOff x="1762491" y="2908749"/>
            <a:chExt cx="1735540" cy="516021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762491" y="3085243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3498031" y="3085245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628508" y="2908749"/>
              <a:ext cx="0" cy="17649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1762493" y="3085245"/>
              <a:ext cx="1735538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494856" y="3035751"/>
            <a:ext cx="1676701" cy="516017"/>
            <a:chOff x="1785938" y="2908751"/>
            <a:chExt cx="1711245" cy="516017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1785938" y="3085243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3497183" y="3085243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646619" y="2908751"/>
              <a:ext cx="0" cy="17649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1789178" y="3085243"/>
              <a:ext cx="1708005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168382" y="3035749"/>
            <a:ext cx="1905518" cy="516020"/>
            <a:chOff x="1788727" y="2908749"/>
            <a:chExt cx="2061765" cy="516020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1788727" y="3085244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850492" y="3085243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542721" y="2908749"/>
              <a:ext cx="0" cy="17649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792164" y="3085243"/>
              <a:ext cx="2058328" cy="1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1673591" y="3594100"/>
            <a:ext cx="85359" cy="76102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399972" y="3594100"/>
            <a:ext cx="98059" cy="76102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069988" y="3594100"/>
            <a:ext cx="97200" cy="76102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644820" y="3594100"/>
            <a:ext cx="429079" cy="76102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Triangle 66"/>
          <p:cNvSpPr/>
          <p:nvPr/>
        </p:nvSpPr>
        <p:spPr>
          <a:xfrm flipH="1">
            <a:off x="6644820" y="3212243"/>
            <a:ext cx="421276" cy="339526"/>
          </a:xfrm>
          <a:prstGeom prst="rtTriangle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100000">
                <a:srgbClr val="FFFFFF">
                  <a:alpha val="55000"/>
                </a:srgbClr>
              </a:gs>
            </a:gsLst>
            <a:lin ang="47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Triangle 68"/>
          <p:cNvSpPr/>
          <p:nvPr/>
        </p:nvSpPr>
        <p:spPr>
          <a:xfrm flipH="1">
            <a:off x="1673590" y="3197445"/>
            <a:ext cx="85359" cy="354323"/>
          </a:xfrm>
          <a:prstGeom prst="rtTriangle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100000">
                <a:srgbClr val="FFFFFF">
                  <a:alpha val="55000"/>
                </a:srgbClr>
              </a:gs>
            </a:gsLst>
            <a:lin ang="57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554089" y="2337008"/>
            <a:ext cx="582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72" name="Right Triangle 71"/>
          <p:cNvSpPr/>
          <p:nvPr/>
        </p:nvSpPr>
        <p:spPr>
          <a:xfrm flipH="1">
            <a:off x="3399971" y="3197446"/>
            <a:ext cx="85359" cy="354323"/>
          </a:xfrm>
          <a:prstGeom prst="rtTriangle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100000">
                <a:srgbClr val="FFFFFF">
                  <a:alpha val="55000"/>
                </a:srgbClr>
              </a:gs>
            </a:gsLst>
            <a:lin ang="57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Triangle 74"/>
          <p:cNvSpPr/>
          <p:nvPr/>
        </p:nvSpPr>
        <p:spPr>
          <a:xfrm flipH="1">
            <a:off x="5073163" y="3197445"/>
            <a:ext cx="85359" cy="354323"/>
          </a:xfrm>
          <a:prstGeom prst="rtTriangle">
            <a:avLst/>
          </a:prstGeom>
          <a:gradFill flip="none" rotWithShape="1">
            <a:gsLst>
              <a:gs pos="0">
                <a:schemeClr val="tx1">
                  <a:alpha val="55000"/>
                </a:schemeClr>
              </a:gs>
              <a:gs pos="100000">
                <a:srgbClr val="FFFFFF">
                  <a:alpha val="55000"/>
                </a:srgbClr>
              </a:gs>
            </a:gsLst>
            <a:lin ang="57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843789" y="2260808"/>
            <a:ext cx="774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0" i="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564642" y="2260808"/>
            <a:ext cx="774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0" i="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5400" dirty="0">
              <a:solidFill>
                <a:srgbClr val="008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4833" y="1857282"/>
            <a:ext cx="272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CPC</a:t>
            </a:r>
            <a:r>
              <a:rPr lang="en-US" sz="2400" baseline="-25000" dirty="0" smtClean="0">
                <a:solidFill>
                  <a:srgbClr val="008000"/>
                </a:solidFill>
              </a:rPr>
              <a:t>1 </a:t>
            </a:r>
            <a:r>
              <a:rPr lang="en-US" sz="2400" dirty="0" smtClean="0">
                <a:solidFill>
                  <a:srgbClr val="008000"/>
                </a:solidFill>
              </a:rPr>
              <a:t>= 1.0 +/- 1%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82605" y="1857282"/>
            <a:ext cx="272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CPC</a:t>
            </a:r>
            <a:r>
              <a:rPr lang="en-US" sz="2400" baseline="-25000" dirty="0">
                <a:solidFill>
                  <a:srgbClr val="008000"/>
                </a:solidFill>
              </a:rPr>
              <a:t>2</a:t>
            </a:r>
            <a:r>
              <a:rPr lang="en-US" sz="2400" baseline="-25000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= 1.0 +/- 1%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06056" y="1857282"/>
            <a:ext cx="272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CPC</a:t>
            </a:r>
            <a:r>
              <a:rPr lang="en-US" sz="2400" baseline="-25000" dirty="0" smtClean="0">
                <a:solidFill>
                  <a:srgbClr val="FF0000"/>
                </a:solidFill>
              </a:rPr>
              <a:t>3 </a:t>
            </a:r>
            <a:r>
              <a:rPr lang="en-US" sz="2400" dirty="0" smtClean="0">
                <a:solidFill>
                  <a:srgbClr val="FF0000"/>
                </a:solidFill>
              </a:rPr>
              <a:t>!= 1.0 +/- 1%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229981" y="1064396"/>
            <a:ext cx="724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CPC  </a:t>
            </a:r>
            <a:r>
              <a:rPr lang="en-US" sz="2400" dirty="0"/>
              <a:t>= </a:t>
            </a:r>
            <a:r>
              <a:rPr lang="en-US" sz="2400" dirty="0" smtClean="0"/>
              <a:t>(</a:t>
            </a:r>
            <a:r>
              <a:rPr lang="en-US" sz="2400" dirty="0" err="1" smtClean="0"/>
              <a:t>C</a:t>
            </a:r>
            <a:r>
              <a:rPr lang="en-US" sz="2400" baseline="30000" dirty="0" err="1" smtClean="0"/>
              <a:t>e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</a:t>
            </a:r>
            <a:r>
              <a:rPr lang="en-US" sz="2400" dirty="0"/>
              <a:t>– C</a:t>
            </a:r>
            <a:r>
              <a:rPr lang="en-US" sz="2400" baseline="30000" dirty="0" smtClean="0"/>
              <a:t>e</a:t>
            </a:r>
            <a:r>
              <a:rPr lang="en-US" sz="2400" baseline="-25000" dirty="0" smtClean="0"/>
              <a:t>t-</a:t>
            </a:r>
            <a:r>
              <a:rPr lang="en-US" sz="2400" baseline="-25000" dirty="0"/>
              <a:t>1</a:t>
            </a:r>
            <a:r>
              <a:rPr lang="en-US" sz="2400" dirty="0"/>
              <a:t>) / (</a:t>
            </a:r>
            <a:r>
              <a:rPr lang="en-US" sz="2400" dirty="0" err="1" smtClean="0"/>
              <a:t>C</a:t>
            </a:r>
            <a:r>
              <a:rPr lang="en-US" sz="2400" baseline="30000" dirty="0" err="1" smtClean="0"/>
              <a:t>s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C</a:t>
            </a:r>
            <a:r>
              <a:rPr lang="en-US" sz="2400" baseline="30000" dirty="0" smtClean="0"/>
              <a:t>s</a:t>
            </a:r>
            <a:r>
              <a:rPr lang="en-US" sz="2400" baseline="-25000" dirty="0" smtClean="0"/>
              <a:t>t-</a:t>
            </a:r>
            <a:r>
              <a:rPr lang="en-US" sz="2400" baseline="-25000" dirty="0"/>
              <a:t>1</a:t>
            </a:r>
            <a:r>
              <a:rPr lang="en-US" sz="2400" dirty="0" smtClean="0"/>
              <a:t>)    </a:t>
            </a:r>
            <a:r>
              <a:rPr lang="en-US" sz="2400" i="1" dirty="0" smtClean="0"/>
              <a:t>this should be 1!</a:t>
            </a:r>
            <a:endParaRPr lang="en-US" sz="2400" i="1" dirty="0"/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1465490" y="3883614"/>
            <a:ext cx="619830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dirty="0" smtClean="0">
                <a:latin typeface="Consolas"/>
                <a:cs typeface="Consolas"/>
              </a:rPr>
              <a:t>while (true):</a:t>
            </a:r>
          </a:p>
          <a:p>
            <a:pPr eaLnBrk="1" hangingPunct="1">
              <a:defRPr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solidFill>
                  <a:srgbClr val="008000"/>
                </a:solidFill>
                <a:latin typeface="Consolas"/>
                <a:cs typeface="Consolas"/>
              </a:rPr>
              <a:t>buf</a:t>
            </a:r>
            <a:r>
              <a:rPr lang="en-US" sz="1800" dirty="0" smtClean="0">
                <a:solidFill>
                  <a:srgbClr val="008000"/>
                </a:solidFill>
                <a:latin typeface="Consolas"/>
                <a:cs typeface="Consolas"/>
              </a:rPr>
              <a:t>[</a:t>
            </a:r>
            <a:r>
              <a:rPr lang="en-US" sz="1800" dirty="0" err="1" smtClean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lang="en-US" sz="1800" dirty="0" smtClean="0">
                <a:solidFill>
                  <a:srgbClr val="008000"/>
                </a:solidFill>
                <a:latin typeface="Consolas"/>
                <a:cs typeface="Consolas"/>
              </a:rPr>
              <a:t>++] = </a:t>
            </a:r>
            <a:r>
              <a:rPr lang="en-US" sz="1800" dirty="0" err="1" smtClean="0">
                <a:solidFill>
                  <a:srgbClr val="008000"/>
                </a:solidFill>
                <a:latin typeface="Consolas"/>
                <a:cs typeface="Consolas"/>
              </a:rPr>
              <a:t>readCycle</a:t>
            </a:r>
            <a:r>
              <a:rPr lang="en-US" sz="1800" dirty="0" smtClean="0">
                <a:solidFill>
                  <a:srgbClr val="008000"/>
                </a:solidFill>
                <a:latin typeface="Consolas"/>
                <a:cs typeface="Consolas"/>
              </a:rPr>
              <a:t>();// read C</a:t>
            </a:r>
            <a:r>
              <a:rPr lang="en-US" sz="1800" baseline="30000" dirty="0" smtClean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</a:p>
          <a:p>
            <a:pPr eaLnBrk="1" hangingPunct="1">
              <a:defRPr/>
            </a:pPr>
            <a:endParaRPr lang="en-US" sz="1800" baseline="30000" dirty="0" smtClean="0">
              <a:latin typeface="Consolas"/>
              <a:cs typeface="Consolas"/>
            </a:endParaRPr>
          </a:p>
          <a:p>
            <a:pPr eaLnBrk="1" hangingPunct="1">
              <a:defRPr/>
            </a:pPr>
            <a:r>
              <a:rPr lang="en-US" sz="1800" dirty="0">
                <a:latin typeface="Consolas"/>
                <a:cs typeface="Consolas"/>
              </a:rPr>
              <a:t> </a:t>
            </a:r>
            <a:r>
              <a:rPr lang="en-US" sz="1800" dirty="0" smtClean="0">
                <a:latin typeface="Consolas"/>
                <a:cs typeface="Consolas"/>
              </a:rPr>
              <a:t>  for </a:t>
            </a:r>
            <a:r>
              <a:rPr lang="en-US" sz="1800" dirty="0">
                <a:latin typeface="Consolas"/>
                <a:cs typeface="Consolas"/>
              </a:rPr>
              <a:t>counter in HT2 SHIM, Core, cycles:</a:t>
            </a:r>
          </a:p>
          <a:p>
            <a:pPr eaLnBrk="1" hangingPunct="1">
              <a:defRPr/>
            </a:pPr>
            <a:r>
              <a:rPr lang="en-US" sz="1800" dirty="0">
                <a:latin typeface="Consolas"/>
                <a:cs typeface="Consolas"/>
              </a:rPr>
              <a:t>       </a:t>
            </a:r>
            <a:r>
              <a:rPr lang="en-US" sz="1800" dirty="0" err="1">
                <a:latin typeface="Consolas"/>
                <a:cs typeface="Consolas"/>
              </a:rPr>
              <a:t>buf</a:t>
            </a:r>
            <a:r>
              <a:rPr lang="en-US" sz="1800" dirty="0">
                <a:latin typeface="Consolas"/>
                <a:cs typeface="Consolas"/>
              </a:rPr>
              <a:t>[</a:t>
            </a:r>
            <a:r>
              <a:rPr lang="en-US" sz="1800" dirty="0" err="1">
                <a:latin typeface="Consolas"/>
                <a:cs typeface="Consolas"/>
              </a:rPr>
              <a:t>i</a:t>
            </a:r>
            <a:r>
              <a:rPr lang="en-US" sz="1800" dirty="0">
                <a:latin typeface="Consolas"/>
                <a:cs typeface="Consolas"/>
              </a:rPr>
              <a:t>++] = </a:t>
            </a:r>
            <a:r>
              <a:rPr lang="en-US" sz="1800" dirty="0" err="1">
                <a:latin typeface="Consolas"/>
                <a:cs typeface="Consolas"/>
              </a:rPr>
              <a:t>readCounter</a:t>
            </a:r>
            <a:r>
              <a:rPr lang="en-US" sz="1800" dirty="0">
                <a:latin typeface="Consolas"/>
                <a:cs typeface="Consolas"/>
              </a:rPr>
              <a:t>(counter)</a:t>
            </a:r>
            <a:r>
              <a:rPr lang="en-US" sz="1800" dirty="0" smtClean="0">
                <a:latin typeface="Consolas"/>
                <a:cs typeface="Consolas"/>
              </a:rPr>
              <a:t>;</a:t>
            </a:r>
          </a:p>
          <a:p>
            <a:pPr eaLnBrk="1" hangingPunct="1">
              <a:defRPr/>
            </a:pPr>
            <a:endParaRPr lang="en-US" sz="18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eaLnBrk="1" hangingPunct="1">
              <a:defRPr/>
            </a:pPr>
            <a:r>
              <a:rPr lang="en-US" sz="1800" dirty="0" smtClean="0">
                <a:solidFill>
                  <a:srgbClr val="008000"/>
                </a:solidFill>
                <a:latin typeface="Consolas"/>
                <a:cs typeface="Consolas"/>
              </a:rPr>
              <a:t>   </a:t>
            </a:r>
            <a:r>
              <a:rPr lang="en-US" sz="1800" dirty="0" err="1" smtClean="0">
                <a:solidFill>
                  <a:srgbClr val="008000"/>
                </a:solidFill>
                <a:latin typeface="Consolas"/>
                <a:cs typeface="Consolas"/>
              </a:rPr>
              <a:t>buf</a:t>
            </a:r>
            <a:r>
              <a:rPr lang="en-US" sz="1800" dirty="0" smtClean="0">
                <a:solidFill>
                  <a:srgbClr val="008000"/>
                </a:solidFill>
                <a:latin typeface="Consolas"/>
                <a:cs typeface="Consolas"/>
              </a:rPr>
              <a:t>[</a:t>
            </a:r>
            <a:r>
              <a:rPr lang="en-US" sz="1800" dirty="0" err="1" smtClean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lang="en-US" sz="1800" dirty="0" smtClean="0">
                <a:solidFill>
                  <a:srgbClr val="008000"/>
                </a:solidFill>
                <a:latin typeface="Consolas"/>
                <a:cs typeface="Consolas"/>
              </a:rPr>
              <a:t>++] = </a:t>
            </a:r>
            <a:r>
              <a:rPr lang="en-US" sz="1800" dirty="0" err="1" smtClean="0">
                <a:solidFill>
                  <a:srgbClr val="008000"/>
                </a:solidFill>
                <a:latin typeface="Consolas"/>
                <a:cs typeface="Consolas"/>
              </a:rPr>
              <a:t>readCycle</a:t>
            </a:r>
            <a:r>
              <a:rPr lang="en-US" sz="1800" dirty="0" smtClean="0">
                <a:solidFill>
                  <a:srgbClr val="008000"/>
                </a:solidFill>
                <a:latin typeface="Consolas"/>
                <a:cs typeface="Consolas"/>
              </a:rPr>
              <a:t>();// read </a:t>
            </a:r>
            <a:r>
              <a:rPr lang="en-US" sz="1800" dirty="0" err="1" smtClean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lang="en-US" sz="1800" baseline="30000" dirty="0" err="1" smtClean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endParaRPr lang="en-US" sz="1800" baseline="30000" dirty="0" smtClean="0">
              <a:solidFill>
                <a:srgbClr val="008000"/>
              </a:solidFill>
              <a:latin typeface="Consolas"/>
              <a:cs typeface="Consolas"/>
            </a:endParaRPr>
          </a:p>
          <a:p>
            <a:pPr eaLnBrk="1" hangingPunct="1">
              <a:defRPr/>
            </a:pPr>
            <a:endParaRPr lang="en-US" sz="1800" baseline="30000" dirty="0" smtClean="0">
              <a:latin typeface="Consolas"/>
              <a:cs typeface="Consolas"/>
            </a:endParaRPr>
          </a:p>
          <a:p>
            <a:pPr eaLnBrk="1" hangingPunct="1">
              <a:defRPr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 smtClean="0">
                <a:latin typeface="Consolas"/>
                <a:cs typeface="Consolas"/>
              </a:rPr>
              <a:t>tid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>
                <a:latin typeface="Consolas"/>
                <a:cs typeface="Consolas"/>
              </a:rPr>
              <a:t>= thread on HT1</a:t>
            </a:r>
          </a:p>
          <a:p>
            <a:pPr eaLnBrk="1" hangingPunct="1">
              <a:defRPr/>
            </a:pPr>
            <a:r>
              <a:rPr lang="en-US" sz="1800" dirty="0">
                <a:latin typeface="Consolas"/>
                <a:cs typeface="Consolas"/>
              </a:rPr>
              <a:t>   </a:t>
            </a:r>
            <a:r>
              <a:rPr lang="en-US" sz="1800" dirty="0" err="1">
                <a:latin typeface="Consolas"/>
                <a:cs typeface="Consolas"/>
              </a:rPr>
              <a:t>buf</a:t>
            </a:r>
            <a:r>
              <a:rPr lang="en-US" sz="1800" dirty="0">
                <a:latin typeface="Consolas"/>
                <a:cs typeface="Consolas"/>
              </a:rPr>
              <a:t>[</a:t>
            </a:r>
            <a:r>
              <a:rPr lang="en-US" sz="1800" dirty="0" err="1">
                <a:latin typeface="Consolas"/>
                <a:cs typeface="Consolas"/>
              </a:rPr>
              <a:t>i</a:t>
            </a:r>
            <a:r>
              <a:rPr lang="en-US" sz="1800" dirty="0">
                <a:latin typeface="Consolas"/>
                <a:cs typeface="Consolas"/>
              </a:rPr>
              <a:t>++] = </a:t>
            </a:r>
            <a:r>
              <a:rPr lang="en-US" sz="1800" dirty="0" err="1">
                <a:latin typeface="Consolas"/>
                <a:cs typeface="Consolas"/>
              </a:rPr>
              <a:t>tid.method</a:t>
            </a:r>
            <a:r>
              <a:rPr lang="en-US" sz="1800" dirty="0">
                <a:latin typeface="Consolas"/>
                <a:cs typeface="Consolas"/>
              </a:rPr>
              <a:t>;</a:t>
            </a:r>
            <a:endParaRPr lang="en-US" sz="1800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6971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/>
      <p:bldP spid="11" grpId="0"/>
      <p:bldP spid="28" grpId="0"/>
      <p:bldP spid="30" grpId="0"/>
      <p:bldGraphic spid="40" grpId="0">
        <p:bldAsOne/>
      </p:bldGraphic>
      <p:bldP spid="3" grpId="0" animBg="1"/>
      <p:bldP spid="3" grpId="1" animBg="1"/>
      <p:bldP spid="4" grpId="0" animBg="1"/>
      <p:bldP spid="51" grpId="0" animBg="1"/>
      <p:bldP spid="53" grpId="0" animBg="1"/>
      <p:bldP spid="54" grpId="0" animBg="1"/>
      <p:bldP spid="67" grpId="0" animBg="1"/>
      <p:bldP spid="69" grpId="0" animBg="1"/>
      <p:bldP spid="71" grpId="0"/>
      <p:bldP spid="72" grpId="0" animBg="1"/>
      <p:bldP spid="75" grpId="0" animBg="1"/>
      <p:bldP spid="76" grpId="0"/>
      <p:bldP spid="77" grpId="0"/>
      <p:bldP spid="55" grpId="0"/>
      <p:bldP spid="68" grpId="0"/>
      <p:bldP spid="70" grpId="0"/>
      <p:bldP spid="73" grpId="0"/>
      <p:bldP spid="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54001"/>
            <a:ext cx="8229600" cy="76199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Filter </a:t>
            </a:r>
            <a:r>
              <a:rPr lang="en-US" sz="4000" dirty="0" err="1" smtClean="0"/>
              <a:t>Lusearch</a:t>
            </a:r>
            <a:r>
              <a:rPr lang="en-US" sz="4000" dirty="0" smtClean="0"/>
              <a:t> Samples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21</a:t>
            </a:fld>
            <a:endParaRPr lang="en-US" dirty="0"/>
          </a:p>
        </p:txBody>
      </p:sp>
      <p:pic>
        <p:nvPicPr>
          <p:cNvPr id="13" name="Picture 12" descr="slidesBeforefILT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1511988"/>
            <a:ext cx="4862286" cy="3403600"/>
          </a:xfrm>
          <a:prstGeom prst="rect">
            <a:avLst/>
          </a:prstGeom>
        </p:spPr>
      </p:pic>
      <p:pic>
        <p:nvPicPr>
          <p:cNvPr id="5" name="Picture 4" descr="slidesBeforeFilterCP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1511988"/>
            <a:ext cx="4862286" cy="3403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600200" y="4890876"/>
            <a:ext cx="279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----</a:t>
            </a:r>
            <a:r>
              <a:rPr lang="en-US" dirty="0" smtClean="0"/>
              <a:t> </a:t>
            </a:r>
            <a:r>
              <a:rPr lang="en-US" sz="2000" dirty="0" smtClean="0"/>
              <a:t>raw IPC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-1027173" y="2922261"/>
            <a:ext cx="353712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sz="2000" dirty="0" smtClean="0"/>
              <a:t>% of samples (log scale)</a:t>
            </a:r>
            <a:endParaRPr lang="en-US" sz="2000" dirty="0"/>
          </a:p>
        </p:txBody>
      </p:sp>
      <p:pic>
        <p:nvPicPr>
          <p:cNvPr id="10" name="Picture 9" descr="slidesAfterFilterCPC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9300" y="1511988"/>
            <a:ext cx="4862286" cy="3403600"/>
          </a:xfrm>
          <a:prstGeom prst="rect">
            <a:avLst/>
          </a:prstGeom>
        </p:spPr>
      </p:pic>
      <p:pic>
        <p:nvPicPr>
          <p:cNvPr id="12" name="Picture 11" descr="Screen Shot 2015-06-14 at 1.18.02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700" y="3873500"/>
            <a:ext cx="1282700" cy="762000"/>
          </a:xfrm>
          <a:prstGeom prst="rect">
            <a:avLst/>
          </a:prstGeom>
          <a:effectLst>
            <a:outerShdw blurRad="5080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1600200" y="5328510"/>
            <a:ext cx="279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----</a:t>
            </a:r>
            <a:r>
              <a:rPr lang="en-US" dirty="0" smtClean="0"/>
              <a:t> </a:t>
            </a:r>
            <a:r>
              <a:rPr lang="en-US" sz="2000" dirty="0" smtClean="0"/>
              <a:t>raw CPC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346700" y="4992820"/>
            <a:ext cx="279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----</a:t>
            </a:r>
            <a:r>
              <a:rPr lang="en-US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iltered IPC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346700" y="5403348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----</a:t>
            </a:r>
            <a:r>
              <a:rPr lang="en-US" dirty="0" smtClean="0"/>
              <a:t> </a:t>
            </a:r>
            <a:r>
              <a:rPr lang="en-US" sz="2000" dirty="0"/>
              <a:t>f</a:t>
            </a:r>
            <a:r>
              <a:rPr lang="en-US" sz="2000" dirty="0" smtClean="0"/>
              <a:t>iltered CPC in [0.99,1.01]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339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verheads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4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06067" y="299156"/>
            <a:ext cx="8229600" cy="733777"/>
          </a:xfrm>
        </p:spPr>
        <p:txBody>
          <a:bodyPr>
            <a:noAutofit/>
          </a:bodyPr>
          <a:lstStyle/>
          <a:p>
            <a:r>
              <a:rPr lang="en-US" sz="3600" dirty="0" smtClean="0"/>
              <a:t>Software Signal</a:t>
            </a:r>
            <a:br>
              <a:rPr lang="en-US" sz="3600" dirty="0" smtClean="0"/>
            </a:br>
            <a:r>
              <a:rPr lang="en-US" sz="3600" dirty="0" smtClean="0"/>
              <a:t>Other Core</a:t>
            </a:r>
            <a:endParaRPr lang="en-US" sz="36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94473"/>
              </p:ext>
            </p:extLst>
          </p:nvPr>
        </p:nvGraphicFramePr>
        <p:xfrm>
          <a:off x="635000" y="1485900"/>
          <a:ext cx="7797800" cy="335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33600" y="4838184"/>
            <a:ext cx="5333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dirty="0" smtClean="0"/>
              <a:t>bserve </a:t>
            </a:r>
            <a:r>
              <a:rPr lang="en-US" sz="2800" dirty="0" smtClean="0"/>
              <a:t>method</a:t>
            </a:r>
            <a:r>
              <a:rPr lang="en-US" sz="2400" dirty="0" smtClean="0"/>
              <a:t> and </a:t>
            </a:r>
            <a:r>
              <a:rPr lang="en-US" sz="2800" dirty="0" smtClean="0"/>
              <a:t>loop </a:t>
            </a:r>
            <a:r>
              <a:rPr lang="en-US" sz="2400" dirty="0" smtClean="0"/>
              <a:t>IDs.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-1670566" y="3750161"/>
            <a:ext cx="424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Normalized to without SHIM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5547896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Overheads are from write invalidate transactions.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633968"/>
            <a:ext cx="2946400" cy="1015663"/>
          </a:xfrm>
          <a:prstGeom prst="rect">
            <a:avLst/>
          </a:prstGeom>
          <a:solidFill>
            <a:srgbClr val="FFFFFF"/>
          </a:solidFill>
          <a:effectLst>
            <a:outerShdw blurRad="5080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8000"/>
                </a:solidFill>
              </a:rPr>
              <a:t>3MHz</a:t>
            </a:r>
            <a:r>
              <a:rPr lang="en-US" sz="2000" dirty="0" smtClean="0"/>
              <a:t>: more than an order of magnitude better than ‘maximum’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33968"/>
            <a:ext cx="3175000" cy="1015663"/>
          </a:xfrm>
          <a:prstGeom prst="rect">
            <a:avLst/>
          </a:prstGeom>
          <a:solidFill>
            <a:srgbClr val="FFFFFF"/>
          </a:solidFill>
          <a:effectLst>
            <a:outerShdw blurRad="5080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113MHz</a:t>
            </a:r>
            <a:r>
              <a:rPr lang="en-US" sz="2000" dirty="0" smtClean="0"/>
              <a:t>: more than three orders of magnitude better than ‘maximum’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954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Sub>
          <a:bldChart bld="series"/>
        </p:bldSub>
      </p:bldGraphic>
      <p:bldP spid="3" grpId="0"/>
      <p:bldP spid="4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06067" y="327378"/>
            <a:ext cx="8229600" cy="733777"/>
          </a:xfrm>
        </p:spPr>
        <p:txBody>
          <a:bodyPr>
            <a:noAutofit/>
          </a:bodyPr>
          <a:lstStyle/>
          <a:p>
            <a:r>
              <a:rPr lang="en-US" sz="3600" dirty="0" smtClean="0"/>
              <a:t>Software Signal</a:t>
            </a:r>
            <a:br>
              <a:rPr lang="en-US" sz="3600" dirty="0" smtClean="0"/>
            </a:br>
            <a:r>
              <a:rPr lang="en-US" sz="3600" dirty="0" smtClean="0"/>
              <a:t>Same Core</a:t>
            </a:r>
            <a:endParaRPr lang="en-US" sz="36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624735"/>
              </p:ext>
            </p:extLst>
          </p:nvPr>
        </p:nvGraphicFramePr>
        <p:xfrm>
          <a:off x="545766" y="1600716"/>
          <a:ext cx="7836233" cy="319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TextBox 37"/>
          <p:cNvSpPr txBox="1"/>
          <p:nvPr/>
        </p:nvSpPr>
        <p:spPr>
          <a:xfrm rot="5400000">
            <a:off x="-1714833" y="3521561"/>
            <a:ext cx="424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Normalized to without SHIM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507834" y="5524500"/>
            <a:ext cx="812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Overheads are from sharing the core resources.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905167" y="4838184"/>
            <a:ext cx="5333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</a:t>
            </a:r>
            <a:r>
              <a:rPr lang="en-US" sz="2400" dirty="0" smtClean="0"/>
              <a:t>bserve </a:t>
            </a:r>
            <a:r>
              <a:rPr lang="en-US" sz="2800" dirty="0" smtClean="0"/>
              <a:t>method</a:t>
            </a:r>
            <a:r>
              <a:rPr lang="en-US" sz="2400" dirty="0" smtClean="0"/>
              <a:t> and </a:t>
            </a:r>
            <a:r>
              <a:rPr lang="en-US" sz="2800" dirty="0" smtClean="0"/>
              <a:t>loop </a:t>
            </a:r>
            <a:r>
              <a:rPr lang="en-US" sz="2400" dirty="0" smtClean="0"/>
              <a:t>IDs.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612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Sub>
          <a:bldChart bld="series"/>
        </p:bldSub>
      </p:bldGraphic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06067" y="366889"/>
            <a:ext cx="8229600" cy="733777"/>
          </a:xfrm>
        </p:spPr>
        <p:txBody>
          <a:bodyPr>
            <a:noAutofit/>
          </a:bodyPr>
          <a:lstStyle/>
          <a:p>
            <a:r>
              <a:rPr lang="en-US" sz="3600" dirty="0" smtClean="0"/>
              <a:t>Hardware and Software Signals</a:t>
            </a:r>
            <a:br>
              <a:rPr lang="en-US" sz="3600" dirty="0" smtClean="0"/>
            </a:br>
            <a:r>
              <a:rPr lang="en-US" sz="3600" dirty="0" smtClean="0"/>
              <a:t>Same Core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463298"/>
              </p:ext>
            </p:extLst>
          </p:nvPr>
        </p:nvGraphicFramePr>
        <p:xfrm>
          <a:off x="711200" y="1791216"/>
          <a:ext cx="7594600" cy="3199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498600" y="5057686"/>
            <a:ext cx="661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Correlate IPC with </a:t>
            </a:r>
            <a:r>
              <a:rPr lang="en-US" sz="2800" dirty="0" smtClean="0"/>
              <a:t>method</a:t>
            </a:r>
            <a:r>
              <a:rPr lang="en-US" sz="2400" dirty="0" smtClean="0"/>
              <a:t> and </a:t>
            </a:r>
            <a:r>
              <a:rPr lang="en-US" sz="2800" dirty="0" smtClean="0"/>
              <a:t>loop </a:t>
            </a:r>
            <a:r>
              <a:rPr lang="en-US" sz="2400" dirty="0" smtClean="0"/>
              <a:t>IDs.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1714833" y="3521561"/>
            <a:ext cx="424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Normalized to without SHIM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3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06067" y="239889"/>
            <a:ext cx="8229600" cy="73377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Reducing Overheads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4678"/>
            <a:ext cx="8229600" cy="254758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Bursty</a:t>
            </a:r>
            <a:r>
              <a:rPr lang="en-US" sz="2800" dirty="0" smtClean="0"/>
              <a:t> sampling</a:t>
            </a:r>
          </a:p>
          <a:p>
            <a:r>
              <a:rPr lang="en-US" sz="2800" dirty="0" smtClean="0"/>
              <a:t>SMT priorities</a:t>
            </a:r>
          </a:p>
          <a:p>
            <a:r>
              <a:rPr lang="en-US" sz="2800" dirty="0" smtClean="0"/>
              <a:t>Heterogeneous multicore</a:t>
            </a:r>
          </a:p>
          <a:p>
            <a:r>
              <a:rPr lang="en-US" sz="2800" dirty="0" smtClean="0"/>
              <a:t>Globally </a:t>
            </a:r>
            <a:r>
              <a:rPr lang="en-US" sz="2800" dirty="0"/>
              <a:t>visible </a:t>
            </a:r>
            <a:r>
              <a:rPr lang="en-US" sz="2800" dirty="0" smtClean="0"/>
              <a:t>per-thread performance counters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195"/>
            <a:ext cx="8229600" cy="2474205"/>
          </a:xfrm>
        </p:spPr>
        <p:txBody>
          <a:bodyPr>
            <a:noAutofit/>
          </a:bodyPr>
          <a:lstStyle/>
          <a:p>
            <a:r>
              <a:rPr lang="en-US" sz="2800" dirty="0" smtClean="0"/>
              <a:t>High frequency sampling is important</a:t>
            </a:r>
          </a:p>
          <a:p>
            <a:r>
              <a:rPr lang="en-US" sz="2800" dirty="0" smtClean="0"/>
              <a:t>SHIM observes signals directly, low overhead</a:t>
            </a:r>
          </a:p>
          <a:p>
            <a:r>
              <a:rPr lang="en-US" sz="2800" dirty="0" smtClean="0"/>
              <a:t>Cycles per cycle filters samples</a:t>
            </a:r>
          </a:p>
          <a:p>
            <a:r>
              <a:rPr lang="en-US" sz="2800" dirty="0" smtClean="0"/>
              <a:t>Opportunities for hardware analysis</a:t>
            </a:r>
          </a:p>
          <a:p>
            <a:r>
              <a:rPr lang="en-US" sz="2800" dirty="0" smtClean="0"/>
              <a:t>Opportunities for hardware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27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0200" y="5357992"/>
            <a:ext cx="8229600" cy="794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Questions?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292311"/>
            <a:ext cx="807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https</a:t>
            </a:r>
            <a:r>
              <a:rPr lang="en-US" sz="3200" dirty="0"/>
              <a:t>://</a:t>
            </a:r>
            <a:r>
              <a:rPr lang="en-US" sz="3200" dirty="0" err="1"/>
              <a:t>github.com</a:t>
            </a:r>
            <a:r>
              <a:rPr lang="en-US" sz="3200" dirty="0"/>
              <a:t>/</a:t>
            </a:r>
            <a:r>
              <a:rPr lang="en-US" sz="3200" dirty="0" err="1"/>
              <a:t>ShimProfiler</a:t>
            </a:r>
            <a:r>
              <a:rPr lang="en-US" sz="3200" dirty="0"/>
              <a:t>/SHIM</a:t>
            </a:r>
          </a:p>
        </p:txBody>
      </p:sp>
    </p:spTree>
    <p:extLst>
      <p:ext uri="{BB962C8B-B14F-4D97-AF65-F5344CB8AC3E}">
        <p14:creationId xmlns:p14="http://schemas.microsoft.com/office/powerpoint/2010/main" val="30972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4104"/>
              </p:ext>
            </p:extLst>
          </p:nvPr>
        </p:nvGraphicFramePr>
        <p:xfrm>
          <a:off x="450850" y="990600"/>
          <a:ext cx="82423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95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562428"/>
              </p:ext>
            </p:extLst>
          </p:nvPr>
        </p:nvGraphicFramePr>
        <p:xfrm>
          <a:off x="615950" y="1085497"/>
          <a:ext cx="7747000" cy="417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37700"/>
            <a:ext cx="8229600" cy="522551"/>
          </a:xfrm>
        </p:spPr>
        <p:txBody>
          <a:bodyPr anchor="t">
            <a:noAutofit/>
          </a:bodyPr>
          <a:lstStyle/>
          <a:p>
            <a:r>
              <a:rPr lang="en-US" sz="3600" dirty="0" smtClean="0"/>
              <a:t>Benchmark IPC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3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35102" y="5135890"/>
            <a:ext cx="715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Lusearch</a:t>
            </a:r>
            <a:r>
              <a:rPr lang="en-US" sz="2800" dirty="0" smtClean="0"/>
              <a:t> is a </a:t>
            </a:r>
            <a:r>
              <a:rPr lang="en-US" sz="2800" dirty="0" err="1" smtClean="0"/>
              <a:t>DaCapo</a:t>
            </a:r>
            <a:r>
              <a:rPr lang="en-US" sz="2800" dirty="0" smtClean="0"/>
              <a:t> benchmark based on the widely used open source search engine framework </a:t>
            </a:r>
            <a:r>
              <a:rPr lang="en-US" sz="2800" dirty="0" err="1" smtClean="0"/>
              <a:t>Lucene</a:t>
            </a:r>
            <a:r>
              <a:rPr lang="en-US" sz="2800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435102" y="1236132"/>
            <a:ext cx="6756400" cy="1145118"/>
          </a:xfrm>
          <a:prstGeom prst="rect">
            <a:avLst/>
          </a:prstGeom>
          <a:solidFill>
            <a:srgbClr val="008000">
              <a:alpha val="2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92087" y="1427490"/>
            <a:ext cx="35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lenty of room here!</a:t>
            </a:r>
            <a:endParaRPr lang="en-US" dirty="0"/>
          </a:p>
        </p:txBody>
      </p:sp>
      <p:sp>
        <p:nvSpPr>
          <p:cNvPr id="20" name="Up-Down Arrow 19"/>
          <p:cNvSpPr/>
          <p:nvPr/>
        </p:nvSpPr>
        <p:spPr>
          <a:xfrm>
            <a:off x="1898650" y="1236132"/>
            <a:ext cx="684631" cy="1145118"/>
          </a:xfrm>
          <a:prstGeom prst="upDownArrow">
            <a:avLst>
              <a:gd name="adj1" fmla="val 64840"/>
              <a:gd name="adj2" fmla="val 33305"/>
            </a:avLst>
          </a:prstGeom>
          <a:solidFill>
            <a:schemeClr val="bg1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6915150" y="1236132"/>
            <a:ext cx="684631" cy="1145118"/>
          </a:xfrm>
          <a:prstGeom prst="upDownArrow">
            <a:avLst>
              <a:gd name="adj1" fmla="val 64840"/>
              <a:gd name="adj2" fmla="val 33305"/>
            </a:avLst>
          </a:prstGeom>
          <a:solidFill>
            <a:schemeClr val="bg1"/>
          </a:solidFill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111750" y="1663750"/>
            <a:ext cx="1803400" cy="3530600"/>
            <a:chOff x="5106245" y="2115846"/>
            <a:chExt cx="1803400" cy="3530600"/>
          </a:xfrm>
        </p:grpSpPr>
        <p:grpSp>
          <p:nvGrpSpPr>
            <p:cNvPr id="9" name="Group 8"/>
            <p:cNvGrpSpPr/>
            <p:nvPr/>
          </p:nvGrpSpPr>
          <p:grpSpPr>
            <a:xfrm>
              <a:off x="5106245" y="2115846"/>
              <a:ext cx="1803400" cy="3530600"/>
              <a:chOff x="4025900" y="1514916"/>
              <a:chExt cx="1803400" cy="3530600"/>
            </a:xfrm>
          </p:grpSpPr>
          <p:pic>
            <p:nvPicPr>
              <p:cNvPr id="7" name="Picture 6" descr="Screen Shot 2015-06-13 at 6.30.33 p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25900" y="1514916"/>
                <a:ext cx="1803400" cy="3530600"/>
              </a:xfrm>
              <a:prstGeom prst="rect">
                <a:avLst/>
              </a:prstGeom>
              <a:effectLst>
                <a:outerShdw blurRad="5080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" name="Rectangle 7"/>
              <p:cNvSpPr/>
              <p:nvPr/>
            </p:nvSpPr>
            <p:spPr>
              <a:xfrm>
                <a:off x="4025900" y="1514916"/>
                <a:ext cx="673100" cy="2523684"/>
              </a:xfrm>
              <a:prstGeom prst="rect">
                <a:avLst/>
              </a:prstGeom>
              <a:solidFill>
                <a:srgbClr val="FFFFFF">
                  <a:alpha val="74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156200" y="1514916"/>
                <a:ext cx="673100" cy="3530600"/>
              </a:xfrm>
              <a:prstGeom prst="rect">
                <a:avLst/>
              </a:prstGeom>
              <a:solidFill>
                <a:srgbClr val="FFFFFF">
                  <a:alpha val="74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025900" y="3968572"/>
                <a:ext cx="334433" cy="616128"/>
              </a:xfrm>
              <a:prstGeom prst="rect">
                <a:avLst/>
              </a:prstGeom>
              <a:solidFill>
                <a:srgbClr val="FFFFFF">
                  <a:alpha val="74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630318" y="4584701"/>
                <a:ext cx="525881" cy="421858"/>
              </a:xfrm>
              <a:prstGeom prst="rect">
                <a:avLst/>
              </a:prstGeom>
              <a:solidFill>
                <a:srgbClr val="FFFFFF">
                  <a:alpha val="74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892786" y="4303826"/>
                <a:ext cx="390414" cy="356032"/>
              </a:xfrm>
              <a:prstGeom prst="rect">
                <a:avLst/>
              </a:prstGeom>
              <a:solidFill>
                <a:srgbClr val="FFFFFF">
                  <a:alpha val="74000"/>
                </a:srgb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5440678" y="4495718"/>
              <a:ext cx="156634" cy="409038"/>
            </a:xfrm>
            <a:prstGeom prst="rect">
              <a:avLst/>
            </a:prstGeom>
            <a:solidFill>
              <a:srgbClr val="FFFFFF">
                <a:alpha val="7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Lucen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7729" y="6084129"/>
            <a:ext cx="2279904" cy="41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/>
      <p:bldP spid="2" grpId="0" animBg="1"/>
      <p:bldP spid="19" grpId="0"/>
      <p:bldP spid="20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30</a:t>
            </a:fld>
            <a:endParaRPr lang="en-US"/>
          </a:p>
        </p:txBody>
      </p:sp>
      <p:pic>
        <p:nvPicPr>
          <p:cNvPr id="11" name="Picture 10" descr="Screen Shot 2015-05-27 at 11.08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4086" y="2110140"/>
            <a:ext cx="6977065" cy="3778488"/>
          </a:xfrm>
          <a:prstGeom prst="rect">
            <a:avLst/>
          </a:prstGeom>
        </p:spPr>
      </p:pic>
      <p:pic>
        <p:nvPicPr>
          <p:cNvPr id="12" name="Picture 11" descr="Screen Shot 2015-05-27 at 9.43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272" y="241904"/>
            <a:ext cx="8207186" cy="18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 descr="Screen Shot 2015-05-27 at 11.26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8195"/>
            <a:ext cx="9144000" cy="2341024"/>
          </a:xfrm>
          <a:prstGeom prst="rect">
            <a:avLst/>
          </a:prstGeom>
        </p:spPr>
      </p:pic>
      <p:pic>
        <p:nvPicPr>
          <p:cNvPr id="7" name="Picture 6" descr="Screen Shot 2015-05-27 at 11.11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54094"/>
            <a:ext cx="9144000" cy="28430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5682" y="4868035"/>
            <a:ext cx="2342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25 </a:t>
            </a:r>
            <a:r>
              <a:rPr lang="en-US" sz="5400" dirty="0" err="1" smtClean="0"/>
              <a:t>μs</a:t>
            </a:r>
            <a:r>
              <a:rPr lang="en-US" sz="5400" dirty="0" smtClean="0"/>
              <a:t>!</a:t>
            </a:r>
            <a:endParaRPr lang="en-US" sz="54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16279" y="2820730"/>
            <a:ext cx="1203204" cy="2047305"/>
          </a:xfrm>
          <a:prstGeom prst="line">
            <a:avLst/>
          </a:prstGeom>
          <a:ln>
            <a:tailEnd type="triangle" w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4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7413" y="143106"/>
            <a:ext cx="8229600" cy="5171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100 KHz (10 </a:t>
            </a:r>
            <a:r>
              <a:rPr lang="en-US" dirty="0" err="1" smtClean="0"/>
              <a:t>μs</a:t>
            </a:r>
            <a:r>
              <a:rPr lang="en-US" dirty="0" smtClean="0"/>
              <a:t>) won’t see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 descr="protobufTimelin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90714"/>
            <a:ext cx="8351116" cy="41755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0604" y="880428"/>
            <a:ext cx="845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25 </a:t>
            </a:r>
            <a:r>
              <a:rPr lang="en-US" sz="2000" dirty="0" err="1" smtClean="0"/>
              <a:t>μs</a:t>
            </a:r>
            <a:r>
              <a:rPr lang="en-US" sz="2000" dirty="0" smtClean="0"/>
              <a:t>  life of the </a:t>
            </a:r>
            <a:r>
              <a:rPr lang="en-US" sz="2000" dirty="0" err="1" smtClean="0"/>
              <a:t>address_book.SerializeToOstream</a:t>
            </a:r>
            <a:r>
              <a:rPr lang="en-US" sz="2000" dirty="0" smtClean="0"/>
              <a:t>(&amp;output).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403281" y="5588550"/>
            <a:ext cx="622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Sampling at 5 MHz, 608 cycles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15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80800"/>
            <a:ext cx="8229600" cy="517145"/>
          </a:xfrm>
        </p:spPr>
        <p:txBody>
          <a:bodyPr anchor="ctr">
            <a:noAutofit/>
          </a:bodyPr>
          <a:lstStyle/>
          <a:p>
            <a:r>
              <a:rPr lang="en-US" sz="3600" dirty="0" smtClean="0"/>
              <a:t>Interrupt Driven </a:t>
            </a:r>
            <a:r>
              <a:rPr lang="en-US" sz="3600" dirty="0"/>
              <a:t>P</a:t>
            </a:r>
            <a:r>
              <a:rPr lang="en-US" sz="3600" dirty="0" smtClean="0"/>
              <a:t>rofilers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4</a:t>
            </a:fld>
            <a:endParaRPr lang="en-US" dirty="0"/>
          </a:p>
        </p:txBody>
      </p:sp>
      <p:pic>
        <p:nvPicPr>
          <p:cNvPr id="15" name="Picture 14" descr="Screen Shot 2015-05-27 at 9.39.40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7829" y="1540176"/>
            <a:ext cx="4837472" cy="741374"/>
          </a:xfrm>
          <a:prstGeom prst="rect">
            <a:avLst/>
          </a:prstGeom>
        </p:spPr>
      </p:pic>
      <p:pic>
        <p:nvPicPr>
          <p:cNvPr id="17" name="Picture 16" descr="Screen Shot 2015-05-27 at 9.41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955" y="2854856"/>
            <a:ext cx="7058901" cy="12983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9111" y="4537976"/>
            <a:ext cx="8037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Sampling at </a:t>
            </a:r>
            <a:r>
              <a:rPr lang="en-US" sz="2800" b="1" dirty="0">
                <a:solidFill>
                  <a:srgbClr val="FF0000"/>
                </a:solidFill>
              </a:rPr>
              <a:t>default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1 KHz, </a:t>
            </a:r>
            <a:r>
              <a:rPr lang="en-US" sz="2800" b="1" dirty="0" smtClean="0">
                <a:solidFill>
                  <a:srgbClr val="0000FF"/>
                </a:solidFill>
              </a:rPr>
              <a:t>maximum</a:t>
            </a:r>
            <a:r>
              <a:rPr lang="en-US" sz="2800" dirty="0" smtClean="0"/>
              <a:t> 100 KHz.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1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80800"/>
            <a:ext cx="8229600" cy="842923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ethod IPC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err="1"/>
              <a:t>L</a:t>
            </a:r>
            <a:r>
              <a:rPr lang="en-US" sz="3600" dirty="0" err="1" smtClean="0"/>
              <a:t>usearch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5401" y="5354578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</a:t>
            </a:r>
            <a:r>
              <a:rPr lang="en-US" sz="2800" dirty="0" smtClean="0"/>
              <a:t>op 10 methods (74% total execution time)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30199" y="311817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IPC</a:t>
            </a:r>
            <a:endParaRPr lang="en-US" sz="2000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977671"/>
              </p:ext>
            </p:extLst>
          </p:nvPr>
        </p:nvGraphicFramePr>
        <p:xfrm>
          <a:off x="965201" y="1473200"/>
          <a:ext cx="7721600" cy="362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 descr="Screen Shot 2015-06-15 at 1.38.2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367" y="1848235"/>
            <a:ext cx="1193800" cy="3340100"/>
          </a:xfrm>
          <a:prstGeom prst="rect">
            <a:avLst/>
          </a:prstGeom>
          <a:effectLst>
            <a:outerShdw blurRad="5080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34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80799"/>
            <a:ext cx="9021351" cy="548679"/>
          </a:xfrm>
        </p:spPr>
        <p:txBody>
          <a:bodyPr anchor="t">
            <a:no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ampling IPC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6</a:t>
            </a:fld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0517751" y="1616893"/>
            <a:ext cx="205804" cy="276521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Striped Right Arrow 20"/>
          <p:cNvSpPr/>
          <p:nvPr/>
        </p:nvSpPr>
        <p:spPr>
          <a:xfrm>
            <a:off x="352779" y="3212243"/>
            <a:ext cx="7818968" cy="1524000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46526" y="3776258"/>
            <a:ext cx="830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</a:t>
            </a:r>
            <a:r>
              <a:rPr lang="en-US" sz="2000" i="1" dirty="0" smtClean="0"/>
              <a:t>ime</a:t>
            </a:r>
            <a:endParaRPr lang="en-US" sz="2000" i="1" dirty="0"/>
          </a:p>
        </p:txBody>
      </p:sp>
      <p:sp>
        <p:nvSpPr>
          <p:cNvPr id="22" name="Oval 21"/>
          <p:cNvSpPr/>
          <p:nvPr/>
        </p:nvSpPr>
        <p:spPr>
          <a:xfrm>
            <a:off x="219724112" y="1775450"/>
            <a:ext cx="180621" cy="235927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2779" y="1097651"/>
            <a:ext cx="8496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Two </a:t>
            </a:r>
            <a:r>
              <a:rPr lang="en-US" sz="2800" dirty="0"/>
              <a:t>c</a:t>
            </a:r>
            <a:r>
              <a:rPr lang="en-US" sz="2800" dirty="0" smtClean="0"/>
              <a:t>ounters: C – cycles, R - retired instructions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122886" y="4725192"/>
            <a:ext cx="903584" cy="488480"/>
            <a:chOff x="1247166" y="3602718"/>
            <a:chExt cx="903584" cy="488480"/>
          </a:xfrm>
        </p:grpSpPr>
        <p:sp>
          <p:nvSpPr>
            <p:cNvPr id="12" name="Rectangular Callout 11"/>
            <p:cNvSpPr/>
            <p:nvPr/>
          </p:nvSpPr>
          <p:spPr>
            <a:xfrm rot="10800000">
              <a:off x="1247167" y="3602718"/>
              <a:ext cx="792003" cy="488479"/>
            </a:xfrm>
            <a:prstGeom prst="wedgeRectCallout">
              <a:avLst>
                <a:gd name="adj1" fmla="val -20833"/>
                <a:gd name="adj2" fmla="val 123476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47166" y="3629533"/>
              <a:ext cx="903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r>
                <a:rPr lang="en-US" sz="2400" baseline="-25000" dirty="0"/>
                <a:t>0</a:t>
              </a:r>
              <a:r>
                <a:rPr lang="en-US" sz="2400" dirty="0" smtClean="0"/>
                <a:t> C</a:t>
              </a:r>
              <a:r>
                <a:rPr lang="en-US" sz="2400" baseline="-25000" dirty="0"/>
                <a:t>0</a:t>
              </a:r>
              <a:endParaRPr lang="en-US" sz="2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29136" y="2604122"/>
            <a:ext cx="7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IPC</a:t>
            </a:r>
            <a:r>
              <a:rPr lang="en-US" sz="2400" baseline="-250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67750" y="2614405"/>
            <a:ext cx="7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IPC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5528587" y="2593972"/>
            <a:ext cx="77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IPC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817344" y="4733962"/>
            <a:ext cx="903584" cy="488480"/>
            <a:chOff x="2793337" y="3575903"/>
            <a:chExt cx="903584" cy="488480"/>
          </a:xfrm>
        </p:grpSpPr>
        <p:sp>
          <p:nvSpPr>
            <p:cNvPr id="34" name="Rectangular Callout 33"/>
            <p:cNvSpPr/>
            <p:nvPr/>
          </p:nvSpPr>
          <p:spPr>
            <a:xfrm rot="10800000">
              <a:off x="2793339" y="3575903"/>
              <a:ext cx="792003" cy="488479"/>
            </a:xfrm>
            <a:prstGeom prst="wedgeRectCallout">
              <a:avLst>
                <a:gd name="adj1" fmla="val -20833"/>
                <a:gd name="adj2" fmla="val 123476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93337" y="3602718"/>
              <a:ext cx="903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r>
                <a:rPr lang="en-US" sz="2400" baseline="-25000" dirty="0" smtClean="0"/>
                <a:t>1</a:t>
              </a:r>
              <a:r>
                <a:rPr lang="en-US" sz="2400" dirty="0" smtClean="0"/>
                <a:t> C</a:t>
              </a:r>
              <a:r>
                <a:rPr lang="en-US" sz="2400" baseline="-25000" dirty="0"/>
                <a:t>1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12933" y="4725191"/>
            <a:ext cx="903584" cy="488480"/>
            <a:chOff x="4512070" y="3602718"/>
            <a:chExt cx="903584" cy="488480"/>
          </a:xfrm>
        </p:grpSpPr>
        <p:sp>
          <p:nvSpPr>
            <p:cNvPr id="36" name="Rectangular Callout 35"/>
            <p:cNvSpPr/>
            <p:nvPr/>
          </p:nvSpPr>
          <p:spPr>
            <a:xfrm rot="10800000">
              <a:off x="4512072" y="3602718"/>
              <a:ext cx="792003" cy="488479"/>
            </a:xfrm>
            <a:prstGeom prst="wedgeRectCallout">
              <a:avLst>
                <a:gd name="adj1" fmla="val -20833"/>
                <a:gd name="adj2" fmla="val 123476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12070" y="3629533"/>
              <a:ext cx="903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r>
                <a:rPr lang="en-US" sz="2400" baseline="-25000" dirty="0"/>
                <a:t>2</a:t>
              </a:r>
              <a:r>
                <a:rPr lang="en-US" sz="2400" dirty="0" smtClean="0"/>
                <a:t> C</a:t>
              </a:r>
              <a:r>
                <a:rPr lang="en-US" sz="2400" baseline="-25000" dirty="0" smtClean="0"/>
                <a:t>2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1087" y="4733963"/>
            <a:ext cx="924226" cy="488479"/>
            <a:chOff x="6157200" y="3602719"/>
            <a:chExt cx="924226" cy="488479"/>
          </a:xfrm>
        </p:grpSpPr>
        <p:sp>
          <p:nvSpPr>
            <p:cNvPr id="38" name="Rectangular Callout 37"/>
            <p:cNvSpPr/>
            <p:nvPr/>
          </p:nvSpPr>
          <p:spPr>
            <a:xfrm rot="10800000">
              <a:off x="6157200" y="3602719"/>
              <a:ext cx="792003" cy="488479"/>
            </a:xfrm>
            <a:prstGeom prst="wedgeRectCallout">
              <a:avLst>
                <a:gd name="adj1" fmla="val -20833"/>
                <a:gd name="adj2" fmla="val 123476"/>
              </a:avLst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>
              <a:outerShdw blurRad="5080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77842" y="3629533"/>
              <a:ext cx="903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</a:t>
              </a:r>
              <a:r>
                <a:rPr lang="en-US" sz="2400" baseline="-25000" dirty="0"/>
                <a:t>3</a:t>
              </a:r>
              <a:r>
                <a:rPr lang="en-US" sz="2400" dirty="0" smtClean="0"/>
                <a:t> C</a:t>
              </a:r>
              <a:r>
                <a:rPr lang="en-US" sz="2400" baseline="-25000" dirty="0" smtClean="0"/>
                <a:t>3</a:t>
              </a:r>
              <a:endParaRPr lang="en-US" sz="24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391188" y="1799143"/>
            <a:ext cx="621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IPC  </a:t>
            </a:r>
            <a:r>
              <a:rPr lang="en-US" sz="2400" dirty="0"/>
              <a:t>= (</a:t>
            </a:r>
            <a:r>
              <a:rPr lang="en-US" sz="2400" dirty="0" err="1" smtClean="0"/>
              <a:t>R</a:t>
            </a:r>
            <a:r>
              <a:rPr lang="en-US" sz="2400" baseline="-25000" dirty="0" err="1"/>
              <a:t>t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R</a:t>
            </a:r>
            <a:r>
              <a:rPr lang="en-US" sz="2400" baseline="-25000" dirty="0"/>
              <a:t>t</a:t>
            </a:r>
            <a:r>
              <a:rPr lang="en-US" sz="2400" baseline="-25000" dirty="0" smtClean="0"/>
              <a:t>-</a:t>
            </a:r>
            <a:r>
              <a:rPr lang="en-US" sz="2400" baseline="-25000" dirty="0"/>
              <a:t>1</a:t>
            </a:r>
            <a:r>
              <a:rPr lang="en-US" sz="2400" dirty="0"/>
              <a:t>) / (</a:t>
            </a:r>
            <a:r>
              <a:rPr lang="en-US" sz="2400" dirty="0" smtClean="0"/>
              <a:t>C</a:t>
            </a:r>
            <a:r>
              <a:rPr lang="en-US" sz="2400" baseline="-25000" dirty="0"/>
              <a:t>t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C</a:t>
            </a:r>
            <a:r>
              <a:rPr lang="en-US" sz="2400" baseline="-25000" dirty="0"/>
              <a:t>t</a:t>
            </a:r>
            <a:r>
              <a:rPr lang="en-US" sz="2400" baseline="-25000" dirty="0" smtClean="0"/>
              <a:t>-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</p:txBody>
      </p:sp>
      <p:sp>
        <p:nvSpPr>
          <p:cNvPr id="52" name="Oval 51"/>
          <p:cNvSpPr/>
          <p:nvPr/>
        </p:nvSpPr>
        <p:spPr>
          <a:xfrm>
            <a:off x="213841220" y="3511572"/>
            <a:ext cx="184826" cy="23592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431096"/>
              </p:ext>
            </p:extLst>
          </p:nvPr>
        </p:nvGraphicFramePr>
        <p:xfrm>
          <a:off x="457200" y="3551768"/>
          <a:ext cx="6738526" cy="847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944770" y="5840844"/>
            <a:ext cx="7348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IPC is a high frequency signal.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399971" y="3669967"/>
            <a:ext cx="3615341" cy="6417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89100" y="3594100"/>
            <a:ext cx="0" cy="761024"/>
          </a:xfrm>
          <a:prstGeom prst="line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387271" y="3594100"/>
            <a:ext cx="0" cy="761024"/>
          </a:xfrm>
          <a:prstGeom prst="line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76305" y="3594100"/>
            <a:ext cx="0" cy="761024"/>
          </a:xfrm>
          <a:prstGeom prst="line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6657521" y="3594100"/>
            <a:ext cx="0" cy="761024"/>
          </a:xfrm>
          <a:prstGeom prst="line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689100" y="3035749"/>
            <a:ext cx="1710871" cy="516019"/>
            <a:chOff x="1689100" y="2908749"/>
            <a:chExt cx="1710871" cy="516019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689100" y="3085243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3399971" y="3085243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542721" y="2908749"/>
              <a:ext cx="0" cy="17649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1689100" y="3085243"/>
              <a:ext cx="1710871" cy="1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399972" y="3035749"/>
            <a:ext cx="1676334" cy="516019"/>
            <a:chOff x="1689100" y="2908749"/>
            <a:chExt cx="1710871" cy="516019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1689100" y="3085243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3399971" y="3085243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542721" y="2908749"/>
              <a:ext cx="0" cy="17649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1689100" y="3085243"/>
              <a:ext cx="1710871" cy="1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076305" y="3035749"/>
            <a:ext cx="1581216" cy="516019"/>
            <a:chOff x="1689100" y="2908749"/>
            <a:chExt cx="1710871" cy="516019"/>
          </a:xfrm>
        </p:grpSpPr>
        <p:cxnSp>
          <p:nvCxnSpPr>
            <p:cNvPr id="63" name="Straight Connector 62"/>
            <p:cNvCxnSpPr/>
            <p:nvPr/>
          </p:nvCxnSpPr>
          <p:spPr>
            <a:xfrm flipV="1">
              <a:off x="1689100" y="3085243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399971" y="3085243"/>
              <a:ext cx="0" cy="339525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542721" y="2908749"/>
              <a:ext cx="0" cy="17649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1689100" y="3085243"/>
              <a:ext cx="1710871" cy="1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881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/>
      <p:bldP spid="11" grpId="0"/>
      <p:bldP spid="28" grpId="0"/>
      <p:bldP spid="30" grpId="0"/>
      <p:bldGraphic spid="40" grpId="0">
        <p:bldAsOne/>
      </p:bldGraphic>
      <p:bldP spid="44" grpId="0"/>
      <p:bldP spid="3" grpId="0" animBg="1"/>
      <p:bldP spid="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125788"/>
              </p:ext>
            </p:extLst>
          </p:nvPr>
        </p:nvGraphicFramePr>
        <p:xfrm>
          <a:off x="694270" y="2951362"/>
          <a:ext cx="8102600" cy="153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671" y="143106"/>
            <a:ext cx="9021351" cy="517145"/>
          </a:xfrm>
        </p:spPr>
        <p:txBody>
          <a:bodyPr>
            <a:noAutofit/>
          </a:bodyPr>
          <a:lstStyle/>
          <a:p>
            <a:r>
              <a:rPr lang="en-US" sz="3600" dirty="0"/>
              <a:t>S</a:t>
            </a:r>
            <a:r>
              <a:rPr lang="en-US" sz="3600" dirty="0" smtClean="0"/>
              <a:t>ampling </a:t>
            </a:r>
            <a:r>
              <a:rPr lang="en-US" sz="3600" dirty="0" err="1"/>
              <a:t>L</a:t>
            </a:r>
            <a:r>
              <a:rPr lang="en-US" sz="3600" dirty="0" err="1" smtClean="0"/>
              <a:t>usearch</a:t>
            </a:r>
            <a:r>
              <a:rPr lang="en-US" sz="3600" dirty="0" smtClean="0"/>
              <a:t> IPC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7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46830" y="4333040"/>
            <a:ext cx="280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8000"/>
                </a:solidFill>
              </a:rPr>
              <a:t>SHIM</a:t>
            </a:r>
            <a:r>
              <a:rPr lang="en-US" sz="2800" dirty="0" smtClean="0"/>
              <a:t> 10 MHz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655183" y="2510161"/>
            <a:ext cx="3833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maximum</a:t>
            </a:r>
            <a:r>
              <a:rPr lang="en-US" sz="2800" dirty="0" smtClean="0"/>
              <a:t> 100 KHz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033008" y="785349"/>
            <a:ext cx="307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default</a:t>
            </a:r>
            <a:r>
              <a:rPr lang="en-US" sz="2800" dirty="0" smtClean="0"/>
              <a:t> 1 KHz</a:t>
            </a:r>
            <a:endParaRPr lang="en-US" sz="2800" dirty="0"/>
          </a:p>
        </p:txBody>
      </p: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713901"/>
              </p:ext>
            </p:extLst>
          </p:nvPr>
        </p:nvGraphicFramePr>
        <p:xfrm>
          <a:off x="694270" y="4769695"/>
          <a:ext cx="8102600" cy="153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009846"/>
              </p:ext>
            </p:extLst>
          </p:nvPr>
        </p:nvGraphicFramePr>
        <p:xfrm>
          <a:off x="694270" y="1146870"/>
          <a:ext cx="8077200" cy="1547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77803" y="1726729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7803" y="3448285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8966" y="5254507"/>
            <a:ext cx="5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  <p:bldP spid="15" grpId="0"/>
      <p:bldP spid="17" grpId="0"/>
      <p:bldP spid="19" grpId="0"/>
      <p:bldGraphic spid="21" grpId="0">
        <p:bldAsOne/>
      </p:bldGraphic>
      <p:bldGraphic spid="22" grpId="0">
        <p:bldAsOne/>
      </p:bldGraphic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71450" y="114301"/>
            <a:ext cx="8801100" cy="3099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Screen Shot 2015-06-10 at 3.28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8634" y="88328"/>
            <a:ext cx="6546733" cy="31256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79600" y="2557460"/>
            <a:ext cx="5384800" cy="330860"/>
          </a:xfrm>
          <a:prstGeom prst="rect">
            <a:avLst/>
          </a:prstGeom>
          <a:solidFill>
            <a:schemeClr val="bg1"/>
          </a:solidFill>
          <a:effectLst>
            <a:outerShdw blurRad="2540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50" dirty="0" smtClean="0">
                <a:latin typeface="Consolas"/>
                <a:cs typeface="Consolas"/>
              </a:rPr>
              <a:t>#</a:t>
            </a:r>
            <a:r>
              <a:rPr lang="en-US" sz="1550" dirty="0" smtClean="0">
                <a:solidFill>
                  <a:srgbClr val="B10045"/>
                </a:solidFill>
                <a:latin typeface="Consolas"/>
                <a:cs typeface="Consolas"/>
              </a:rPr>
              <a:t>define </a:t>
            </a:r>
            <a:r>
              <a:rPr lang="en-US" sz="1550" dirty="0" smtClean="0">
                <a:solidFill>
                  <a:srgbClr val="800080"/>
                </a:solidFill>
                <a:latin typeface="Consolas"/>
                <a:cs typeface="Consolas"/>
              </a:rPr>
              <a:t>DEFAULT_MAX_SAMPLE_RATE </a:t>
            </a:r>
            <a:r>
              <a:rPr lang="en-US" sz="1550" dirty="0" smtClean="0">
                <a:latin typeface="Consolas"/>
                <a:cs typeface="Consolas"/>
              </a:rPr>
              <a:t>        </a:t>
            </a:r>
            <a:r>
              <a:rPr lang="en-US" sz="1550" dirty="0" smtClean="0">
                <a:solidFill>
                  <a:srgbClr val="1DADD9"/>
                </a:solidFill>
                <a:latin typeface="Consolas"/>
                <a:cs typeface="Consolas"/>
              </a:rPr>
              <a:t>100000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7100" y="1346162"/>
            <a:ext cx="7289800" cy="1046440"/>
          </a:xfrm>
          <a:prstGeom prst="rect">
            <a:avLst/>
          </a:prstGeom>
          <a:solidFill>
            <a:schemeClr val="bg1"/>
          </a:solidFill>
          <a:effectLst>
            <a:outerShdw blurRad="254000" dist="1270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550" dirty="0" smtClean="0">
                <a:latin typeface="Consolas"/>
                <a:cs typeface="Consolas"/>
              </a:rPr>
              <a:t>/*</a:t>
            </a:r>
          </a:p>
          <a:p>
            <a:r>
              <a:rPr lang="en-US" sz="1550" dirty="0">
                <a:latin typeface="Consolas"/>
                <a:cs typeface="Consolas"/>
              </a:rPr>
              <a:t> </a:t>
            </a:r>
            <a:r>
              <a:rPr lang="en-US" sz="1550" dirty="0" smtClean="0">
                <a:latin typeface="Consolas"/>
                <a:cs typeface="Consolas"/>
              </a:rPr>
              <a:t>* </a:t>
            </a:r>
            <a:r>
              <a:rPr lang="en-US" sz="1550" dirty="0" err="1" smtClean="0">
                <a:latin typeface="Consolas"/>
                <a:cs typeface="Consolas"/>
              </a:rPr>
              <a:t>perf</a:t>
            </a:r>
            <a:r>
              <a:rPr lang="en-US" sz="1550" dirty="0" smtClean="0">
                <a:latin typeface="Consolas"/>
                <a:cs typeface="Consolas"/>
              </a:rPr>
              <a:t> samples are done in some very critical code paths (NMIs).</a:t>
            </a:r>
          </a:p>
          <a:p>
            <a:r>
              <a:rPr lang="en-US" sz="1550" dirty="0">
                <a:latin typeface="Consolas"/>
                <a:cs typeface="Consolas"/>
              </a:rPr>
              <a:t> </a:t>
            </a:r>
            <a:r>
              <a:rPr lang="en-US" sz="1550" dirty="0" smtClean="0">
                <a:latin typeface="Consolas"/>
                <a:cs typeface="Consolas"/>
              </a:rPr>
              <a:t>* If they take too much CPU time, the system can lock up and not</a:t>
            </a:r>
          </a:p>
          <a:p>
            <a:r>
              <a:rPr lang="en-US" sz="1550" dirty="0">
                <a:latin typeface="Consolas"/>
                <a:cs typeface="Consolas"/>
              </a:rPr>
              <a:t> </a:t>
            </a:r>
            <a:r>
              <a:rPr lang="en-US" sz="1550" dirty="0" smtClean="0">
                <a:latin typeface="Consolas"/>
                <a:cs typeface="Consolas"/>
              </a:rPr>
              <a:t>* get any real work done.  </a:t>
            </a:r>
            <a:r>
              <a:rPr lang="en-US" sz="1550" dirty="0" smtClean="0">
                <a:solidFill>
                  <a:schemeClr val="bg1">
                    <a:lumMod val="85000"/>
                  </a:schemeClr>
                </a:solidFill>
                <a:latin typeface="Consolas"/>
                <a:cs typeface="Consolas"/>
              </a:rPr>
              <a:t>This will drop the sample rate when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27501"/>
              </p:ext>
            </p:extLst>
          </p:nvPr>
        </p:nvGraphicFramePr>
        <p:xfrm>
          <a:off x="171450" y="3505198"/>
          <a:ext cx="8801100" cy="2717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275"/>
                <a:gridCol w="2200275"/>
                <a:gridCol w="2200275"/>
                <a:gridCol w="2200275"/>
              </a:tblGrid>
              <a:tr h="6794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profilers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SHIM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simulators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79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HiFi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79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handy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794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online</a:t>
                      </a:r>
                      <a:endParaRPr lang="en-US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5353050" y="4165600"/>
            <a:ext cx="4445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84792" y="4167328"/>
            <a:ext cx="42832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0" i="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664450" y="4167328"/>
            <a:ext cx="4445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664450" y="4726704"/>
            <a:ext cx="42832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64450" y="5463304"/>
            <a:ext cx="42832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0" i="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</a:rPr>
              <a:t>✗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353050" y="4750376"/>
            <a:ext cx="4445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168614" y="4750376"/>
            <a:ext cx="4445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168614" y="5463304"/>
            <a:ext cx="4445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353050" y="5465608"/>
            <a:ext cx="4445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</a:rPr>
              <a:t>✓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8</a:t>
            </a:fld>
            <a:endParaRPr lang="en-US"/>
          </a:p>
        </p:txBody>
      </p:sp>
      <p:sp>
        <p:nvSpPr>
          <p:cNvPr id="3" name="Round Single Corner Rectangle 2"/>
          <p:cNvSpPr/>
          <p:nvPr/>
        </p:nvSpPr>
        <p:spPr>
          <a:xfrm>
            <a:off x="6933082" y="3330276"/>
            <a:ext cx="1824570" cy="2717804"/>
          </a:xfrm>
          <a:prstGeom prst="round1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 Single Corner Rectangle 21"/>
          <p:cNvSpPr/>
          <p:nvPr/>
        </p:nvSpPr>
        <p:spPr>
          <a:xfrm>
            <a:off x="4728630" y="3502320"/>
            <a:ext cx="1824570" cy="2720682"/>
          </a:xfrm>
          <a:prstGeom prst="round1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 Single Corner Rectangle 22"/>
          <p:cNvSpPr/>
          <p:nvPr/>
        </p:nvSpPr>
        <p:spPr>
          <a:xfrm>
            <a:off x="2861730" y="4230251"/>
            <a:ext cx="5825070" cy="2209802"/>
          </a:xfrm>
          <a:prstGeom prst="round1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0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6" grpId="0" animBg="1"/>
      <p:bldP spid="17" grpId="0" animBg="1"/>
      <p:bldP spid="3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EEB-75BB-BF4A-AC38-0BA39EC8C2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5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22722</TotalTime>
  <Words>1135</Words>
  <Application>Microsoft Macintosh PowerPoint</Application>
  <PresentationFormat>On-screen Show (4:3)</PresentationFormat>
  <Paragraphs>302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Consolas</vt:lpstr>
      <vt:lpstr>ＭＳ Ｐゴシック</vt:lpstr>
      <vt:lpstr>Trebuchet MS</vt:lpstr>
      <vt:lpstr>Zapf Dingbats</vt:lpstr>
      <vt:lpstr>Arial</vt:lpstr>
      <vt:lpstr>Office Theme</vt:lpstr>
      <vt:lpstr>Computer Performance Microscopy with SHIM  </vt:lpstr>
      <vt:lpstr>PowerPoint Presentation</vt:lpstr>
      <vt:lpstr>Benchmark IPC</vt:lpstr>
      <vt:lpstr>Interrupt Driven Profilers</vt:lpstr>
      <vt:lpstr>Method IPC Lusearch</vt:lpstr>
      <vt:lpstr>Sampling IPC</vt:lpstr>
      <vt:lpstr>Sampling Lusearch IPC</vt:lpstr>
      <vt:lpstr>PowerPoint Presentation</vt:lpstr>
      <vt:lpstr>insight</vt:lpstr>
      <vt:lpstr> Hardware and Software  Generate Signals</vt:lpstr>
      <vt:lpstr> Signals</vt:lpstr>
      <vt:lpstr>Observe Signals From  Another Hardware Context</vt:lpstr>
      <vt:lpstr>SHIM design</vt:lpstr>
      <vt:lpstr>Observe Global Counters</vt:lpstr>
      <vt:lpstr>Observe Local Counters</vt:lpstr>
      <vt:lpstr>Correlate Hardware and Software Signals</vt:lpstr>
      <vt:lpstr>Fidelity</vt:lpstr>
      <vt:lpstr>Raw Samples</vt:lpstr>
      <vt:lpstr>Problem: Samples Are Not Atomic</vt:lpstr>
      <vt:lpstr>Solution: Use Clock As Ground Truth</vt:lpstr>
      <vt:lpstr>Filter Lusearch Samples </vt:lpstr>
      <vt:lpstr>overheads</vt:lpstr>
      <vt:lpstr>Software Signal Other Core</vt:lpstr>
      <vt:lpstr>Software Signal Same Core</vt:lpstr>
      <vt:lpstr>Hardware and Software Signals Same Core</vt:lpstr>
      <vt:lpstr>Reducing Overheads</vt:lpstr>
      <vt:lpstr>Conclusion</vt:lpstr>
      <vt:lpstr>Backup Slides</vt:lpstr>
      <vt:lpstr>PowerPoint Presentation</vt:lpstr>
      <vt:lpstr>PowerPoint Presentation</vt:lpstr>
      <vt:lpstr>PowerPoint Presentation</vt:lpstr>
      <vt:lpstr>100 KHz (10 μs) won’t see this</vt:lpstr>
    </vt:vector>
  </TitlesOfParts>
  <Company>Australian National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Performance Microscopy with SHIM  </dc:title>
  <dc:creator>Xi Yang</dc:creator>
  <cp:lastModifiedBy>xi.yang</cp:lastModifiedBy>
  <cp:revision>608</cp:revision>
  <dcterms:created xsi:type="dcterms:W3CDTF">2015-05-26T10:54:22Z</dcterms:created>
  <dcterms:modified xsi:type="dcterms:W3CDTF">2015-12-30T08:39:43Z</dcterms:modified>
</cp:coreProperties>
</file>