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3" r:id="rId4"/>
    <p:sldId id="1192" r:id="rId5"/>
    <p:sldId id="1210" r:id="rId7"/>
    <p:sldId id="1194" r:id="rId8"/>
    <p:sldId id="1199" r:id="rId9"/>
    <p:sldId id="1211" r:id="rId10"/>
    <p:sldId id="1203" r:id="rId11"/>
    <p:sldId id="1204" r:id="rId12"/>
    <p:sldId id="1207" r:id="rId13"/>
    <p:sldId id="1219" r:id="rId14"/>
    <p:sldId id="1206" r:id="rId15"/>
    <p:sldId id="1104" r:id="rId16"/>
    <p:sldId id="1222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451475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！运算符与逻辑运算符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实现默认返回值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  <a:endParaRPr kumimoji="0" lang="zh-CN" dirty="0"/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2222500" imgH="609600" progId="Equation.KSEE3">
                  <p:embed/>
                </p:oleObj>
              </mc:Choice>
              <mc:Fallback>
                <p:oleObj name="" r:id="rId1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3" imgW="2222500" imgH="609600" progId="Equation.KSEE3">
                  <p:embed/>
                </p:oleObj>
              </mc:Choice>
              <mc:Fallback>
                <p:oleObj name="" r:id="rId3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慕课网（选看，第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1-4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章，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基础好的不要求）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https://www.imooc.com/learn/10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必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看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，第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1-3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https://www.imooc.com/learn/277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  <a:endParaRPr kumimoji="0"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601154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5610860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WPS 演示</Application>
  <PresentationFormat>自定义</PresentationFormat>
  <Paragraphs>95</Paragraphs>
  <Slides>14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Equation.KSEE3</vt:lpstr>
      <vt:lpstr>Equation.KSEE3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3076</cp:revision>
  <cp:lastPrinted>2411-12-30T00:00:00Z</cp:lastPrinted>
  <dcterms:created xsi:type="dcterms:W3CDTF">2003-05-12T10:17:00Z</dcterms:created>
  <dcterms:modified xsi:type="dcterms:W3CDTF">2018-03-19T04:37:32Z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