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391" r:id="rId3"/>
    <p:sldId id="1392" r:id="rId4"/>
    <p:sldId id="1393" r:id="rId5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28" r:id="rId15"/>
    <p:sldId id="1402" r:id="rId16"/>
    <p:sldId id="1431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执行函数、进行运算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WPS 演示</Application>
  <PresentationFormat>自定义</PresentationFormat>
  <Paragraphs>114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3023</cp:revision>
  <cp:lastPrinted>2411-12-30T00:00:00Z</cp:lastPrinted>
  <dcterms:created xsi:type="dcterms:W3CDTF">2003-05-12T10:17:00Z</dcterms:created>
  <dcterms:modified xsi:type="dcterms:W3CDTF">2018-04-01T14:47:37Z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