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rawing29.xml" ContentType="application/vnd.ms-office.drawingml.diagramDrawing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drawing27.xml" ContentType="application/vnd.ms-office.drawingml.diagramDrawing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diagrams/drawing28.xml" ContentType="application/vnd.ms-office.drawingml.diagramDrawing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24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858" r:id="rId2"/>
    <p:sldId id="861" r:id="rId3"/>
    <p:sldId id="681" r:id="rId4"/>
    <p:sldId id="685" r:id="rId5"/>
    <p:sldId id="677" r:id="rId6"/>
    <p:sldId id="661" r:id="rId7"/>
    <p:sldId id="680" r:id="rId8"/>
    <p:sldId id="863" r:id="rId9"/>
    <p:sldId id="866" r:id="rId10"/>
    <p:sldId id="855" r:id="rId11"/>
    <p:sldId id="829" r:id="rId12"/>
    <p:sldId id="706" r:id="rId13"/>
    <p:sldId id="705" r:id="rId14"/>
    <p:sldId id="708" r:id="rId15"/>
    <p:sldId id="844" r:id="rId16"/>
    <p:sldId id="711" r:id="rId17"/>
    <p:sldId id="865" r:id="rId18"/>
    <p:sldId id="682" r:id="rId19"/>
    <p:sldId id="683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1011F-7D30-4197-8293-151FDA65C4DE}" type="doc">
      <dgm:prSet loTypeId="urn:microsoft.com/office/officeart/2005/8/layout/venn3" loCatId="relationship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5584CB7A-EC4D-472D-AC9C-C26E96A32E4B}">
      <dgm:prSet phldrT="[文本]"/>
      <dgm:spPr/>
      <dgm:t>
        <a:bodyPr/>
        <a:lstStyle/>
        <a:p>
          <a:r>
            <a:rPr lang="zh-CN" altLang="en-US" dirty="0"/>
            <a:t>固根本、稳预期、利长远的基础性法律</a:t>
          </a:r>
        </a:p>
      </dgm:t>
    </dgm:pt>
    <dgm:pt modelId="{DC7CBE25-BFF1-401C-94EB-73E9B9905A76}" type="parTrans" cxnId="{F6ACC58D-61C8-4FDF-B907-A8C52FB9953F}">
      <dgm:prSet/>
      <dgm:spPr/>
      <dgm:t>
        <a:bodyPr/>
        <a:lstStyle/>
        <a:p>
          <a:endParaRPr lang="zh-CN" altLang="en-US"/>
        </a:p>
      </dgm:t>
    </dgm:pt>
    <dgm:pt modelId="{953C2827-1910-488D-B5B9-812A8713E876}" type="sibTrans" cxnId="{F6ACC58D-61C8-4FDF-B907-A8C52FB9953F}">
      <dgm:prSet/>
      <dgm:spPr/>
      <dgm:t>
        <a:bodyPr/>
        <a:lstStyle/>
        <a:p>
          <a:endParaRPr lang="zh-CN" altLang="en-US"/>
        </a:p>
      </dgm:t>
    </dgm:pt>
    <dgm:pt modelId="{150D05B2-61E9-4474-92DA-39C0635B4B97}">
      <dgm:prSet phldrT="[文本]"/>
      <dgm:spPr/>
      <dgm:t>
        <a:bodyPr/>
        <a:lstStyle/>
        <a:p>
          <a:r>
            <a:rPr lang="zh-CN" altLang="en-US" b="0" i="0" dirty="0"/>
            <a:t>法律规范制度体系的</a:t>
          </a:r>
          <a:endParaRPr lang="en-US" altLang="zh-CN" b="0" i="0" dirty="0"/>
        </a:p>
        <a:p>
          <a:r>
            <a:rPr lang="zh-CN" altLang="en-US" b="0" i="0" dirty="0"/>
            <a:t>全局性</a:t>
          </a:r>
          <a:endParaRPr lang="zh-CN" altLang="en-US" dirty="0"/>
        </a:p>
      </dgm:t>
    </dgm:pt>
    <dgm:pt modelId="{4761BF6D-9316-4D4B-9948-A902A19ABF4F}" type="parTrans" cxnId="{F1DD7C2B-EC91-4DAF-8127-F2CF28EB5450}">
      <dgm:prSet/>
      <dgm:spPr/>
      <dgm:t>
        <a:bodyPr/>
        <a:lstStyle/>
        <a:p>
          <a:endParaRPr lang="zh-CN" altLang="en-US"/>
        </a:p>
      </dgm:t>
    </dgm:pt>
    <dgm:pt modelId="{BFE096E8-1F28-45CD-9B73-22F413F44321}" type="sibTrans" cxnId="{F1DD7C2B-EC91-4DAF-8127-F2CF28EB5450}">
      <dgm:prSet/>
      <dgm:spPr/>
      <dgm:t>
        <a:bodyPr/>
        <a:lstStyle/>
        <a:p>
          <a:endParaRPr lang="zh-CN" altLang="en-US"/>
        </a:p>
      </dgm:t>
    </dgm:pt>
    <dgm:pt modelId="{7A7D4C46-831D-4FFE-97D4-3DD16B43A8BB}">
      <dgm:prSet phldrT="[文本]"/>
      <dgm:spPr/>
      <dgm:t>
        <a:bodyPr/>
        <a:lstStyle/>
        <a:p>
          <a:r>
            <a:rPr lang="zh-CN" altLang="en-US" b="0" i="0" dirty="0"/>
            <a:t>法律规范制度体系的</a:t>
          </a:r>
          <a:endParaRPr lang="en-US" altLang="zh-CN" b="0" i="0" dirty="0"/>
        </a:p>
        <a:p>
          <a:r>
            <a:rPr lang="zh-CN" altLang="en-US" b="0" i="0" dirty="0"/>
            <a:t>逻辑性</a:t>
          </a:r>
          <a:endParaRPr lang="zh-CN" altLang="en-US" dirty="0"/>
        </a:p>
      </dgm:t>
    </dgm:pt>
    <dgm:pt modelId="{AA17C1D0-ADAC-46A9-AB9A-377DD882E920}" type="parTrans" cxnId="{47D54DE4-5CBF-4CB6-93A4-76BFCE3B04E0}">
      <dgm:prSet/>
      <dgm:spPr/>
      <dgm:t>
        <a:bodyPr/>
        <a:lstStyle/>
        <a:p>
          <a:endParaRPr lang="zh-CN" altLang="en-US"/>
        </a:p>
      </dgm:t>
    </dgm:pt>
    <dgm:pt modelId="{9B7DE9C9-65C1-449A-8040-D4DCABAE76B7}" type="sibTrans" cxnId="{47D54DE4-5CBF-4CB6-93A4-76BFCE3B04E0}">
      <dgm:prSet/>
      <dgm:spPr/>
      <dgm:t>
        <a:bodyPr/>
        <a:lstStyle/>
        <a:p>
          <a:endParaRPr lang="zh-CN" altLang="en-US"/>
        </a:p>
      </dgm:t>
    </dgm:pt>
    <dgm:pt modelId="{6DCB8A96-9B7E-41E4-A68A-354A2957DCE2}" type="pres">
      <dgm:prSet presAssocID="{2CE1011F-7D30-4197-8293-151FDA65C4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99C1A0-B771-4AA4-876F-CCD932AB6AEF}" type="pres">
      <dgm:prSet presAssocID="{5584CB7A-EC4D-472D-AC9C-C26E96A32E4B}" presName="Name5" presStyleLbl="vennNode1" presStyleIdx="0" presStyleCnt="3" custLinFactNeighborX="-367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1547E-50BA-4439-B34A-7776C8CFE474}" type="pres">
      <dgm:prSet presAssocID="{953C2827-1910-488D-B5B9-812A8713E876}" presName="space" presStyleCnt="0"/>
      <dgm:spPr/>
    </dgm:pt>
    <dgm:pt modelId="{252580A1-00C0-4987-B82B-63B59C48EC8B}" type="pres">
      <dgm:prSet presAssocID="{150D05B2-61E9-4474-92DA-39C0635B4B97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38DB1-F269-4FBA-9786-DBA5C76A0A65}" type="pres">
      <dgm:prSet presAssocID="{BFE096E8-1F28-45CD-9B73-22F413F44321}" presName="space" presStyleCnt="0"/>
      <dgm:spPr/>
    </dgm:pt>
    <dgm:pt modelId="{8111F79B-82B1-48DD-B974-09C4BC20704B}" type="pres">
      <dgm:prSet presAssocID="{7A7D4C46-831D-4FFE-97D4-3DD16B43A8BB}" presName="Name5" presStyleLbl="vennNode1" presStyleIdx="2" presStyleCnt="3" custLinFactNeighborX="189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EE4782-8243-46DC-BE35-82E80F106D65}" type="presOf" srcId="{5584CB7A-EC4D-472D-AC9C-C26E96A32E4B}" destId="{6B99C1A0-B771-4AA4-876F-CCD932AB6AEF}" srcOrd="0" destOrd="0" presId="urn:microsoft.com/office/officeart/2005/8/layout/venn3"/>
    <dgm:cxn modelId="{F8594A80-28CA-4C3A-A3FF-9A49E469F7B1}" type="presOf" srcId="{150D05B2-61E9-4474-92DA-39C0635B4B97}" destId="{252580A1-00C0-4987-B82B-63B59C48EC8B}" srcOrd="0" destOrd="0" presId="urn:microsoft.com/office/officeart/2005/8/layout/venn3"/>
    <dgm:cxn modelId="{71F357BF-CE10-45B3-8BA9-96F365BE4BD3}" type="presOf" srcId="{2CE1011F-7D30-4197-8293-151FDA65C4DE}" destId="{6DCB8A96-9B7E-41E4-A68A-354A2957DCE2}" srcOrd="0" destOrd="0" presId="urn:microsoft.com/office/officeart/2005/8/layout/venn3"/>
    <dgm:cxn modelId="{F1DD7C2B-EC91-4DAF-8127-F2CF28EB5450}" srcId="{2CE1011F-7D30-4197-8293-151FDA65C4DE}" destId="{150D05B2-61E9-4474-92DA-39C0635B4B97}" srcOrd="1" destOrd="0" parTransId="{4761BF6D-9316-4D4B-9948-A902A19ABF4F}" sibTransId="{BFE096E8-1F28-45CD-9B73-22F413F44321}"/>
    <dgm:cxn modelId="{47D54DE4-5CBF-4CB6-93A4-76BFCE3B04E0}" srcId="{2CE1011F-7D30-4197-8293-151FDA65C4DE}" destId="{7A7D4C46-831D-4FFE-97D4-3DD16B43A8BB}" srcOrd="2" destOrd="0" parTransId="{AA17C1D0-ADAC-46A9-AB9A-377DD882E920}" sibTransId="{9B7DE9C9-65C1-449A-8040-D4DCABAE76B7}"/>
    <dgm:cxn modelId="{02A68811-5024-484D-BADA-5B782EF5D55F}" type="presOf" srcId="{7A7D4C46-831D-4FFE-97D4-3DD16B43A8BB}" destId="{8111F79B-82B1-48DD-B974-09C4BC20704B}" srcOrd="0" destOrd="0" presId="urn:microsoft.com/office/officeart/2005/8/layout/venn3"/>
    <dgm:cxn modelId="{F6ACC58D-61C8-4FDF-B907-A8C52FB9953F}" srcId="{2CE1011F-7D30-4197-8293-151FDA65C4DE}" destId="{5584CB7A-EC4D-472D-AC9C-C26E96A32E4B}" srcOrd="0" destOrd="0" parTransId="{DC7CBE25-BFF1-401C-94EB-73E9B9905A76}" sibTransId="{953C2827-1910-488D-B5B9-812A8713E876}"/>
    <dgm:cxn modelId="{8D3AB332-BF55-4671-A021-BE871009EA4A}" type="presParOf" srcId="{6DCB8A96-9B7E-41E4-A68A-354A2957DCE2}" destId="{6B99C1A0-B771-4AA4-876F-CCD932AB6AEF}" srcOrd="0" destOrd="0" presId="urn:microsoft.com/office/officeart/2005/8/layout/venn3"/>
    <dgm:cxn modelId="{BE5AD0E7-8C40-4BAE-99DA-5F94E135A623}" type="presParOf" srcId="{6DCB8A96-9B7E-41E4-A68A-354A2957DCE2}" destId="{3A41547E-50BA-4439-B34A-7776C8CFE474}" srcOrd="1" destOrd="0" presId="urn:microsoft.com/office/officeart/2005/8/layout/venn3"/>
    <dgm:cxn modelId="{E4CA3B46-349E-4188-B76A-2A2A6B4DF325}" type="presParOf" srcId="{6DCB8A96-9B7E-41E4-A68A-354A2957DCE2}" destId="{252580A1-00C0-4987-B82B-63B59C48EC8B}" srcOrd="2" destOrd="0" presId="urn:microsoft.com/office/officeart/2005/8/layout/venn3"/>
    <dgm:cxn modelId="{980A249B-C5CE-413F-861E-A9E9EE24115A}" type="presParOf" srcId="{6DCB8A96-9B7E-41E4-A68A-354A2957DCE2}" destId="{EB638DB1-F269-4FBA-9786-DBA5C76A0A65}" srcOrd="3" destOrd="0" presId="urn:microsoft.com/office/officeart/2005/8/layout/venn3"/>
    <dgm:cxn modelId="{48D78089-6214-4A4A-BA76-18828B68D22F}" type="presParOf" srcId="{6DCB8A96-9B7E-41E4-A68A-354A2957DCE2}" destId="{8111F79B-82B1-48DD-B974-09C4BC20704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521236-9C33-4F3C-B466-FBAF1EC1098B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AD710C2-35E8-42B4-9C1A-C6EA233229BD}">
      <dgm:prSet phldrT="[文本]"/>
      <dgm:spPr/>
      <dgm:t>
        <a:bodyPr/>
        <a:lstStyle/>
        <a:p>
          <a:r>
            <a:rPr lang="zh-CN" altLang="en-US" dirty="0"/>
            <a:t>立法</a:t>
          </a:r>
        </a:p>
      </dgm:t>
    </dgm:pt>
    <dgm:pt modelId="{38790BF2-CA3E-47AA-9DD0-F95887DCD9A9}" type="parTrans" cxnId="{7E2A1F4A-689C-4C40-8102-AC9C581CD4CA}">
      <dgm:prSet/>
      <dgm:spPr/>
      <dgm:t>
        <a:bodyPr/>
        <a:lstStyle/>
        <a:p>
          <a:endParaRPr lang="zh-CN" altLang="en-US"/>
        </a:p>
      </dgm:t>
    </dgm:pt>
    <dgm:pt modelId="{D9297925-4425-4FEE-AA1C-641416919470}" type="sibTrans" cxnId="{7E2A1F4A-689C-4C40-8102-AC9C581CD4CA}">
      <dgm:prSet/>
      <dgm:spPr/>
      <dgm:t>
        <a:bodyPr/>
        <a:lstStyle/>
        <a:p>
          <a:endParaRPr lang="zh-CN" altLang="en-US"/>
        </a:p>
      </dgm:t>
    </dgm:pt>
    <dgm:pt modelId="{83CDD25E-558D-4E5A-9B1E-5C7BCFEF626C}">
      <dgm:prSet phldrT="[文本]" custT="1"/>
      <dgm:spPr/>
      <dgm:t>
        <a:bodyPr/>
        <a:lstStyle/>
        <a:p>
          <a:r>
            <a:rPr lang="zh-CN" altLang="en-US" sz="14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加强同民法典相关联、相配套的法律法规制度建设，不断总结实践经验，修改完善相关法律法规和司法解释。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90F64-9A25-44D5-AA37-E28836189B32}" type="parTrans" cxnId="{A4CC8331-640D-4C28-9C41-6FCE67946D7E}">
      <dgm:prSet/>
      <dgm:spPr/>
      <dgm:t>
        <a:bodyPr/>
        <a:lstStyle/>
        <a:p>
          <a:endParaRPr lang="zh-CN" altLang="en-US"/>
        </a:p>
      </dgm:t>
    </dgm:pt>
    <dgm:pt modelId="{B6563CCB-CCCF-45AB-B1E8-1AFE31E49838}" type="sibTrans" cxnId="{A4CC8331-640D-4C28-9C41-6FCE67946D7E}">
      <dgm:prSet/>
      <dgm:spPr/>
      <dgm:t>
        <a:bodyPr/>
        <a:lstStyle/>
        <a:p>
          <a:endParaRPr lang="zh-CN" altLang="en-US"/>
        </a:p>
      </dgm:t>
    </dgm:pt>
    <dgm:pt modelId="{627E1880-7D7A-457F-B2A2-385419059CDC}">
      <dgm:prSet phldrT="[文本]"/>
      <dgm:spPr/>
      <dgm:t>
        <a:bodyPr/>
        <a:lstStyle/>
        <a:p>
          <a:r>
            <a:rPr lang="zh-CN" altLang="en-US" dirty="0"/>
            <a:t>行政</a:t>
          </a:r>
        </a:p>
      </dgm:t>
    </dgm:pt>
    <dgm:pt modelId="{B649D513-DE14-413B-9DED-AE17FAB4CC29}" type="parTrans" cxnId="{6A7D9C89-9534-4503-8242-8C3D1442D1D0}">
      <dgm:prSet/>
      <dgm:spPr/>
      <dgm:t>
        <a:bodyPr/>
        <a:lstStyle/>
        <a:p>
          <a:endParaRPr lang="zh-CN" altLang="en-US"/>
        </a:p>
      </dgm:t>
    </dgm:pt>
    <dgm:pt modelId="{1E8A8451-37DD-43D4-8394-12FCC05AD3F4}" type="sibTrans" cxnId="{6A7D9C89-9534-4503-8242-8C3D1442D1D0}">
      <dgm:prSet/>
      <dgm:spPr/>
      <dgm:t>
        <a:bodyPr/>
        <a:lstStyle/>
        <a:p>
          <a:endParaRPr lang="zh-CN" altLang="en-US"/>
        </a:p>
      </dgm:t>
    </dgm:pt>
    <dgm:pt modelId="{8D33DD91-B851-464A-A472-A74A695C0FFE}">
      <dgm:prSet phldrT="[文本]" custT="1"/>
      <dgm:spPr/>
      <dgm:t>
        <a:bodyPr/>
        <a:lstStyle/>
        <a:p>
          <a:r>
            <a:rPr lang="zh-CN" altLang="en-US" sz="12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以保证民法典有效实施为重要抓手推进法治政府建设，把民法典作为行政决策、行政管理、行政监督的重要标尺。</a:t>
          </a:r>
          <a:r>
            <a:rPr lang="zh-CN" altLang="en-US" sz="12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不得违背法律法规随意作出减损公民、法人和其他组织合法权益或增加其义务的决定。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0E4852-25CF-4295-8863-9EE010E3C798}" type="parTrans" cxnId="{CC871A98-F7E7-4093-A79B-42AA5DE867A2}">
      <dgm:prSet/>
      <dgm:spPr/>
      <dgm:t>
        <a:bodyPr/>
        <a:lstStyle/>
        <a:p>
          <a:endParaRPr lang="zh-CN" altLang="en-US"/>
        </a:p>
      </dgm:t>
    </dgm:pt>
    <dgm:pt modelId="{1A4AF34D-69F1-44EC-B25B-135CB9A5C051}" type="sibTrans" cxnId="{CC871A98-F7E7-4093-A79B-42AA5DE867A2}">
      <dgm:prSet/>
      <dgm:spPr/>
      <dgm:t>
        <a:bodyPr/>
        <a:lstStyle/>
        <a:p>
          <a:endParaRPr lang="zh-CN" altLang="en-US"/>
        </a:p>
      </dgm:t>
    </dgm:pt>
    <dgm:pt modelId="{D9D8850A-864B-42C5-A00F-0BFECD2BBDCC}">
      <dgm:prSet phldrT="[文本]"/>
      <dgm:spPr/>
      <dgm:t>
        <a:bodyPr/>
        <a:lstStyle/>
        <a:p>
          <a:r>
            <a:rPr lang="zh-CN" altLang="en-US" dirty="0"/>
            <a:t>司法</a:t>
          </a:r>
        </a:p>
      </dgm:t>
    </dgm:pt>
    <dgm:pt modelId="{F7CF7E50-DFBF-45E2-B3DD-CB230417EFE4}" type="parTrans" cxnId="{900A8C37-43B5-4861-B785-F8F908A7A37E}">
      <dgm:prSet/>
      <dgm:spPr/>
      <dgm:t>
        <a:bodyPr/>
        <a:lstStyle/>
        <a:p>
          <a:endParaRPr lang="zh-CN" altLang="en-US"/>
        </a:p>
      </dgm:t>
    </dgm:pt>
    <dgm:pt modelId="{2E0288E3-DF3D-4106-A51E-4EF092A32B02}" type="sibTrans" cxnId="{900A8C37-43B5-4861-B785-F8F908A7A37E}">
      <dgm:prSet/>
      <dgm:spPr/>
      <dgm:t>
        <a:bodyPr/>
        <a:lstStyle/>
        <a:p>
          <a:endParaRPr lang="zh-CN" altLang="en-US"/>
        </a:p>
      </dgm:t>
    </dgm:pt>
    <dgm:pt modelId="{8E3F5FEF-589E-42EA-BAD1-B5D72A837F2B}">
      <dgm:prSet phldrT="[文本]"/>
      <dgm:spPr/>
      <dgm:t>
        <a:bodyPr/>
        <a:lstStyle/>
        <a:p>
          <a:r>
            <a:rPr lang="zh-CN" altLang="en-US" dirty="0"/>
            <a:t>守法</a:t>
          </a:r>
        </a:p>
      </dgm:t>
    </dgm:pt>
    <dgm:pt modelId="{3E54B74B-3429-4BB7-A0C2-25BE4CB15B5A}" type="sibTrans" cxnId="{539C3140-BDF6-4756-B399-A3F909600310}">
      <dgm:prSet/>
      <dgm:spPr/>
      <dgm:t>
        <a:bodyPr/>
        <a:lstStyle/>
        <a:p>
          <a:endParaRPr lang="zh-CN" altLang="en-US"/>
        </a:p>
      </dgm:t>
    </dgm:pt>
    <dgm:pt modelId="{7D223544-0DCE-4E0D-8193-702A2B0396CE}" type="parTrans" cxnId="{539C3140-BDF6-4756-B399-A3F909600310}">
      <dgm:prSet/>
      <dgm:spPr/>
      <dgm:t>
        <a:bodyPr/>
        <a:lstStyle/>
        <a:p>
          <a:endParaRPr lang="zh-CN" altLang="en-US"/>
        </a:p>
      </dgm:t>
    </dgm:pt>
    <dgm:pt modelId="{CAAA35CC-AC28-4EBD-B7E3-E169E3E8F1C9}">
      <dgm:prSet phldrT="[文本]" custT="1"/>
      <dgm:spPr/>
      <dgm:t>
        <a:bodyPr/>
        <a:lstStyle/>
        <a:p>
          <a:r>
            <a:rPr lang="zh-CN" altLang="en-US" sz="12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秉持公正司法，要 及时完善相关民事司法解释，使之同民法典及有关法律规定和精神保持一致，统一民事法律适用标准。</a:t>
          </a:r>
          <a:endParaRPr lang="en-US" altLang="zh-CN" sz="12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2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要加强民事检察工作，加强对司法活动的监督，畅通司法救济渠道，保护公民、法人和其他组织合法权益，</a:t>
          </a:r>
          <a:r>
            <a:rPr lang="zh-CN" altLang="en-US" sz="1200" b="1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坚决防止以刑事案件名义插手民事纠纷、经济纠纷。</a:t>
          </a:r>
          <a:endParaRPr lang="zh-CN" altLang="en-US" sz="1200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3862F0-258B-4177-A4CA-D6E8C10C79CD}" type="sibTrans" cxnId="{94F4ADDD-890B-4ADB-AB8C-BAACFC1EB41B}">
      <dgm:prSet/>
      <dgm:spPr/>
      <dgm:t>
        <a:bodyPr/>
        <a:lstStyle/>
        <a:p>
          <a:endParaRPr lang="zh-CN" altLang="en-US"/>
        </a:p>
      </dgm:t>
    </dgm:pt>
    <dgm:pt modelId="{51CB8033-D61E-4D2A-8B83-4F0CF028F9BC}" type="parTrans" cxnId="{94F4ADDD-890B-4ADB-AB8C-BAACFC1EB41B}">
      <dgm:prSet/>
      <dgm:spPr/>
      <dgm:t>
        <a:bodyPr/>
        <a:lstStyle/>
        <a:p>
          <a:endParaRPr lang="zh-CN" altLang="en-US"/>
        </a:p>
      </dgm:t>
    </dgm:pt>
    <dgm:pt modelId="{64252A58-8ED4-42C2-B832-D08CE33996CB}" type="pres">
      <dgm:prSet presAssocID="{07521236-9C33-4F3C-B466-FBAF1EC1098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6461BD7-DF64-4917-8B3A-675526280E59}" type="pres">
      <dgm:prSet presAssocID="{5AD710C2-35E8-42B4-9C1A-C6EA233229BD}" presName="composite" presStyleCnt="0"/>
      <dgm:spPr/>
    </dgm:pt>
    <dgm:pt modelId="{BB215CFF-FDCD-4F69-A687-0A18FB5F1C72}" type="pres">
      <dgm:prSet presAssocID="{5AD710C2-35E8-42B4-9C1A-C6EA233229BD}" presName="BackAccent" presStyleLbl="bgShp" presStyleIdx="0" presStyleCnt="4"/>
      <dgm:spPr/>
    </dgm:pt>
    <dgm:pt modelId="{A65549A3-3130-48CA-A81D-FBA85115EB75}" type="pres">
      <dgm:prSet presAssocID="{5AD710C2-35E8-42B4-9C1A-C6EA233229BD}" presName="Accent" presStyleLbl="alignNode1" presStyleIdx="0" presStyleCnt="4"/>
      <dgm:spPr/>
    </dgm:pt>
    <dgm:pt modelId="{95C1B525-A885-4311-9459-111BA1E1DE61}" type="pres">
      <dgm:prSet presAssocID="{5AD710C2-35E8-42B4-9C1A-C6EA233229BD}" presName="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D58C21-213E-4C55-9DEA-80E7F503A692}" type="pres">
      <dgm:prSet presAssocID="{5AD710C2-35E8-42B4-9C1A-C6EA233229BD}" presName="Parent" presStyleLbl="revTx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BDAAE-8F80-4FD3-BC34-3DE75753542A}" type="pres">
      <dgm:prSet presAssocID="{D9297925-4425-4FEE-AA1C-641416919470}" presName="sibTrans" presStyleCnt="0"/>
      <dgm:spPr/>
    </dgm:pt>
    <dgm:pt modelId="{6CE920A7-E722-4453-BCA9-E589546F8BD0}" type="pres">
      <dgm:prSet presAssocID="{627E1880-7D7A-457F-B2A2-385419059CDC}" presName="composite" presStyleCnt="0"/>
      <dgm:spPr/>
    </dgm:pt>
    <dgm:pt modelId="{55764762-E33A-49E7-B062-438CC899D85F}" type="pres">
      <dgm:prSet presAssocID="{627E1880-7D7A-457F-B2A2-385419059CDC}" presName="BackAccent" presStyleLbl="bgShp" presStyleIdx="1" presStyleCnt="4"/>
      <dgm:spPr/>
    </dgm:pt>
    <dgm:pt modelId="{0422595C-DF16-4746-937B-9A870C017754}" type="pres">
      <dgm:prSet presAssocID="{627E1880-7D7A-457F-B2A2-385419059CDC}" presName="Accent" presStyleLbl="alignNode1" presStyleIdx="1" presStyleCnt="4"/>
      <dgm:spPr/>
    </dgm:pt>
    <dgm:pt modelId="{1BFB9F87-6528-4921-B6BF-749BE0090595}" type="pres">
      <dgm:prSet presAssocID="{627E1880-7D7A-457F-B2A2-385419059CDC}" presName="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35C4E6-238B-4075-B6F0-178D84887B10}" type="pres">
      <dgm:prSet presAssocID="{627E1880-7D7A-457F-B2A2-385419059CDC}" presName="Parent" presStyleLbl="revTx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DE5B9F-5EBC-4993-B310-50F7F2BCC2A0}" type="pres">
      <dgm:prSet presAssocID="{1E8A8451-37DD-43D4-8394-12FCC05AD3F4}" presName="sibTrans" presStyleCnt="0"/>
      <dgm:spPr/>
    </dgm:pt>
    <dgm:pt modelId="{2E435712-F71C-4AB5-865D-E21B14353332}" type="pres">
      <dgm:prSet presAssocID="{D9D8850A-864B-42C5-A00F-0BFECD2BBDCC}" presName="composite" presStyleCnt="0"/>
      <dgm:spPr/>
    </dgm:pt>
    <dgm:pt modelId="{67D198B5-E757-490B-8584-63A1664161AE}" type="pres">
      <dgm:prSet presAssocID="{D9D8850A-864B-42C5-A00F-0BFECD2BBDCC}" presName="BackAccent" presStyleLbl="bgShp" presStyleIdx="2" presStyleCnt="4"/>
      <dgm:spPr/>
    </dgm:pt>
    <dgm:pt modelId="{28224239-8C00-46DC-97FE-FADA587F8933}" type="pres">
      <dgm:prSet presAssocID="{D9D8850A-864B-42C5-A00F-0BFECD2BBDCC}" presName="Accent" presStyleLbl="alignNode1" presStyleIdx="2" presStyleCnt="4"/>
      <dgm:spPr/>
    </dgm:pt>
    <dgm:pt modelId="{DC2A24BA-36CF-43E5-A46B-50BD5363474C}" type="pres">
      <dgm:prSet presAssocID="{D9D8850A-864B-42C5-A00F-0BFECD2BBDCC}" presName="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DB560-25D1-4A8A-9386-B493F72B14FF}" type="pres">
      <dgm:prSet presAssocID="{D9D8850A-864B-42C5-A00F-0BFECD2BBDCC}" presName="Parent" presStyleLbl="revTx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DE074C-4F30-4356-8D0C-BD0174BA82F2}" type="pres">
      <dgm:prSet presAssocID="{2E0288E3-DF3D-4106-A51E-4EF092A32B02}" presName="sibTrans" presStyleCnt="0"/>
      <dgm:spPr/>
    </dgm:pt>
    <dgm:pt modelId="{540AB907-C0EA-4F3E-90CA-A33E9620B4F8}" type="pres">
      <dgm:prSet presAssocID="{8E3F5FEF-589E-42EA-BAD1-B5D72A837F2B}" presName="composite" presStyleCnt="0"/>
      <dgm:spPr/>
    </dgm:pt>
    <dgm:pt modelId="{F5B76BC0-F05B-4CB4-99C5-1066D65A6E92}" type="pres">
      <dgm:prSet presAssocID="{8E3F5FEF-589E-42EA-BAD1-B5D72A837F2B}" presName="BackAccent" presStyleLbl="bgShp" presStyleIdx="3" presStyleCnt="4"/>
      <dgm:spPr/>
    </dgm:pt>
    <dgm:pt modelId="{5BA0AE5B-E909-4447-A31B-A57C7DB4D43C}" type="pres">
      <dgm:prSet presAssocID="{8E3F5FEF-589E-42EA-BAD1-B5D72A837F2B}" presName="Accent" presStyleLbl="alignNode1" presStyleIdx="3" presStyleCnt="4"/>
      <dgm:spPr/>
    </dgm:pt>
    <dgm:pt modelId="{F6EA80D5-A62B-49B9-B261-EEA40849053F}" type="pres">
      <dgm:prSet presAssocID="{8E3F5FEF-589E-42EA-BAD1-B5D72A837F2B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E55FA09D-E075-4435-99A6-8E53ADDC5CA2}" type="pres">
      <dgm:prSet presAssocID="{8E3F5FEF-589E-42EA-BAD1-B5D72A837F2B}" presName="Parent" presStyleLbl="revTx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0A8C37-43B5-4861-B785-F8F908A7A37E}" srcId="{07521236-9C33-4F3C-B466-FBAF1EC1098B}" destId="{D9D8850A-864B-42C5-A00F-0BFECD2BBDCC}" srcOrd="2" destOrd="0" parTransId="{F7CF7E50-DFBF-45E2-B3DD-CB230417EFE4}" sibTransId="{2E0288E3-DF3D-4106-A51E-4EF092A32B02}"/>
    <dgm:cxn modelId="{9FC447C1-BF19-4AA2-849D-42262157CCE3}" type="presOf" srcId="{8E3F5FEF-589E-42EA-BAD1-B5D72A837F2B}" destId="{E55FA09D-E075-4435-99A6-8E53ADDC5CA2}" srcOrd="0" destOrd="0" presId="urn:microsoft.com/office/officeart/2008/layout/IncreasingCircleProcess"/>
    <dgm:cxn modelId="{539C3140-BDF6-4756-B399-A3F909600310}" srcId="{07521236-9C33-4F3C-B466-FBAF1EC1098B}" destId="{8E3F5FEF-589E-42EA-BAD1-B5D72A837F2B}" srcOrd="3" destOrd="0" parTransId="{7D223544-0DCE-4E0D-8193-702A2B0396CE}" sibTransId="{3E54B74B-3429-4BB7-A0C2-25BE4CB15B5A}"/>
    <dgm:cxn modelId="{D8F7AED8-6D7C-43F8-BC40-D203D16814A2}" type="presOf" srcId="{D9D8850A-864B-42C5-A00F-0BFECD2BBDCC}" destId="{FD0DB560-25D1-4A8A-9386-B493F72B14FF}" srcOrd="0" destOrd="0" presId="urn:microsoft.com/office/officeart/2008/layout/IncreasingCircleProcess"/>
    <dgm:cxn modelId="{94F4ADDD-890B-4ADB-AB8C-BAACFC1EB41B}" srcId="{D9D8850A-864B-42C5-A00F-0BFECD2BBDCC}" destId="{CAAA35CC-AC28-4EBD-B7E3-E169E3E8F1C9}" srcOrd="0" destOrd="0" parTransId="{51CB8033-D61E-4D2A-8B83-4F0CF028F9BC}" sibTransId="{033862F0-258B-4177-A4CA-D6E8C10C79CD}"/>
    <dgm:cxn modelId="{24B02982-9226-4278-8991-8C8C3126C234}" type="presOf" srcId="{83CDD25E-558D-4E5A-9B1E-5C7BCFEF626C}" destId="{95C1B525-A885-4311-9459-111BA1E1DE61}" srcOrd="0" destOrd="0" presId="urn:microsoft.com/office/officeart/2008/layout/IncreasingCircleProcess"/>
    <dgm:cxn modelId="{6A7D9C89-9534-4503-8242-8C3D1442D1D0}" srcId="{07521236-9C33-4F3C-B466-FBAF1EC1098B}" destId="{627E1880-7D7A-457F-B2A2-385419059CDC}" srcOrd="1" destOrd="0" parTransId="{B649D513-DE14-413B-9DED-AE17FAB4CC29}" sibTransId="{1E8A8451-37DD-43D4-8394-12FCC05AD3F4}"/>
    <dgm:cxn modelId="{3D04E90D-75D1-47B9-8D5A-E64E764F0C9A}" type="presOf" srcId="{5AD710C2-35E8-42B4-9C1A-C6EA233229BD}" destId="{9FD58C21-213E-4C55-9DEA-80E7F503A692}" srcOrd="0" destOrd="0" presId="urn:microsoft.com/office/officeart/2008/layout/IncreasingCircleProcess"/>
    <dgm:cxn modelId="{A4CC8331-640D-4C28-9C41-6FCE67946D7E}" srcId="{5AD710C2-35E8-42B4-9C1A-C6EA233229BD}" destId="{83CDD25E-558D-4E5A-9B1E-5C7BCFEF626C}" srcOrd="0" destOrd="0" parTransId="{1A490F64-9A25-44D5-AA37-E28836189B32}" sibTransId="{B6563CCB-CCCF-45AB-B1E8-1AFE31E49838}"/>
    <dgm:cxn modelId="{609DF8A0-E4C0-4C09-94B1-15E802840EFE}" type="presOf" srcId="{8D33DD91-B851-464A-A472-A74A695C0FFE}" destId="{1BFB9F87-6528-4921-B6BF-749BE0090595}" srcOrd="0" destOrd="0" presId="urn:microsoft.com/office/officeart/2008/layout/IncreasingCircleProcess"/>
    <dgm:cxn modelId="{922BD2ED-0322-42D0-8E5B-D3AC97F0F032}" type="presOf" srcId="{07521236-9C33-4F3C-B466-FBAF1EC1098B}" destId="{64252A58-8ED4-42C2-B832-D08CE33996CB}" srcOrd="0" destOrd="0" presId="urn:microsoft.com/office/officeart/2008/layout/IncreasingCircleProcess"/>
    <dgm:cxn modelId="{6FB9E4EB-3F8F-4539-85DA-A13D963B52BE}" type="presOf" srcId="{627E1880-7D7A-457F-B2A2-385419059CDC}" destId="{1235C4E6-238B-4075-B6F0-178D84887B10}" srcOrd="0" destOrd="0" presId="urn:microsoft.com/office/officeart/2008/layout/IncreasingCircleProcess"/>
    <dgm:cxn modelId="{CC871A98-F7E7-4093-A79B-42AA5DE867A2}" srcId="{627E1880-7D7A-457F-B2A2-385419059CDC}" destId="{8D33DD91-B851-464A-A472-A74A695C0FFE}" srcOrd="0" destOrd="0" parTransId="{E30E4852-25CF-4295-8863-9EE010E3C798}" sibTransId="{1A4AF34D-69F1-44EC-B25B-135CB9A5C051}"/>
    <dgm:cxn modelId="{C52723DE-A3D7-4F63-AD6F-4BADB621250D}" type="presOf" srcId="{CAAA35CC-AC28-4EBD-B7E3-E169E3E8F1C9}" destId="{DC2A24BA-36CF-43E5-A46B-50BD5363474C}" srcOrd="0" destOrd="0" presId="urn:microsoft.com/office/officeart/2008/layout/IncreasingCircleProcess"/>
    <dgm:cxn modelId="{7E2A1F4A-689C-4C40-8102-AC9C581CD4CA}" srcId="{07521236-9C33-4F3C-B466-FBAF1EC1098B}" destId="{5AD710C2-35E8-42B4-9C1A-C6EA233229BD}" srcOrd="0" destOrd="0" parTransId="{38790BF2-CA3E-47AA-9DD0-F95887DCD9A9}" sibTransId="{D9297925-4425-4FEE-AA1C-641416919470}"/>
    <dgm:cxn modelId="{F04E0687-2E4F-4EA6-97C0-32B52FB8C797}" type="presParOf" srcId="{64252A58-8ED4-42C2-B832-D08CE33996CB}" destId="{D6461BD7-DF64-4917-8B3A-675526280E59}" srcOrd="0" destOrd="0" presId="urn:microsoft.com/office/officeart/2008/layout/IncreasingCircleProcess"/>
    <dgm:cxn modelId="{C68D6D19-B4CC-4661-8180-4F17C7351F53}" type="presParOf" srcId="{D6461BD7-DF64-4917-8B3A-675526280E59}" destId="{BB215CFF-FDCD-4F69-A687-0A18FB5F1C72}" srcOrd="0" destOrd="0" presId="urn:microsoft.com/office/officeart/2008/layout/IncreasingCircleProcess"/>
    <dgm:cxn modelId="{D38C94DC-1727-49ED-9949-849C49E8B109}" type="presParOf" srcId="{D6461BD7-DF64-4917-8B3A-675526280E59}" destId="{A65549A3-3130-48CA-A81D-FBA85115EB75}" srcOrd="1" destOrd="0" presId="urn:microsoft.com/office/officeart/2008/layout/IncreasingCircleProcess"/>
    <dgm:cxn modelId="{49E50F7F-6626-4A3A-BE65-5EE1581E241F}" type="presParOf" srcId="{D6461BD7-DF64-4917-8B3A-675526280E59}" destId="{95C1B525-A885-4311-9459-111BA1E1DE61}" srcOrd="2" destOrd="0" presId="urn:microsoft.com/office/officeart/2008/layout/IncreasingCircleProcess"/>
    <dgm:cxn modelId="{96D550F2-D8A7-495E-AFAB-E7FB5E87962C}" type="presParOf" srcId="{D6461BD7-DF64-4917-8B3A-675526280E59}" destId="{9FD58C21-213E-4C55-9DEA-80E7F503A692}" srcOrd="3" destOrd="0" presId="urn:microsoft.com/office/officeart/2008/layout/IncreasingCircleProcess"/>
    <dgm:cxn modelId="{F9A75500-E26E-4660-8FE9-549753C9A607}" type="presParOf" srcId="{64252A58-8ED4-42C2-B832-D08CE33996CB}" destId="{523BDAAE-8F80-4FD3-BC34-3DE75753542A}" srcOrd="1" destOrd="0" presId="urn:microsoft.com/office/officeart/2008/layout/IncreasingCircleProcess"/>
    <dgm:cxn modelId="{B7C2560B-B79E-419D-9DC8-5A6690D11A88}" type="presParOf" srcId="{64252A58-8ED4-42C2-B832-D08CE33996CB}" destId="{6CE920A7-E722-4453-BCA9-E589546F8BD0}" srcOrd="2" destOrd="0" presId="urn:microsoft.com/office/officeart/2008/layout/IncreasingCircleProcess"/>
    <dgm:cxn modelId="{D2DB402B-428C-4C92-944F-085DF8200DCB}" type="presParOf" srcId="{6CE920A7-E722-4453-BCA9-E589546F8BD0}" destId="{55764762-E33A-49E7-B062-438CC899D85F}" srcOrd="0" destOrd="0" presId="urn:microsoft.com/office/officeart/2008/layout/IncreasingCircleProcess"/>
    <dgm:cxn modelId="{141DB14C-DC31-4C16-BDEB-95BD5787AB9D}" type="presParOf" srcId="{6CE920A7-E722-4453-BCA9-E589546F8BD0}" destId="{0422595C-DF16-4746-937B-9A870C017754}" srcOrd="1" destOrd="0" presId="urn:microsoft.com/office/officeart/2008/layout/IncreasingCircleProcess"/>
    <dgm:cxn modelId="{03B4E046-CF62-4A76-B493-3DCC5E109CC6}" type="presParOf" srcId="{6CE920A7-E722-4453-BCA9-E589546F8BD0}" destId="{1BFB9F87-6528-4921-B6BF-749BE0090595}" srcOrd="2" destOrd="0" presId="urn:microsoft.com/office/officeart/2008/layout/IncreasingCircleProcess"/>
    <dgm:cxn modelId="{C0F03009-C227-4AC6-8DBB-DBDF6332C430}" type="presParOf" srcId="{6CE920A7-E722-4453-BCA9-E589546F8BD0}" destId="{1235C4E6-238B-4075-B6F0-178D84887B10}" srcOrd="3" destOrd="0" presId="urn:microsoft.com/office/officeart/2008/layout/IncreasingCircleProcess"/>
    <dgm:cxn modelId="{E0382C29-71DC-4106-B877-50D58F93760B}" type="presParOf" srcId="{64252A58-8ED4-42C2-B832-D08CE33996CB}" destId="{C2DE5B9F-5EBC-4993-B310-50F7F2BCC2A0}" srcOrd="3" destOrd="0" presId="urn:microsoft.com/office/officeart/2008/layout/IncreasingCircleProcess"/>
    <dgm:cxn modelId="{FB95E22E-1B04-4F56-A5ED-D59AD9E4AB2B}" type="presParOf" srcId="{64252A58-8ED4-42C2-B832-D08CE33996CB}" destId="{2E435712-F71C-4AB5-865D-E21B14353332}" srcOrd="4" destOrd="0" presId="urn:microsoft.com/office/officeart/2008/layout/IncreasingCircleProcess"/>
    <dgm:cxn modelId="{BD839457-43F7-407C-8B7D-BEFBCF737824}" type="presParOf" srcId="{2E435712-F71C-4AB5-865D-E21B14353332}" destId="{67D198B5-E757-490B-8584-63A1664161AE}" srcOrd="0" destOrd="0" presId="urn:microsoft.com/office/officeart/2008/layout/IncreasingCircleProcess"/>
    <dgm:cxn modelId="{EE525FDF-1BB6-4195-887A-73FA3EAD94BC}" type="presParOf" srcId="{2E435712-F71C-4AB5-865D-E21B14353332}" destId="{28224239-8C00-46DC-97FE-FADA587F8933}" srcOrd="1" destOrd="0" presId="urn:microsoft.com/office/officeart/2008/layout/IncreasingCircleProcess"/>
    <dgm:cxn modelId="{6A7F210B-8456-4105-9864-4303AD4B745C}" type="presParOf" srcId="{2E435712-F71C-4AB5-865D-E21B14353332}" destId="{DC2A24BA-36CF-43E5-A46B-50BD5363474C}" srcOrd="2" destOrd="0" presId="urn:microsoft.com/office/officeart/2008/layout/IncreasingCircleProcess"/>
    <dgm:cxn modelId="{6B968618-4056-4CE2-94C6-FE75A1EBABB9}" type="presParOf" srcId="{2E435712-F71C-4AB5-865D-E21B14353332}" destId="{FD0DB560-25D1-4A8A-9386-B493F72B14FF}" srcOrd="3" destOrd="0" presId="urn:microsoft.com/office/officeart/2008/layout/IncreasingCircleProcess"/>
    <dgm:cxn modelId="{90AB01BA-D7D7-44C5-BAEF-4D3FB1136AD9}" type="presParOf" srcId="{64252A58-8ED4-42C2-B832-D08CE33996CB}" destId="{0DDE074C-4F30-4356-8D0C-BD0174BA82F2}" srcOrd="5" destOrd="0" presId="urn:microsoft.com/office/officeart/2008/layout/IncreasingCircleProcess"/>
    <dgm:cxn modelId="{289CCDC0-A6F4-4504-90F7-52A36A0BD530}" type="presParOf" srcId="{64252A58-8ED4-42C2-B832-D08CE33996CB}" destId="{540AB907-C0EA-4F3E-90CA-A33E9620B4F8}" srcOrd="6" destOrd="0" presId="urn:microsoft.com/office/officeart/2008/layout/IncreasingCircleProcess"/>
    <dgm:cxn modelId="{740C3BD1-8A55-4A91-A88D-26A0C631E850}" type="presParOf" srcId="{540AB907-C0EA-4F3E-90CA-A33E9620B4F8}" destId="{F5B76BC0-F05B-4CB4-99C5-1066D65A6E92}" srcOrd="0" destOrd="0" presId="urn:microsoft.com/office/officeart/2008/layout/IncreasingCircleProcess"/>
    <dgm:cxn modelId="{2170C6C2-7E78-4C41-8CA6-F87B459B242D}" type="presParOf" srcId="{540AB907-C0EA-4F3E-90CA-A33E9620B4F8}" destId="{5BA0AE5B-E909-4447-A31B-A57C7DB4D43C}" srcOrd="1" destOrd="0" presId="urn:microsoft.com/office/officeart/2008/layout/IncreasingCircleProcess"/>
    <dgm:cxn modelId="{F2A7F318-C667-40FA-A3E9-4C250081CB79}" type="presParOf" srcId="{540AB907-C0EA-4F3E-90CA-A33E9620B4F8}" destId="{F6EA80D5-A62B-49B9-B261-EEA40849053F}" srcOrd="2" destOrd="0" presId="urn:microsoft.com/office/officeart/2008/layout/IncreasingCircleProcess"/>
    <dgm:cxn modelId="{AEA6C505-CEF1-46CE-A85F-90E0E57182B9}" type="presParOf" srcId="{540AB907-C0EA-4F3E-90CA-A33E9620B4F8}" destId="{E55FA09D-E075-4435-99A6-8E53ADDC5CA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CB260-D3BE-458F-A6C5-08FD13EFADA7}" type="doc">
      <dgm:prSet loTypeId="urn:microsoft.com/office/officeart/2005/8/layout/hierarchy2" loCatId="hierarchy" qsTypeId="urn:microsoft.com/office/officeart/2005/8/quickstyle/3d3" qsCatId="3D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30B57B1D-32EF-4C36-952C-5F792C55D50D}">
      <dgm:prSet phldrT="[文本]"/>
      <dgm:spPr/>
      <dgm:t>
        <a:bodyPr/>
        <a:lstStyle/>
        <a:p>
          <a:r>
            <a:rPr lang="zh-CN" altLang="en-US" dirty="0">
              <a:solidFill>
                <a:srgbClr val="FFFF00"/>
              </a:solidFill>
            </a:rPr>
            <a:t>要聚焦民法典总则编和各分编需要把握好的核心要义和重点问题</a:t>
          </a:r>
        </a:p>
      </dgm:t>
    </dgm:pt>
    <dgm:pt modelId="{CF5DA779-FAE2-4084-89F1-B444F7083A9D}" type="parTrans" cxnId="{FF423030-3186-4429-837B-10FFF26AC28E}">
      <dgm:prSet/>
      <dgm:spPr/>
      <dgm:t>
        <a:bodyPr/>
        <a:lstStyle/>
        <a:p>
          <a:endParaRPr lang="zh-CN" altLang="en-US"/>
        </a:p>
      </dgm:t>
    </dgm:pt>
    <dgm:pt modelId="{8D9BE289-46FD-4900-9FEF-F84769FA8C01}" type="sibTrans" cxnId="{FF423030-3186-4429-837B-10FFF26AC28E}">
      <dgm:prSet/>
      <dgm:spPr/>
      <dgm:t>
        <a:bodyPr/>
        <a:lstStyle/>
        <a:p>
          <a:endParaRPr lang="zh-CN" altLang="en-US"/>
        </a:p>
      </dgm:t>
    </dgm:pt>
    <dgm:pt modelId="{395B766E-EC23-43A5-9726-683090745C66}">
      <dgm:prSet phldrT="[文本]"/>
      <dgm:spPr/>
      <dgm:t>
        <a:bodyPr/>
        <a:lstStyle/>
        <a:p>
          <a:r>
            <a:rPr lang="zh-CN" altLang="en-US" dirty="0">
              <a:solidFill>
                <a:srgbClr val="0000FF"/>
              </a:solidFill>
            </a:rPr>
            <a:t>阐释好民法典关于民事活动平等、自愿、公平、诚信等基本原则</a:t>
          </a:r>
        </a:p>
      </dgm:t>
    </dgm:pt>
    <dgm:pt modelId="{AA9CC01A-40E3-4BA7-B968-43448DAEFF40}" type="parTrans" cxnId="{245EE2C1-C6B7-43CB-BECB-045E62ADCB97}">
      <dgm:prSet/>
      <dgm:spPr/>
      <dgm:t>
        <a:bodyPr/>
        <a:lstStyle/>
        <a:p>
          <a:endParaRPr lang="zh-CN" altLang="en-US"/>
        </a:p>
      </dgm:t>
    </dgm:pt>
    <dgm:pt modelId="{ED39B500-934A-4314-A354-9F3C8DFA918A}" type="sibTrans" cxnId="{245EE2C1-C6B7-43CB-BECB-045E62ADCB97}">
      <dgm:prSet/>
      <dgm:spPr/>
      <dgm:t>
        <a:bodyPr/>
        <a:lstStyle/>
        <a:p>
          <a:endParaRPr lang="zh-CN" altLang="en-US"/>
        </a:p>
      </dgm:t>
    </dgm:pt>
    <dgm:pt modelId="{01D80247-AE6E-4DD5-B498-E4A679167300}">
      <dgm:prSet phldrT="[文本]"/>
      <dgm:spPr/>
      <dgm:t>
        <a:bodyPr/>
        <a:lstStyle/>
        <a:p>
          <a:r>
            <a:rPr lang="zh-CN" altLang="en-US" dirty="0">
              <a:solidFill>
                <a:srgbClr val="0000FF"/>
              </a:solidFill>
            </a:rPr>
            <a:t>阐释好民法典一系列新规定新概念新精神</a:t>
          </a:r>
        </a:p>
      </dgm:t>
    </dgm:pt>
    <dgm:pt modelId="{3407C2C6-9047-4765-8C1A-2EFCE2AB1D46}" type="parTrans" cxnId="{8D5BA743-96AF-4F38-974D-B7259B3CD359}">
      <dgm:prSet/>
      <dgm:spPr/>
      <dgm:t>
        <a:bodyPr/>
        <a:lstStyle/>
        <a:p>
          <a:endParaRPr lang="zh-CN" altLang="en-US"/>
        </a:p>
      </dgm:t>
    </dgm:pt>
    <dgm:pt modelId="{05FEB201-F91A-4FFF-A915-A74A65124789}" type="sibTrans" cxnId="{8D5BA743-96AF-4F38-974D-B7259B3CD359}">
      <dgm:prSet/>
      <dgm:spPr/>
      <dgm:t>
        <a:bodyPr/>
        <a:lstStyle/>
        <a:p>
          <a:endParaRPr lang="zh-CN" altLang="en-US"/>
        </a:p>
      </dgm:t>
    </dgm:pt>
    <dgm:pt modelId="{FDC15DD5-34C0-46CA-81EE-1AFDDE0953C4}">
      <dgm:prSet phldrT="[文本]"/>
      <dgm:spPr/>
      <dgm:t>
        <a:bodyPr/>
        <a:lstStyle/>
        <a:p>
          <a:r>
            <a:rPr lang="zh-CN" altLang="en-US" dirty="0">
              <a:solidFill>
                <a:srgbClr val="0000FF"/>
              </a:solidFill>
            </a:rPr>
            <a:t>阐释好民法典关于坚持主体平等、保护财产权利、便利交易流转、维护人格尊严、促进家庭和谐、追究侵权责任等基本要求</a:t>
          </a:r>
        </a:p>
      </dgm:t>
    </dgm:pt>
    <dgm:pt modelId="{28C07DCB-9B5F-4D81-A6DE-888AE6B9A956}" type="parTrans" cxnId="{65427A1F-DEA0-4733-829F-CFBBB76742CB}">
      <dgm:prSet/>
      <dgm:spPr/>
      <dgm:t>
        <a:bodyPr/>
        <a:lstStyle/>
        <a:p>
          <a:endParaRPr lang="zh-CN" altLang="en-US"/>
        </a:p>
      </dgm:t>
    </dgm:pt>
    <dgm:pt modelId="{1E03BF70-F175-4C37-B469-785434813988}" type="sibTrans" cxnId="{65427A1F-DEA0-4733-829F-CFBBB76742CB}">
      <dgm:prSet/>
      <dgm:spPr/>
      <dgm:t>
        <a:bodyPr/>
        <a:lstStyle/>
        <a:p>
          <a:endParaRPr lang="zh-CN" altLang="en-US"/>
        </a:p>
      </dgm:t>
    </dgm:pt>
    <dgm:pt modelId="{39D45E68-46A4-49FC-90A8-FBAD5B7BAE07}" type="pres">
      <dgm:prSet presAssocID="{048CB260-D3BE-458F-A6C5-08FD13EFAD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1C6039-3AF8-4201-9FF7-B519D6A2F37A}" type="pres">
      <dgm:prSet presAssocID="{30B57B1D-32EF-4C36-952C-5F792C55D50D}" presName="root1" presStyleCnt="0"/>
      <dgm:spPr/>
    </dgm:pt>
    <dgm:pt modelId="{33A4C34D-3CE5-4D44-9BD7-DAE8B0B51F96}" type="pres">
      <dgm:prSet presAssocID="{30B57B1D-32EF-4C36-952C-5F792C55D50D}" presName="LevelOneTextNode" presStyleLbl="node0" presStyleIdx="0" presStyleCnt="1" custLinFactNeighborX="-35770" custLinFactNeighborY="16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86D296-28A8-45F8-8760-AAD29E63FF65}" type="pres">
      <dgm:prSet presAssocID="{30B57B1D-32EF-4C36-952C-5F792C55D50D}" presName="level2hierChild" presStyleCnt="0"/>
      <dgm:spPr/>
    </dgm:pt>
    <dgm:pt modelId="{E1C11F4C-7CF5-404E-AF95-C452B5556628}" type="pres">
      <dgm:prSet presAssocID="{AA9CC01A-40E3-4BA7-B968-43448DAEFF40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C8FB34F3-D939-45C6-BBAE-3A73C8970828}" type="pres">
      <dgm:prSet presAssocID="{AA9CC01A-40E3-4BA7-B968-43448DAEFF40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C9B6AF6-5114-41DA-8110-F03179119931}" type="pres">
      <dgm:prSet presAssocID="{395B766E-EC23-43A5-9726-683090745C66}" presName="root2" presStyleCnt="0"/>
      <dgm:spPr/>
    </dgm:pt>
    <dgm:pt modelId="{FA87EE04-EA42-4217-9B31-58DE3592C7C9}" type="pres">
      <dgm:prSet presAssocID="{395B766E-EC23-43A5-9726-683090745C6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DCF973-CF29-4C6D-AE44-CBC77E2A5F76}" type="pres">
      <dgm:prSet presAssocID="{395B766E-EC23-43A5-9726-683090745C66}" presName="level3hierChild" presStyleCnt="0"/>
      <dgm:spPr/>
    </dgm:pt>
    <dgm:pt modelId="{22973A24-16F7-4864-AD46-685B63EA78D9}" type="pres">
      <dgm:prSet presAssocID="{28C07DCB-9B5F-4D81-A6DE-888AE6B9A956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4B0C53A-F9E6-4A0C-9B10-681C8E2F3786}" type="pres">
      <dgm:prSet presAssocID="{28C07DCB-9B5F-4D81-A6DE-888AE6B9A95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643D329-6537-4F94-8477-60650819929F}" type="pres">
      <dgm:prSet presAssocID="{FDC15DD5-34C0-46CA-81EE-1AFDDE0953C4}" presName="root2" presStyleCnt="0"/>
      <dgm:spPr/>
    </dgm:pt>
    <dgm:pt modelId="{33996545-B806-42D3-892D-A16E5ED2A526}" type="pres">
      <dgm:prSet presAssocID="{FDC15DD5-34C0-46CA-81EE-1AFDDE0953C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225578-4DF0-4FF8-BC77-DDCA712FF4D9}" type="pres">
      <dgm:prSet presAssocID="{FDC15DD5-34C0-46CA-81EE-1AFDDE0953C4}" presName="level3hierChild" presStyleCnt="0"/>
      <dgm:spPr/>
    </dgm:pt>
    <dgm:pt modelId="{F95EFB21-ED56-44BD-A549-C2A23BC76BF4}" type="pres">
      <dgm:prSet presAssocID="{3407C2C6-9047-4765-8C1A-2EFCE2AB1D4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577D9D3-EF2A-489A-AEE2-EFAB8BFB56CE}" type="pres">
      <dgm:prSet presAssocID="{3407C2C6-9047-4765-8C1A-2EFCE2AB1D4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0490F32A-4AC6-43AB-B57F-381C28851D2C}" type="pres">
      <dgm:prSet presAssocID="{01D80247-AE6E-4DD5-B498-E4A679167300}" presName="root2" presStyleCnt="0"/>
      <dgm:spPr/>
    </dgm:pt>
    <dgm:pt modelId="{3F15C0E3-9B9A-4D02-9F5F-C3A7F8FDE1B4}" type="pres">
      <dgm:prSet presAssocID="{01D80247-AE6E-4DD5-B498-E4A67916730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61C047-5F90-474E-A07E-C50D4000DA5C}" type="pres">
      <dgm:prSet presAssocID="{01D80247-AE6E-4DD5-B498-E4A679167300}" presName="level3hierChild" presStyleCnt="0"/>
      <dgm:spPr/>
    </dgm:pt>
  </dgm:ptLst>
  <dgm:cxnLst>
    <dgm:cxn modelId="{245EE2C1-C6B7-43CB-BECB-045E62ADCB97}" srcId="{30B57B1D-32EF-4C36-952C-5F792C55D50D}" destId="{395B766E-EC23-43A5-9726-683090745C66}" srcOrd="0" destOrd="0" parTransId="{AA9CC01A-40E3-4BA7-B968-43448DAEFF40}" sibTransId="{ED39B500-934A-4314-A354-9F3C8DFA918A}"/>
    <dgm:cxn modelId="{537F14FC-C245-4C8F-A7A8-79C738217255}" type="presOf" srcId="{30B57B1D-32EF-4C36-952C-5F792C55D50D}" destId="{33A4C34D-3CE5-4D44-9BD7-DAE8B0B51F96}" srcOrd="0" destOrd="0" presId="urn:microsoft.com/office/officeart/2005/8/layout/hierarchy2"/>
    <dgm:cxn modelId="{8AF8FE41-9691-4E99-87E4-4021A0FF289F}" type="presOf" srcId="{AA9CC01A-40E3-4BA7-B968-43448DAEFF40}" destId="{E1C11F4C-7CF5-404E-AF95-C452B5556628}" srcOrd="0" destOrd="0" presId="urn:microsoft.com/office/officeart/2005/8/layout/hierarchy2"/>
    <dgm:cxn modelId="{18E3C5D5-2D7B-4A78-82F7-CAF454DA2EEE}" type="presOf" srcId="{3407C2C6-9047-4765-8C1A-2EFCE2AB1D46}" destId="{1577D9D3-EF2A-489A-AEE2-EFAB8BFB56CE}" srcOrd="1" destOrd="0" presId="urn:microsoft.com/office/officeart/2005/8/layout/hierarchy2"/>
    <dgm:cxn modelId="{9545D7DF-ABE4-4713-BFCA-BC395013703D}" type="presOf" srcId="{01D80247-AE6E-4DD5-B498-E4A679167300}" destId="{3F15C0E3-9B9A-4D02-9F5F-C3A7F8FDE1B4}" srcOrd="0" destOrd="0" presId="urn:microsoft.com/office/officeart/2005/8/layout/hierarchy2"/>
    <dgm:cxn modelId="{8D5BA743-96AF-4F38-974D-B7259B3CD359}" srcId="{30B57B1D-32EF-4C36-952C-5F792C55D50D}" destId="{01D80247-AE6E-4DD5-B498-E4A679167300}" srcOrd="2" destOrd="0" parTransId="{3407C2C6-9047-4765-8C1A-2EFCE2AB1D46}" sibTransId="{05FEB201-F91A-4FFF-A915-A74A65124789}"/>
    <dgm:cxn modelId="{FF423030-3186-4429-837B-10FFF26AC28E}" srcId="{048CB260-D3BE-458F-A6C5-08FD13EFADA7}" destId="{30B57B1D-32EF-4C36-952C-5F792C55D50D}" srcOrd="0" destOrd="0" parTransId="{CF5DA779-FAE2-4084-89F1-B444F7083A9D}" sibTransId="{8D9BE289-46FD-4900-9FEF-F84769FA8C01}"/>
    <dgm:cxn modelId="{B290BC9E-E639-4BEF-98EC-DB757D5D68C2}" type="presOf" srcId="{28C07DCB-9B5F-4D81-A6DE-888AE6B9A956}" destId="{D4B0C53A-F9E6-4A0C-9B10-681C8E2F3786}" srcOrd="1" destOrd="0" presId="urn:microsoft.com/office/officeart/2005/8/layout/hierarchy2"/>
    <dgm:cxn modelId="{EA1D957E-12AC-4ED0-8849-4F6BA36C6FAF}" type="presOf" srcId="{28C07DCB-9B5F-4D81-A6DE-888AE6B9A956}" destId="{22973A24-16F7-4864-AD46-685B63EA78D9}" srcOrd="0" destOrd="0" presId="urn:microsoft.com/office/officeart/2005/8/layout/hierarchy2"/>
    <dgm:cxn modelId="{5BFDC360-EF2C-4BBA-B03C-4406404AF842}" type="presOf" srcId="{3407C2C6-9047-4765-8C1A-2EFCE2AB1D46}" destId="{F95EFB21-ED56-44BD-A549-C2A23BC76BF4}" srcOrd="0" destOrd="0" presId="urn:microsoft.com/office/officeart/2005/8/layout/hierarchy2"/>
    <dgm:cxn modelId="{E6FD60B4-1B20-4E1E-85F8-7945257349C9}" type="presOf" srcId="{395B766E-EC23-43A5-9726-683090745C66}" destId="{FA87EE04-EA42-4217-9B31-58DE3592C7C9}" srcOrd="0" destOrd="0" presId="urn:microsoft.com/office/officeart/2005/8/layout/hierarchy2"/>
    <dgm:cxn modelId="{220B0AD4-FBFB-4BE7-9033-68C19E88E2BD}" type="presOf" srcId="{048CB260-D3BE-458F-A6C5-08FD13EFADA7}" destId="{39D45E68-46A4-49FC-90A8-FBAD5B7BAE07}" srcOrd="0" destOrd="0" presId="urn:microsoft.com/office/officeart/2005/8/layout/hierarchy2"/>
    <dgm:cxn modelId="{4B4CAF66-1C65-441A-A699-8974AB40FE8A}" type="presOf" srcId="{AA9CC01A-40E3-4BA7-B968-43448DAEFF40}" destId="{C8FB34F3-D939-45C6-BBAE-3A73C8970828}" srcOrd="1" destOrd="0" presId="urn:microsoft.com/office/officeart/2005/8/layout/hierarchy2"/>
    <dgm:cxn modelId="{77DCD9CA-52CB-4CFE-9FD9-B43117CE92D3}" type="presOf" srcId="{FDC15DD5-34C0-46CA-81EE-1AFDDE0953C4}" destId="{33996545-B806-42D3-892D-A16E5ED2A526}" srcOrd="0" destOrd="0" presId="urn:microsoft.com/office/officeart/2005/8/layout/hierarchy2"/>
    <dgm:cxn modelId="{65427A1F-DEA0-4733-829F-CFBBB76742CB}" srcId="{30B57B1D-32EF-4C36-952C-5F792C55D50D}" destId="{FDC15DD5-34C0-46CA-81EE-1AFDDE0953C4}" srcOrd="1" destOrd="0" parTransId="{28C07DCB-9B5F-4D81-A6DE-888AE6B9A956}" sibTransId="{1E03BF70-F175-4C37-B469-785434813988}"/>
    <dgm:cxn modelId="{E619540A-246D-44FB-8834-E38E093CF895}" type="presParOf" srcId="{39D45E68-46A4-49FC-90A8-FBAD5B7BAE07}" destId="{0C1C6039-3AF8-4201-9FF7-B519D6A2F37A}" srcOrd="0" destOrd="0" presId="urn:microsoft.com/office/officeart/2005/8/layout/hierarchy2"/>
    <dgm:cxn modelId="{4CB3DA2B-6168-4B1C-93E0-21A4B2CE3EA9}" type="presParOf" srcId="{0C1C6039-3AF8-4201-9FF7-B519D6A2F37A}" destId="{33A4C34D-3CE5-4D44-9BD7-DAE8B0B51F96}" srcOrd="0" destOrd="0" presId="urn:microsoft.com/office/officeart/2005/8/layout/hierarchy2"/>
    <dgm:cxn modelId="{1237F32C-E89C-4647-8DE6-F1AE176AC98B}" type="presParOf" srcId="{0C1C6039-3AF8-4201-9FF7-B519D6A2F37A}" destId="{6586D296-28A8-45F8-8760-AAD29E63FF65}" srcOrd="1" destOrd="0" presId="urn:microsoft.com/office/officeart/2005/8/layout/hierarchy2"/>
    <dgm:cxn modelId="{18120A60-E580-41C5-BA83-1EAA82D5FCAB}" type="presParOf" srcId="{6586D296-28A8-45F8-8760-AAD29E63FF65}" destId="{E1C11F4C-7CF5-404E-AF95-C452B5556628}" srcOrd="0" destOrd="0" presId="urn:microsoft.com/office/officeart/2005/8/layout/hierarchy2"/>
    <dgm:cxn modelId="{D6AA71B3-52C7-4414-BC2D-6FC66E9EE922}" type="presParOf" srcId="{E1C11F4C-7CF5-404E-AF95-C452B5556628}" destId="{C8FB34F3-D939-45C6-BBAE-3A73C8970828}" srcOrd="0" destOrd="0" presId="urn:microsoft.com/office/officeart/2005/8/layout/hierarchy2"/>
    <dgm:cxn modelId="{3449031C-846F-4EC0-B511-CECA32CE165B}" type="presParOf" srcId="{6586D296-28A8-45F8-8760-AAD29E63FF65}" destId="{1C9B6AF6-5114-41DA-8110-F03179119931}" srcOrd="1" destOrd="0" presId="urn:microsoft.com/office/officeart/2005/8/layout/hierarchy2"/>
    <dgm:cxn modelId="{0753A812-75E8-4A32-9FFB-B87F9DF33D95}" type="presParOf" srcId="{1C9B6AF6-5114-41DA-8110-F03179119931}" destId="{FA87EE04-EA42-4217-9B31-58DE3592C7C9}" srcOrd="0" destOrd="0" presId="urn:microsoft.com/office/officeart/2005/8/layout/hierarchy2"/>
    <dgm:cxn modelId="{222F7266-4758-4C4D-B9DF-DB38ECB3B543}" type="presParOf" srcId="{1C9B6AF6-5114-41DA-8110-F03179119931}" destId="{90DCF973-CF29-4C6D-AE44-CBC77E2A5F76}" srcOrd="1" destOrd="0" presId="urn:microsoft.com/office/officeart/2005/8/layout/hierarchy2"/>
    <dgm:cxn modelId="{91629AF0-C043-492A-8A70-8710A7893365}" type="presParOf" srcId="{6586D296-28A8-45F8-8760-AAD29E63FF65}" destId="{22973A24-16F7-4864-AD46-685B63EA78D9}" srcOrd="2" destOrd="0" presId="urn:microsoft.com/office/officeart/2005/8/layout/hierarchy2"/>
    <dgm:cxn modelId="{096E87CE-BB22-4928-AB89-A7278A9E120B}" type="presParOf" srcId="{22973A24-16F7-4864-AD46-685B63EA78D9}" destId="{D4B0C53A-F9E6-4A0C-9B10-681C8E2F3786}" srcOrd="0" destOrd="0" presId="urn:microsoft.com/office/officeart/2005/8/layout/hierarchy2"/>
    <dgm:cxn modelId="{F438DF77-E8F2-4A81-8ED6-FDD1F5A8D6B1}" type="presParOf" srcId="{6586D296-28A8-45F8-8760-AAD29E63FF65}" destId="{2643D329-6537-4F94-8477-60650819929F}" srcOrd="3" destOrd="0" presId="urn:microsoft.com/office/officeart/2005/8/layout/hierarchy2"/>
    <dgm:cxn modelId="{915A517A-441D-44B4-97B3-8C0B147894B6}" type="presParOf" srcId="{2643D329-6537-4F94-8477-60650819929F}" destId="{33996545-B806-42D3-892D-A16E5ED2A526}" srcOrd="0" destOrd="0" presId="urn:microsoft.com/office/officeart/2005/8/layout/hierarchy2"/>
    <dgm:cxn modelId="{7795422F-6648-46F2-AB54-7FC01D98378E}" type="presParOf" srcId="{2643D329-6537-4F94-8477-60650819929F}" destId="{23225578-4DF0-4FF8-BC77-DDCA712FF4D9}" srcOrd="1" destOrd="0" presId="urn:microsoft.com/office/officeart/2005/8/layout/hierarchy2"/>
    <dgm:cxn modelId="{B2E57880-7B90-40F3-89FA-C12F52F76205}" type="presParOf" srcId="{6586D296-28A8-45F8-8760-AAD29E63FF65}" destId="{F95EFB21-ED56-44BD-A549-C2A23BC76BF4}" srcOrd="4" destOrd="0" presId="urn:microsoft.com/office/officeart/2005/8/layout/hierarchy2"/>
    <dgm:cxn modelId="{26BAD720-4D2C-467F-AB20-0925DC64C87F}" type="presParOf" srcId="{F95EFB21-ED56-44BD-A549-C2A23BC76BF4}" destId="{1577D9D3-EF2A-489A-AEE2-EFAB8BFB56CE}" srcOrd="0" destOrd="0" presId="urn:microsoft.com/office/officeart/2005/8/layout/hierarchy2"/>
    <dgm:cxn modelId="{F7FCE403-E897-4DE6-959A-B63880B8B6F7}" type="presParOf" srcId="{6586D296-28A8-45F8-8760-AAD29E63FF65}" destId="{0490F32A-4AC6-43AB-B57F-381C28851D2C}" srcOrd="5" destOrd="0" presId="urn:microsoft.com/office/officeart/2005/8/layout/hierarchy2"/>
    <dgm:cxn modelId="{24BBD442-F7B9-4C6E-834D-41178E9A314E}" type="presParOf" srcId="{0490F32A-4AC6-43AB-B57F-381C28851D2C}" destId="{3F15C0E3-9B9A-4D02-9F5F-C3A7F8FDE1B4}" srcOrd="0" destOrd="0" presId="urn:microsoft.com/office/officeart/2005/8/layout/hierarchy2"/>
    <dgm:cxn modelId="{C889E96F-C7C5-48ED-91EA-2F779CB8018A}" type="presParOf" srcId="{0490F32A-4AC6-43AB-B57F-381C28851D2C}" destId="{B361C047-5F90-474E-A07E-C50D4000DA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63DE57-3535-474B-A872-EABA198ED3CA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5DFBBBEC-F976-47BE-BA9F-A9090EA4964E}">
      <dgm:prSet phldrT="[文本]" custT="1"/>
      <dgm:spPr/>
      <dgm:t>
        <a:bodyPr/>
        <a:lstStyle/>
        <a:p>
          <a:r>
            <a:rPr lang="zh-CN" altLang="en-US" sz="4400" b="1" dirty="0"/>
            <a:t>第一编总则</a:t>
          </a:r>
          <a:endParaRPr lang="zh-CN" altLang="en-US" sz="4400" dirty="0"/>
        </a:p>
      </dgm:t>
    </dgm:pt>
    <dgm:pt modelId="{A6CA90D0-798C-46F0-8079-4D9CB721A944}" type="sibTrans" cxnId="{D177E90D-8083-45E9-A79D-6A12017245B1}">
      <dgm:prSet/>
      <dgm:spPr/>
      <dgm:t>
        <a:bodyPr/>
        <a:lstStyle/>
        <a:p>
          <a:endParaRPr lang="zh-CN" altLang="en-US"/>
        </a:p>
      </dgm:t>
    </dgm:pt>
    <dgm:pt modelId="{C1582517-896E-470F-91EB-DAEA36F7C8D1}" type="parTrans" cxnId="{D177E90D-8083-45E9-A79D-6A12017245B1}">
      <dgm:prSet/>
      <dgm:spPr/>
      <dgm:t>
        <a:bodyPr/>
        <a:lstStyle/>
        <a:p>
          <a:endParaRPr lang="zh-CN" altLang="en-US"/>
        </a:p>
      </dgm:t>
    </dgm:pt>
    <dgm:pt modelId="{FEE56B0A-FDAC-43EF-A155-F254D1A2A4A9}">
      <dgm:prSet phldrT="[文本]" custT="1"/>
      <dgm:spPr/>
      <dgm:t>
        <a:bodyPr/>
        <a:lstStyle/>
        <a:p>
          <a:r>
            <a:rPr lang="zh-CN" altLang="en-US" sz="2800" b="1" dirty="0"/>
            <a:t>第七编</a:t>
          </a:r>
          <a:r>
            <a:rPr lang="zh-CN" altLang="en-US" sz="2000" b="1" dirty="0"/>
            <a:t>侵权责任</a:t>
          </a:r>
          <a:endParaRPr lang="zh-CN" altLang="en-US" sz="2000" dirty="0"/>
        </a:p>
      </dgm:t>
    </dgm:pt>
    <dgm:pt modelId="{16820522-5DBF-4C9F-A8C9-3D47CFCC4F29}" type="sibTrans" cxnId="{FE4D02AB-1C3C-4E88-A866-50655CB3E54C}">
      <dgm:prSet/>
      <dgm:spPr/>
      <dgm:t>
        <a:bodyPr/>
        <a:lstStyle/>
        <a:p>
          <a:endParaRPr lang="zh-CN" altLang="en-US"/>
        </a:p>
      </dgm:t>
    </dgm:pt>
    <dgm:pt modelId="{50E8ABB0-CA38-4512-8BDF-8E79986380E8}" type="parTrans" cxnId="{FE4D02AB-1C3C-4E88-A866-50655CB3E54C}">
      <dgm:prSet/>
      <dgm:spPr/>
      <dgm:t>
        <a:bodyPr/>
        <a:lstStyle/>
        <a:p>
          <a:endParaRPr lang="zh-CN" altLang="en-US"/>
        </a:p>
      </dgm:t>
    </dgm:pt>
    <dgm:pt modelId="{8BC7F6E5-C5B6-4937-AEA6-49EFCBA9D199}">
      <dgm:prSet phldrT="[文本]"/>
      <dgm:spPr/>
      <dgm:t>
        <a:bodyPr/>
        <a:lstStyle/>
        <a:p>
          <a:r>
            <a:rPr lang="zh-CN" b="1" dirty="0"/>
            <a:t>第二编</a:t>
          </a:r>
          <a:endParaRPr lang="en-US" altLang="zh-CN" b="1" dirty="0"/>
        </a:p>
        <a:p>
          <a:r>
            <a:rPr lang="zh-CN" b="1" dirty="0"/>
            <a:t>物权</a:t>
          </a:r>
          <a:endParaRPr lang="zh-CN" altLang="en-US" dirty="0"/>
        </a:p>
      </dgm:t>
    </dgm:pt>
    <dgm:pt modelId="{2CE7292A-F501-49B9-AF92-C27529023CE5}" type="sibTrans" cxnId="{BFF791F2-AECA-40B8-849C-05AF0A72161B}">
      <dgm:prSet/>
      <dgm:spPr/>
      <dgm:t>
        <a:bodyPr/>
        <a:lstStyle/>
        <a:p>
          <a:endParaRPr lang="zh-CN" altLang="en-US"/>
        </a:p>
      </dgm:t>
    </dgm:pt>
    <dgm:pt modelId="{836D2BF4-57E8-488B-A781-9F5318593E76}" type="parTrans" cxnId="{BFF791F2-AECA-40B8-849C-05AF0A72161B}">
      <dgm:prSet/>
      <dgm:spPr/>
      <dgm:t>
        <a:bodyPr/>
        <a:lstStyle/>
        <a:p>
          <a:endParaRPr lang="zh-CN" altLang="en-US"/>
        </a:p>
      </dgm:t>
    </dgm:pt>
    <dgm:pt modelId="{6852ED62-771F-49EA-9A60-6C110EFF495C}">
      <dgm:prSet phldrT="[文本]"/>
      <dgm:spPr/>
      <dgm:t>
        <a:bodyPr/>
        <a:lstStyle/>
        <a:p>
          <a:r>
            <a:rPr lang="zh-CN" b="1" dirty="0"/>
            <a:t>第三编 </a:t>
          </a:r>
          <a:endParaRPr lang="en-US" altLang="zh-CN" b="1" dirty="0"/>
        </a:p>
        <a:p>
          <a:r>
            <a:rPr lang="zh-CN" b="1" dirty="0"/>
            <a:t>合同</a:t>
          </a:r>
          <a:endParaRPr lang="zh-CN" altLang="en-US" dirty="0"/>
        </a:p>
      </dgm:t>
    </dgm:pt>
    <dgm:pt modelId="{C0CDE70D-2110-4D16-8C90-3B3F04C329D3}" type="sibTrans" cxnId="{C660CFA0-E1A8-4576-9B63-AF05614386A2}">
      <dgm:prSet/>
      <dgm:spPr/>
      <dgm:t>
        <a:bodyPr/>
        <a:lstStyle/>
        <a:p>
          <a:endParaRPr lang="zh-CN" altLang="en-US"/>
        </a:p>
      </dgm:t>
    </dgm:pt>
    <dgm:pt modelId="{6333F4B6-BF42-4E93-B69E-CBE802A91AE8}" type="parTrans" cxnId="{C660CFA0-E1A8-4576-9B63-AF05614386A2}">
      <dgm:prSet/>
      <dgm:spPr/>
      <dgm:t>
        <a:bodyPr/>
        <a:lstStyle/>
        <a:p>
          <a:endParaRPr lang="zh-CN" altLang="en-US"/>
        </a:p>
      </dgm:t>
    </dgm:pt>
    <dgm:pt modelId="{D54A4306-6FFA-4700-82A4-FDDEC39FA9D4}">
      <dgm:prSet phldrT="[文本]"/>
      <dgm:spPr/>
      <dgm:t>
        <a:bodyPr/>
        <a:lstStyle/>
        <a:p>
          <a:r>
            <a:rPr lang="zh-CN" b="1" dirty="0"/>
            <a:t>第</a:t>
          </a:r>
          <a:r>
            <a:rPr lang="zh-CN" altLang="en-US" b="1" dirty="0"/>
            <a:t>六</a:t>
          </a:r>
          <a:r>
            <a:rPr lang="zh-CN" b="1" dirty="0"/>
            <a:t>编</a:t>
          </a:r>
          <a:endParaRPr lang="en-US" altLang="zh-CN" b="1" dirty="0"/>
        </a:p>
        <a:p>
          <a:r>
            <a:rPr lang="zh-CN" altLang="en-US" b="1" dirty="0"/>
            <a:t>继承</a:t>
          </a:r>
          <a:endParaRPr lang="zh-CN" altLang="en-US" dirty="0"/>
        </a:p>
      </dgm:t>
    </dgm:pt>
    <dgm:pt modelId="{ADC99F16-9DD5-4CB6-A2F4-771A4D693534}" type="sibTrans" cxnId="{4D0986AE-E60D-433A-9141-CA86B526741F}">
      <dgm:prSet/>
      <dgm:spPr/>
      <dgm:t>
        <a:bodyPr/>
        <a:lstStyle/>
        <a:p>
          <a:endParaRPr lang="zh-CN" altLang="en-US"/>
        </a:p>
      </dgm:t>
    </dgm:pt>
    <dgm:pt modelId="{642678AA-7ADE-4DAF-99E9-68E38A750BCB}" type="parTrans" cxnId="{4D0986AE-E60D-433A-9141-CA86B526741F}">
      <dgm:prSet/>
      <dgm:spPr/>
      <dgm:t>
        <a:bodyPr/>
        <a:lstStyle/>
        <a:p>
          <a:endParaRPr lang="zh-CN" altLang="en-US"/>
        </a:p>
      </dgm:t>
    </dgm:pt>
    <dgm:pt modelId="{22EBE84D-0322-4FBC-94F7-C0D5725F43F4}">
      <dgm:prSet phldrT="[文本]" custT="1"/>
      <dgm:spPr/>
      <dgm:t>
        <a:bodyPr/>
        <a:lstStyle/>
        <a:p>
          <a:r>
            <a:rPr lang="zh-CN" sz="2400" b="1" dirty="0"/>
            <a:t>第五编</a:t>
          </a:r>
          <a:endParaRPr lang="en-US" altLang="zh-CN" sz="2400" b="1" dirty="0"/>
        </a:p>
        <a:p>
          <a:r>
            <a:rPr lang="zh-CN" sz="2000" b="1" dirty="0"/>
            <a:t>婚姻家庭</a:t>
          </a:r>
          <a:endParaRPr lang="zh-CN" altLang="en-US" sz="2000" dirty="0"/>
        </a:p>
      </dgm:t>
    </dgm:pt>
    <dgm:pt modelId="{FB38AF1B-FBBD-4CFF-B6E8-84E0E3BA5F56}" type="parTrans" cxnId="{FFD1E823-AE15-428E-A3D2-9542C5C782FC}">
      <dgm:prSet/>
      <dgm:spPr/>
      <dgm:t>
        <a:bodyPr/>
        <a:lstStyle/>
        <a:p>
          <a:endParaRPr lang="zh-CN" altLang="en-US"/>
        </a:p>
      </dgm:t>
    </dgm:pt>
    <dgm:pt modelId="{14BFAAFA-7EBB-45FA-A7F6-377BD8071A47}" type="sibTrans" cxnId="{FFD1E823-AE15-428E-A3D2-9542C5C782FC}">
      <dgm:prSet/>
      <dgm:spPr/>
      <dgm:t>
        <a:bodyPr/>
        <a:lstStyle/>
        <a:p>
          <a:endParaRPr lang="zh-CN" altLang="en-US"/>
        </a:p>
      </dgm:t>
    </dgm:pt>
    <dgm:pt modelId="{E69B48BC-0F9C-445C-A025-56913808CF3F}">
      <dgm:prSet/>
      <dgm:spPr/>
      <dgm:t>
        <a:bodyPr/>
        <a:lstStyle/>
        <a:p>
          <a:r>
            <a:rPr lang="zh-CN" b="1" dirty="0"/>
            <a:t>第四编 </a:t>
          </a:r>
          <a:endParaRPr lang="en-US" altLang="zh-CN" b="1" dirty="0"/>
        </a:p>
        <a:p>
          <a:r>
            <a:rPr lang="zh-CN" b="1" dirty="0"/>
            <a:t>人格权</a:t>
          </a:r>
          <a:endParaRPr lang="zh-CN" dirty="0"/>
        </a:p>
      </dgm:t>
    </dgm:pt>
    <dgm:pt modelId="{46DA215A-9BAE-49E5-ABEF-F8EB2DBEDA6E}" type="parTrans" cxnId="{0E64AB8C-CC41-42F7-9722-EF1E3A0763E4}">
      <dgm:prSet/>
      <dgm:spPr/>
      <dgm:t>
        <a:bodyPr/>
        <a:lstStyle/>
        <a:p>
          <a:endParaRPr lang="zh-CN" altLang="en-US"/>
        </a:p>
      </dgm:t>
    </dgm:pt>
    <dgm:pt modelId="{A2F7869C-4C01-4C76-91E2-6C7689A14A7F}" type="sibTrans" cxnId="{0E64AB8C-CC41-42F7-9722-EF1E3A0763E4}">
      <dgm:prSet/>
      <dgm:spPr/>
      <dgm:t>
        <a:bodyPr/>
        <a:lstStyle/>
        <a:p>
          <a:endParaRPr lang="zh-CN" altLang="en-US"/>
        </a:p>
      </dgm:t>
    </dgm:pt>
    <dgm:pt modelId="{606B70CA-6EB2-458D-BEE5-8EE909C89C29}" type="pres">
      <dgm:prSet presAssocID="{3F63DE57-3535-474B-A872-EABA198ED3C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68A6131-BEDF-4105-A4ED-A1A16BFD551F}" type="pres">
      <dgm:prSet presAssocID="{5DFBBBEC-F976-47BE-BA9F-A9090EA4964E}" presName="vertOne" presStyleCnt="0"/>
      <dgm:spPr/>
    </dgm:pt>
    <dgm:pt modelId="{DBD8319D-1558-40D5-9252-43B3574632A7}" type="pres">
      <dgm:prSet presAssocID="{5DFBBBEC-F976-47BE-BA9F-A9090EA4964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875427-607D-4738-BA8F-01A0F6608374}" type="pres">
      <dgm:prSet presAssocID="{5DFBBBEC-F976-47BE-BA9F-A9090EA4964E}" presName="parTransOne" presStyleCnt="0"/>
      <dgm:spPr/>
    </dgm:pt>
    <dgm:pt modelId="{3A738ADE-F57E-45A3-8813-47B7D9ECB64B}" type="pres">
      <dgm:prSet presAssocID="{5DFBBBEC-F976-47BE-BA9F-A9090EA4964E}" presName="horzOne" presStyleCnt="0"/>
      <dgm:spPr/>
    </dgm:pt>
    <dgm:pt modelId="{78C27AE6-C526-44AA-A5C7-A9FC5A489BBB}" type="pres">
      <dgm:prSet presAssocID="{8BC7F6E5-C5B6-4937-AEA6-49EFCBA9D199}" presName="vertTwo" presStyleCnt="0"/>
      <dgm:spPr/>
    </dgm:pt>
    <dgm:pt modelId="{1B4FF954-1867-401F-937A-B8687D0402F1}" type="pres">
      <dgm:prSet presAssocID="{8BC7F6E5-C5B6-4937-AEA6-49EFCBA9D199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7E1EEA-6BA3-45C4-84C9-7244963D2168}" type="pres">
      <dgm:prSet presAssocID="{8BC7F6E5-C5B6-4937-AEA6-49EFCBA9D199}" presName="horzTwo" presStyleCnt="0"/>
      <dgm:spPr/>
    </dgm:pt>
    <dgm:pt modelId="{5B229C23-BDC9-48C4-B2F7-210BD8B529D0}" type="pres">
      <dgm:prSet presAssocID="{2CE7292A-F501-49B9-AF92-C27529023CE5}" presName="sibSpaceTwo" presStyleCnt="0"/>
      <dgm:spPr/>
    </dgm:pt>
    <dgm:pt modelId="{7E9AD90B-D340-4585-9EEB-7EE37FA541D9}" type="pres">
      <dgm:prSet presAssocID="{6852ED62-771F-49EA-9A60-6C110EFF495C}" presName="vertTwo" presStyleCnt="0"/>
      <dgm:spPr/>
    </dgm:pt>
    <dgm:pt modelId="{0ABCC351-6293-4EB9-BC93-3CE15446B5AF}" type="pres">
      <dgm:prSet presAssocID="{6852ED62-771F-49EA-9A60-6C110EFF495C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AE6446-63F7-4CA6-A054-CFB2EEA46331}" type="pres">
      <dgm:prSet presAssocID="{6852ED62-771F-49EA-9A60-6C110EFF495C}" presName="horzTwo" presStyleCnt="0"/>
      <dgm:spPr/>
    </dgm:pt>
    <dgm:pt modelId="{0FDED818-D1CE-4EE6-AA17-EC704323A9B7}" type="pres">
      <dgm:prSet presAssocID="{C0CDE70D-2110-4D16-8C90-3B3F04C329D3}" presName="sibSpaceTwo" presStyleCnt="0"/>
      <dgm:spPr/>
    </dgm:pt>
    <dgm:pt modelId="{15B482DC-5CB3-4161-98AA-423FA05C0C7B}" type="pres">
      <dgm:prSet presAssocID="{E69B48BC-0F9C-445C-A025-56913808CF3F}" presName="vertTwo" presStyleCnt="0"/>
      <dgm:spPr/>
    </dgm:pt>
    <dgm:pt modelId="{F969FE95-950F-415E-96FE-F8ACD29BC6BB}" type="pres">
      <dgm:prSet presAssocID="{E69B48BC-0F9C-445C-A025-56913808CF3F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6ACC6D-F400-4BF4-8D60-FDDE963754AC}" type="pres">
      <dgm:prSet presAssocID="{E69B48BC-0F9C-445C-A025-56913808CF3F}" presName="horzTwo" presStyleCnt="0"/>
      <dgm:spPr/>
    </dgm:pt>
    <dgm:pt modelId="{6E0A1283-A920-43CC-AA86-5872828F46FB}" type="pres">
      <dgm:prSet presAssocID="{A2F7869C-4C01-4C76-91E2-6C7689A14A7F}" presName="sibSpaceTwo" presStyleCnt="0"/>
      <dgm:spPr/>
    </dgm:pt>
    <dgm:pt modelId="{FA2236C1-958B-400D-B515-EDC24E5B53F3}" type="pres">
      <dgm:prSet presAssocID="{22EBE84D-0322-4FBC-94F7-C0D5725F43F4}" presName="vertTwo" presStyleCnt="0"/>
      <dgm:spPr/>
    </dgm:pt>
    <dgm:pt modelId="{9210C813-282C-447F-A82E-2427F962F037}" type="pres">
      <dgm:prSet presAssocID="{22EBE84D-0322-4FBC-94F7-C0D5725F43F4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1A2585-712D-4450-833C-A6F222ACF1AE}" type="pres">
      <dgm:prSet presAssocID="{22EBE84D-0322-4FBC-94F7-C0D5725F43F4}" presName="horzTwo" presStyleCnt="0"/>
      <dgm:spPr/>
    </dgm:pt>
    <dgm:pt modelId="{1870C9E7-E6AF-4D64-8763-FB8EE2A88E39}" type="pres">
      <dgm:prSet presAssocID="{14BFAAFA-7EBB-45FA-A7F6-377BD8071A47}" presName="sibSpaceTwo" presStyleCnt="0"/>
      <dgm:spPr/>
    </dgm:pt>
    <dgm:pt modelId="{2E5B5769-5C43-4371-8BB1-76760290F813}" type="pres">
      <dgm:prSet presAssocID="{D54A4306-6FFA-4700-82A4-FDDEC39FA9D4}" presName="vertTwo" presStyleCnt="0"/>
      <dgm:spPr/>
    </dgm:pt>
    <dgm:pt modelId="{1DCB8682-6AD2-4013-B5B4-51A9646B6243}" type="pres">
      <dgm:prSet presAssocID="{D54A4306-6FFA-4700-82A4-FDDEC39FA9D4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AD4958-BC73-426E-ACFA-3379E20C0580}" type="pres">
      <dgm:prSet presAssocID="{D54A4306-6FFA-4700-82A4-FDDEC39FA9D4}" presName="horzTwo" presStyleCnt="0"/>
      <dgm:spPr/>
    </dgm:pt>
    <dgm:pt modelId="{B170AB54-08C5-43D4-B948-4E5B57451D7C}" type="pres">
      <dgm:prSet presAssocID="{ADC99F16-9DD5-4CB6-A2F4-771A4D693534}" presName="sibSpaceTwo" presStyleCnt="0"/>
      <dgm:spPr/>
    </dgm:pt>
    <dgm:pt modelId="{27B05F98-4CC1-477F-AF9D-D38F1E0BA995}" type="pres">
      <dgm:prSet presAssocID="{FEE56B0A-FDAC-43EF-A155-F254D1A2A4A9}" presName="vertTwo" presStyleCnt="0"/>
      <dgm:spPr/>
    </dgm:pt>
    <dgm:pt modelId="{48B0DFF3-75D6-4EEC-9537-760312EA5C3B}" type="pres">
      <dgm:prSet presAssocID="{FEE56B0A-FDAC-43EF-A155-F254D1A2A4A9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27E253-F62A-44F7-A432-14D79C59DB44}" type="pres">
      <dgm:prSet presAssocID="{FEE56B0A-FDAC-43EF-A155-F254D1A2A4A9}" presName="horzTwo" presStyleCnt="0"/>
      <dgm:spPr/>
    </dgm:pt>
  </dgm:ptLst>
  <dgm:cxnLst>
    <dgm:cxn modelId="{28331405-7450-477D-A350-A9957BA66E71}" type="presOf" srcId="{6852ED62-771F-49EA-9A60-6C110EFF495C}" destId="{0ABCC351-6293-4EB9-BC93-3CE15446B5AF}" srcOrd="0" destOrd="0" presId="urn:microsoft.com/office/officeart/2005/8/layout/hierarchy4"/>
    <dgm:cxn modelId="{BB95316E-8D9C-4DBD-9691-D6812798D3B5}" type="presOf" srcId="{D54A4306-6FFA-4700-82A4-FDDEC39FA9D4}" destId="{1DCB8682-6AD2-4013-B5B4-51A9646B6243}" srcOrd="0" destOrd="0" presId="urn:microsoft.com/office/officeart/2005/8/layout/hierarchy4"/>
    <dgm:cxn modelId="{41A68353-8047-4F11-AA57-691C3516F938}" type="presOf" srcId="{E69B48BC-0F9C-445C-A025-56913808CF3F}" destId="{F969FE95-950F-415E-96FE-F8ACD29BC6BB}" srcOrd="0" destOrd="0" presId="urn:microsoft.com/office/officeart/2005/8/layout/hierarchy4"/>
    <dgm:cxn modelId="{BFF791F2-AECA-40B8-849C-05AF0A72161B}" srcId="{5DFBBBEC-F976-47BE-BA9F-A9090EA4964E}" destId="{8BC7F6E5-C5B6-4937-AEA6-49EFCBA9D199}" srcOrd="0" destOrd="0" parTransId="{836D2BF4-57E8-488B-A781-9F5318593E76}" sibTransId="{2CE7292A-F501-49B9-AF92-C27529023CE5}"/>
    <dgm:cxn modelId="{0E64AB8C-CC41-42F7-9722-EF1E3A0763E4}" srcId="{5DFBBBEC-F976-47BE-BA9F-A9090EA4964E}" destId="{E69B48BC-0F9C-445C-A025-56913808CF3F}" srcOrd="2" destOrd="0" parTransId="{46DA215A-9BAE-49E5-ABEF-F8EB2DBEDA6E}" sibTransId="{A2F7869C-4C01-4C76-91E2-6C7689A14A7F}"/>
    <dgm:cxn modelId="{FE4D02AB-1C3C-4E88-A866-50655CB3E54C}" srcId="{5DFBBBEC-F976-47BE-BA9F-A9090EA4964E}" destId="{FEE56B0A-FDAC-43EF-A155-F254D1A2A4A9}" srcOrd="5" destOrd="0" parTransId="{50E8ABB0-CA38-4512-8BDF-8E79986380E8}" sibTransId="{16820522-5DBF-4C9F-A8C9-3D47CFCC4F29}"/>
    <dgm:cxn modelId="{29DC1696-C299-42BA-8A97-06EF0899402A}" type="presOf" srcId="{5DFBBBEC-F976-47BE-BA9F-A9090EA4964E}" destId="{DBD8319D-1558-40D5-9252-43B3574632A7}" srcOrd="0" destOrd="0" presId="urn:microsoft.com/office/officeart/2005/8/layout/hierarchy4"/>
    <dgm:cxn modelId="{CEFD7D1D-5F5C-4184-9664-D126D12290AA}" type="presOf" srcId="{22EBE84D-0322-4FBC-94F7-C0D5725F43F4}" destId="{9210C813-282C-447F-A82E-2427F962F037}" srcOrd="0" destOrd="0" presId="urn:microsoft.com/office/officeart/2005/8/layout/hierarchy4"/>
    <dgm:cxn modelId="{FFD1E823-AE15-428E-A3D2-9542C5C782FC}" srcId="{5DFBBBEC-F976-47BE-BA9F-A9090EA4964E}" destId="{22EBE84D-0322-4FBC-94F7-C0D5725F43F4}" srcOrd="3" destOrd="0" parTransId="{FB38AF1B-FBBD-4CFF-B6E8-84E0E3BA5F56}" sibTransId="{14BFAAFA-7EBB-45FA-A7F6-377BD8071A47}"/>
    <dgm:cxn modelId="{95F46FDF-42BC-4765-9961-23AF67AF0636}" type="presOf" srcId="{FEE56B0A-FDAC-43EF-A155-F254D1A2A4A9}" destId="{48B0DFF3-75D6-4EEC-9537-760312EA5C3B}" srcOrd="0" destOrd="0" presId="urn:microsoft.com/office/officeart/2005/8/layout/hierarchy4"/>
    <dgm:cxn modelId="{C660CFA0-E1A8-4576-9B63-AF05614386A2}" srcId="{5DFBBBEC-F976-47BE-BA9F-A9090EA4964E}" destId="{6852ED62-771F-49EA-9A60-6C110EFF495C}" srcOrd="1" destOrd="0" parTransId="{6333F4B6-BF42-4E93-B69E-CBE802A91AE8}" sibTransId="{C0CDE70D-2110-4D16-8C90-3B3F04C329D3}"/>
    <dgm:cxn modelId="{791E86EF-795B-41E8-A1A6-2714608A0E92}" type="presOf" srcId="{3F63DE57-3535-474B-A872-EABA198ED3CA}" destId="{606B70CA-6EB2-458D-BEE5-8EE909C89C29}" srcOrd="0" destOrd="0" presId="urn:microsoft.com/office/officeart/2005/8/layout/hierarchy4"/>
    <dgm:cxn modelId="{4D0986AE-E60D-433A-9141-CA86B526741F}" srcId="{5DFBBBEC-F976-47BE-BA9F-A9090EA4964E}" destId="{D54A4306-6FFA-4700-82A4-FDDEC39FA9D4}" srcOrd="4" destOrd="0" parTransId="{642678AA-7ADE-4DAF-99E9-68E38A750BCB}" sibTransId="{ADC99F16-9DD5-4CB6-A2F4-771A4D693534}"/>
    <dgm:cxn modelId="{D177E90D-8083-45E9-A79D-6A12017245B1}" srcId="{3F63DE57-3535-474B-A872-EABA198ED3CA}" destId="{5DFBBBEC-F976-47BE-BA9F-A9090EA4964E}" srcOrd="0" destOrd="0" parTransId="{C1582517-896E-470F-91EB-DAEA36F7C8D1}" sibTransId="{A6CA90D0-798C-46F0-8079-4D9CB721A944}"/>
    <dgm:cxn modelId="{E9B252F2-9821-491E-A39E-F09E86A22F02}" type="presOf" srcId="{8BC7F6E5-C5B6-4937-AEA6-49EFCBA9D199}" destId="{1B4FF954-1867-401F-937A-B8687D0402F1}" srcOrd="0" destOrd="0" presId="urn:microsoft.com/office/officeart/2005/8/layout/hierarchy4"/>
    <dgm:cxn modelId="{5892C04F-1C85-47B3-853B-6D81F3ABA240}" type="presParOf" srcId="{606B70CA-6EB2-458D-BEE5-8EE909C89C29}" destId="{E68A6131-BEDF-4105-A4ED-A1A16BFD551F}" srcOrd="0" destOrd="0" presId="urn:microsoft.com/office/officeart/2005/8/layout/hierarchy4"/>
    <dgm:cxn modelId="{F8CECCB1-B7E3-4BCB-B918-C18B5F700C79}" type="presParOf" srcId="{E68A6131-BEDF-4105-A4ED-A1A16BFD551F}" destId="{DBD8319D-1558-40D5-9252-43B3574632A7}" srcOrd="0" destOrd="0" presId="urn:microsoft.com/office/officeart/2005/8/layout/hierarchy4"/>
    <dgm:cxn modelId="{06CEDA0D-CFF5-4B35-9D29-EFD949D9F2F7}" type="presParOf" srcId="{E68A6131-BEDF-4105-A4ED-A1A16BFD551F}" destId="{6B875427-607D-4738-BA8F-01A0F6608374}" srcOrd="1" destOrd="0" presId="urn:microsoft.com/office/officeart/2005/8/layout/hierarchy4"/>
    <dgm:cxn modelId="{D6280612-5094-4897-977C-276A52025249}" type="presParOf" srcId="{E68A6131-BEDF-4105-A4ED-A1A16BFD551F}" destId="{3A738ADE-F57E-45A3-8813-47B7D9ECB64B}" srcOrd="2" destOrd="0" presId="urn:microsoft.com/office/officeart/2005/8/layout/hierarchy4"/>
    <dgm:cxn modelId="{62A2D056-8A5A-49E3-B3A2-9B6EC31E12DB}" type="presParOf" srcId="{3A738ADE-F57E-45A3-8813-47B7D9ECB64B}" destId="{78C27AE6-C526-44AA-A5C7-A9FC5A489BBB}" srcOrd="0" destOrd="0" presId="urn:microsoft.com/office/officeart/2005/8/layout/hierarchy4"/>
    <dgm:cxn modelId="{2014012D-5C79-4035-BF29-9D2E1117AE6A}" type="presParOf" srcId="{78C27AE6-C526-44AA-A5C7-A9FC5A489BBB}" destId="{1B4FF954-1867-401F-937A-B8687D0402F1}" srcOrd="0" destOrd="0" presId="urn:microsoft.com/office/officeart/2005/8/layout/hierarchy4"/>
    <dgm:cxn modelId="{50FBA2AF-9324-4293-8BA5-490F1E41AAD0}" type="presParOf" srcId="{78C27AE6-C526-44AA-A5C7-A9FC5A489BBB}" destId="{CD7E1EEA-6BA3-45C4-84C9-7244963D2168}" srcOrd="1" destOrd="0" presId="urn:microsoft.com/office/officeart/2005/8/layout/hierarchy4"/>
    <dgm:cxn modelId="{49D149BD-C612-4097-B7A1-708083AE5294}" type="presParOf" srcId="{3A738ADE-F57E-45A3-8813-47B7D9ECB64B}" destId="{5B229C23-BDC9-48C4-B2F7-210BD8B529D0}" srcOrd="1" destOrd="0" presId="urn:microsoft.com/office/officeart/2005/8/layout/hierarchy4"/>
    <dgm:cxn modelId="{DF497708-EBE1-454F-A4D6-804ABE7D6DA5}" type="presParOf" srcId="{3A738ADE-F57E-45A3-8813-47B7D9ECB64B}" destId="{7E9AD90B-D340-4585-9EEB-7EE37FA541D9}" srcOrd="2" destOrd="0" presId="urn:microsoft.com/office/officeart/2005/8/layout/hierarchy4"/>
    <dgm:cxn modelId="{25127788-FC17-4B1C-BEED-33429D388E81}" type="presParOf" srcId="{7E9AD90B-D340-4585-9EEB-7EE37FA541D9}" destId="{0ABCC351-6293-4EB9-BC93-3CE15446B5AF}" srcOrd="0" destOrd="0" presId="urn:microsoft.com/office/officeart/2005/8/layout/hierarchy4"/>
    <dgm:cxn modelId="{9FCF8B63-46C3-41F1-851F-E9ABD38FD3DA}" type="presParOf" srcId="{7E9AD90B-D340-4585-9EEB-7EE37FA541D9}" destId="{48AE6446-63F7-4CA6-A054-CFB2EEA46331}" srcOrd="1" destOrd="0" presId="urn:microsoft.com/office/officeart/2005/8/layout/hierarchy4"/>
    <dgm:cxn modelId="{7311412A-7274-45D3-A25E-DC373D0B0FE8}" type="presParOf" srcId="{3A738ADE-F57E-45A3-8813-47B7D9ECB64B}" destId="{0FDED818-D1CE-4EE6-AA17-EC704323A9B7}" srcOrd="3" destOrd="0" presId="urn:microsoft.com/office/officeart/2005/8/layout/hierarchy4"/>
    <dgm:cxn modelId="{7A0A64B2-55DF-47D5-B575-450590A6E9D2}" type="presParOf" srcId="{3A738ADE-F57E-45A3-8813-47B7D9ECB64B}" destId="{15B482DC-5CB3-4161-98AA-423FA05C0C7B}" srcOrd="4" destOrd="0" presId="urn:microsoft.com/office/officeart/2005/8/layout/hierarchy4"/>
    <dgm:cxn modelId="{CA12A52C-376E-4D3C-A28D-F180BBD6FFEF}" type="presParOf" srcId="{15B482DC-5CB3-4161-98AA-423FA05C0C7B}" destId="{F969FE95-950F-415E-96FE-F8ACD29BC6BB}" srcOrd="0" destOrd="0" presId="urn:microsoft.com/office/officeart/2005/8/layout/hierarchy4"/>
    <dgm:cxn modelId="{DC18E85A-936D-4F56-8204-4987F51F7889}" type="presParOf" srcId="{15B482DC-5CB3-4161-98AA-423FA05C0C7B}" destId="{816ACC6D-F400-4BF4-8D60-FDDE963754AC}" srcOrd="1" destOrd="0" presId="urn:microsoft.com/office/officeart/2005/8/layout/hierarchy4"/>
    <dgm:cxn modelId="{B2237158-D01B-46E5-BB7E-05700B56DB34}" type="presParOf" srcId="{3A738ADE-F57E-45A3-8813-47B7D9ECB64B}" destId="{6E0A1283-A920-43CC-AA86-5872828F46FB}" srcOrd="5" destOrd="0" presId="urn:microsoft.com/office/officeart/2005/8/layout/hierarchy4"/>
    <dgm:cxn modelId="{ECC76E9E-8C4B-42BA-93F2-A4DCBEDBEC94}" type="presParOf" srcId="{3A738ADE-F57E-45A3-8813-47B7D9ECB64B}" destId="{FA2236C1-958B-400D-B515-EDC24E5B53F3}" srcOrd="6" destOrd="0" presId="urn:microsoft.com/office/officeart/2005/8/layout/hierarchy4"/>
    <dgm:cxn modelId="{AD8C0DC3-2B60-44DE-BC67-BB131DB87688}" type="presParOf" srcId="{FA2236C1-958B-400D-B515-EDC24E5B53F3}" destId="{9210C813-282C-447F-A82E-2427F962F037}" srcOrd="0" destOrd="0" presId="urn:microsoft.com/office/officeart/2005/8/layout/hierarchy4"/>
    <dgm:cxn modelId="{912703EF-6D9A-49BC-8810-128EA137165D}" type="presParOf" srcId="{FA2236C1-958B-400D-B515-EDC24E5B53F3}" destId="{091A2585-712D-4450-833C-A6F222ACF1AE}" srcOrd="1" destOrd="0" presId="urn:microsoft.com/office/officeart/2005/8/layout/hierarchy4"/>
    <dgm:cxn modelId="{4CC894EE-B1DC-4160-8B33-3FD123BC4066}" type="presParOf" srcId="{3A738ADE-F57E-45A3-8813-47B7D9ECB64B}" destId="{1870C9E7-E6AF-4D64-8763-FB8EE2A88E39}" srcOrd="7" destOrd="0" presId="urn:microsoft.com/office/officeart/2005/8/layout/hierarchy4"/>
    <dgm:cxn modelId="{338C3F40-38DF-4C1A-BE41-F299D57AED81}" type="presParOf" srcId="{3A738ADE-F57E-45A3-8813-47B7D9ECB64B}" destId="{2E5B5769-5C43-4371-8BB1-76760290F813}" srcOrd="8" destOrd="0" presId="urn:microsoft.com/office/officeart/2005/8/layout/hierarchy4"/>
    <dgm:cxn modelId="{641837D8-0A5C-4F28-AB8F-67919DEC8564}" type="presParOf" srcId="{2E5B5769-5C43-4371-8BB1-76760290F813}" destId="{1DCB8682-6AD2-4013-B5B4-51A9646B6243}" srcOrd="0" destOrd="0" presId="urn:microsoft.com/office/officeart/2005/8/layout/hierarchy4"/>
    <dgm:cxn modelId="{A129F94D-FFB0-48DE-BC5F-53CE21F2EEE7}" type="presParOf" srcId="{2E5B5769-5C43-4371-8BB1-76760290F813}" destId="{06AD4958-BC73-426E-ACFA-3379E20C0580}" srcOrd="1" destOrd="0" presId="urn:microsoft.com/office/officeart/2005/8/layout/hierarchy4"/>
    <dgm:cxn modelId="{CA7F8D45-92E3-4F08-B03C-C1A0B37A52EE}" type="presParOf" srcId="{3A738ADE-F57E-45A3-8813-47B7D9ECB64B}" destId="{B170AB54-08C5-43D4-B948-4E5B57451D7C}" srcOrd="9" destOrd="0" presId="urn:microsoft.com/office/officeart/2005/8/layout/hierarchy4"/>
    <dgm:cxn modelId="{61889CE0-3A2B-4D03-8C0E-F40810E0BC41}" type="presParOf" srcId="{3A738ADE-F57E-45A3-8813-47B7D9ECB64B}" destId="{27B05F98-4CC1-477F-AF9D-D38F1E0BA995}" srcOrd="10" destOrd="0" presId="urn:microsoft.com/office/officeart/2005/8/layout/hierarchy4"/>
    <dgm:cxn modelId="{F61B3D70-044D-4F09-9B2B-553320F6A182}" type="presParOf" srcId="{27B05F98-4CC1-477F-AF9D-D38F1E0BA995}" destId="{48B0DFF3-75D6-4EEC-9537-760312EA5C3B}" srcOrd="0" destOrd="0" presId="urn:microsoft.com/office/officeart/2005/8/layout/hierarchy4"/>
    <dgm:cxn modelId="{9767ABE1-55F7-4937-8A55-8ED1D0D03A9E}" type="presParOf" srcId="{27B05F98-4CC1-477F-AF9D-D38F1E0BA995}" destId="{5A27E253-F62A-44F7-A432-14D79C59DB4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B26D5B-0F8D-457B-9990-01C7667509F7}" type="doc">
      <dgm:prSet loTypeId="urn:microsoft.com/office/officeart/2005/8/layout/equation1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F8C5562-B7BF-4043-A8AC-11727CF9FA99}">
      <dgm:prSet phldrT="[文本]" custT="1"/>
      <dgm:spPr/>
      <dgm:t>
        <a:bodyPr/>
        <a:lstStyle/>
        <a:p>
          <a:pPr>
            <a:buNone/>
          </a:pPr>
          <a:r>
            <a: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民法是市民法</a:t>
          </a:r>
          <a:endParaRPr lang="zh-CN" altLang="en-US" sz="2400" dirty="0">
            <a:solidFill>
              <a:srgbClr val="0000FF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892683-F441-47D2-8706-AF330F9843EA}" type="parTrans" cxnId="{FD940680-6071-4DDF-A8C1-F54C7EE65343}">
      <dgm:prSet/>
      <dgm:spPr/>
      <dgm:t>
        <a:bodyPr/>
        <a:lstStyle/>
        <a:p>
          <a:endParaRPr lang="zh-CN" altLang="en-US"/>
        </a:p>
      </dgm:t>
    </dgm:pt>
    <dgm:pt modelId="{C661CB36-4C1B-4CAC-A5D4-9D88944EED94}" type="sibTrans" cxnId="{FD940680-6071-4DDF-A8C1-F54C7EE65343}">
      <dgm:prSet/>
      <dgm:spPr/>
      <dgm:t>
        <a:bodyPr/>
        <a:lstStyle/>
        <a:p>
          <a:endParaRPr lang="zh-CN" altLang="en-US"/>
        </a:p>
      </dgm:t>
    </dgm:pt>
    <dgm:pt modelId="{C55A4C40-D3A7-456A-90CD-E6361644ABEB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民法是私法</a:t>
          </a:r>
          <a:endParaRPr lang="zh-CN" altLang="en-US" dirty="0">
            <a:solidFill>
              <a:srgbClr val="0000FF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3A7AF0-4EF2-4DAE-8790-E6F23E3FF3B1}" type="parTrans" cxnId="{1C58C8E9-E755-4F13-A2AB-629E7C0C105D}">
      <dgm:prSet/>
      <dgm:spPr/>
      <dgm:t>
        <a:bodyPr/>
        <a:lstStyle/>
        <a:p>
          <a:endParaRPr lang="zh-CN" altLang="en-US"/>
        </a:p>
      </dgm:t>
    </dgm:pt>
    <dgm:pt modelId="{08307B26-BCB5-4B7A-BAEB-098513886831}" type="sibTrans" cxnId="{1C58C8E9-E755-4F13-A2AB-629E7C0C105D}">
      <dgm:prSet/>
      <dgm:spPr/>
      <dgm:t>
        <a:bodyPr/>
        <a:lstStyle/>
        <a:p>
          <a:endParaRPr lang="zh-CN" altLang="en-US"/>
        </a:p>
      </dgm:t>
    </dgm:pt>
    <dgm:pt modelId="{B33D87F7-B7BA-4F1D-A696-797057FA1114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民法是权利法</a:t>
          </a:r>
          <a:endParaRPr lang="zh-CN" altLang="en-US" dirty="0">
            <a:solidFill>
              <a:srgbClr val="0000FF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D016DA-40BB-47C9-B30F-FD914FE041C1}" type="sibTrans" cxnId="{F951FAC7-06C6-4CB2-A8DF-6E4BA7920432}">
      <dgm:prSet/>
      <dgm:spPr/>
      <dgm:t>
        <a:bodyPr/>
        <a:lstStyle/>
        <a:p>
          <a:endParaRPr lang="zh-CN" altLang="en-US"/>
        </a:p>
      </dgm:t>
    </dgm:pt>
    <dgm:pt modelId="{645EC6DB-7129-4051-931E-B005E5EDA077}" type="parTrans" cxnId="{F951FAC7-06C6-4CB2-A8DF-6E4BA7920432}">
      <dgm:prSet/>
      <dgm:spPr/>
      <dgm:t>
        <a:bodyPr/>
        <a:lstStyle/>
        <a:p>
          <a:endParaRPr lang="zh-CN" altLang="en-US"/>
        </a:p>
      </dgm:t>
    </dgm:pt>
    <dgm:pt modelId="{ABDBCEE5-7D8F-48A6-8886-A32028520FA6}" type="pres">
      <dgm:prSet presAssocID="{01B26D5B-0F8D-457B-9990-01C7667509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509471-7068-46CA-A411-E66AD3C02F84}" type="pres">
      <dgm:prSet presAssocID="{B33D87F7-B7BA-4F1D-A696-797057FA11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2CBAC-A098-442D-A00D-1D2630F994EE}" type="pres">
      <dgm:prSet presAssocID="{1BD016DA-40BB-47C9-B30F-FD914FE041C1}" presName="spacerL" presStyleCnt="0"/>
      <dgm:spPr/>
    </dgm:pt>
    <dgm:pt modelId="{91876186-CB92-47AC-A48B-3FF29828E9DF}" type="pres">
      <dgm:prSet presAssocID="{1BD016DA-40BB-47C9-B30F-FD914FE041C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98DF0BF8-B410-4ECF-924C-B78B7B8213BB}" type="pres">
      <dgm:prSet presAssocID="{1BD016DA-40BB-47C9-B30F-FD914FE041C1}" presName="spacerR" presStyleCnt="0"/>
      <dgm:spPr/>
    </dgm:pt>
    <dgm:pt modelId="{4CDB306C-D715-4F72-86B8-6ACEF993E38B}" type="pres">
      <dgm:prSet presAssocID="{2F8C5562-B7BF-4043-A8AC-11727CF9FA9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AACA85-0633-4C1E-938C-F590E549D656}" type="pres">
      <dgm:prSet presAssocID="{C661CB36-4C1B-4CAC-A5D4-9D88944EED94}" presName="spacerL" presStyleCnt="0"/>
      <dgm:spPr/>
    </dgm:pt>
    <dgm:pt modelId="{2A33F871-2A61-4D46-87E9-D7636A977960}" type="pres">
      <dgm:prSet presAssocID="{C661CB36-4C1B-4CAC-A5D4-9D88944EED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9B37532-FE09-43AD-93C4-6D47FD1BDF66}" type="pres">
      <dgm:prSet presAssocID="{C661CB36-4C1B-4CAC-A5D4-9D88944EED94}" presName="spacerR" presStyleCnt="0"/>
      <dgm:spPr/>
    </dgm:pt>
    <dgm:pt modelId="{97884F28-9778-462F-B158-903EB7E757DB}" type="pres">
      <dgm:prSet presAssocID="{C55A4C40-D3A7-456A-90CD-E6361644AB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B8B7A6-2785-416A-86CC-CEF9E1688CB2}" type="presOf" srcId="{2F8C5562-B7BF-4043-A8AC-11727CF9FA99}" destId="{4CDB306C-D715-4F72-86B8-6ACEF993E38B}" srcOrd="0" destOrd="0" presId="urn:microsoft.com/office/officeart/2005/8/layout/equation1"/>
    <dgm:cxn modelId="{619BD0C1-E066-4360-A923-0D32AD2A4AE0}" type="presOf" srcId="{B33D87F7-B7BA-4F1D-A696-797057FA1114}" destId="{58509471-7068-46CA-A411-E66AD3C02F84}" srcOrd="0" destOrd="0" presId="urn:microsoft.com/office/officeart/2005/8/layout/equation1"/>
    <dgm:cxn modelId="{F951FAC7-06C6-4CB2-A8DF-6E4BA7920432}" srcId="{01B26D5B-0F8D-457B-9990-01C7667509F7}" destId="{B33D87F7-B7BA-4F1D-A696-797057FA1114}" srcOrd="0" destOrd="0" parTransId="{645EC6DB-7129-4051-931E-B005E5EDA077}" sibTransId="{1BD016DA-40BB-47C9-B30F-FD914FE041C1}"/>
    <dgm:cxn modelId="{CC152C58-26A7-4A38-BB8E-65BE05F47B01}" type="presOf" srcId="{1BD016DA-40BB-47C9-B30F-FD914FE041C1}" destId="{91876186-CB92-47AC-A48B-3FF29828E9DF}" srcOrd="0" destOrd="0" presId="urn:microsoft.com/office/officeart/2005/8/layout/equation1"/>
    <dgm:cxn modelId="{FD940680-6071-4DDF-A8C1-F54C7EE65343}" srcId="{01B26D5B-0F8D-457B-9990-01C7667509F7}" destId="{2F8C5562-B7BF-4043-A8AC-11727CF9FA99}" srcOrd="1" destOrd="0" parTransId="{B9892683-F441-47D2-8706-AF330F9843EA}" sibTransId="{C661CB36-4C1B-4CAC-A5D4-9D88944EED94}"/>
    <dgm:cxn modelId="{1C58C8E9-E755-4F13-A2AB-629E7C0C105D}" srcId="{01B26D5B-0F8D-457B-9990-01C7667509F7}" destId="{C55A4C40-D3A7-456A-90CD-E6361644ABEB}" srcOrd="2" destOrd="0" parTransId="{973A7AF0-4EF2-4DAE-8790-E6F23E3FF3B1}" sibTransId="{08307B26-BCB5-4B7A-BAEB-098513886831}"/>
    <dgm:cxn modelId="{A2434399-1F6D-4C60-AF7C-73E9F1916E4B}" type="presOf" srcId="{C55A4C40-D3A7-456A-90CD-E6361644ABEB}" destId="{97884F28-9778-462F-B158-903EB7E757DB}" srcOrd="0" destOrd="0" presId="urn:microsoft.com/office/officeart/2005/8/layout/equation1"/>
    <dgm:cxn modelId="{8F4D82E5-52D2-4B69-9383-A8FDA808E23E}" type="presOf" srcId="{C661CB36-4C1B-4CAC-A5D4-9D88944EED94}" destId="{2A33F871-2A61-4D46-87E9-D7636A977960}" srcOrd="0" destOrd="0" presId="urn:microsoft.com/office/officeart/2005/8/layout/equation1"/>
    <dgm:cxn modelId="{C50391F3-8838-4E3A-B4B1-B9D49FD43426}" type="presOf" srcId="{01B26D5B-0F8D-457B-9990-01C7667509F7}" destId="{ABDBCEE5-7D8F-48A6-8886-A32028520FA6}" srcOrd="0" destOrd="0" presId="urn:microsoft.com/office/officeart/2005/8/layout/equation1"/>
    <dgm:cxn modelId="{721CEC25-9314-454B-85C0-35A202B758B7}" type="presParOf" srcId="{ABDBCEE5-7D8F-48A6-8886-A32028520FA6}" destId="{58509471-7068-46CA-A411-E66AD3C02F84}" srcOrd="0" destOrd="0" presId="urn:microsoft.com/office/officeart/2005/8/layout/equation1"/>
    <dgm:cxn modelId="{9235692F-B6F8-4D11-9B3C-0574CB65572E}" type="presParOf" srcId="{ABDBCEE5-7D8F-48A6-8886-A32028520FA6}" destId="{D682CBAC-A098-442D-A00D-1D2630F994EE}" srcOrd="1" destOrd="0" presId="urn:microsoft.com/office/officeart/2005/8/layout/equation1"/>
    <dgm:cxn modelId="{46B90D59-577A-4EAC-B79D-7C2190ADF780}" type="presParOf" srcId="{ABDBCEE5-7D8F-48A6-8886-A32028520FA6}" destId="{91876186-CB92-47AC-A48B-3FF29828E9DF}" srcOrd="2" destOrd="0" presId="urn:microsoft.com/office/officeart/2005/8/layout/equation1"/>
    <dgm:cxn modelId="{1CAE9992-9C92-4757-B143-9570FDD711E4}" type="presParOf" srcId="{ABDBCEE5-7D8F-48A6-8886-A32028520FA6}" destId="{98DF0BF8-B410-4ECF-924C-B78B7B8213BB}" srcOrd="3" destOrd="0" presId="urn:microsoft.com/office/officeart/2005/8/layout/equation1"/>
    <dgm:cxn modelId="{88B154DD-723A-4331-8CA9-7A480979F2A0}" type="presParOf" srcId="{ABDBCEE5-7D8F-48A6-8886-A32028520FA6}" destId="{4CDB306C-D715-4F72-86B8-6ACEF993E38B}" srcOrd="4" destOrd="0" presId="urn:microsoft.com/office/officeart/2005/8/layout/equation1"/>
    <dgm:cxn modelId="{F93ACA44-5D12-4269-8C9B-308DA46C978B}" type="presParOf" srcId="{ABDBCEE5-7D8F-48A6-8886-A32028520FA6}" destId="{19AACA85-0633-4C1E-938C-F590E549D656}" srcOrd="5" destOrd="0" presId="urn:microsoft.com/office/officeart/2005/8/layout/equation1"/>
    <dgm:cxn modelId="{38A2B7F8-8806-4740-BBDB-39E2BD4CA73C}" type="presParOf" srcId="{ABDBCEE5-7D8F-48A6-8886-A32028520FA6}" destId="{2A33F871-2A61-4D46-87E9-D7636A977960}" srcOrd="6" destOrd="0" presId="urn:microsoft.com/office/officeart/2005/8/layout/equation1"/>
    <dgm:cxn modelId="{13EB5F6E-EDC1-445C-AFB0-D827E7F19939}" type="presParOf" srcId="{ABDBCEE5-7D8F-48A6-8886-A32028520FA6}" destId="{89B37532-FE09-43AD-93C4-6D47FD1BDF66}" srcOrd="7" destOrd="0" presId="urn:microsoft.com/office/officeart/2005/8/layout/equation1"/>
    <dgm:cxn modelId="{9011D38E-A4E0-4151-B6C1-AEBEE94B9249}" type="presParOf" srcId="{ABDBCEE5-7D8F-48A6-8886-A32028520FA6}" destId="{97884F28-9778-462F-B158-903EB7E757D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B83941-E9EA-4F9C-A062-CEA252F63166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4CE0114-A9C9-47B4-8C46-845D69BF794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双方合意</a:t>
          </a:r>
        </a:p>
      </dgm:t>
    </dgm:pt>
    <dgm:pt modelId="{27B689F3-0A99-44DB-BC69-5729ED3AAEBF}" type="parTrans" cxnId="{7CA13B01-DA50-4E64-A4D0-4721A7914D91}">
      <dgm:prSet/>
      <dgm:spPr/>
      <dgm:t>
        <a:bodyPr/>
        <a:lstStyle/>
        <a:p>
          <a:endParaRPr lang="zh-CN" altLang="en-US"/>
        </a:p>
      </dgm:t>
    </dgm:pt>
    <dgm:pt modelId="{0DEFC884-9835-4E82-BCB7-2CC19F5E118F}" type="sibTrans" cxnId="{7CA13B01-DA50-4E64-A4D0-4721A7914D91}">
      <dgm:prSet/>
      <dgm:spPr/>
      <dgm:t>
        <a:bodyPr/>
        <a:lstStyle/>
        <a:p>
          <a:endParaRPr lang="zh-CN" altLang="en-US"/>
        </a:p>
      </dgm:t>
    </dgm:pt>
    <dgm:pt modelId="{315F0A7D-165D-43DC-8A86-1657BE1FD68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通则</a:t>
          </a:r>
        </a:p>
      </dgm:t>
    </dgm:pt>
    <dgm:pt modelId="{BF413A8F-D01E-438A-8154-971208A52616}" type="parTrans" cxnId="{4ED88B65-C606-4289-B363-73B8011CF413}">
      <dgm:prSet/>
      <dgm:spPr/>
      <dgm:t>
        <a:bodyPr/>
        <a:lstStyle/>
        <a:p>
          <a:endParaRPr lang="zh-CN" altLang="en-US"/>
        </a:p>
      </dgm:t>
    </dgm:pt>
    <dgm:pt modelId="{C3B45C06-AEC9-4D00-81D0-F4D1B79CDB2B}" type="sibTrans" cxnId="{4ED88B65-C606-4289-B363-73B8011CF413}">
      <dgm:prSet/>
      <dgm:spPr/>
      <dgm:t>
        <a:bodyPr/>
        <a:lstStyle/>
        <a:p>
          <a:endParaRPr lang="zh-CN" altLang="en-US"/>
        </a:p>
      </dgm:t>
    </dgm:pt>
    <dgm:pt modelId="{08B54EA8-68E3-4369-9F31-8837CA1A01A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典型合同</a:t>
          </a:r>
        </a:p>
      </dgm:t>
    </dgm:pt>
    <dgm:pt modelId="{4F233C61-5D0B-4A9B-B80B-EB32B942B66D}" type="parTrans" cxnId="{849018E1-7340-4FD5-926F-F8631DDB11A2}">
      <dgm:prSet/>
      <dgm:spPr/>
      <dgm:t>
        <a:bodyPr/>
        <a:lstStyle/>
        <a:p>
          <a:endParaRPr lang="zh-CN" altLang="en-US"/>
        </a:p>
      </dgm:t>
    </dgm:pt>
    <dgm:pt modelId="{CAF617D7-A62F-48FF-96C0-3C47C193A27E}" type="sibTrans" cxnId="{849018E1-7340-4FD5-926F-F8631DDB11A2}">
      <dgm:prSet/>
      <dgm:spPr/>
      <dgm:t>
        <a:bodyPr/>
        <a:lstStyle/>
        <a:p>
          <a:endParaRPr lang="zh-CN" altLang="en-US"/>
        </a:p>
      </dgm:t>
    </dgm:pt>
    <dgm:pt modelId="{D043E70A-5AE9-4A89-A668-D1A76D86B8AE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准合同</a:t>
          </a:r>
        </a:p>
      </dgm:t>
    </dgm:pt>
    <dgm:pt modelId="{6A0F2460-0EA0-42B2-BBB9-3C8572D8C007}" type="parTrans" cxnId="{E04CCF93-5A16-46D0-ACF6-6DF6AABC9245}">
      <dgm:prSet/>
      <dgm:spPr/>
      <dgm:t>
        <a:bodyPr/>
        <a:lstStyle/>
        <a:p>
          <a:endParaRPr lang="zh-CN" altLang="en-US"/>
        </a:p>
      </dgm:t>
    </dgm:pt>
    <dgm:pt modelId="{AED87F09-F61B-4E36-9426-4AA2946C475B}" type="sibTrans" cxnId="{E04CCF93-5A16-46D0-ACF6-6DF6AABC9245}">
      <dgm:prSet/>
      <dgm:spPr/>
      <dgm:t>
        <a:bodyPr/>
        <a:lstStyle/>
        <a:p>
          <a:endParaRPr lang="zh-CN" altLang="en-US"/>
        </a:p>
      </dgm:t>
    </dgm:pt>
    <dgm:pt modelId="{944832C3-E89E-4C4D-9E07-63C505DB69CF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不当得利</a:t>
          </a:r>
        </a:p>
      </dgm:t>
    </dgm:pt>
    <dgm:pt modelId="{221B0276-6BF1-4DD6-9F0F-D9E47492DFB1}" type="parTrans" cxnId="{9D664F2D-345D-4F34-A6F4-E84D85A8EF18}">
      <dgm:prSet/>
      <dgm:spPr/>
      <dgm:t>
        <a:bodyPr/>
        <a:lstStyle/>
        <a:p>
          <a:endParaRPr lang="zh-CN" altLang="en-US"/>
        </a:p>
      </dgm:t>
    </dgm:pt>
    <dgm:pt modelId="{B6D34B97-AF12-4526-8A05-A56A6E7FEEB5}" type="sibTrans" cxnId="{9D664F2D-345D-4F34-A6F4-E84D85A8EF18}">
      <dgm:prSet/>
      <dgm:spPr/>
      <dgm:t>
        <a:bodyPr/>
        <a:lstStyle/>
        <a:p>
          <a:endParaRPr lang="zh-CN" altLang="en-US"/>
        </a:p>
      </dgm:t>
    </dgm:pt>
    <dgm:pt modelId="{04453F66-BE1B-43BA-8B95-AC1E82A4190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合同</a:t>
          </a:r>
        </a:p>
      </dgm:t>
    </dgm:pt>
    <dgm:pt modelId="{A6341E7C-FB6A-48A5-B8A5-D67E77A51A15}" type="sibTrans" cxnId="{04E6FDA7-1F03-445D-9D03-40E1DEEE3C1F}">
      <dgm:prSet/>
      <dgm:spPr/>
      <dgm:t>
        <a:bodyPr/>
        <a:lstStyle/>
        <a:p>
          <a:endParaRPr lang="zh-CN" altLang="en-US"/>
        </a:p>
      </dgm:t>
    </dgm:pt>
    <dgm:pt modelId="{866D93FE-1B04-480F-8552-5AA7142DE9E4}" type="parTrans" cxnId="{04E6FDA7-1F03-445D-9D03-40E1DEEE3C1F}">
      <dgm:prSet/>
      <dgm:spPr/>
      <dgm:t>
        <a:bodyPr/>
        <a:lstStyle/>
        <a:p>
          <a:endParaRPr lang="zh-CN" altLang="en-US"/>
        </a:p>
      </dgm:t>
    </dgm:pt>
    <dgm:pt modelId="{A4AEFD3F-96C0-47E9-8081-B2C411C57F4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无因管理</a:t>
          </a:r>
        </a:p>
      </dgm:t>
    </dgm:pt>
    <dgm:pt modelId="{9CA068E0-226A-48EB-9191-BD4663265883}" type="parTrans" cxnId="{4FD38E87-C84F-43FF-B652-E3CF7B8FCB80}">
      <dgm:prSet/>
      <dgm:spPr/>
      <dgm:t>
        <a:bodyPr/>
        <a:lstStyle/>
        <a:p>
          <a:endParaRPr lang="zh-CN" altLang="en-US"/>
        </a:p>
      </dgm:t>
    </dgm:pt>
    <dgm:pt modelId="{E0D23729-CE81-484B-9349-AF6CE95FD77D}" type="sibTrans" cxnId="{4FD38E87-C84F-43FF-B652-E3CF7B8FCB80}">
      <dgm:prSet/>
      <dgm:spPr/>
      <dgm:t>
        <a:bodyPr/>
        <a:lstStyle/>
        <a:p>
          <a:endParaRPr lang="zh-CN" altLang="en-US"/>
        </a:p>
      </dgm:t>
    </dgm:pt>
    <dgm:pt modelId="{79F26F82-1CE3-48EA-942E-AD5D1B37F1C4}" type="pres">
      <dgm:prSet presAssocID="{F8B83941-E9EA-4F9C-A062-CEA252F631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B87A41-7542-4524-8B48-A806FB147174}" type="pres">
      <dgm:prSet presAssocID="{F8B83941-E9EA-4F9C-A062-CEA252F63166}" presName="hierFlow" presStyleCnt="0"/>
      <dgm:spPr/>
    </dgm:pt>
    <dgm:pt modelId="{8AB77CC8-50F2-44C2-84B4-6C6B7DAF2A8C}" type="pres">
      <dgm:prSet presAssocID="{F8B83941-E9EA-4F9C-A062-CEA252F631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3B85BCA-7321-4E2A-A45F-D084CA5010A2}" type="pres">
      <dgm:prSet presAssocID="{04453F66-BE1B-43BA-8B95-AC1E82A41908}" presName="Name14" presStyleCnt="0"/>
      <dgm:spPr/>
    </dgm:pt>
    <dgm:pt modelId="{C84748B0-1F00-476F-AE7D-18A4C6BDFCFE}" type="pres">
      <dgm:prSet presAssocID="{04453F66-BE1B-43BA-8B95-AC1E82A4190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485731-0867-4DCD-9F5A-E3E59A25EF31}" type="pres">
      <dgm:prSet presAssocID="{04453F66-BE1B-43BA-8B95-AC1E82A41908}" presName="hierChild2" presStyleCnt="0"/>
      <dgm:spPr/>
    </dgm:pt>
    <dgm:pt modelId="{F5028535-D776-4D7B-A11E-B781F3CC8358}" type="pres">
      <dgm:prSet presAssocID="{27B689F3-0A99-44DB-BC69-5729ED3AAEBF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9DF4AC0D-7051-4991-8265-859B3AC55FF6}" type="pres">
      <dgm:prSet presAssocID="{94CE0114-A9C9-47B4-8C46-845D69BF7943}" presName="Name21" presStyleCnt="0"/>
      <dgm:spPr/>
    </dgm:pt>
    <dgm:pt modelId="{388BBEC5-76FF-4C37-84AE-77A748F6B78B}" type="pres">
      <dgm:prSet presAssocID="{94CE0114-A9C9-47B4-8C46-845D69BF7943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04B06BD2-19FC-4495-AC86-EDFB0AB4E7CF}" type="pres">
      <dgm:prSet presAssocID="{94CE0114-A9C9-47B4-8C46-845D69BF7943}" presName="hierChild3" presStyleCnt="0"/>
      <dgm:spPr/>
    </dgm:pt>
    <dgm:pt modelId="{64D69FC2-B761-480A-82EA-E92E5908B865}" type="pres">
      <dgm:prSet presAssocID="{BF413A8F-D01E-438A-8154-971208A52616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9CA90BDD-F5EF-4E90-AF5A-66F0BD89363E}" type="pres">
      <dgm:prSet presAssocID="{315F0A7D-165D-43DC-8A86-1657BE1FD68D}" presName="Name21" presStyleCnt="0"/>
      <dgm:spPr/>
    </dgm:pt>
    <dgm:pt modelId="{EB5D74D5-CD94-4BD4-AD41-F76D7E0843D7}" type="pres">
      <dgm:prSet presAssocID="{315F0A7D-165D-43DC-8A86-1657BE1FD68D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9D9FEAA-1B68-4C76-8A37-704E1F17D039}" type="pres">
      <dgm:prSet presAssocID="{315F0A7D-165D-43DC-8A86-1657BE1FD68D}" presName="hierChild3" presStyleCnt="0"/>
      <dgm:spPr/>
    </dgm:pt>
    <dgm:pt modelId="{AD61E0DA-F8CE-42B4-B7BF-3F1ABC1CB3A1}" type="pres">
      <dgm:prSet presAssocID="{4F233C61-5D0B-4A9B-B80B-EB32B942B66D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4F04A0A1-8DF4-4BC1-A535-CC973A9E5413}" type="pres">
      <dgm:prSet presAssocID="{08B54EA8-68E3-4369-9F31-8837CA1A01AA}" presName="Name21" presStyleCnt="0"/>
      <dgm:spPr/>
    </dgm:pt>
    <dgm:pt modelId="{7BB130F4-E670-4763-BF40-78243959BB8E}" type="pres">
      <dgm:prSet presAssocID="{08B54EA8-68E3-4369-9F31-8837CA1A01AA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41146001-5BB1-431B-A1A4-51C6C7145886}" type="pres">
      <dgm:prSet presAssocID="{08B54EA8-68E3-4369-9F31-8837CA1A01AA}" presName="hierChild3" presStyleCnt="0"/>
      <dgm:spPr/>
    </dgm:pt>
    <dgm:pt modelId="{B69094D0-71D5-4A9A-986F-969D887FCE9F}" type="pres">
      <dgm:prSet presAssocID="{6A0F2460-0EA0-42B2-BBB9-3C8572D8C007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9C980675-C0A6-498F-9B80-3F3E8030C69E}" type="pres">
      <dgm:prSet presAssocID="{D043E70A-5AE9-4A89-A668-D1A76D86B8AE}" presName="Name21" presStyleCnt="0"/>
      <dgm:spPr/>
    </dgm:pt>
    <dgm:pt modelId="{D1981F81-8DF1-4CEA-BA4D-C3C9C151069F}" type="pres">
      <dgm:prSet presAssocID="{D043E70A-5AE9-4A89-A668-D1A76D86B8AE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4FB4C9E1-732A-44AA-896C-5D823D11A345}" type="pres">
      <dgm:prSet presAssocID="{D043E70A-5AE9-4A89-A668-D1A76D86B8AE}" presName="hierChild3" presStyleCnt="0"/>
      <dgm:spPr/>
    </dgm:pt>
    <dgm:pt modelId="{D186B488-B163-41DE-AB34-93C15BEBCC94}" type="pres">
      <dgm:prSet presAssocID="{221B0276-6BF1-4DD6-9F0F-D9E47492DFB1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5335C237-19FA-4DF0-A132-02CB4E20762B}" type="pres">
      <dgm:prSet presAssocID="{944832C3-E89E-4C4D-9E07-63C505DB69CF}" presName="Name21" presStyleCnt="0"/>
      <dgm:spPr/>
    </dgm:pt>
    <dgm:pt modelId="{D22D7314-FCBB-491D-8047-CA6F4A0B8749}" type="pres">
      <dgm:prSet presAssocID="{944832C3-E89E-4C4D-9E07-63C505DB69CF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350B02CA-48EB-40B2-844A-A8C0DB102E36}" type="pres">
      <dgm:prSet presAssocID="{944832C3-E89E-4C4D-9E07-63C505DB69CF}" presName="hierChild3" presStyleCnt="0"/>
      <dgm:spPr/>
    </dgm:pt>
    <dgm:pt modelId="{98DE65C2-52C8-4EBA-A513-3F2FEC37A346}" type="pres">
      <dgm:prSet presAssocID="{9CA068E0-226A-48EB-9191-BD4663265883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7917DF0B-E163-4542-B7F2-164CE5D44998}" type="pres">
      <dgm:prSet presAssocID="{A4AEFD3F-96C0-47E9-8081-B2C411C57F49}" presName="Name21" presStyleCnt="0"/>
      <dgm:spPr/>
    </dgm:pt>
    <dgm:pt modelId="{3D51F973-FC70-4F4D-8106-93EB07E1763C}" type="pres">
      <dgm:prSet presAssocID="{A4AEFD3F-96C0-47E9-8081-B2C411C57F49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CA86E6F8-6129-47A9-96CB-52D542908F86}" type="pres">
      <dgm:prSet presAssocID="{A4AEFD3F-96C0-47E9-8081-B2C411C57F49}" presName="hierChild3" presStyleCnt="0"/>
      <dgm:spPr/>
    </dgm:pt>
    <dgm:pt modelId="{0DF3D833-45E1-4BBE-8747-ABB41122648B}" type="pres">
      <dgm:prSet presAssocID="{F8B83941-E9EA-4F9C-A062-CEA252F63166}" presName="bgShapesFlow" presStyleCnt="0"/>
      <dgm:spPr/>
    </dgm:pt>
  </dgm:ptLst>
  <dgm:cxnLst>
    <dgm:cxn modelId="{7CA13B01-DA50-4E64-A4D0-4721A7914D91}" srcId="{04453F66-BE1B-43BA-8B95-AC1E82A41908}" destId="{94CE0114-A9C9-47B4-8C46-845D69BF7943}" srcOrd="0" destOrd="0" parTransId="{27B689F3-0A99-44DB-BC69-5729ED3AAEBF}" sibTransId="{0DEFC884-9835-4E82-BCB7-2CC19F5E118F}"/>
    <dgm:cxn modelId="{0067F918-DD39-4891-97DB-ABF7F374DCCE}" type="presOf" srcId="{315F0A7D-165D-43DC-8A86-1657BE1FD68D}" destId="{EB5D74D5-CD94-4BD4-AD41-F76D7E0843D7}" srcOrd="0" destOrd="0" presId="urn:microsoft.com/office/officeart/2005/8/layout/hierarchy6"/>
    <dgm:cxn modelId="{3034BC53-D8AC-4984-BB43-00441198112E}" type="presOf" srcId="{944832C3-E89E-4C4D-9E07-63C505DB69CF}" destId="{D22D7314-FCBB-491D-8047-CA6F4A0B8749}" srcOrd="0" destOrd="0" presId="urn:microsoft.com/office/officeart/2005/8/layout/hierarchy6"/>
    <dgm:cxn modelId="{AB9FC661-8095-4E6A-9533-0ADE2DA27C44}" type="presOf" srcId="{F8B83941-E9EA-4F9C-A062-CEA252F63166}" destId="{79F26F82-1CE3-48EA-942E-AD5D1B37F1C4}" srcOrd="0" destOrd="0" presId="urn:microsoft.com/office/officeart/2005/8/layout/hierarchy6"/>
    <dgm:cxn modelId="{9D664F2D-345D-4F34-A6F4-E84D85A8EF18}" srcId="{D043E70A-5AE9-4A89-A668-D1A76D86B8AE}" destId="{944832C3-E89E-4C4D-9E07-63C505DB69CF}" srcOrd="0" destOrd="0" parTransId="{221B0276-6BF1-4DD6-9F0F-D9E47492DFB1}" sibTransId="{B6D34B97-AF12-4526-8A05-A56A6E7FEEB5}"/>
    <dgm:cxn modelId="{04E6FDA7-1F03-445D-9D03-40E1DEEE3C1F}" srcId="{F8B83941-E9EA-4F9C-A062-CEA252F63166}" destId="{04453F66-BE1B-43BA-8B95-AC1E82A41908}" srcOrd="0" destOrd="0" parTransId="{866D93FE-1B04-480F-8552-5AA7142DE9E4}" sibTransId="{A6341E7C-FB6A-48A5-B8A5-D67E77A51A15}"/>
    <dgm:cxn modelId="{D7AA1D18-C61D-4BE5-B4F1-1D4812020633}" type="presOf" srcId="{221B0276-6BF1-4DD6-9F0F-D9E47492DFB1}" destId="{D186B488-B163-41DE-AB34-93C15BEBCC94}" srcOrd="0" destOrd="0" presId="urn:microsoft.com/office/officeart/2005/8/layout/hierarchy6"/>
    <dgm:cxn modelId="{6B7E6851-BD4D-4A42-9EB6-8D06AFD1616B}" type="presOf" srcId="{BF413A8F-D01E-438A-8154-971208A52616}" destId="{64D69FC2-B761-480A-82EA-E92E5908B865}" srcOrd="0" destOrd="0" presId="urn:microsoft.com/office/officeart/2005/8/layout/hierarchy6"/>
    <dgm:cxn modelId="{1B3E4C49-FE65-476D-A75B-7257B13A9164}" type="presOf" srcId="{9CA068E0-226A-48EB-9191-BD4663265883}" destId="{98DE65C2-52C8-4EBA-A513-3F2FEC37A346}" srcOrd="0" destOrd="0" presId="urn:microsoft.com/office/officeart/2005/8/layout/hierarchy6"/>
    <dgm:cxn modelId="{B3FAF600-A375-4682-BA5A-12B6EEACFE1D}" type="presOf" srcId="{A4AEFD3F-96C0-47E9-8081-B2C411C57F49}" destId="{3D51F973-FC70-4F4D-8106-93EB07E1763C}" srcOrd="0" destOrd="0" presId="urn:microsoft.com/office/officeart/2005/8/layout/hierarchy6"/>
    <dgm:cxn modelId="{4ED88B65-C606-4289-B363-73B8011CF413}" srcId="{94CE0114-A9C9-47B4-8C46-845D69BF7943}" destId="{315F0A7D-165D-43DC-8A86-1657BE1FD68D}" srcOrd="0" destOrd="0" parTransId="{BF413A8F-D01E-438A-8154-971208A52616}" sibTransId="{C3B45C06-AEC9-4D00-81D0-F4D1B79CDB2B}"/>
    <dgm:cxn modelId="{849018E1-7340-4FD5-926F-F8631DDB11A2}" srcId="{94CE0114-A9C9-47B4-8C46-845D69BF7943}" destId="{08B54EA8-68E3-4369-9F31-8837CA1A01AA}" srcOrd="1" destOrd="0" parTransId="{4F233C61-5D0B-4A9B-B80B-EB32B942B66D}" sibTransId="{CAF617D7-A62F-48FF-96C0-3C47C193A27E}"/>
    <dgm:cxn modelId="{2C412F6B-57F9-41BD-8DC0-C3183ADAED9B}" type="presOf" srcId="{08B54EA8-68E3-4369-9F31-8837CA1A01AA}" destId="{7BB130F4-E670-4763-BF40-78243959BB8E}" srcOrd="0" destOrd="0" presId="urn:microsoft.com/office/officeart/2005/8/layout/hierarchy6"/>
    <dgm:cxn modelId="{366866B1-0192-40AD-A51A-BBBFB3C47C00}" type="presOf" srcId="{6A0F2460-0EA0-42B2-BBB9-3C8572D8C007}" destId="{B69094D0-71D5-4A9A-986F-969D887FCE9F}" srcOrd="0" destOrd="0" presId="urn:microsoft.com/office/officeart/2005/8/layout/hierarchy6"/>
    <dgm:cxn modelId="{9687BB3F-3708-408F-BEA3-8A77CF91F6D8}" type="presOf" srcId="{04453F66-BE1B-43BA-8B95-AC1E82A41908}" destId="{C84748B0-1F00-476F-AE7D-18A4C6BDFCFE}" srcOrd="0" destOrd="0" presId="urn:microsoft.com/office/officeart/2005/8/layout/hierarchy6"/>
    <dgm:cxn modelId="{8AA34004-A6ED-44A1-83A1-C9C19F5B48AA}" type="presOf" srcId="{94CE0114-A9C9-47B4-8C46-845D69BF7943}" destId="{388BBEC5-76FF-4C37-84AE-77A748F6B78B}" srcOrd="0" destOrd="0" presId="urn:microsoft.com/office/officeart/2005/8/layout/hierarchy6"/>
    <dgm:cxn modelId="{E04CCF93-5A16-46D0-ACF6-6DF6AABC9245}" srcId="{04453F66-BE1B-43BA-8B95-AC1E82A41908}" destId="{D043E70A-5AE9-4A89-A668-D1A76D86B8AE}" srcOrd="1" destOrd="0" parTransId="{6A0F2460-0EA0-42B2-BBB9-3C8572D8C007}" sibTransId="{AED87F09-F61B-4E36-9426-4AA2946C475B}"/>
    <dgm:cxn modelId="{4FD38E87-C84F-43FF-B652-E3CF7B8FCB80}" srcId="{D043E70A-5AE9-4A89-A668-D1A76D86B8AE}" destId="{A4AEFD3F-96C0-47E9-8081-B2C411C57F49}" srcOrd="1" destOrd="0" parTransId="{9CA068E0-226A-48EB-9191-BD4663265883}" sibTransId="{E0D23729-CE81-484B-9349-AF6CE95FD77D}"/>
    <dgm:cxn modelId="{E8AC5888-D53D-4117-8778-2EC538A52D88}" type="presOf" srcId="{D043E70A-5AE9-4A89-A668-D1A76D86B8AE}" destId="{D1981F81-8DF1-4CEA-BA4D-C3C9C151069F}" srcOrd="0" destOrd="0" presId="urn:microsoft.com/office/officeart/2005/8/layout/hierarchy6"/>
    <dgm:cxn modelId="{97756F1B-BA88-41AC-A282-983386BEB79A}" type="presOf" srcId="{4F233C61-5D0B-4A9B-B80B-EB32B942B66D}" destId="{AD61E0DA-F8CE-42B4-B7BF-3F1ABC1CB3A1}" srcOrd="0" destOrd="0" presId="urn:microsoft.com/office/officeart/2005/8/layout/hierarchy6"/>
    <dgm:cxn modelId="{1C275803-023A-4C22-A804-F11BF5292DD8}" type="presOf" srcId="{27B689F3-0A99-44DB-BC69-5729ED3AAEBF}" destId="{F5028535-D776-4D7B-A11E-B781F3CC8358}" srcOrd="0" destOrd="0" presId="urn:microsoft.com/office/officeart/2005/8/layout/hierarchy6"/>
    <dgm:cxn modelId="{A7A9EC0B-9283-4C8D-B03F-24C91C6B3433}" type="presParOf" srcId="{79F26F82-1CE3-48EA-942E-AD5D1B37F1C4}" destId="{07B87A41-7542-4524-8B48-A806FB147174}" srcOrd="0" destOrd="0" presId="urn:microsoft.com/office/officeart/2005/8/layout/hierarchy6"/>
    <dgm:cxn modelId="{FDF60707-6095-40A3-92E9-7DC844A5388D}" type="presParOf" srcId="{07B87A41-7542-4524-8B48-A806FB147174}" destId="{8AB77CC8-50F2-44C2-84B4-6C6B7DAF2A8C}" srcOrd="0" destOrd="0" presId="urn:microsoft.com/office/officeart/2005/8/layout/hierarchy6"/>
    <dgm:cxn modelId="{AD30E298-F3E5-4328-BFBD-5140DC2A133B}" type="presParOf" srcId="{8AB77CC8-50F2-44C2-84B4-6C6B7DAF2A8C}" destId="{D3B85BCA-7321-4E2A-A45F-D084CA5010A2}" srcOrd="0" destOrd="0" presId="urn:microsoft.com/office/officeart/2005/8/layout/hierarchy6"/>
    <dgm:cxn modelId="{B8EC1954-0498-4CFA-975F-5FC71CCCB8F5}" type="presParOf" srcId="{D3B85BCA-7321-4E2A-A45F-D084CA5010A2}" destId="{C84748B0-1F00-476F-AE7D-18A4C6BDFCFE}" srcOrd="0" destOrd="0" presId="urn:microsoft.com/office/officeart/2005/8/layout/hierarchy6"/>
    <dgm:cxn modelId="{2F9F0A72-E5DB-46AE-88D1-D170A7A08098}" type="presParOf" srcId="{D3B85BCA-7321-4E2A-A45F-D084CA5010A2}" destId="{5C485731-0867-4DCD-9F5A-E3E59A25EF31}" srcOrd="1" destOrd="0" presId="urn:microsoft.com/office/officeart/2005/8/layout/hierarchy6"/>
    <dgm:cxn modelId="{1C0140ED-D6B5-4E11-8CCA-C8D650F5E4C3}" type="presParOf" srcId="{5C485731-0867-4DCD-9F5A-E3E59A25EF31}" destId="{F5028535-D776-4D7B-A11E-B781F3CC8358}" srcOrd="0" destOrd="0" presId="urn:microsoft.com/office/officeart/2005/8/layout/hierarchy6"/>
    <dgm:cxn modelId="{BCBE6AA8-FCF1-41B4-ABAF-9A2F5D18ABC8}" type="presParOf" srcId="{5C485731-0867-4DCD-9F5A-E3E59A25EF31}" destId="{9DF4AC0D-7051-4991-8265-859B3AC55FF6}" srcOrd="1" destOrd="0" presId="urn:microsoft.com/office/officeart/2005/8/layout/hierarchy6"/>
    <dgm:cxn modelId="{8ACC92B4-6501-4B3D-A99A-E484B6B863A9}" type="presParOf" srcId="{9DF4AC0D-7051-4991-8265-859B3AC55FF6}" destId="{388BBEC5-76FF-4C37-84AE-77A748F6B78B}" srcOrd="0" destOrd="0" presId="urn:microsoft.com/office/officeart/2005/8/layout/hierarchy6"/>
    <dgm:cxn modelId="{C36EC60E-FEE9-4A86-974D-253EC27C239D}" type="presParOf" srcId="{9DF4AC0D-7051-4991-8265-859B3AC55FF6}" destId="{04B06BD2-19FC-4495-AC86-EDFB0AB4E7CF}" srcOrd="1" destOrd="0" presId="urn:microsoft.com/office/officeart/2005/8/layout/hierarchy6"/>
    <dgm:cxn modelId="{353ED8BB-E142-44BB-B1FD-595BC69A5338}" type="presParOf" srcId="{04B06BD2-19FC-4495-AC86-EDFB0AB4E7CF}" destId="{64D69FC2-B761-480A-82EA-E92E5908B865}" srcOrd="0" destOrd="0" presId="urn:microsoft.com/office/officeart/2005/8/layout/hierarchy6"/>
    <dgm:cxn modelId="{3DBB1EEE-793A-41B1-B132-049C8D582CB8}" type="presParOf" srcId="{04B06BD2-19FC-4495-AC86-EDFB0AB4E7CF}" destId="{9CA90BDD-F5EF-4E90-AF5A-66F0BD89363E}" srcOrd="1" destOrd="0" presId="urn:microsoft.com/office/officeart/2005/8/layout/hierarchy6"/>
    <dgm:cxn modelId="{65C80005-2741-46A1-8198-7D10CFA6B4C1}" type="presParOf" srcId="{9CA90BDD-F5EF-4E90-AF5A-66F0BD89363E}" destId="{EB5D74D5-CD94-4BD4-AD41-F76D7E0843D7}" srcOrd="0" destOrd="0" presId="urn:microsoft.com/office/officeart/2005/8/layout/hierarchy6"/>
    <dgm:cxn modelId="{8C91C434-9C1B-4ED3-AD32-0584C6DFE0A1}" type="presParOf" srcId="{9CA90BDD-F5EF-4E90-AF5A-66F0BD89363E}" destId="{19D9FEAA-1B68-4C76-8A37-704E1F17D039}" srcOrd="1" destOrd="0" presId="urn:microsoft.com/office/officeart/2005/8/layout/hierarchy6"/>
    <dgm:cxn modelId="{C3BCAB88-DDC1-4EDA-B4F8-ACFAE75D1ED1}" type="presParOf" srcId="{04B06BD2-19FC-4495-AC86-EDFB0AB4E7CF}" destId="{AD61E0DA-F8CE-42B4-B7BF-3F1ABC1CB3A1}" srcOrd="2" destOrd="0" presId="urn:microsoft.com/office/officeart/2005/8/layout/hierarchy6"/>
    <dgm:cxn modelId="{A16014DA-744E-4954-BE37-E3A117651D66}" type="presParOf" srcId="{04B06BD2-19FC-4495-AC86-EDFB0AB4E7CF}" destId="{4F04A0A1-8DF4-4BC1-A535-CC973A9E5413}" srcOrd="3" destOrd="0" presId="urn:microsoft.com/office/officeart/2005/8/layout/hierarchy6"/>
    <dgm:cxn modelId="{61C8EBBC-277D-4CD4-AE4D-FE3C35C93B44}" type="presParOf" srcId="{4F04A0A1-8DF4-4BC1-A535-CC973A9E5413}" destId="{7BB130F4-E670-4763-BF40-78243959BB8E}" srcOrd="0" destOrd="0" presId="urn:microsoft.com/office/officeart/2005/8/layout/hierarchy6"/>
    <dgm:cxn modelId="{D58B7373-4596-4B82-833B-E2B09615C21D}" type="presParOf" srcId="{4F04A0A1-8DF4-4BC1-A535-CC973A9E5413}" destId="{41146001-5BB1-431B-A1A4-51C6C7145886}" srcOrd="1" destOrd="0" presId="urn:microsoft.com/office/officeart/2005/8/layout/hierarchy6"/>
    <dgm:cxn modelId="{9D68A6AD-C96B-46B7-B404-54C9A5D8ECE3}" type="presParOf" srcId="{5C485731-0867-4DCD-9F5A-E3E59A25EF31}" destId="{B69094D0-71D5-4A9A-986F-969D887FCE9F}" srcOrd="2" destOrd="0" presId="urn:microsoft.com/office/officeart/2005/8/layout/hierarchy6"/>
    <dgm:cxn modelId="{183E127F-39CD-4660-807C-A065E522F4F8}" type="presParOf" srcId="{5C485731-0867-4DCD-9F5A-E3E59A25EF31}" destId="{9C980675-C0A6-498F-9B80-3F3E8030C69E}" srcOrd="3" destOrd="0" presId="urn:microsoft.com/office/officeart/2005/8/layout/hierarchy6"/>
    <dgm:cxn modelId="{C92C4E0B-9D0D-468B-B269-514095C1A9CD}" type="presParOf" srcId="{9C980675-C0A6-498F-9B80-3F3E8030C69E}" destId="{D1981F81-8DF1-4CEA-BA4D-C3C9C151069F}" srcOrd="0" destOrd="0" presId="urn:microsoft.com/office/officeart/2005/8/layout/hierarchy6"/>
    <dgm:cxn modelId="{31166572-F116-4E2A-93A1-A3649D062F8F}" type="presParOf" srcId="{9C980675-C0A6-498F-9B80-3F3E8030C69E}" destId="{4FB4C9E1-732A-44AA-896C-5D823D11A345}" srcOrd="1" destOrd="0" presId="urn:microsoft.com/office/officeart/2005/8/layout/hierarchy6"/>
    <dgm:cxn modelId="{EE83EB34-2107-45F2-B559-0A55441C76D3}" type="presParOf" srcId="{4FB4C9E1-732A-44AA-896C-5D823D11A345}" destId="{D186B488-B163-41DE-AB34-93C15BEBCC94}" srcOrd="0" destOrd="0" presId="urn:microsoft.com/office/officeart/2005/8/layout/hierarchy6"/>
    <dgm:cxn modelId="{D8EAA63A-1D65-4E43-A907-7CA41DE5F334}" type="presParOf" srcId="{4FB4C9E1-732A-44AA-896C-5D823D11A345}" destId="{5335C237-19FA-4DF0-A132-02CB4E20762B}" srcOrd="1" destOrd="0" presId="urn:microsoft.com/office/officeart/2005/8/layout/hierarchy6"/>
    <dgm:cxn modelId="{4FDAAE9D-0C8A-4289-A1EA-E2EB270BA140}" type="presParOf" srcId="{5335C237-19FA-4DF0-A132-02CB4E20762B}" destId="{D22D7314-FCBB-491D-8047-CA6F4A0B8749}" srcOrd="0" destOrd="0" presId="urn:microsoft.com/office/officeart/2005/8/layout/hierarchy6"/>
    <dgm:cxn modelId="{7B3F60E7-A438-4F51-B865-E327EE88F4DF}" type="presParOf" srcId="{5335C237-19FA-4DF0-A132-02CB4E20762B}" destId="{350B02CA-48EB-40B2-844A-A8C0DB102E36}" srcOrd="1" destOrd="0" presId="urn:microsoft.com/office/officeart/2005/8/layout/hierarchy6"/>
    <dgm:cxn modelId="{78426E67-1702-4A83-A15A-1B5E376E841B}" type="presParOf" srcId="{4FB4C9E1-732A-44AA-896C-5D823D11A345}" destId="{98DE65C2-52C8-4EBA-A513-3F2FEC37A346}" srcOrd="2" destOrd="0" presId="urn:microsoft.com/office/officeart/2005/8/layout/hierarchy6"/>
    <dgm:cxn modelId="{CA4DB37E-004F-43CE-8BFB-A8361471BB49}" type="presParOf" srcId="{4FB4C9E1-732A-44AA-896C-5D823D11A345}" destId="{7917DF0B-E163-4542-B7F2-164CE5D44998}" srcOrd="3" destOrd="0" presId="urn:microsoft.com/office/officeart/2005/8/layout/hierarchy6"/>
    <dgm:cxn modelId="{F5236E4C-F6F8-4991-91EC-1EE28BF9E79D}" type="presParOf" srcId="{7917DF0B-E163-4542-B7F2-164CE5D44998}" destId="{3D51F973-FC70-4F4D-8106-93EB07E1763C}" srcOrd="0" destOrd="0" presId="urn:microsoft.com/office/officeart/2005/8/layout/hierarchy6"/>
    <dgm:cxn modelId="{38B28195-96C4-4F45-8795-13DAC9BD62A1}" type="presParOf" srcId="{7917DF0B-E163-4542-B7F2-164CE5D44998}" destId="{CA86E6F8-6129-47A9-96CB-52D542908F86}" srcOrd="1" destOrd="0" presId="urn:microsoft.com/office/officeart/2005/8/layout/hierarchy6"/>
    <dgm:cxn modelId="{C16173C6-398A-4553-AD03-F0753D2F7DE1}" type="presParOf" srcId="{79F26F82-1CE3-48EA-942E-AD5D1B37F1C4}" destId="{0DF3D833-45E1-4BBE-8747-ABB41122648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861359-4458-454C-BE69-27B0CA388E03}" type="doc">
      <dgm:prSet loTypeId="urn:microsoft.com/office/officeart/2005/8/layout/hierarchy2" loCatId="hierarchy" qsTypeId="urn:microsoft.com/office/officeart/2005/8/quickstyle/3d3" qsCatId="3D" csTypeId="urn:microsoft.com/office/officeart/2005/8/colors/colorful1#8" csCatId="colorful" phldr="1"/>
      <dgm:spPr/>
      <dgm:t>
        <a:bodyPr/>
        <a:lstStyle/>
        <a:p>
          <a:endParaRPr lang="zh-CN" altLang="en-US"/>
        </a:p>
      </dgm:t>
    </dgm:pt>
    <dgm:pt modelId="{AAD6F17F-F4BE-42F1-AAA9-18903C6B20F0}">
      <dgm:prSet phldrT="[文本]"/>
      <dgm:spPr/>
      <dgm:t>
        <a:bodyPr/>
        <a:lstStyle/>
        <a:p>
          <a:r>
            <a:rPr lang="zh-CN" altLang="en-US" dirty="0"/>
            <a:t>继承开始</a:t>
          </a:r>
          <a:endParaRPr lang="en-US" altLang="zh-CN" dirty="0"/>
        </a:p>
        <a:p>
          <a:r>
            <a:rPr lang="zh-CN" altLang="en-US" dirty="0"/>
            <a:t>继承丧失</a:t>
          </a:r>
        </a:p>
      </dgm:t>
    </dgm:pt>
    <dgm:pt modelId="{1CB4092A-5C5A-46CE-9785-E9EB70ACB9FE}" type="parTrans" cxnId="{FED117BA-241C-4D7E-AFF2-95DF4AB0FEE0}">
      <dgm:prSet/>
      <dgm:spPr/>
      <dgm:t>
        <a:bodyPr/>
        <a:lstStyle/>
        <a:p>
          <a:endParaRPr lang="zh-CN" altLang="en-US"/>
        </a:p>
      </dgm:t>
    </dgm:pt>
    <dgm:pt modelId="{2E97E194-773F-4052-8AAF-80C6E318EEAC}" type="sibTrans" cxnId="{FED117BA-241C-4D7E-AFF2-95DF4AB0FEE0}">
      <dgm:prSet/>
      <dgm:spPr/>
      <dgm:t>
        <a:bodyPr/>
        <a:lstStyle/>
        <a:p>
          <a:endParaRPr lang="zh-CN" altLang="en-US"/>
        </a:p>
      </dgm:t>
    </dgm:pt>
    <dgm:pt modelId="{81A42389-1FB0-448F-A141-71BFDD5C5981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法定继承</a:t>
          </a:r>
        </a:p>
      </dgm:t>
    </dgm:pt>
    <dgm:pt modelId="{36D00D8B-B38F-4A04-9F9B-54234FC3241D}" type="parTrans" cxnId="{2DD52A1F-969D-4FE6-80DE-37D815A6BF38}">
      <dgm:prSet/>
      <dgm:spPr/>
      <dgm:t>
        <a:bodyPr/>
        <a:lstStyle/>
        <a:p>
          <a:endParaRPr lang="zh-CN" altLang="en-US"/>
        </a:p>
      </dgm:t>
    </dgm:pt>
    <dgm:pt modelId="{2E7939FD-2B67-4471-98F9-5B86442708EC}" type="sibTrans" cxnId="{2DD52A1F-969D-4FE6-80DE-37D815A6BF38}">
      <dgm:prSet/>
      <dgm:spPr/>
      <dgm:t>
        <a:bodyPr/>
        <a:lstStyle/>
        <a:p>
          <a:endParaRPr lang="zh-CN" altLang="en-US"/>
        </a:p>
      </dgm:t>
    </dgm:pt>
    <dgm:pt modelId="{846305DB-211C-492C-850E-A4219B580A61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顺位</a:t>
          </a:r>
        </a:p>
      </dgm:t>
    </dgm:pt>
    <dgm:pt modelId="{D27EBA16-F01B-4CE0-BC33-48768093E7F4}" type="parTrans" cxnId="{8C07182D-7F86-4FBB-A85E-71B41BFD81C8}">
      <dgm:prSet/>
      <dgm:spPr/>
      <dgm:t>
        <a:bodyPr/>
        <a:lstStyle/>
        <a:p>
          <a:endParaRPr lang="zh-CN" altLang="en-US"/>
        </a:p>
      </dgm:t>
    </dgm:pt>
    <dgm:pt modelId="{306A1192-C64C-4CBF-AC75-D0EA63083970}" type="sibTrans" cxnId="{8C07182D-7F86-4FBB-A85E-71B41BFD81C8}">
      <dgm:prSet/>
      <dgm:spPr/>
      <dgm:t>
        <a:bodyPr/>
        <a:lstStyle/>
        <a:p>
          <a:endParaRPr lang="zh-CN" altLang="en-US"/>
        </a:p>
      </dgm:t>
    </dgm:pt>
    <dgm:pt modelId="{7A7D0AC1-D053-48E3-B1FE-9562E1A9A8F7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均等</a:t>
          </a:r>
        </a:p>
      </dgm:t>
    </dgm:pt>
    <dgm:pt modelId="{9839D224-CC8E-4D60-932F-49EF21D473D6}" type="parTrans" cxnId="{6A9C24D2-DAC3-4133-860D-0C190B6B2436}">
      <dgm:prSet/>
      <dgm:spPr/>
      <dgm:t>
        <a:bodyPr/>
        <a:lstStyle/>
        <a:p>
          <a:endParaRPr lang="zh-CN" altLang="en-US"/>
        </a:p>
      </dgm:t>
    </dgm:pt>
    <dgm:pt modelId="{C6D15586-6F3A-4062-8809-0484941949B0}" type="sibTrans" cxnId="{6A9C24D2-DAC3-4133-860D-0C190B6B2436}">
      <dgm:prSet/>
      <dgm:spPr/>
      <dgm:t>
        <a:bodyPr/>
        <a:lstStyle/>
        <a:p>
          <a:endParaRPr lang="zh-CN" altLang="en-US"/>
        </a:p>
      </dgm:t>
    </dgm:pt>
    <dgm:pt modelId="{9FD3896D-73C6-432B-B412-AC6600E3D316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遗 赠</a:t>
          </a:r>
          <a:r>
            <a:rPr lang="zh-CN" altLang="en-US" dirty="0"/>
            <a:t> </a:t>
          </a:r>
        </a:p>
      </dgm:t>
    </dgm:pt>
    <dgm:pt modelId="{94D9F4EC-8CD5-4EB7-AC77-6D2CC45C33D3}" type="parTrans" cxnId="{92328AA2-37EF-4EFD-B03E-C3CB1E284528}">
      <dgm:prSet/>
      <dgm:spPr/>
      <dgm:t>
        <a:bodyPr/>
        <a:lstStyle/>
        <a:p>
          <a:endParaRPr lang="zh-CN" altLang="en-US"/>
        </a:p>
      </dgm:t>
    </dgm:pt>
    <dgm:pt modelId="{AA4AB23C-3C77-47CE-9CD2-A480B0F39FBD}" type="sibTrans" cxnId="{92328AA2-37EF-4EFD-B03E-C3CB1E284528}">
      <dgm:prSet/>
      <dgm:spPr/>
      <dgm:t>
        <a:bodyPr/>
        <a:lstStyle/>
        <a:p>
          <a:endParaRPr lang="zh-CN" altLang="en-US"/>
        </a:p>
      </dgm:t>
    </dgm:pt>
    <dgm:pt modelId="{E76B18B0-7ACC-4CCA-B7B0-00F241795498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对应</a:t>
          </a:r>
        </a:p>
      </dgm:t>
    </dgm:pt>
    <dgm:pt modelId="{FA941F50-B88E-415A-A8DE-DF7FE39AC923}" type="parTrans" cxnId="{14665A69-376C-4AC1-8EA7-AFB2CA26A8AE}">
      <dgm:prSet/>
      <dgm:spPr/>
      <dgm:t>
        <a:bodyPr/>
        <a:lstStyle/>
        <a:p>
          <a:endParaRPr lang="zh-CN" altLang="en-US"/>
        </a:p>
      </dgm:t>
    </dgm:pt>
    <dgm:pt modelId="{260CA2A6-4244-4D42-9F4B-30DB3C0ED54E}" type="sibTrans" cxnId="{14665A69-376C-4AC1-8EA7-AFB2CA26A8AE}">
      <dgm:prSet/>
      <dgm:spPr/>
      <dgm:t>
        <a:bodyPr/>
        <a:lstStyle/>
        <a:p>
          <a:endParaRPr lang="zh-CN" altLang="en-US"/>
        </a:p>
      </dgm:t>
    </dgm:pt>
    <dgm:pt modelId="{1D85E1AF-2979-4A59-847C-C83990002B66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遗嘱继承</a:t>
          </a:r>
          <a:endParaRPr lang="en-US" altLang="zh-CN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79B5C4-52A4-43F6-9971-A9E63F0F752B}" type="parTrans" cxnId="{791824B8-F411-409F-8D1C-14FBB210CF07}">
      <dgm:prSet/>
      <dgm:spPr/>
      <dgm:t>
        <a:bodyPr/>
        <a:lstStyle/>
        <a:p>
          <a:endParaRPr lang="zh-CN" altLang="en-US"/>
        </a:p>
      </dgm:t>
    </dgm:pt>
    <dgm:pt modelId="{31F5988A-FE8B-4C70-B040-60615967FD7B}" type="sibTrans" cxnId="{791824B8-F411-409F-8D1C-14FBB210CF07}">
      <dgm:prSet/>
      <dgm:spPr/>
      <dgm:t>
        <a:bodyPr/>
        <a:lstStyle/>
        <a:p>
          <a:endParaRPr lang="zh-CN" altLang="en-US"/>
        </a:p>
      </dgm:t>
    </dgm:pt>
    <dgm:pt modelId="{39850EEC-F57B-4ED2-842A-77B68B6DAF79}" type="pres">
      <dgm:prSet presAssocID="{08861359-4458-454C-BE69-27B0CA388E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563B04-EB7E-4158-827B-FB37A1CE46EA}" type="pres">
      <dgm:prSet presAssocID="{AAD6F17F-F4BE-42F1-AAA9-18903C6B20F0}" presName="root1" presStyleCnt="0"/>
      <dgm:spPr/>
    </dgm:pt>
    <dgm:pt modelId="{D20AE360-DCB9-4BE1-9B65-A0EA906A09D1}" type="pres">
      <dgm:prSet presAssocID="{AAD6F17F-F4BE-42F1-AAA9-18903C6B20F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402877-2C4F-4830-8FF5-1CCD6B5CEED1}" type="pres">
      <dgm:prSet presAssocID="{AAD6F17F-F4BE-42F1-AAA9-18903C6B20F0}" presName="level2hierChild" presStyleCnt="0"/>
      <dgm:spPr/>
    </dgm:pt>
    <dgm:pt modelId="{B8451900-14C7-4047-8460-B277B8DB0C89}" type="pres">
      <dgm:prSet presAssocID="{36D00D8B-B38F-4A04-9F9B-54234FC3241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B5F7F9C7-4743-40CE-9119-EB9F22806256}" type="pres">
      <dgm:prSet presAssocID="{36D00D8B-B38F-4A04-9F9B-54234FC3241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8E0250C-4B4E-4D1F-A7CC-BD8F59DCB05E}" type="pres">
      <dgm:prSet presAssocID="{81A42389-1FB0-448F-A141-71BFDD5C5981}" presName="root2" presStyleCnt="0"/>
      <dgm:spPr/>
    </dgm:pt>
    <dgm:pt modelId="{B319B6CB-8326-4E12-A407-D6C005F5DD7B}" type="pres">
      <dgm:prSet presAssocID="{81A42389-1FB0-448F-A141-71BFDD5C5981}" presName="LevelTwoTextNode" presStyleLbl="node2" presStyleIdx="0" presStyleCnt="3" custLinFactNeighborY="-282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62AB9A-2AEA-42F7-88BD-55D58126A6CD}" type="pres">
      <dgm:prSet presAssocID="{81A42389-1FB0-448F-A141-71BFDD5C5981}" presName="level3hierChild" presStyleCnt="0"/>
      <dgm:spPr/>
    </dgm:pt>
    <dgm:pt modelId="{64B6B6DB-0F3A-4475-8E5C-AEDBDDABE129}" type="pres">
      <dgm:prSet presAssocID="{D27EBA16-F01B-4CE0-BC33-48768093E7F4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4F0F7C2C-5D98-45BD-8791-AC00B125252F}" type="pres">
      <dgm:prSet presAssocID="{D27EBA16-F01B-4CE0-BC33-48768093E7F4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F4238A54-C6F4-4399-B746-C1A0DEAC52FB}" type="pres">
      <dgm:prSet presAssocID="{846305DB-211C-492C-850E-A4219B580A61}" presName="root2" presStyleCnt="0"/>
      <dgm:spPr/>
    </dgm:pt>
    <dgm:pt modelId="{FE57CB0D-7ADE-4675-B5DD-2D96D67ABD47}" type="pres">
      <dgm:prSet presAssocID="{846305DB-211C-492C-850E-A4219B580A6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6DAA42-000F-4625-BB10-741C362A644E}" type="pres">
      <dgm:prSet presAssocID="{846305DB-211C-492C-850E-A4219B580A61}" presName="level3hierChild" presStyleCnt="0"/>
      <dgm:spPr/>
    </dgm:pt>
    <dgm:pt modelId="{AF18ADED-C947-4AF7-8D12-0893CC784E46}" type="pres">
      <dgm:prSet presAssocID="{9839D224-CC8E-4D60-932F-49EF21D473D6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C0AC5E71-2FF1-4CA8-90C4-EB2792F99EB5}" type="pres">
      <dgm:prSet presAssocID="{9839D224-CC8E-4D60-932F-49EF21D473D6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62F414AC-A046-42F2-A1CA-6BEC575654F3}" type="pres">
      <dgm:prSet presAssocID="{7A7D0AC1-D053-48E3-B1FE-9562E1A9A8F7}" presName="root2" presStyleCnt="0"/>
      <dgm:spPr/>
    </dgm:pt>
    <dgm:pt modelId="{9176CC7B-E407-4CE6-B09C-CEAB32B0A99F}" type="pres">
      <dgm:prSet presAssocID="{7A7D0AC1-D053-48E3-B1FE-9562E1A9A8F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64A232-C6C3-47FB-8403-84794CC00A83}" type="pres">
      <dgm:prSet presAssocID="{7A7D0AC1-D053-48E3-B1FE-9562E1A9A8F7}" presName="level3hierChild" presStyleCnt="0"/>
      <dgm:spPr/>
    </dgm:pt>
    <dgm:pt modelId="{A68DA975-FEE0-4134-B0E7-755D911BB40D}" type="pres">
      <dgm:prSet presAssocID="{E479B5C4-52A4-43F6-9971-A9E63F0F752B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04900C9-9777-4D4A-A15A-60CB11DAA1C0}" type="pres">
      <dgm:prSet presAssocID="{E479B5C4-52A4-43F6-9971-A9E63F0F752B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785F05E-D63B-40F0-A7F6-188F0B0FD533}" type="pres">
      <dgm:prSet presAssocID="{1D85E1AF-2979-4A59-847C-C83990002B66}" presName="root2" presStyleCnt="0"/>
      <dgm:spPr/>
    </dgm:pt>
    <dgm:pt modelId="{2B6D7F6F-5700-4490-826D-8B1A05B038DF}" type="pres">
      <dgm:prSet presAssocID="{1D85E1AF-2979-4A59-847C-C83990002B66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F45ECD-0E10-48EC-B5DB-8A6025E1A76F}" type="pres">
      <dgm:prSet presAssocID="{1D85E1AF-2979-4A59-847C-C83990002B66}" presName="level3hierChild" presStyleCnt="0"/>
      <dgm:spPr/>
    </dgm:pt>
    <dgm:pt modelId="{BBA94890-AEA2-468A-8F7E-24F36343BEBF}" type="pres">
      <dgm:prSet presAssocID="{94D9F4EC-8CD5-4EB7-AC77-6D2CC45C33D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A402386D-A831-4F59-84D0-C2C7AD00B11F}" type="pres">
      <dgm:prSet presAssocID="{94D9F4EC-8CD5-4EB7-AC77-6D2CC45C33D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A45573A-077E-47B8-A58F-C1C08C734810}" type="pres">
      <dgm:prSet presAssocID="{9FD3896D-73C6-432B-B412-AC6600E3D316}" presName="root2" presStyleCnt="0"/>
      <dgm:spPr/>
    </dgm:pt>
    <dgm:pt modelId="{4AC0ABB7-7467-4531-B2F7-327673B176E0}" type="pres">
      <dgm:prSet presAssocID="{9FD3896D-73C6-432B-B412-AC6600E3D31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1A2C68-D013-47D8-9F79-804BA1D6E6EE}" type="pres">
      <dgm:prSet presAssocID="{9FD3896D-73C6-432B-B412-AC6600E3D316}" presName="level3hierChild" presStyleCnt="0"/>
      <dgm:spPr/>
    </dgm:pt>
    <dgm:pt modelId="{DD782180-D5E0-4059-9B54-D8489F22ADCA}" type="pres">
      <dgm:prSet presAssocID="{FA941F50-B88E-415A-A8DE-DF7FE39AC923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4124D2FB-AC03-43F5-A15B-158DA7F624BA}" type="pres">
      <dgm:prSet presAssocID="{FA941F50-B88E-415A-A8DE-DF7FE39AC923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ABE28B2B-D86C-4E6B-A345-FDC77E47D668}" type="pres">
      <dgm:prSet presAssocID="{E76B18B0-7ACC-4CCA-B7B0-00F241795498}" presName="root2" presStyleCnt="0"/>
      <dgm:spPr/>
    </dgm:pt>
    <dgm:pt modelId="{2B7D6DF4-889A-4255-831A-1C443DC65B27}" type="pres">
      <dgm:prSet presAssocID="{E76B18B0-7ACC-4CCA-B7B0-00F241795498}" presName="LevelTwoTextNode" presStyleLbl="node3" presStyleIdx="2" presStyleCnt="3" custLinFactNeighborX="4690" custLinFactNeighborY="-320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9CDA10-CF6C-4206-A04E-E77879D29207}" type="pres">
      <dgm:prSet presAssocID="{E76B18B0-7ACC-4CCA-B7B0-00F241795498}" presName="level3hierChild" presStyleCnt="0"/>
      <dgm:spPr/>
    </dgm:pt>
  </dgm:ptLst>
  <dgm:cxnLst>
    <dgm:cxn modelId="{6D3A6463-ED83-41B2-ABEB-B18E7A22C808}" type="presOf" srcId="{E479B5C4-52A4-43F6-9971-A9E63F0F752B}" destId="{A68DA975-FEE0-4134-B0E7-755D911BB40D}" srcOrd="0" destOrd="0" presId="urn:microsoft.com/office/officeart/2005/8/layout/hierarchy2"/>
    <dgm:cxn modelId="{6B38D375-D00F-45AE-9313-63A6D2B2FBE0}" type="presOf" srcId="{E479B5C4-52A4-43F6-9971-A9E63F0F752B}" destId="{804900C9-9777-4D4A-A15A-60CB11DAA1C0}" srcOrd="1" destOrd="0" presId="urn:microsoft.com/office/officeart/2005/8/layout/hierarchy2"/>
    <dgm:cxn modelId="{B47F58CE-BCF9-45F0-9638-CD956D5FEB7B}" type="presOf" srcId="{E76B18B0-7ACC-4CCA-B7B0-00F241795498}" destId="{2B7D6DF4-889A-4255-831A-1C443DC65B27}" srcOrd="0" destOrd="0" presId="urn:microsoft.com/office/officeart/2005/8/layout/hierarchy2"/>
    <dgm:cxn modelId="{791824B8-F411-409F-8D1C-14FBB210CF07}" srcId="{AAD6F17F-F4BE-42F1-AAA9-18903C6B20F0}" destId="{1D85E1AF-2979-4A59-847C-C83990002B66}" srcOrd="1" destOrd="0" parTransId="{E479B5C4-52A4-43F6-9971-A9E63F0F752B}" sibTransId="{31F5988A-FE8B-4C70-B040-60615967FD7B}"/>
    <dgm:cxn modelId="{A6F05D80-E4BF-4E57-A9DF-F0EECEC6405E}" type="presOf" srcId="{81A42389-1FB0-448F-A141-71BFDD5C5981}" destId="{B319B6CB-8326-4E12-A407-D6C005F5DD7B}" srcOrd="0" destOrd="0" presId="urn:microsoft.com/office/officeart/2005/8/layout/hierarchy2"/>
    <dgm:cxn modelId="{31598B44-FCC6-4394-BF65-F21587EBF2F6}" type="presOf" srcId="{1D85E1AF-2979-4A59-847C-C83990002B66}" destId="{2B6D7F6F-5700-4490-826D-8B1A05B038DF}" srcOrd="0" destOrd="0" presId="urn:microsoft.com/office/officeart/2005/8/layout/hierarchy2"/>
    <dgm:cxn modelId="{F4C939BD-F3A0-4FE9-A8F3-F7D1F45E3D10}" type="presOf" srcId="{D27EBA16-F01B-4CE0-BC33-48768093E7F4}" destId="{64B6B6DB-0F3A-4475-8E5C-AEDBDDABE129}" srcOrd="0" destOrd="0" presId="urn:microsoft.com/office/officeart/2005/8/layout/hierarchy2"/>
    <dgm:cxn modelId="{6A9C24D2-DAC3-4133-860D-0C190B6B2436}" srcId="{81A42389-1FB0-448F-A141-71BFDD5C5981}" destId="{7A7D0AC1-D053-48E3-B1FE-9562E1A9A8F7}" srcOrd="1" destOrd="0" parTransId="{9839D224-CC8E-4D60-932F-49EF21D473D6}" sibTransId="{C6D15586-6F3A-4062-8809-0484941949B0}"/>
    <dgm:cxn modelId="{3DD6D81E-3B17-45A6-84A6-17A03EA996C7}" type="presOf" srcId="{FA941F50-B88E-415A-A8DE-DF7FE39AC923}" destId="{4124D2FB-AC03-43F5-A15B-158DA7F624BA}" srcOrd="1" destOrd="0" presId="urn:microsoft.com/office/officeart/2005/8/layout/hierarchy2"/>
    <dgm:cxn modelId="{4AC27812-694E-48DA-8E52-527AE915A873}" type="presOf" srcId="{D27EBA16-F01B-4CE0-BC33-48768093E7F4}" destId="{4F0F7C2C-5D98-45BD-8791-AC00B125252F}" srcOrd="1" destOrd="0" presId="urn:microsoft.com/office/officeart/2005/8/layout/hierarchy2"/>
    <dgm:cxn modelId="{B493A412-DBF2-4BDF-BFD3-53AF81E4F0EB}" type="presOf" srcId="{36D00D8B-B38F-4A04-9F9B-54234FC3241D}" destId="{B5F7F9C7-4743-40CE-9119-EB9F22806256}" srcOrd="1" destOrd="0" presId="urn:microsoft.com/office/officeart/2005/8/layout/hierarchy2"/>
    <dgm:cxn modelId="{86A9EE8B-972A-412A-B71D-D335DE42386A}" type="presOf" srcId="{846305DB-211C-492C-850E-A4219B580A61}" destId="{FE57CB0D-7ADE-4675-B5DD-2D96D67ABD47}" srcOrd="0" destOrd="0" presId="urn:microsoft.com/office/officeart/2005/8/layout/hierarchy2"/>
    <dgm:cxn modelId="{8C07182D-7F86-4FBB-A85E-71B41BFD81C8}" srcId="{81A42389-1FB0-448F-A141-71BFDD5C5981}" destId="{846305DB-211C-492C-850E-A4219B580A61}" srcOrd="0" destOrd="0" parTransId="{D27EBA16-F01B-4CE0-BC33-48768093E7F4}" sibTransId="{306A1192-C64C-4CBF-AC75-D0EA63083970}"/>
    <dgm:cxn modelId="{8AC1B261-7B81-4D5F-BF31-8FD8ACD37B50}" type="presOf" srcId="{08861359-4458-454C-BE69-27B0CA388E03}" destId="{39850EEC-F57B-4ED2-842A-77B68B6DAF79}" srcOrd="0" destOrd="0" presId="urn:microsoft.com/office/officeart/2005/8/layout/hierarchy2"/>
    <dgm:cxn modelId="{14665A69-376C-4AC1-8EA7-AFB2CA26A8AE}" srcId="{9FD3896D-73C6-432B-B412-AC6600E3D316}" destId="{E76B18B0-7ACC-4CCA-B7B0-00F241795498}" srcOrd="0" destOrd="0" parTransId="{FA941F50-B88E-415A-A8DE-DF7FE39AC923}" sibTransId="{260CA2A6-4244-4D42-9F4B-30DB3C0ED54E}"/>
    <dgm:cxn modelId="{B8D11DAE-8148-438E-BBD8-93BBFA8AEE0D}" type="presOf" srcId="{7A7D0AC1-D053-48E3-B1FE-9562E1A9A8F7}" destId="{9176CC7B-E407-4CE6-B09C-CEAB32B0A99F}" srcOrd="0" destOrd="0" presId="urn:microsoft.com/office/officeart/2005/8/layout/hierarchy2"/>
    <dgm:cxn modelId="{E929821F-A9EC-4C0E-809F-C635F501877E}" type="presOf" srcId="{9839D224-CC8E-4D60-932F-49EF21D473D6}" destId="{AF18ADED-C947-4AF7-8D12-0893CC784E46}" srcOrd="0" destOrd="0" presId="urn:microsoft.com/office/officeart/2005/8/layout/hierarchy2"/>
    <dgm:cxn modelId="{832F3577-6474-4356-8EDF-6C15B370FAED}" type="presOf" srcId="{94D9F4EC-8CD5-4EB7-AC77-6D2CC45C33D3}" destId="{BBA94890-AEA2-468A-8F7E-24F36343BEBF}" srcOrd="0" destOrd="0" presId="urn:microsoft.com/office/officeart/2005/8/layout/hierarchy2"/>
    <dgm:cxn modelId="{4A6F218B-3252-49F5-8EF9-763057A0DAE1}" type="presOf" srcId="{AAD6F17F-F4BE-42F1-AAA9-18903C6B20F0}" destId="{D20AE360-DCB9-4BE1-9B65-A0EA906A09D1}" srcOrd="0" destOrd="0" presId="urn:microsoft.com/office/officeart/2005/8/layout/hierarchy2"/>
    <dgm:cxn modelId="{AC98BC27-0603-4328-B77B-83E244482585}" type="presOf" srcId="{9FD3896D-73C6-432B-B412-AC6600E3D316}" destId="{4AC0ABB7-7467-4531-B2F7-327673B176E0}" srcOrd="0" destOrd="0" presId="urn:microsoft.com/office/officeart/2005/8/layout/hierarchy2"/>
    <dgm:cxn modelId="{92328AA2-37EF-4EFD-B03E-C3CB1E284528}" srcId="{AAD6F17F-F4BE-42F1-AAA9-18903C6B20F0}" destId="{9FD3896D-73C6-432B-B412-AC6600E3D316}" srcOrd="2" destOrd="0" parTransId="{94D9F4EC-8CD5-4EB7-AC77-6D2CC45C33D3}" sibTransId="{AA4AB23C-3C77-47CE-9CD2-A480B0F39FBD}"/>
    <dgm:cxn modelId="{3783AEF7-1511-4DE1-8616-29A908E9FC95}" type="presOf" srcId="{FA941F50-B88E-415A-A8DE-DF7FE39AC923}" destId="{DD782180-D5E0-4059-9B54-D8489F22ADCA}" srcOrd="0" destOrd="0" presId="urn:microsoft.com/office/officeart/2005/8/layout/hierarchy2"/>
    <dgm:cxn modelId="{2DD52A1F-969D-4FE6-80DE-37D815A6BF38}" srcId="{AAD6F17F-F4BE-42F1-AAA9-18903C6B20F0}" destId="{81A42389-1FB0-448F-A141-71BFDD5C5981}" srcOrd="0" destOrd="0" parTransId="{36D00D8B-B38F-4A04-9F9B-54234FC3241D}" sibTransId="{2E7939FD-2B67-4471-98F9-5B86442708EC}"/>
    <dgm:cxn modelId="{A43CCE13-88F8-4234-B79D-F4B5D6656FD4}" type="presOf" srcId="{36D00D8B-B38F-4A04-9F9B-54234FC3241D}" destId="{B8451900-14C7-4047-8460-B277B8DB0C89}" srcOrd="0" destOrd="0" presId="urn:microsoft.com/office/officeart/2005/8/layout/hierarchy2"/>
    <dgm:cxn modelId="{FED117BA-241C-4D7E-AFF2-95DF4AB0FEE0}" srcId="{08861359-4458-454C-BE69-27B0CA388E03}" destId="{AAD6F17F-F4BE-42F1-AAA9-18903C6B20F0}" srcOrd="0" destOrd="0" parTransId="{1CB4092A-5C5A-46CE-9785-E9EB70ACB9FE}" sibTransId="{2E97E194-773F-4052-8AAF-80C6E318EEAC}"/>
    <dgm:cxn modelId="{6D09DA37-296D-466E-B67A-085FDBE8F779}" type="presOf" srcId="{94D9F4EC-8CD5-4EB7-AC77-6D2CC45C33D3}" destId="{A402386D-A831-4F59-84D0-C2C7AD00B11F}" srcOrd="1" destOrd="0" presId="urn:microsoft.com/office/officeart/2005/8/layout/hierarchy2"/>
    <dgm:cxn modelId="{1209F069-F057-43DF-88A7-826A9DFC9F95}" type="presOf" srcId="{9839D224-CC8E-4D60-932F-49EF21D473D6}" destId="{C0AC5E71-2FF1-4CA8-90C4-EB2792F99EB5}" srcOrd="1" destOrd="0" presId="urn:microsoft.com/office/officeart/2005/8/layout/hierarchy2"/>
    <dgm:cxn modelId="{CC4FBFB3-D55D-42B8-90B0-E05AB4E29098}" type="presParOf" srcId="{39850EEC-F57B-4ED2-842A-77B68B6DAF79}" destId="{72563B04-EB7E-4158-827B-FB37A1CE46EA}" srcOrd="0" destOrd="0" presId="urn:microsoft.com/office/officeart/2005/8/layout/hierarchy2"/>
    <dgm:cxn modelId="{95904DF3-5D86-46E3-AFAE-8C062C530BCC}" type="presParOf" srcId="{72563B04-EB7E-4158-827B-FB37A1CE46EA}" destId="{D20AE360-DCB9-4BE1-9B65-A0EA906A09D1}" srcOrd="0" destOrd="0" presId="urn:microsoft.com/office/officeart/2005/8/layout/hierarchy2"/>
    <dgm:cxn modelId="{48EDFFEA-A2AF-451F-BE86-64FD72138DD3}" type="presParOf" srcId="{72563B04-EB7E-4158-827B-FB37A1CE46EA}" destId="{65402877-2C4F-4830-8FF5-1CCD6B5CEED1}" srcOrd="1" destOrd="0" presId="urn:microsoft.com/office/officeart/2005/8/layout/hierarchy2"/>
    <dgm:cxn modelId="{EFDB5B8B-C01F-48D4-AC82-8337E5D79B45}" type="presParOf" srcId="{65402877-2C4F-4830-8FF5-1CCD6B5CEED1}" destId="{B8451900-14C7-4047-8460-B277B8DB0C89}" srcOrd="0" destOrd="0" presId="urn:microsoft.com/office/officeart/2005/8/layout/hierarchy2"/>
    <dgm:cxn modelId="{7E93571E-EDE3-44D0-B30B-CC4E56391E4E}" type="presParOf" srcId="{B8451900-14C7-4047-8460-B277B8DB0C89}" destId="{B5F7F9C7-4743-40CE-9119-EB9F22806256}" srcOrd="0" destOrd="0" presId="urn:microsoft.com/office/officeart/2005/8/layout/hierarchy2"/>
    <dgm:cxn modelId="{C74D4CC8-B02D-4B17-9FA6-AB204C142B9A}" type="presParOf" srcId="{65402877-2C4F-4830-8FF5-1CCD6B5CEED1}" destId="{98E0250C-4B4E-4D1F-A7CC-BD8F59DCB05E}" srcOrd="1" destOrd="0" presId="urn:microsoft.com/office/officeart/2005/8/layout/hierarchy2"/>
    <dgm:cxn modelId="{A2A2FF83-48E6-4419-BC7B-739710BF20EB}" type="presParOf" srcId="{98E0250C-4B4E-4D1F-A7CC-BD8F59DCB05E}" destId="{B319B6CB-8326-4E12-A407-D6C005F5DD7B}" srcOrd="0" destOrd="0" presId="urn:microsoft.com/office/officeart/2005/8/layout/hierarchy2"/>
    <dgm:cxn modelId="{253B7198-1392-4325-8B9F-8FEDA4E4773A}" type="presParOf" srcId="{98E0250C-4B4E-4D1F-A7CC-BD8F59DCB05E}" destId="{6062AB9A-2AEA-42F7-88BD-55D58126A6CD}" srcOrd="1" destOrd="0" presId="urn:microsoft.com/office/officeart/2005/8/layout/hierarchy2"/>
    <dgm:cxn modelId="{BC799791-CB3A-45D7-887F-17858AC348F9}" type="presParOf" srcId="{6062AB9A-2AEA-42F7-88BD-55D58126A6CD}" destId="{64B6B6DB-0F3A-4475-8E5C-AEDBDDABE129}" srcOrd="0" destOrd="0" presId="urn:microsoft.com/office/officeart/2005/8/layout/hierarchy2"/>
    <dgm:cxn modelId="{0CF7855B-29A8-4BF2-89DC-794950E63D84}" type="presParOf" srcId="{64B6B6DB-0F3A-4475-8E5C-AEDBDDABE129}" destId="{4F0F7C2C-5D98-45BD-8791-AC00B125252F}" srcOrd="0" destOrd="0" presId="urn:microsoft.com/office/officeart/2005/8/layout/hierarchy2"/>
    <dgm:cxn modelId="{1AC61A01-53CA-42CD-8FFF-DB2CDD22BED4}" type="presParOf" srcId="{6062AB9A-2AEA-42F7-88BD-55D58126A6CD}" destId="{F4238A54-C6F4-4399-B746-C1A0DEAC52FB}" srcOrd="1" destOrd="0" presId="urn:microsoft.com/office/officeart/2005/8/layout/hierarchy2"/>
    <dgm:cxn modelId="{773F0A54-0D96-4A01-9045-E796FC81197C}" type="presParOf" srcId="{F4238A54-C6F4-4399-B746-C1A0DEAC52FB}" destId="{FE57CB0D-7ADE-4675-B5DD-2D96D67ABD47}" srcOrd="0" destOrd="0" presId="urn:microsoft.com/office/officeart/2005/8/layout/hierarchy2"/>
    <dgm:cxn modelId="{A419DFF4-EEE6-4D70-B8DF-4598677300D2}" type="presParOf" srcId="{F4238A54-C6F4-4399-B746-C1A0DEAC52FB}" destId="{476DAA42-000F-4625-BB10-741C362A644E}" srcOrd="1" destOrd="0" presId="urn:microsoft.com/office/officeart/2005/8/layout/hierarchy2"/>
    <dgm:cxn modelId="{654B67E2-19C4-4452-94C6-AF3763E26F0E}" type="presParOf" srcId="{6062AB9A-2AEA-42F7-88BD-55D58126A6CD}" destId="{AF18ADED-C947-4AF7-8D12-0893CC784E46}" srcOrd="2" destOrd="0" presId="urn:microsoft.com/office/officeart/2005/8/layout/hierarchy2"/>
    <dgm:cxn modelId="{E63BE885-7DDB-4D3E-B203-07518A5821B8}" type="presParOf" srcId="{AF18ADED-C947-4AF7-8D12-0893CC784E46}" destId="{C0AC5E71-2FF1-4CA8-90C4-EB2792F99EB5}" srcOrd="0" destOrd="0" presId="urn:microsoft.com/office/officeart/2005/8/layout/hierarchy2"/>
    <dgm:cxn modelId="{917FEA2A-E34D-488B-8965-220AE0DBA5B9}" type="presParOf" srcId="{6062AB9A-2AEA-42F7-88BD-55D58126A6CD}" destId="{62F414AC-A046-42F2-A1CA-6BEC575654F3}" srcOrd="3" destOrd="0" presId="urn:microsoft.com/office/officeart/2005/8/layout/hierarchy2"/>
    <dgm:cxn modelId="{D2CDB6EF-ED43-4A96-B6EB-8AB4344964AB}" type="presParOf" srcId="{62F414AC-A046-42F2-A1CA-6BEC575654F3}" destId="{9176CC7B-E407-4CE6-B09C-CEAB32B0A99F}" srcOrd="0" destOrd="0" presId="urn:microsoft.com/office/officeart/2005/8/layout/hierarchy2"/>
    <dgm:cxn modelId="{95F73526-68C7-483C-AB34-E04DC4CF746D}" type="presParOf" srcId="{62F414AC-A046-42F2-A1CA-6BEC575654F3}" destId="{3964A232-C6C3-47FB-8403-84794CC00A83}" srcOrd="1" destOrd="0" presId="urn:microsoft.com/office/officeart/2005/8/layout/hierarchy2"/>
    <dgm:cxn modelId="{1CF7CA8B-CB14-48C8-BC82-48BCA730106C}" type="presParOf" srcId="{65402877-2C4F-4830-8FF5-1CCD6B5CEED1}" destId="{A68DA975-FEE0-4134-B0E7-755D911BB40D}" srcOrd="2" destOrd="0" presId="urn:microsoft.com/office/officeart/2005/8/layout/hierarchy2"/>
    <dgm:cxn modelId="{52034746-24C4-4697-B5E4-648EA708F837}" type="presParOf" srcId="{A68DA975-FEE0-4134-B0E7-755D911BB40D}" destId="{804900C9-9777-4D4A-A15A-60CB11DAA1C0}" srcOrd="0" destOrd="0" presId="urn:microsoft.com/office/officeart/2005/8/layout/hierarchy2"/>
    <dgm:cxn modelId="{4CED93D3-BE27-4185-863D-B5DE883DD3B7}" type="presParOf" srcId="{65402877-2C4F-4830-8FF5-1CCD6B5CEED1}" destId="{1785F05E-D63B-40F0-A7F6-188F0B0FD533}" srcOrd="3" destOrd="0" presId="urn:microsoft.com/office/officeart/2005/8/layout/hierarchy2"/>
    <dgm:cxn modelId="{FE5EE178-8C56-4F1D-8203-2C661D8CF7CE}" type="presParOf" srcId="{1785F05E-D63B-40F0-A7F6-188F0B0FD533}" destId="{2B6D7F6F-5700-4490-826D-8B1A05B038DF}" srcOrd="0" destOrd="0" presId="urn:microsoft.com/office/officeart/2005/8/layout/hierarchy2"/>
    <dgm:cxn modelId="{EB33D2C7-980D-434A-B8DB-E2381C3295FD}" type="presParOf" srcId="{1785F05E-D63B-40F0-A7F6-188F0B0FD533}" destId="{45F45ECD-0E10-48EC-B5DB-8A6025E1A76F}" srcOrd="1" destOrd="0" presId="urn:microsoft.com/office/officeart/2005/8/layout/hierarchy2"/>
    <dgm:cxn modelId="{59EA49CE-79AD-4406-8CE2-CEE1BF5E0561}" type="presParOf" srcId="{65402877-2C4F-4830-8FF5-1CCD6B5CEED1}" destId="{BBA94890-AEA2-468A-8F7E-24F36343BEBF}" srcOrd="4" destOrd="0" presId="urn:microsoft.com/office/officeart/2005/8/layout/hierarchy2"/>
    <dgm:cxn modelId="{EC71660D-5796-4D00-BD58-05C76F50195F}" type="presParOf" srcId="{BBA94890-AEA2-468A-8F7E-24F36343BEBF}" destId="{A402386D-A831-4F59-84D0-C2C7AD00B11F}" srcOrd="0" destOrd="0" presId="urn:microsoft.com/office/officeart/2005/8/layout/hierarchy2"/>
    <dgm:cxn modelId="{2A942883-C458-4087-9132-38EACF5D3023}" type="presParOf" srcId="{65402877-2C4F-4830-8FF5-1CCD6B5CEED1}" destId="{FA45573A-077E-47B8-A58F-C1C08C734810}" srcOrd="5" destOrd="0" presId="urn:microsoft.com/office/officeart/2005/8/layout/hierarchy2"/>
    <dgm:cxn modelId="{2382FD84-B1AE-4376-B302-AC49CBD78084}" type="presParOf" srcId="{FA45573A-077E-47B8-A58F-C1C08C734810}" destId="{4AC0ABB7-7467-4531-B2F7-327673B176E0}" srcOrd="0" destOrd="0" presId="urn:microsoft.com/office/officeart/2005/8/layout/hierarchy2"/>
    <dgm:cxn modelId="{64562F7B-22B8-4C97-BEC4-9D0B42D624B0}" type="presParOf" srcId="{FA45573A-077E-47B8-A58F-C1C08C734810}" destId="{B51A2C68-D013-47D8-9F79-804BA1D6E6EE}" srcOrd="1" destOrd="0" presId="urn:microsoft.com/office/officeart/2005/8/layout/hierarchy2"/>
    <dgm:cxn modelId="{BF375936-9C8F-487A-B3C6-6A4C8150DAC1}" type="presParOf" srcId="{B51A2C68-D013-47D8-9F79-804BA1D6E6EE}" destId="{DD782180-D5E0-4059-9B54-D8489F22ADCA}" srcOrd="0" destOrd="0" presId="urn:microsoft.com/office/officeart/2005/8/layout/hierarchy2"/>
    <dgm:cxn modelId="{0D5AE81A-8DB2-4936-A5E8-1F290953632A}" type="presParOf" srcId="{DD782180-D5E0-4059-9B54-D8489F22ADCA}" destId="{4124D2FB-AC03-43F5-A15B-158DA7F624BA}" srcOrd="0" destOrd="0" presId="urn:microsoft.com/office/officeart/2005/8/layout/hierarchy2"/>
    <dgm:cxn modelId="{D929E896-DD0C-4FCD-B792-AB83A16DF94E}" type="presParOf" srcId="{B51A2C68-D013-47D8-9F79-804BA1D6E6EE}" destId="{ABE28B2B-D86C-4E6B-A345-FDC77E47D668}" srcOrd="1" destOrd="0" presId="urn:microsoft.com/office/officeart/2005/8/layout/hierarchy2"/>
    <dgm:cxn modelId="{E04023B5-DD81-45A4-977D-D569E3D78788}" type="presParOf" srcId="{ABE28B2B-D86C-4E6B-A345-FDC77E47D668}" destId="{2B7D6DF4-889A-4255-831A-1C443DC65B27}" srcOrd="0" destOrd="0" presId="urn:microsoft.com/office/officeart/2005/8/layout/hierarchy2"/>
    <dgm:cxn modelId="{AC17F463-B62B-4992-9735-25113057DAF9}" type="presParOf" srcId="{ABE28B2B-D86C-4E6B-A345-FDC77E47D668}" destId="{FD9CDA10-CF6C-4206-A04E-E77879D2920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99C223-0B7D-47AA-BAB1-7DCAEFD0F36D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18AFB62A-97B9-4C7C-84B0-2317E23380F7}">
      <dgm:prSet phldrT="[文本]" custT="1"/>
      <dgm:spPr/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第一章</a:t>
          </a:r>
          <a:endParaRPr lang="en-US" altLang="zh-CN" sz="2400" dirty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一般规定</a:t>
          </a:r>
        </a:p>
      </dgm:t>
    </dgm:pt>
    <dgm:pt modelId="{10138E8C-B639-4045-9929-E2A56A6BB3D4}" type="parTrans" cxnId="{42172045-C876-4E6F-83D0-7A70CEFF2523}">
      <dgm:prSet/>
      <dgm:spPr/>
      <dgm:t>
        <a:bodyPr/>
        <a:lstStyle/>
        <a:p>
          <a:endParaRPr lang="zh-CN" altLang="en-US"/>
        </a:p>
      </dgm:t>
    </dgm:pt>
    <dgm:pt modelId="{CA1A052E-F89F-4FAD-B8F4-3019C59DBE1F}" type="sibTrans" cxnId="{42172045-C876-4E6F-83D0-7A70CEFF2523}">
      <dgm:prSet/>
      <dgm:spPr/>
      <dgm:t>
        <a:bodyPr/>
        <a:lstStyle/>
        <a:p>
          <a:endParaRPr lang="zh-CN" altLang="en-US"/>
        </a:p>
      </dgm:t>
    </dgm:pt>
    <dgm:pt modelId="{83C962A8-B617-4614-BA90-FBACAE7BF745}">
      <dgm:prSet phldrT="[文本]" custT="1"/>
      <dgm:spPr/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第二章</a:t>
          </a:r>
          <a:endParaRPr lang="en-US" altLang="zh-CN" sz="2400" dirty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损害赔偿　</a:t>
          </a:r>
        </a:p>
      </dgm:t>
    </dgm:pt>
    <dgm:pt modelId="{854A2A16-5978-4BFD-8EE9-A15B8D9F50AF}" type="parTrans" cxnId="{82D73740-8BC5-4E5C-88FA-F7F97C55D602}">
      <dgm:prSet/>
      <dgm:spPr/>
      <dgm:t>
        <a:bodyPr/>
        <a:lstStyle/>
        <a:p>
          <a:endParaRPr lang="zh-CN" altLang="en-US"/>
        </a:p>
      </dgm:t>
    </dgm:pt>
    <dgm:pt modelId="{B4BC96E4-9029-4880-B086-BC9B8B2AA291}" type="sibTrans" cxnId="{82D73740-8BC5-4E5C-88FA-F7F97C55D602}">
      <dgm:prSet/>
      <dgm:spPr/>
      <dgm:t>
        <a:bodyPr/>
        <a:lstStyle/>
        <a:p>
          <a:endParaRPr lang="zh-CN" altLang="en-US"/>
        </a:p>
      </dgm:t>
    </dgm:pt>
    <dgm:pt modelId="{55D0F36F-1D6A-4D41-A78F-BB1CC525B880}">
      <dgm:prSet phldrT="[文本]" custT="1"/>
      <dgm:spPr/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第三章</a:t>
          </a:r>
          <a:endParaRPr lang="en-US" altLang="zh-CN" sz="2400" dirty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责任主体的特殊规定</a:t>
          </a:r>
        </a:p>
      </dgm:t>
    </dgm:pt>
    <dgm:pt modelId="{4ACE0901-8ED1-4EF1-ABDC-20685AE2DD84}" type="parTrans" cxnId="{9AE878CB-D3BD-4525-A923-8AC63260B7F4}">
      <dgm:prSet/>
      <dgm:spPr/>
      <dgm:t>
        <a:bodyPr/>
        <a:lstStyle/>
        <a:p>
          <a:endParaRPr lang="zh-CN" altLang="en-US"/>
        </a:p>
      </dgm:t>
    </dgm:pt>
    <dgm:pt modelId="{65FD836F-D737-4F3F-B33A-3D6D4429E8A3}" type="sibTrans" cxnId="{9AE878CB-D3BD-4525-A923-8AC63260B7F4}">
      <dgm:prSet/>
      <dgm:spPr/>
      <dgm:t>
        <a:bodyPr/>
        <a:lstStyle/>
        <a:p>
          <a:endParaRPr lang="zh-CN" altLang="en-US"/>
        </a:p>
      </dgm:t>
    </dgm:pt>
    <dgm:pt modelId="{F53729C6-20DB-4E58-B6CF-C96BBFEBE122}">
      <dgm:prSet phldrT="[文本]" custT="1"/>
      <dgm:spPr/>
      <dgm:t>
        <a:bodyPr/>
        <a:lstStyle/>
        <a:p>
          <a:r>
            <a:rPr lang="zh-CN" sz="1600" dirty="0"/>
            <a:t>第四章　产品责任</a:t>
          </a:r>
        </a:p>
        <a:p>
          <a:r>
            <a:rPr lang="zh-CN" sz="1600" dirty="0"/>
            <a:t>第五章　机动车交通事故责任</a:t>
          </a:r>
        </a:p>
        <a:p>
          <a:r>
            <a:rPr lang="zh-CN" sz="1600" dirty="0"/>
            <a:t>第六章　医疗损害责任</a:t>
          </a:r>
        </a:p>
        <a:p>
          <a:r>
            <a:rPr lang="zh-CN" sz="1600" dirty="0"/>
            <a:t>第七章环境污染和生态破坏责任</a:t>
          </a:r>
          <a:endParaRPr lang="en-US" altLang="zh-CN" sz="1600" dirty="0"/>
        </a:p>
        <a:p>
          <a:r>
            <a:rPr lang="zh-CN" sz="1600" dirty="0"/>
            <a:t>第八章　高度危险责任</a:t>
          </a:r>
        </a:p>
        <a:p>
          <a:r>
            <a:rPr lang="zh-CN" sz="1600" dirty="0"/>
            <a:t>第九章　饲养动物损害责</a:t>
          </a:r>
        </a:p>
        <a:p>
          <a:r>
            <a:rPr lang="zh-CN" sz="1600" dirty="0"/>
            <a:t>第十章　建筑物和物件损害责任</a:t>
          </a:r>
          <a:endParaRPr lang="zh-CN" altLang="en-US" sz="1600" dirty="0"/>
        </a:p>
      </dgm:t>
    </dgm:pt>
    <dgm:pt modelId="{363D7786-094A-4A39-9ECE-84B59A257E24}" type="parTrans" cxnId="{42EEC6FD-45B6-4D6D-A0D0-4E2AE97CCBA1}">
      <dgm:prSet/>
      <dgm:spPr/>
      <dgm:t>
        <a:bodyPr/>
        <a:lstStyle/>
        <a:p>
          <a:endParaRPr lang="zh-CN" altLang="en-US"/>
        </a:p>
      </dgm:t>
    </dgm:pt>
    <dgm:pt modelId="{D02CC1A2-F2B7-41E7-8802-0C520C32C544}" type="sibTrans" cxnId="{42EEC6FD-45B6-4D6D-A0D0-4E2AE97CCBA1}">
      <dgm:prSet/>
      <dgm:spPr/>
      <dgm:t>
        <a:bodyPr/>
        <a:lstStyle/>
        <a:p>
          <a:endParaRPr lang="zh-CN" altLang="en-US"/>
        </a:p>
      </dgm:t>
    </dgm:pt>
    <dgm:pt modelId="{98124D25-09C6-4B6C-B4AA-9C58D7A2107A}" type="pres">
      <dgm:prSet presAssocID="{9399C223-0B7D-47AA-BAB1-7DCAEFD0F36D}" presName="CompostProcess" presStyleCnt="0">
        <dgm:presLayoutVars>
          <dgm:dir/>
          <dgm:resizeHandles val="exact"/>
        </dgm:presLayoutVars>
      </dgm:prSet>
      <dgm:spPr/>
    </dgm:pt>
    <dgm:pt modelId="{2C7D5B2D-2F19-4893-AB9F-4ACE5303DA5C}" type="pres">
      <dgm:prSet presAssocID="{9399C223-0B7D-47AA-BAB1-7DCAEFD0F36D}" presName="arrow" presStyleLbl="bgShp" presStyleIdx="0" presStyleCnt="1" custScaleX="117647" custLinFactNeighborX="-2370" custLinFactNeighborY="513"/>
      <dgm:spPr>
        <a:ln>
          <a:solidFill>
            <a:srgbClr val="0000FF"/>
          </a:solidFill>
        </a:ln>
      </dgm:spPr>
    </dgm:pt>
    <dgm:pt modelId="{AB7CED53-2790-46CD-AAF0-A8CA2B13629F}" type="pres">
      <dgm:prSet presAssocID="{9399C223-0B7D-47AA-BAB1-7DCAEFD0F36D}" presName="linearProcess" presStyleCnt="0"/>
      <dgm:spPr/>
    </dgm:pt>
    <dgm:pt modelId="{C8E84FDC-572A-4538-B1B1-64799A677F0E}" type="pres">
      <dgm:prSet presAssocID="{18AFB62A-97B9-4C7C-84B0-2317E23380F7}" presName="textNode" presStyleLbl="node1" presStyleIdx="0" presStyleCnt="4" custScaleX="721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EFA37-E670-4FC8-93B3-E922145D9E0C}" type="pres">
      <dgm:prSet presAssocID="{CA1A052E-F89F-4FAD-B8F4-3019C59DBE1F}" presName="sibTrans" presStyleCnt="0"/>
      <dgm:spPr/>
    </dgm:pt>
    <dgm:pt modelId="{F364EF2F-89E9-42C3-B168-DA05E41DB815}" type="pres">
      <dgm:prSet presAssocID="{83C962A8-B617-4614-BA90-FBACAE7BF745}" presName="textNode" presStyleLbl="node1" presStyleIdx="1" presStyleCnt="4" custScaleX="703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D9E22-A627-4985-BE27-57C4F9D7C03D}" type="pres">
      <dgm:prSet presAssocID="{B4BC96E4-9029-4880-B086-BC9B8B2AA291}" presName="sibTrans" presStyleCnt="0"/>
      <dgm:spPr/>
    </dgm:pt>
    <dgm:pt modelId="{EE101E6A-AFE0-4866-A33D-1DCC7C83B089}" type="pres">
      <dgm:prSet presAssocID="{55D0F36F-1D6A-4D41-A78F-BB1CC525B880}" presName="textNode" presStyleLbl="node1" presStyleIdx="2" presStyleCnt="4" custScaleX="605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3315FC-7B5C-4D28-823B-61AB4CA166F2}" type="pres">
      <dgm:prSet presAssocID="{65FD836F-D737-4F3F-B33A-3D6D4429E8A3}" presName="sibTrans" presStyleCnt="0"/>
      <dgm:spPr/>
    </dgm:pt>
    <dgm:pt modelId="{812D00A1-A6A8-46CA-A9B2-6D4190241B21}" type="pres">
      <dgm:prSet presAssocID="{F53729C6-20DB-4E58-B6CF-C96BBFEBE122}" presName="textNode" presStyleLbl="node1" presStyleIdx="3" presStyleCnt="4" custScaleX="108349" custScaleY="239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D1BBE6-66C4-44FE-A051-CC0C97C236D7}" type="presOf" srcId="{18AFB62A-97B9-4C7C-84B0-2317E23380F7}" destId="{C8E84FDC-572A-4538-B1B1-64799A677F0E}" srcOrd="0" destOrd="0" presId="urn:microsoft.com/office/officeart/2005/8/layout/hProcess9"/>
    <dgm:cxn modelId="{80E39F04-8984-40CB-8836-8FE674BE5BD0}" type="presOf" srcId="{83C962A8-B617-4614-BA90-FBACAE7BF745}" destId="{F364EF2F-89E9-42C3-B168-DA05E41DB815}" srcOrd="0" destOrd="0" presId="urn:microsoft.com/office/officeart/2005/8/layout/hProcess9"/>
    <dgm:cxn modelId="{9AE878CB-D3BD-4525-A923-8AC63260B7F4}" srcId="{9399C223-0B7D-47AA-BAB1-7DCAEFD0F36D}" destId="{55D0F36F-1D6A-4D41-A78F-BB1CC525B880}" srcOrd="2" destOrd="0" parTransId="{4ACE0901-8ED1-4EF1-ABDC-20685AE2DD84}" sibTransId="{65FD836F-D737-4F3F-B33A-3D6D4429E8A3}"/>
    <dgm:cxn modelId="{CB9EC6C0-2528-4640-88AA-8D4C631BA5C1}" type="presOf" srcId="{F53729C6-20DB-4E58-B6CF-C96BBFEBE122}" destId="{812D00A1-A6A8-46CA-A9B2-6D4190241B21}" srcOrd="0" destOrd="0" presId="urn:microsoft.com/office/officeart/2005/8/layout/hProcess9"/>
    <dgm:cxn modelId="{5B047F67-D7C2-4893-A680-A836DAF2A858}" type="presOf" srcId="{55D0F36F-1D6A-4D41-A78F-BB1CC525B880}" destId="{EE101E6A-AFE0-4866-A33D-1DCC7C83B089}" srcOrd="0" destOrd="0" presId="urn:microsoft.com/office/officeart/2005/8/layout/hProcess9"/>
    <dgm:cxn modelId="{42EEC6FD-45B6-4D6D-A0D0-4E2AE97CCBA1}" srcId="{9399C223-0B7D-47AA-BAB1-7DCAEFD0F36D}" destId="{F53729C6-20DB-4E58-B6CF-C96BBFEBE122}" srcOrd="3" destOrd="0" parTransId="{363D7786-094A-4A39-9ECE-84B59A257E24}" sibTransId="{D02CC1A2-F2B7-41E7-8802-0C520C32C544}"/>
    <dgm:cxn modelId="{721045AC-1BBD-44D9-8413-7F07BCFF0137}" type="presOf" srcId="{9399C223-0B7D-47AA-BAB1-7DCAEFD0F36D}" destId="{98124D25-09C6-4B6C-B4AA-9C58D7A2107A}" srcOrd="0" destOrd="0" presId="urn:microsoft.com/office/officeart/2005/8/layout/hProcess9"/>
    <dgm:cxn modelId="{42172045-C876-4E6F-83D0-7A70CEFF2523}" srcId="{9399C223-0B7D-47AA-BAB1-7DCAEFD0F36D}" destId="{18AFB62A-97B9-4C7C-84B0-2317E23380F7}" srcOrd="0" destOrd="0" parTransId="{10138E8C-B639-4045-9929-E2A56A6BB3D4}" sibTransId="{CA1A052E-F89F-4FAD-B8F4-3019C59DBE1F}"/>
    <dgm:cxn modelId="{82D73740-8BC5-4E5C-88FA-F7F97C55D602}" srcId="{9399C223-0B7D-47AA-BAB1-7DCAEFD0F36D}" destId="{83C962A8-B617-4614-BA90-FBACAE7BF745}" srcOrd="1" destOrd="0" parTransId="{854A2A16-5978-4BFD-8EE9-A15B8D9F50AF}" sibTransId="{B4BC96E4-9029-4880-B086-BC9B8B2AA291}"/>
    <dgm:cxn modelId="{1B50BF28-8688-40A3-B71E-C7B394C80697}" type="presParOf" srcId="{98124D25-09C6-4B6C-B4AA-9C58D7A2107A}" destId="{2C7D5B2D-2F19-4893-AB9F-4ACE5303DA5C}" srcOrd="0" destOrd="0" presId="urn:microsoft.com/office/officeart/2005/8/layout/hProcess9"/>
    <dgm:cxn modelId="{3C088ACC-BAE7-4EB2-AEFF-91F5C0D46CDC}" type="presParOf" srcId="{98124D25-09C6-4B6C-B4AA-9C58D7A2107A}" destId="{AB7CED53-2790-46CD-AAF0-A8CA2B13629F}" srcOrd="1" destOrd="0" presId="urn:microsoft.com/office/officeart/2005/8/layout/hProcess9"/>
    <dgm:cxn modelId="{7B33F7EB-48ED-4242-B1C9-10558D4760EE}" type="presParOf" srcId="{AB7CED53-2790-46CD-AAF0-A8CA2B13629F}" destId="{C8E84FDC-572A-4538-B1B1-64799A677F0E}" srcOrd="0" destOrd="0" presId="urn:microsoft.com/office/officeart/2005/8/layout/hProcess9"/>
    <dgm:cxn modelId="{6992D0A4-DC07-407D-9CDA-B0464E614665}" type="presParOf" srcId="{AB7CED53-2790-46CD-AAF0-A8CA2B13629F}" destId="{769EFA37-E670-4FC8-93B3-E922145D9E0C}" srcOrd="1" destOrd="0" presId="urn:microsoft.com/office/officeart/2005/8/layout/hProcess9"/>
    <dgm:cxn modelId="{A51107FE-659B-42A2-A993-318E7493CB12}" type="presParOf" srcId="{AB7CED53-2790-46CD-AAF0-A8CA2B13629F}" destId="{F364EF2F-89E9-42C3-B168-DA05E41DB815}" srcOrd="2" destOrd="0" presId="urn:microsoft.com/office/officeart/2005/8/layout/hProcess9"/>
    <dgm:cxn modelId="{4A1146FC-419B-4147-8A1F-F7CA9E27C9D2}" type="presParOf" srcId="{AB7CED53-2790-46CD-AAF0-A8CA2B13629F}" destId="{B90D9E22-A627-4985-BE27-57C4F9D7C03D}" srcOrd="3" destOrd="0" presId="urn:microsoft.com/office/officeart/2005/8/layout/hProcess9"/>
    <dgm:cxn modelId="{B92F4554-15D0-4EAD-A25F-1066F8D1841B}" type="presParOf" srcId="{AB7CED53-2790-46CD-AAF0-A8CA2B13629F}" destId="{EE101E6A-AFE0-4866-A33D-1DCC7C83B089}" srcOrd="4" destOrd="0" presId="urn:microsoft.com/office/officeart/2005/8/layout/hProcess9"/>
    <dgm:cxn modelId="{DDEEE5B7-CBF3-4D8F-AFCB-B2D75C651B02}" type="presParOf" srcId="{AB7CED53-2790-46CD-AAF0-A8CA2B13629F}" destId="{6D3315FC-7B5C-4D28-823B-61AB4CA166F2}" srcOrd="5" destOrd="0" presId="urn:microsoft.com/office/officeart/2005/8/layout/hProcess9"/>
    <dgm:cxn modelId="{DC2DCD76-B3DD-4926-98A3-86A448CA9891}" type="presParOf" srcId="{AB7CED53-2790-46CD-AAF0-A8CA2B13629F}" destId="{812D00A1-A6A8-46CA-A9B2-6D4190241B2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836714-465B-43C1-8BC7-0F763CA525E0}" type="doc">
      <dgm:prSet loTypeId="urn:microsoft.com/office/officeart/2005/8/layout/hierarchy2" loCatId="hierarchy" qsTypeId="urn:microsoft.com/office/officeart/2005/8/quickstyle/3d2" qsCatId="3D" csTypeId="urn:microsoft.com/office/officeart/2005/8/colors/colorful1#9" csCatId="colorful" phldr="1"/>
      <dgm:spPr/>
      <dgm:t>
        <a:bodyPr/>
        <a:lstStyle/>
        <a:p>
          <a:endParaRPr lang="zh-CN" altLang="en-US"/>
        </a:p>
      </dgm:t>
    </dgm:pt>
    <dgm:pt modelId="{9AEAB800-4AEC-493D-BBF1-2D0FCCF82325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民事责任</a:t>
          </a:r>
        </a:p>
      </dgm:t>
    </dgm:pt>
    <dgm:pt modelId="{1C419AAB-F33F-40D5-9AB1-E310BC66336D}" type="parTrans" cxnId="{D6D5D1CA-21A3-4EDB-98DF-80DCF4A328F1}">
      <dgm:prSet/>
      <dgm:spPr/>
      <dgm:t>
        <a:bodyPr/>
        <a:lstStyle/>
        <a:p>
          <a:endParaRPr lang="zh-CN" altLang="en-US"/>
        </a:p>
      </dgm:t>
    </dgm:pt>
    <dgm:pt modelId="{1AE0DC21-8AB5-4AD6-8B25-352085881771}" type="sibTrans" cxnId="{D6D5D1CA-21A3-4EDB-98DF-80DCF4A328F1}">
      <dgm:prSet/>
      <dgm:spPr/>
      <dgm:t>
        <a:bodyPr/>
        <a:lstStyle/>
        <a:p>
          <a:endParaRPr lang="zh-CN" altLang="en-US"/>
        </a:p>
      </dgm:t>
    </dgm:pt>
    <dgm:pt modelId="{44B81928-B20F-4A5C-9859-D18FD82AF865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侵权责任</a:t>
          </a:r>
        </a:p>
      </dgm:t>
    </dgm:pt>
    <dgm:pt modelId="{9BF3E1FD-016E-4ED1-93FA-D9FEB5F1AD4C}" type="parTrans" cxnId="{2AB50316-0619-4916-861A-B432208A57E1}">
      <dgm:prSet/>
      <dgm:spPr/>
      <dgm:t>
        <a:bodyPr/>
        <a:lstStyle/>
        <a:p>
          <a:endParaRPr lang="zh-CN" altLang="en-US"/>
        </a:p>
      </dgm:t>
    </dgm:pt>
    <dgm:pt modelId="{7BFFC7D4-852B-46A0-9EA6-BD22FB26F220}" type="sibTrans" cxnId="{2AB50316-0619-4916-861A-B432208A57E1}">
      <dgm:prSet/>
      <dgm:spPr/>
      <dgm:t>
        <a:bodyPr/>
        <a:lstStyle/>
        <a:p>
          <a:endParaRPr lang="zh-CN" altLang="en-US"/>
        </a:p>
      </dgm:t>
    </dgm:pt>
    <dgm:pt modelId="{99E6784F-98AD-4C14-A961-56650AAB7E13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过错责任</a:t>
          </a:r>
          <a:endParaRPr lang="en-US" altLang="zh-CN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过错推定</a:t>
          </a:r>
        </a:p>
      </dgm:t>
    </dgm:pt>
    <dgm:pt modelId="{D8F34DBE-7057-4644-84CA-7A90E94C2C96}" type="parTrans" cxnId="{5F610F89-E634-4BD9-9A87-BD1FFF558C9D}">
      <dgm:prSet/>
      <dgm:spPr/>
      <dgm:t>
        <a:bodyPr/>
        <a:lstStyle/>
        <a:p>
          <a:endParaRPr lang="zh-CN" altLang="en-US"/>
        </a:p>
      </dgm:t>
    </dgm:pt>
    <dgm:pt modelId="{5014CBCF-1E4E-4A57-A75F-54812CF036FA}" type="sibTrans" cxnId="{5F610F89-E634-4BD9-9A87-BD1FFF558C9D}">
      <dgm:prSet/>
      <dgm:spPr/>
      <dgm:t>
        <a:bodyPr/>
        <a:lstStyle/>
        <a:p>
          <a:endParaRPr lang="zh-CN" altLang="en-US"/>
        </a:p>
      </dgm:t>
    </dgm:pt>
    <dgm:pt modelId="{9FAD0A23-EE7B-40A1-A287-238E4C91A3A7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违约责任</a:t>
          </a:r>
        </a:p>
      </dgm:t>
    </dgm:pt>
    <dgm:pt modelId="{E883B131-1BCE-4A09-B471-DFCFAB394361}" type="parTrans" cxnId="{4E199116-D74A-4E99-A5B4-166DCF6BCCBA}">
      <dgm:prSet/>
      <dgm:spPr/>
      <dgm:t>
        <a:bodyPr/>
        <a:lstStyle/>
        <a:p>
          <a:endParaRPr lang="zh-CN" altLang="en-US"/>
        </a:p>
      </dgm:t>
    </dgm:pt>
    <dgm:pt modelId="{B8D0F6E4-4CFE-43D1-9919-19A74AC78FD2}" type="sibTrans" cxnId="{4E199116-D74A-4E99-A5B4-166DCF6BCCBA}">
      <dgm:prSet/>
      <dgm:spPr/>
      <dgm:t>
        <a:bodyPr/>
        <a:lstStyle/>
        <a:p>
          <a:endParaRPr lang="zh-CN" altLang="en-US"/>
        </a:p>
      </dgm:t>
    </dgm:pt>
    <dgm:pt modelId="{002204D6-1B3C-4A86-9655-42ADF411F45D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违约损害人格权精神赔偿</a:t>
          </a:r>
        </a:p>
      </dgm:t>
    </dgm:pt>
    <dgm:pt modelId="{A0852D57-0E90-4569-A3B6-D24BF9C70E91}" type="parTrans" cxnId="{51497718-3C1A-45AE-A4A8-2F30A10E9CB7}">
      <dgm:prSet/>
      <dgm:spPr/>
      <dgm:t>
        <a:bodyPr/>
        <a:lstStyle/>
        <a:p>
          <a:endParaRPr lang="zh-CN" altLang="en-US"/>
        </a:p>
      </dgm:t>
    </dgm:pt>
    <dgm:pt modelId="{ED3D10FA-61F9-4CCE-9C80-73C6DE5CAD42}" type="sibTrans" cxnId="{51497718-3C1A-45AE-A4A8-2F30A10E9CB7}">
      <dgm:prSet/>
      <dgm:spPr/>
      <dgm:t>
        <a:bodyPr/>
        <a:lstStyle/>
        <a:p>
          <a:endParaRPr lang="zh-CN" altLang="en-US"/>
        </a:p>
      </dgm:t>
    </dgm:pt>
    <dgm:pt modelId="{7232AF91-0022-45C9-98DB-055E996F35C3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无过错责任</a:t>
          </a:r>
        </a:p>
      </dgm:t>
    </dgm:pt>
    <dgm:pt modelId="{08CA1DCF-00E3-46FD-908C-1950AA0A0339}" type="parTrans" cxnId="{73A2BE41-14DC-4877-9B2F-5C5B516EC2EC}">
      <dgm:prSet/>
      <dgm:spPr/>
      <dgm:t>
        <a:bodyPr/>
        <a:lstStyle/>
        <a:p>
          <a:endParaRPr lang="zh-CN" altLang="en-US"/>
        </a:p>
      </dgm:t>
    </dgm:pt>
    <dgm:pt modelId="{351B0387-D8B4-4D68-B4AD-BA5AAAB8E595}" type="sibTrans" cxnId="{73A2BE41-14DC-4877-9B2F-5C5B516EC2EC}">
      <dgm:prSet/>
      <dgm:spPr/>
      <dgm:t>
        <a:bodyPr/>
        <a:lstStyle/>
        <a:p>
          <a:endParaRPr lang="zh-CN" altLang="en-US"/>
        </a:p>
      </dgm:t>
    </dgm:pt>
    <dgm:pt modelId="{9E0CE451-A6EF-49A4-A729-1A7614958B10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公平责任</a:t>
          </a:r>
        </a:p>
      </dgm:t>
    </dgm:pt>
    <dgm:pt modelId="{D28B46AF-8306-41E8-B8FF-8DE86A1BE939}" type="parTrans" cxnId="{337CB555-056C-460E-8BBC-C1F368956461}">
      <dgm:prSet/>
      <dgm:spPr/>
      <dgm:t>
        <a:bodyPr/>
        <a:lstStyle/>
        <a:p>
          <a:endParaRPr lang="zh-CN" altLang="en-US"/>
        </a:p>
      </dgm:t>
    </dgm:pt>
    <dgm:pt modelId="{9BDD27C1-6E48-4E94-96D6-F6EF658C2EAC}" type="sibTrans" cxnId="{337CB555-056C-460E-8BBC-C1F368956461}">
      <dgm:prSet/>
      <dgm:spPr/>
      <dgm:t>
        <a:bodyPr/>
        <a:lstStyle/>
        <a:p>
          <a:endParaRPr lang="zh-CN" altLang="en-US"/>
        </a:p>
      </dgm:t>
    </dgm:pt>
    <dgm:pt modelId="{A726AD0C-5DDF-4136-9047-FD620791C7FA}" type="pres">
      <dgm:prSet presAssocID="{0C836714-465B-43C1-8BC7-0F763CA525E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93827F-CB7A-40E2-A96F-2BD39E589B48}" type="pres">
      <dgm:prSet presAssocID="{9AEAB800-4AEC-493D-BBF1-2D0FCCF82325}" presName="root1" presStyleCnt="0"/>
      <dgm:spPr/>
    </dgm:pt>
    <dgm:pt modelId="{53F1F5F6-CF5E-47B9-B40E-CAA2350331EF}" type="pres">
      <dgm:prSet presAssocID="{9AEAB800-4AEC-493D-BBF1-2D0FCCF82325}" presName="LevelOneTextNode" presStyleLbl="node0" presStyleIdx="0" presStyleCnt="1" custLinFactNeighborX="-847" custLinFactNeighborY="-33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4EC6BE-EBD5-4EED-8711-34B413ED962C}" type="pres">
      <dgm:prSet presAssocID="{9AEAB800-4AEC-493D-BBF1-2D0FCCF82325}" presName="level2hierChild" presStyleCnt="0"/>
      <dgm:spPr/>
    </dgm:pt>
    <dgm:pt modelId="{6507A4FF-F978-440B-B0FB-A862C855563D}" type="pres">
      <dgm:prSet presAssocID="{9BF3E1FD-016E-4ED1-93FA-D9FEB5F1AD4C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4D115C9-9402-43C4-A3D5-634992A36B7E}" type="pres">
      <dgm:prSet presAssocID="{9BF3E1FD-016E-4ED1-93FA-D9FEB5F1AD4C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8695D9A3-4954-4144-AEC5-3D2BF07B9A8B}" type="pres">
      <dgm:prSet presAssocID="{44B81928-B20F-4A5C-9859-D18FD82AF865}" presName="root2" presStyleCnt="0"/>
      <dgm:spPr/>
    </dgm:pt>
    <dgm:pt modelId="{3F07ED55-732D-4B8E-981A-DB38522941F4}" type="pres">
      <dgm:prSet presAssocID="{44B81928-B20F-4A5C-9859-D18FD82AF86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E980AA-1994-4034-B1F3-75E0F2D291AB}" type="pres">
      <dgm:prSet presAssocID="{44B81928-B20F-4A5C-9859-D18FD82AF865}" presName="level3hierChild" presStyleCnt="0"/>
      <dgm:spPr/>
    </dgm:pt>
    <dgm:pt modelId="{914F6F19-4AF8-4EE9-95C7-06C11FB1C18B}" type="pres">
      <dgm:prSet presAssocID="{D8F34DBE-7057-4644-84CA-7A90E94C2C96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6E6B6A7B-16F9-4E2E-AAE0-1C587902336E}" type="pres">
      <dgm:prSet presAssocID="{D8F34DBE-7057-4644-84CA-7A90E94C2C96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9EDA1446-49C4-4FB6-8936-1F27044406BB}" type="pres">
      <dgm:prSet presAssocID="{99E6784F-98AD-4C14-A961-56650AAB7E13}" presName="root2" presStyleCnt="0"/>
      <dgm:spPr/>
    </dgm:pt>
    <dgm:pt modelId="{286C89E6-E055-4ECE-8C6B-EF208F6B7670}" type="pres">
      <dgm:prSet presAssocID="{99E6784F-98AD-4C14-A961-56650AAB7E1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EA36B8-1D6E-4A68-86C3-8CA63DFB402E}" type="pres">
      <dgm:prSet presAssocID="{99E6784F-98AD-4C14-A961-56650AAB7E13}" presName="level3hierChild" presStyleCnt="0"/>
      <dgm:spPr/>
    </dgm:pt>
    <dgm:pt modelId="{60AA66BD-0A68-44C8-BA5E-36F59614121D}" type="pres">
      <dgm:prSet presAssocID="{08CA1DCF-00E3-46FD-908C-1950AA0A0339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7DDB0A97-0B7D-479F-90EC-309CD512B5B0}" type="pres">
      <dgm:prSet presAssocID="{08CA1DCF-00E3-46FD-908C-1950AA0A0339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23BDE87-8ACE-4209-93CC-350D6283D631}" type="pres">
      <dgm:prSet presAssocID="{7232AF91-0022-45C9-98DB-055E996F35C3}" presName="root2" presStyleCnt="0"/>
      <dgm:spPr/>
    </dgm:pt>
    <dgm:pt modelId="{F9F9E4F1-B326-43B4-BD68-8E5005317F70}" type="pres">
      <dgm:prSet presAssocID="{7232AF91-0022-45C9-98DB-055E996F35C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6F5646-9A53-4D57-A7D0-B8FCD9E18750}" type="pres">
      <dgm:prSet presAssocID="{7232AF91-0022-45C9-98DB-055E996F35C3}" presName="level3hierChild" presStyleCnt="0"/>
      <dgm:spPr/>
    </dgm:pt>
    <dgm:pt modelId="{5B969A91-5080-42D1-8114-C7D02FDCE585}" type="pres">
      <dgm:prSet presAssocID="{D28B46AF-8306-41E8-B8FF-8DE86A1BE939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4E675B4D-76CF-452C-A07B-66BA5E220287}" type="pres">
      <dgm:prSet presAssocID="{D28B46AF-8306-41E8-B8FF-8DE86A1BE939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B12418BF-9B32-420E-B1D9-50F05541974E}" type="pres">
      <dgm:prSet presAssocID="{9E0CE451-A6EF-49A4-A729-1A7614958B10}" presName="root2" presStyleCnt="0"/>
      <dgm:spPr/>
    </dgm:pt>
    <dgm:pt modelId="{B003F4CB-8F99-420B-8EFB-262CA4D6290D}" type="pres">
      <dgm:prSet presAssocID="{9E0CE451-A6EF-49A4-A729-1A7614958B10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3CFEB5-7D70-4495-A9B7-2510462DD74E}" type="pres">
      <dgm:prSet presAssocID="{9E0CE451-A6EF-49A4-A729-1A7614958B10}" presName="level3hierChild" presStyleCnt="0"/>
      <dgm:spPr/>
    </dgm:pt>
    <dgm:pt modelId="{B4C717B5-386A-436E-8E53-6F28353D47D5}" type="pres">
      <dgm:prSet presAssocID="{E883B131-1BCE-4A09-B471-DFCFAB394361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A5CEB2F-A409-470D-BB3D-3712B14A3546}" type="pres">
      <dgm:prSet presAssocID="{E883B131-1BCE-4A09-B471-DFCFAB394361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9EBAE50-D4F9-41C3-99FD-2E1C001EAC96}" type="pres">
      <dgm:prSet presAssocID="{9FAD0A23-EE7B-40A1-A287-238E4C91A3A7}" presName="root2" presStyleCnt="0"/>
      <dgm:spPr/>
    </dgm:pt>
    <dgm:pt modelId="{FE499ED1-F2E2-4D85-85FA-FBC39359203C}" type="pres">
      <dgm:prSet presAssocID="{9FAD0A23-EE7B-40A1-A287-238E4C91A3A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872881-4D63-4711-8021-6B7B580E27BF}" type="pres">
      <dgm:prSet presAssocID="{9FAD0A23-EE7B-40A1-A287-238E4C91A3A7}" presName="level3hierChild" presStyleCnt="0"/>
      <dgm:spPr/>
    </dgm:pt>
    <dgm:pt modelId="{BA809071-B708-4B23-B2EF-50D116442FF6}" type="pres">
      <dgm:prSet presAssocID="{A0852D57-0E90-4569-A3B6-D24BF9C70E91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F6362026-A2F8-4F7A-B852-E0C3F9DF8CDF}" type="pres">
      <dgm:prSet presAssocID="{A0852D57-0E90-4569-A3B6-D24BF9C70E9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F354E105-3A51-4475-A6FF-CC5519E68833}" type="pres">
      <dgm:prSet presAssocID="{002204D6-1B3C-4A86-9655-42ADF411F45D}" presName="root2" presStyleCnt="0"/>
      <dgm:spPr/>
    </dgm:pt>
    <dgm:pt modelId="{40177B87-389C-4D8C-9314-8CC72C109444}" type="pres">
      <dgm:prSet presAssocID="{002204D6-1B3C-4A86-9655-42ADF411F45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62A66F-ACB0-4B1D-B80E-BDAA645B8869}" type="pres">
      <dgm:prSet presAssocID="{002204D6-1B3C-4A86-9655-42ADF411F45D}" presName="level3hierChild" presStyleCnt="0"/>
      <dgm:spPr/>
    </dgm:pt>
  </dgm:ptLst>
  <dgm:cxnLst>
    <dgm:cxn modelId="{F0D28A44-8821-47D0-9F89-F91ADA4A592B}" type="presOf" srcId="{9FAD0A23-EE7B-40A1-A287-238E4C91A3A7}" destId="{FE499ED1-F2E2-4D85-85FA-FBC39359203C}" srcOrd="0" destOrd="0" presId="urn:microsoft.com/office/officeart/2005/8/layout/hierarchy2"/>
    <dgm:cxn modelId="{73A2BE41-14DC-4877-9B2F-5C5B516EC2EC}" srcId="{44B81928-B20F-4A5C-9859-D18FD82AF865}" destId="{7232AF91-0022-45C9-98DB-055E996F35C3}" srcOrd="1" destOrd="0" parTransId="{08CA1DCF-00E3-46FD-908C-1950AA0A0339}" sibTransId="{351B0387-D8B4-4D68-B4AD-BA5AAAB8E595}"/>
    <dgm:cxn modelId="{0BBDF7CB-E313-4F6E-9C38-BED68934E11B}" type="presOf" srcId="{E883B131-1BCE-4A09-B471-DFCFAB394361}" destId="{B4C717B5-386A-436E-8E53-6F28353D47D5}" srcOrd="0" destOrd="0" presId="urn:microsoft.com/office/officeart/2005/8/layout/hierarchy2"/>
    <dgm:cxn modelId="{022C1EC9-07DA-4876-91AC-6C6AD29C3A24}" type="presOf" srcId="{E883B131-1BCE-4A09-B471-DFCFAB394361}" destId="{2A5CEB2F-A409-470D-BB3D-3712B14A3546}" srcOrd="1" destOrd="0" presId="urn:microsoft.com/office/officeart/2005/8/layout/hierarchy2"/>
    <dgm:cxn modelId="{4B2A6E9C-0BCE-4776-9FC7-E15B40277CA3}" type="presOf" srcId="{44B81928-B20F-4A5C-9859-D18FD82AF865}" destId="{3F07ED55-732D-4B8E-981A-DB38522941F4}" srcOrd="0" destOrd="0" presId="urn:microsoft.com/office/officeart/2005/8/layout/hierarchy2"/>
    <dgm:cxn modelId="{5ABA20E9-AF8D-4E7B-B7BF-23C97EDA90CA}" type="presOf" srcId="{99E6784F-98AD-4C14-A961-56650AAB7E13}" destId="{286C89E6-E055-4ECE-8C6B-EF208F6B7670}" srcOrd="0" destOrd="0" presId="urn:microsoft.com/office/officeart/2005/8/layout/hierarchy2"/>
    <dgm:cxn modelId="{9BEAE5C0-1C2C-4B52-BC94-D8386FDE2053}" type="presOf" srcId="{0C836714-465B-43C1-8BC7-0F763CA525E0}" destId="{A726AD0C-5DDF-4136-9047-FD620791C7FA}" srcOrd="0" destOrd="0" presId="urn:microsoft.com/office/officeart/2005/8/layout/hierarchy2"/>
    <dgm:cxn modelId="{E9752127-F46E-4220-A02D-4997C9408C92}" type="presOf" srcId="{08CA1DCF-00E3-46FD-908C-1950AA0A0339}" destId="{60AA66BD-0A68-44C8-BA5E-36F59614121D}" srcOrd="0" destOrd="0" presId="urn:microsoft.com/office/officeart/2005/8/layout/hierarchy2"/>
    <dgm:cxn modelId="{D6D5D1CA-21A3-4EDB-98DF-80DCF4A328F1}" srcId="{0C836714-465B-43C1-8BC7-0F763CA525E0}" destId="{9AEAB800-4AEC-493D-BBF1-2D0FCCF82325}" srcOrd="0" destOrd="0" parTransId="{1C419AAB-F33F-40D5-9AB1-E310BC66336D}" sibTransId="{1AE0DC21-8AB5-4AD6-8B25-352085881771}"/>
    <dgm:cxn modelId="{4E199116-D74A-4E99-A5B4-166DCF6BCCBA}" srcId="{9AEAB800-4AEC-493D-BBF1-2D0FCCF82325}" destId="{9FAD0A23-EE7B-40A1-A287-238E4C91A3A7}" srcOrd="1" destOrd="0" parTransId="{E883B131-1BCE-4A09-B471-DFCFAB394361}" sibTransId="{B8D0F6E4-4CFE-43D1-9919-19A74AC78FD2}"/>
    <dgm:cxn modelId="{318DAE4E-F590-41E7-A845-191436CC75C1}" type="presOf" srcId="{D8F34DBE-7057-4644-84CA-7A90E94C2C96}" destId="{914F6F19-4AF8-4EE9-95C7-06C11FB1C18B}" srcOrd="0" destOrd="0" presId="urn:microsoft.com/office/officeart/2005/8/layout/hierarchy2"/>
    <dgm:cxn modelId="{BF96EDA5-E718-4755-90A8-8D2B2D092395}" type="presOf" srcId="{002204D6-1B3C-4A86-9655-42ADF411F45D}" destId="{40177B87-389C-4D8C-9314-8CC72C109444}" srcOrd="0" destOrd="0" presId="urn:microsoft.com/office/officeart/2005/8/layout/hierarchy2"/>
    <dgm:cxn modelId="{5F610F89-E634-4BD9-9A87-BD1FFF558C9D}" srcId="{44B81928-B20F-4A5C-9859-D18FD82AF865}" destId="{99E6784F-98AD-4C14-A961-56650AAB7E13}" srcOrd="0" destOrd="0" parTransId="{D8F34DBE-7057-4644-84CA-7A90E94C2C96}" sibTransId="{5014CBCF-1E4E-4A57-A75F-54812CF036FA}"/>
    <dgm:cxn modelId="{2AB50316-0619-4916-861A-B432208A57E1}" srcId="{9AEAB800-4AEC-493D-BBF1-2D0FCCF82325}" destId="{44B81928-B20F-4A5C-9859-D18FD82AF865}" srcOrd="0" destOrd="0" parTransId="{9BF3E1FD-016E-4ED1-93FA-D9FEB5F1AD4C}" sibTransId="{7BFFC7D4-852B-46A0-9EA6-BD22FB26F220}"/>
    <dgm:cxn modelId="{05A174D9-5ED7-4660-A7E1-5219D28E8738}" type="presOf" srcId="{9E0CE451-A6EF-49A4-A729-1A7614958B10}" destId="{B003F4CB-8F99-420B-8EFB-262CA4D6290D}" srcOrd="0" destOrd="0" presId="urn:microsoft.com/office/officeart/2005/8/layout/hierarchy2"/>
    <dgm:cxn modelId="{A3908F79-4140-42F6-B697-6DC7577E0F76}" type="presOf" srcId="{A0852D57-0E90-4569-A3B6-D24BF9C70E91}" destId="{F6362026-A2F8-4F7A-B852-E0C3F9DF8CDF}" srcOrd="1" destOrd="0" presId="urn:microsoft.com/office/officeart/2005/8/layout/hierarchy2"/>
    <dgm:cxn modelId="{D69FEFD3-A42D-4F58-8E22-C8740D929A1B}" type="presOf" srcId="{7232AF91-0022-45C9-98DB-055E996F35C3}" destId="{F9F9E4F1-B326-43B4-BD68-8E5005317F70}" srcOrd="0" destOrd="0" presId="urn:microsoft.com/office/officeart/2005/8/layout/hierarchy2"/>
    <dgm:cxn modelId="{81A2AF8F-6D4F-45E0-8964-9B1396363DFC}" type="presOf" srcId="{A0852D57-0E90-4569-A3B6-D24BF9C70E91}" destId="{BA809071-B708-4B23-B2EF-50D116442FF6}" srcOrd="0" destOrd="0" presId="urn:microsoft.com/office/officeart/2005/8/layout/hierarchy2"/>
    <dgm:cxn modelId="{C2A20AAC-87C1-47B8-A56D-645B15124ADC}" type="presOf" srcId="{08CA1DCF-00E3-46FD-908C-1950AA0A0339}" destId="{7DDB0A97-0B7D-479F-90EC-309CD512B5B0}" srcOrd="1" destOrd="0" presId="urn:microsoft.com/office/officeart/2005/8/layout/hierarchy2"/>
    <dgm:cxn modelId="{51497718-3C1A-45AE-A4A8-2F30A10E9CB7}" srcId="{9FAD0A23-EE7B-40A1-A287-238E4C91A3A7}" destId="{002204D6-1B3C-4A86-9655-42ADF411F45D}" srcOrd="0" destOrd="0" parTransId="{A0852D57-0E90-4569-A3B6-D24BF9C70E91}" sibTransId="{ED3D10FA-61F9-4CCE-9C80-73C6DE5CAD42}"/>
    <dgm:cxn modelId="{337CB555-056C-460E-8BBC-C1F368956461}" srcId="{44B81928-B20F-4A5C-9859-D18FD82AF865}" destId="{9E0CE451-A6EF-49A4-A729-1A7614958B10}" srcOrd="2" destOrd="0" parTransId="{D28B46AF-8306-41E8-B8FF-8DE86A1BE939}" sibTransId="{9BDD27C1-6E48-4E94-96D6-F6EF658C2EAC}"/>
    <dgm:cxn modelId="{EA4C18D8-3370-43D6-8466-ED8E0C4691BD}" type="presOf" srcId="{9BF3E1FD-016E-4ED1-93FA-D9FEB5F1AD4C}" destId="{6507A4FF-F978-440B-B0FB-A862C855563D}" srcOrd="0" destOrd="0" presId="urn:microsoft.com/office/officeart/2005/8/layout/hierarchy2"/>
    <dgm:cxn modelId="{01BAF582-EAB0-49D0-8F02-7742EE568679}" type="presOf" srcId="{9BF3E1FD-016E-4ED1-93FA-D9FEB5F1AD4C}" destId="{24D115C9-9402-43C4-A3D5-634992A36B7E}" srcOrd="1" destOrd="0" presId="urn:microsoft.com/office/officeart/2005/8/layout/hierarchy2"/>
    <dgm:cxn modelId="{456E3848-0AA1-4595-802E-EEAB7FC021AD}" type="presOf" srcId="{D28B46AF-8306-41E8-B8FF-8DE86A1BE939}" destId="{5B969A91-5080-42D1-8114-C7D02FDCE585}" srcOrd="0" destOrd="0" presId="urn:microsoft.com/office/officeart/2005/8/layout/hierarchy2"/>
    <dgm:cxn modelId="{5E6CB29B-984B-4BA2-AF7B-0171CEE348FC}" type="presOf" srcId="{D28B46AF-8306-41E8-B8FF-8DE86A1BE939}" destId="{4E675B4D-76CF-452C-A07B-66BA5E220287}" srcOrd="1" destOrd="0" presId="urn:microsoft.com/office/officeart/2005/8/layout/hierarchy2"/>
    <dgm:cxn modelId="{F7AE2422-AA20-4AE1-868E-D0E94121D4E6}" type="presOf" srcId="{D8F34DBE-7057-4644-84CA-7A90E94C2C96}" destId="{6E6B6A7B-16F9-4E2E-AAE0-1C587902336E}" srcOrd="1" destOrd="0" presId="urn:microsoft.com/office/officeart/2005/8/layout/hierarchy2"/>
    <dgm:cxn modelId="{DB15C2E8-15F1-4426-9C62-E08EC68B94EB}" type="presOf" srcId="{9AEAB800-4AEC-493D-BBF1-2D0FCCF82325}" destId="{53F1F5F6-CF5E-47B9-B40E-CAA2350331EF}" srcOrd="0" destOrd="0" presId="urn:microsoft.com/office/officeart/2005/8/layout/hierarchy2"/>
    <dgm:cxn modelId="{E8C65DAE-2CF6-43A5-A76B-382E6C9C7769}" type="presParOf" srcId="{A726AD0C-5DDF-4136-9047-FD620791C7FA}" destId="{9793827F-CB7A-40E2-A96F-2BD39E589B48}" srcOrd="0" destOrd="0" presId="urn:microsoft.com/office/officeart/2005/8/layout/hierarchy2"/>
    <dgm:cxn modelId="{9B9859C4-14E0-44A4-AD56-E0F9CF07E508}" type="presParOf" srcId="{9793827F-CB7A-40E2-A96F-2BD39E589B48}" destId="{53F1F5F6-CF5E-47B9-B40E-CAA2350331EF}" srcOrd="0" destOrd="0" presId="urn:microsoft.com/office/officeart/2005/8/layout/hierarchy2"/>
    <dgm:cxn modelId="{A0054599-2C91-4EDE-A71F-6ADDB2A18597}" type="presParOf" srcId="{9793827F-CB7A-40E2-A96F-2BD39E589B48}" destId="{FC4EC6BE-EBD5-4EED-8711-34B413ED962C}" srcOrd="1" destOrd="0" presId="urn:microsoft.com/office/officeart/2005/8/layout/hierarchy2"/>
    <dgm:cxn modelId="{9D98C8FE-854A-4A28-B804-E737DAB0D0E5}" type="presParOf" srcId="{FC4EC6BE-EBD5-4EED-8711-34B413ED962C}" destId="{6507A4FF-F978-440B-B0FB-A862C855563D}" srcOrd="0" destOrd="0" presId="urn:microsoft.com/office/officeart/2005/8/layout/hierarchy2"/>
    <dgm:cxn modelId="{E17496FC-92B4-40C8-88BA-7226E9FD53E3}" type="presParOf" srcId="{6507A4FF-F978-440B-B0FB-A862C855563D}" destId="{24D115C9-9402-43C4-A3D5-634992A36B7E}" srcOrd="0" destOrd="0" presId="urn:microsoft.com/office/officeart/2005/8/layout/hierarchy2"/>
    <dgm:cxn modelId="{A813FE61-63B6-4096-9EB9-69EF98409B01}" type="presParOf" srcId="{FC4EC6BE-EBD5-4EED-8711-34B413ED962C}" destId="{8695D9A3-4954-4144-AEC5-3D2BF07B9A8B}" srcOrd="1" destOrd="0" presId="urn:microsoft.com/office/officeart/2005/8/layout/hierarchy2"/>
    <dgm:cxn modelId="{D812F8EE-E3CD-4484-B6F1-EE97121576E6}" type="presParOf" srcId="{8695D9A3-4954-4144-AEC5-3D2BF07B9A8B}" destId="{3F07ED55-732D-4B8E-981A-DB38522941F4}" srcOrd="0" destOrd="0" presId="urn:microsoft.com/office/officeart/2005/8/layout/hierarchy2"/>
    <dgm:cxn modelId="{E6F3AB8B-054B-4366-9B9D-F621FF767B80}" type="presParOf" srcId="{8695D9A3-4954-4144-AEC5-3D2BF07B9A8B}" destId="{40E980AA-1994-4034-B1F3-75E0F2D291AB}" srcOrd="1" destOrd="0" presId="urn:microsoft.com/office/officeart/2005/8/layout/hierarchy2"/>
    <dgm:cxn modelId="{C566E987-8A89-460E-855A-C93B33AB4694}" type="presParOf" srcId="{40E980AA-1994-4034-B1F3-75E0F2D291AB}" destId="{914F6F19-4AF8-4EE9-95C7-06C11FB1C18B}" srcOrd="0" destOrd="0" presId="urn:microsoft.com/office/officeart/2005/8/layout/hierarchy2"/>
    <dgm:cxn modelId="{6D8F0C1F-71EB-4576-944C-B56AF9B087AA}" type="presParOf" srcId="{914F6F19-4AF8-4EE9-95C7-06C11FB1C18B}" destId="{6E6B6A7B-16F9-4E2E-AAE0-1C587902336E}" srcOrd="0" destOrd="0" presId="urn:microsoft.com/office/officeart/2005/8/layout/hierarchy2"/>
    <dgm:cxn modelId="{C70507B4-8CC4-4FB3-888A-F1E8451E05AB}" type="presParOf" srcId="{40E980AA-1994-4034-B1F3-75E0F2D291AB}" destId="{9EDA1446-49C4-4FB6-8936-1F27044406BB}" srcOrd="1" destOrd="0" presId="urn:microsoft.com/office/officeart/2005/8/layout/hierarchy2"/>
    <dgm:cxn modelId="{D32058CB-BDFD-4EA9-9DA8-52AD974CFC62}" type="presParOf" srcId="{9EDA1446-49C4-4FB6-8936-1F27044406BB}" destId="{286C89E6-E055-4ECE-8C6B-EF208F6B7670}" srcOrd="0" destOrd="0" presId="urn:microsoft.com/office/officeart/2005/8/layout/hierarchy2"/>
    <dgm:cxn modelId="{7A94540D-8F6B-4442-AA5C-893B912B4D22}" type="presParOf" srcId="{9EDA1446-49C4-4FB6-8936-1F27044406BB}" destId="{5EEA36B8-1D6E-4A68-86C3-8CA63DFB402E}" srcOrd="1" destOrd="0" presId="urn:microsoft.com/office/officeart/2005/8/layout/hierarchy2"/>
    <dgm:cxn modelId="{91C28292-EB97-4C85-811A-C4AE959FEE99}" type="presParOf" srcId="{40E980AA-1994-4034-B1F3-75E0F2D291AB}" destId="{60AA66BD-0A68-44C8-BA5E-36F59614121D}" srcOrd="2" destOrd="0" presId="urn:microsoft.com/office/officeart/2005/8/layout/hierarchy2"/>
    <dgm:cxn modelId="{8F67623E-806E-4E82-8FAC-289E33F04DDB}" type="presParOf" srcId="{60AA66BD-0A68-44C8-BA5E-36F59614121D}" destId="{7DDB0A97-0B7D-479F-90EC-309CD512B5B0}" srcOrd="0" destOrd="0" presId="urn:microsoft.com/office/officeart/2005/8/layout/hierarchy2"/>
    <dgm:cxn modelId="{231646BC-DD0E-48C4-9075-C5848CD3BE83}" type="presParOf" srcId="{40E980AA-1994-4034-B1F3-75E0F2D291AB}" destId="{123BDE87-8ACE-4209-93CC-350D6283D631}" srcOrd="3" destOrd="0" presId="urn:microsoft.com/office/officeart/2005/8/layout/hierarchy2"/>
    <dgm:cxn modelId="{7D9A9BBA-2A76-43BD-B6D0-9FC0CE948DDB}" type="presParOf" srcId="{123BDE87-8ACE-4209-93CC-350D6283D631}" destId="{F9F9E4F1-B326-43B4-BD68-8E5005317F70}" srcOrd="0" destOrd="0" presId="urn:microsoft.com/office/officeart/2005/8/layout/hierarchy2"/>
    <dgm:cxn modelId="{58628292-8B16-4684-A20D-F3FD681F8FF0}" type="presParOf" srcId="{123BDE87-8ACE-4209-93CC-350D6283D631}" destId="{316F5646-9A53-4D57-A7D0-B8FCD9E18750}" srcOrd="1" destOrd="0" presId="urn:microsoft.com/office/officeart/2005/8/layout/hierarchy2"/>
    <dgm:cxn modelId="{BDBB8CC8-CC67-4D9B-837B-F756BC5E07BE}" type="presParOf" srcId="{40E980AA-1994-4034-B1F3-75E0F2D291AB}" destId="{5B969A91-5080-42D1-8114-C7D02FDCE585}" srcOrd="4" destOrd="0" presId="urn:microsoft.com/office/officeart/2005/8/layout/hierarchy2"/>
    <dgm:cxn modelId="{B5CDAF66-791E-4E89-BAD9-8815C3795297}" type="presParOf" srcId="{5B969A91-5080-42D1-8114-C7D02FDCE585}" destId="{4E675B4D-76CF-452C-A07B-66BA5E220287}" srcOrd="0" destOrd="0" presId="urn:microsoft.com/office/officeart/2005/8/layout/hierarchy2"/>
    <dgm:cxn modelId="{FED46E32-4F37-4AA6-AB85-65E43EEB47F6}" type="presParOf" srcId="{40E980AA-1994-4034-B1F3-75E0F2D291AB}" destId="{B12418BF-9B32-420E-B1D9-50F05541974E}" srcOrd="5" destOrd="0" presId="urn:microsoft.com/office/officeart/2005/8/layout/hierarchy2"/>
    <dgm:cxn modelId="{0A9B3B6E-702A-49D3-927C-921703ADEA9D}" type="presParOf" srcId="{B12418BF-9B32-420E-B1D9-50F05541974E}" destId="{B003F4CB-8F99-420B-8EFB-262CA4D6290D}" srcOrd="0" destOrd="0" presId="urn:microsoft.com/office/officeart/2005/8/layout/hierarchy2"/>
    <dgm:cxn modelId="{C3333F8E-5B29-4FE4-8050-EBD88D0D4B31}" type="presParOf" srcId="{B12418BF-9B32-420E-B1D9-50F05541974E}" destId="{CA3CFEB5-7D70-4495-A9B7-2510462DD74E}" srcOrd="1" destOrd="0" presId="urn:microsoft.com/office/officeart/2005/8/layout/hierarchy2"/>
    <dgm:cxn modelId="{CD58F09E-21D2-467D-AF94-46DA2FA4D4D6}" type="presParOf" srcId="{FC4EC6BE-EBD5-4EED-8711-34B413ED962C}" destId="{B4C717B5-386A-436E-8E53-6F28353D47D5}" srcOrd="2" destOrd="0" presId="urn:microsoft.com/office/officeart/2005/8/layout/hierarchy2"/>
    <dgm:cxn modelId="{C85D9FDA-14A9-42E8-BB0E-A3F0300F01C3}" type="presParOf" srcId="{B4C717B5-386A-436E-8E53-6F28353D47D5}" destId="{2A5CEB2F-A409-470D-BB3D-3712B14A3546}" srcOrd="0" destOrd="0" presId="urn:microsoft.com/office/officeart/2005/8/layout/hierarchy2"/>
    <dgm:cxn modelId="{402737B0-C6E3-46D8-9255-D1CF4AD300DF}" type="presParOf" srcId="{FC4EC6BE-EBD5-4EED-8711-34B413ED962C}" destId="{D9EBAE50-D4F9-41C3-99FD-2E1C001EAC96}" srcOrd="3" destOrd="0" presId="urn:microsoft.com/office/officeart/2005/8/layout/hierarchy2"/>
    <dgm:cxn modelId="{F0A23C3E-5094-497F-B265-80519BA04362}" type="presParOf" srcId="{D9EBAE50-D4F9-41C3-99FD-2E1C001EAC96}" destId="{FE499ED1-F2E2-4D85-85FA-FBC39359203C}" srcOrd="0" destOrd="0" presId="urn:microsoft.com/office/officeart/2005/8/layout/hierarchy2"/>
    <dgm:cxn modelId="{B650EE78-0B91-4579-9F3A-EB67B02E7AC0}" type="presParOf" srcId="{D9EBAE50-D4F9-41C3-99FD-2E1C001EAC96}" destId="{3A872881-4D63-4711-8021-6B7B580E27BF}" srcOrd="1" destOrd="0" presId="urn:microsoft.com/office/officeart/2005/8/layout/hierarchy2"/>
    <dgm:cxn modelId="{8F6D40B8-CC8E-456D-AC20-6C9C978AC467}" type="presParOf" srcId="{3A872881-4D63-4711-8021-6B7B580E27BF}" destId="{BA809071-B708-4B23-B2EF-50D116442FF6}" srcOrd="0" destOrd="0" presId="urn:microsoft.com/office/officeart/2005/8/layout/hierarchy2"/>
    <dgm:cxn modelId="{DFE65ECC-EC53-4593-8CD0-E805C59415E7}" type="presParOf" srcId="{BA809071-B708-4B23-B2EF-50D116442FF6}" destId="{F6362026-A2F8-4F7A-B852-E0C3F9DF8CDF}" srcOrd="0" destOrd="0" presId="urn:microsoft.com/office/officeart/2005/8/layout/hierarchy2"/>
    <dgm:cxn modelId="{E32D972E-207B-4D4A-A147-E18E6B9EBE11}" type="presParOf" srcId="{3A872881-4D63-4711-8021-6B7B580E27BF}" destId="{F354E105-3A51-4475-A6FF-CC5519E68833}" srcOrd="1" destOrd="0" presId="urn:microsoft.com/office/officeart/2005/8/layout/hierarchy2"/>
    <dgm:cxn modelId="{9F9BF223-D14C-42F9-B5DC-20732A8E47D7}" type="presParOf" srcId="{F354E105-3A51-4475-A6FF-CC5519E68833}" destId="{40177B87-389C-4D8C-9314-8CC72C109444}" srcOrd="0" destOrd="0" presId="urn:microsoft.com/office/officeart/2005/8/layout/hierarchy2"/>
    <dgm:cxn modelId="{38E26367-D1FC-4E67-B545-8DF8D2435F28}" type="presParOf" srcId="{F354E105-3A51-4475-A6FF-CC5519E68833}" destId="{C562A66F-ACB0-4B1D-B80E-BDAA645B88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A1A962-C198-4724-98CD-BAA826DE4AB4}" type="doc">
      <dgm:prSet loTypeId="urn:microsoft.com/office/officeart/2005/8/layout/hList6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BFEA79F-601F-4448-AD55-9D2122B7A1B5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●</a:t>
          </a:r>
          <a:r>
            <a:rPr lang="zh-CN" altLang="en-US" dirty="0"/>
            <a:t>对推进全面依法治国、加快建设社会主义法治国家</a:t>
          </a:r>
          <a:endParaRPr lang="en-US" altLang="zh-CN" dirty="0"/>
        </a:p>
        <a:p>
          <a:r>
            <a:rPr lang="zh-CN" altLang="en-US" dirty="0">
              <a:solidFill>
                <a:srgbClr val="FF0000"/>
              </a:solidFill>
            </a:rPr>
            <a:t>尊重私权是公权的良善</a:t>
          </a:r>
        </a:p>
      </dgm:t>
    </dgm:pt>
    <dgm:pt modelId="{4204C986-0A2F-46BD-8977-4C84F1A40B4B}" type="parTrans" cxnId="{BBEE82E1-DA94-48FA-8C6B-B8D87C9FD5E6}">
      <dgm:prSet/>
      <dgm:spPr/>
      <dgm:t>
        <a:bodyPr/>
        <a:lstStyle/>
        <a:p>
          <a:endParaRPr lang="zh-CN" altLang="en-US"/>
        </a:p>
      </dgm:t>
    </dgm:pt>
    <dgm:pt modelId="{52338892-7027-421B-9C21-7D90D80682B2}" type="sibTrans" cxnId="{BBEE82E1-DA94-48FA-8C6B-B8D87C9FD5E6}">
      <dgm:prSet/>
      <dgm:spPr/>
      <dgm:t>
        <a:bodyPr/>
        <a:lstStyle/>
        <a:p>
          <a:endParaRPr lang="zh-CN" altLang="en-US"/>
        </a:p>
      </dgm:t>
    </dgm:pt>
    <dgm:pt modelId="{65DD8E4B-AD60-4F7E-91C4-2BD7469C522B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●</a:t>
          </a:r>
          <a:r>
            <a:rPr lang="zh-CN" altLang="en-US" dirty="0"/>
            <a:t>对坚持以人民为中心的发展思想、依法维护人民权益、推动我国人权事业发展</a:t>
          </a:r>
          <a:endParaRPr lang="en-US" altLang="zh-CN" dirty="0"/>
        </a:p>
        <a:p>
          <a:r>
            <a:rPr lang="zh-CN" altLang="en-US" dirty="0">
              <a:solidFill>
                <a:srgbClr val="FF0000"/>
              </a:solidFill>
            </a:rPr>
            <a:t>保障人权是政治之首要。</a:t>
          </a:r>
        </a:p>
      </dgm:t>
    </dgm:pt>
    <dgm:pt modelId="{899B3161-49E1-491F-AC73-92B0831F5FD4}" type="parTrans" cxnId="{DE99E844-870E-466A-9F61-D535738C0CD7}">
      <dgm:prSet/>
      <dgm:spPr/>
      <dgm:t>
        <a:bodyPr/>
        <a:lstStyle/>
        <a:p>
          <a:endParaRPr lang="zh-CN" altLang="en-US"/>
        </a:p>
      </dgm:t>
    </dgm:pt>
    <dgm:pt modelId="{D052C090-F810-44FB-B29D-513E5B630B6D}" type="sibTrans" cxnId="{DE99E844-870E-466A-9F61-D535738C0CD7}">
      <dgm:prSet/>
      <dgm:spPr/>
      <dgm:t>
        <a:bodyPr/>
        <a:lstStyle/>
        <a:p>
          <a:endParaRPr lang="zh-CN" altLang="en-US"/>
        </a:p>
      </dgm:t>
    </dgm:pt>
    <dgm:pt modelId="{7C6DE667-E9AD-4092-8833-6EAAA3E80B07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●</a:t>
          </a:r>
          <a:r>
            <a:rPr lang="zh-CN" altLang="en-US" dirty="0"/>
            <a:t>对推进国家治理体系和治理能力现代化 </a:t>
          </a:r>
          <a:endParaRPr lang="en-US" altLang="zh-CN" dirty="0"/>
        </a:p>
        <a:p>
          <a:r>
            <a:rPr lang="zh-CN" altLang="en-US" dirty="0">
              <a:solidFill>
                <a:srgbClr val="FF0000"/>
              </a:solidFill>
            </a:rPr>
            <a:t>法治社会是治理之基础。</a:t>
          </a:r>
        </a:p>
      </dgm:t>
    </dgm:pt>
    <dgm:pt modelId="{148E44CA-A6C9-47AB-99F7-F6EF02E1E3F8}" type="parTrans" cxnId="{6A23D201-2BD3-40B2-B530-F27AF1A8BAE5}">
      <dgm:prSet/>
      <dgm:spPr/>
      <dgm:t>
        <a:bodyPr/>
        <a:lstStyle/>
        <a:p>
          <a:endParaRPr lang="zh-CN" altLang="en-US"/>
        </a:p>
      </dgm:t>
    </dgm:pt>
    <dgm:pt modelId="{C846DA99-6A35-4E63-B1DB-6093255EFB50}" type="sibTrans" cxnId="{6A23D201-2BD3-40B2-B530-F27AF1A8BAE5}">
      <dgm:prSet/>
      <dgm:spPr/>
      <dgm:t>
        <a:bodyPr/>
        <a:lstStyle/>
        <a:p>
          <a:endParaRPr lang="zh-CN" altLang="en-US"/>
        </a:p>
      </dgm:t>
    </dgm:pt>
    <dgm:pt modelId="{BEC2A34E-6E2A-4103-AC7E-98EDD6A96F52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●</a:t>
          </a:r>
          <a:r>
            <a:rPr lang="zh-CN" altLang="en-US" dirty="0"/>
            <a:t>对发展社会主义市场经济、巩固社会主义基本经济制度</a:t>
          </a:r>
          <a:endParaRPr lang="en-US" altLang="zh-CN" dirty="0"/>
        </a:p>
        <a:p>
          <a:r>
            <a:rPr lang="zh-CN" altLang="en-US" dirty="0">
              <a:solidFill>
                <a:srgbClr val="FF0000"/>
              </a:solidFill>
            </a:rPr>
            <a:t>尊重契约是善治之本质。</a:t>
          </a:r>
        </a:p>
      </dgm:t>
    </dgm:pt>
    <dgm:pt modelId="{8BDF78B7-4E4F-4CD2-8054-025B907A6A5E}" type="parTrans" cxnId="{75648135-9D16-4E47-B483-BA54A9323AE0}">
      <dgm:prSet/>
      <dgm:spPr/>
      <dgm:t>
        <a:bodyPr/>
        <a:lstStyle/>
        <a:p>
          <a:endParaRPr lang="zh-CN" altLang="en-US"/>
        </a:p>
      </dgm:t>
    </dgm:pt>
    <dgm:pt modelId="{CC2202A0-7AE6-4C2F-9C36-D3C444402CAF}" type="sibTrans" cxnId="{75648135-9D16-4E47-B483-BA54A9323AE0}">
      <dgm:prSet/>
      <dgm:spPr/>
      <dgm:t>
        <a:bodyPr/>
        <a:lstStyle/>
        <a:p>
          <a:endParaRPr lang="zh-CN" altLang="en-US"/>
        </a:p>
      </dgm:t>
    </dgm:pt>
    <dgm:pt modelId="{85CF82C8-3C93-415E-9DA0-7EDBE4F97D18}" type="pres">
      <dgm:prSet presAssocID="{98A1A962-C198-4724-98CD-BAA826DE4A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857413-8912-48FE-BE9A-5B2D4B14A521}" type="pres">
      <dgm:prSet presAssocID="{1BFEA79F-601F-4448-AD55-9D2122B7A1B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29DA3-0398-4894-9E6A-4B1DA0DD4589}" type="pres">
      <dgm:prSet presAssocID="{52338892-7027-421B-9C21-7D90D80682B2}" presName="sibTrans" presStyleCnt="0"/>
      <dgm:spPr/>
    </dgm:pt>
    <dgm:pt modelId="{1087D0F5-4C69-4C2B-8C91-9338D704BD09}" type="pres">
      <dgm:prSet presAssocID="{BEC2A34E-6E2A-4103-AC7E-98EDD6A96F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9F85C4-5395-4AE7-868B-EF838F70A1EF}" type="pres">
      <dgm:prSet presAssocID="{CC2202A0-7AE6-4C2F-9C36-D3C444402CAF}" presName="sibTrans" presStyleCnt="0"/>
      <dgm:spPr/>
    </dgm:pt>
    <dgm:pt modelId="{C0967DF8-53E2-4CA9-A049-C925359CD36C}" type="pres">
      <dgm:prSet presAssocID="{65DD8E4B-AD60-4F7E-91C4-2BD7469C522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563BB-EF93-4B8F-BE55-A705A6793986}" type="pres">
      <dgm:prSet presAssocID="{D052C090-F810-44FB-B29D-513E5B630B6D}" presName="sibTrans" presStyleCnt="0"/>
      <dgm:spPr/>
    </dgm:pt>
    <dgm:pt modelId="{B1C4FEA4-A5EC-4079-9577-4B332CA4F939}" type="pres">
      <dgm:prSet presAssocID="{7C6DE667-E9AD-4092-8833-6EAAA3E80B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E89D0F-E397-4A9B-986B-D70F61CC5A97}" type="presOf" srcId="{98A1A962-C198-4724-98CD-BAA826DE4AB4}" destId="{85CF82C8-3C93-415E-9DA0-7EDBE4F97D18}" srcOrd="0" destOrd="0" presId="urn:microsoft.com/office/officeart/2005/8/layout/hList6"/>
    <dgm:cxn modelId="{8C575206-355F-4902-B5CA-F19A40894211}" type="presOf" srcId="{BEC2A34E-6E2A-4103-AC7E-98EDD6A96F52}" destId="{1087D0F5-4C69-4C2B-8C91-9338D704BD09}" srcOrd="0" destOrd="0" presId="urn:microsoft.com/office/officeart/2005/8/layout/hList6"/>
    <dgm:cxn modelId="{BBEE82E1-DA94-48FA-8C6B-B8D87C9FD5E6}" srcId="{98A1A962-C198-4724-98CD-BAA826DE4AB4}" destId="{1BFEA79F-601F-4448-AD55-9D2122B7A1B5}" srcOrd="0" destOrd="0" parTransId="{4204C986-0A2F-46BD-8977-4C84F1A40B4B}" sibTransId="{52338892-7027-421B-9C21-7D90D80682B2}"/>
    <dgm:cxn modelId="{6A23D201-2BD3-40B2-B530-F27AF1A8BAE5}" srcId="{98A1A962-C198-4724-98CD-BAA826DE4AB4}" destId="{7C6DE667-E9AD-4092-8833-6EAAA3E80B07}" srcOrd="3" destOrd="0" parTransId="{148E44CA-A6C9-47AB-99F7-F6EF02E1E3F8}" sibTransId="{C846DA99-6A35-4E63-B1DB-6093255EFB50}"/>
    <dgm:cxn modelId="{75648135-9D16-4E47-B483-BA54A9323AE0}" srcId="{98A1A962-C198-4724-98CD-BAA826DE4AB4}" destId="{BEC2A34E-6E2A-4103-AC7E-98EDD6A96F52}" srcOrd="1" destOrd="0" parTransId="{8BDF78B7-4E4F-4CD2-8054-025B907A6A5E}" sibTransId="{CC2202A0-7AE6-4C2F-9C36-D3C444402CAF}"/>
    <dgm:cxn modelId="{DE99E844-870E-466A-9F61-D535738C0CD7}" srcId="{98A1A962-C198-4724-98CD-BAA826DE4AB4}" destId="{65DD8E4B-AD60-4F7E-91C4-2BD7469C522B}" srcOrd="2" destOrd="0" parTransId="{899B3161-49E1-491F-AC73-92B0831F5FD4}" sibTransId="{D052C090-F810-44FB-B29D-513E5B630B6D}"/>
    <dgm:cxn modelId="{C4D68D7E-DE41-4444-9B27-A9A8D0539BBC}" type="presOf" srcId="{65DD8E4B-AD60-4F7E-91C4-2BD7469C522B}" destId="{C0967DF8-53E2-4CA9-A049-C925359CD36C}" srcOrd="0" destOrd="0" presId="urn:microsoft.com/office/officeart/2005/8/layout/hList6"/>
    <dgm:cxn modelId="{771AF0C5-1533-413D-9EFC-E8AD196677EC}" type="presOf" srcId="{1BFEA79F-601F-4448-AD55-9D2122B7A1B5}" destId="{03857413-8912-48FE-BE9A-5B2D4B14A521}" srcOrd="0" destOrd="0" presId="urn:microsoft.com/office/officeart/2005/8/layout/hList6"/>
    <dgm:cxn modelId="{3F21D350-8FAC-47BC-B87B-ED03C3E8D44C}" type="presOf" srcId="{7C6DE667-E9AD-4092-8833-6EAAA3E80B07}" destId="{B1C4FEA4-A5EC-4079-9577-4B332CA4F939}" srcOrd="0" destOrd="0" presId="urn:microsoft.com/office/officeart/2005/8/layout/hList6"/>
    <dgm:cxn modelId="{86AFE6F3-DB9C-4558-95AE-E9592EB0C1E1}" type="presParOf" srcId="{85CF82C8-3C93-415E-9DA0-7EDBE4F97D18}" destId="{03857413-8912-48FE-BE9A-5B2D4B14A521}" srcOrd="0" destOrd="0" presId="urn:microsoft.com/office/officeart/2005/8/layout/hList6"/>
    <dgm:cxn modelId="{0F1196E1-4EB3-4E65-A73B-D5E98DDCA568}" type="presParOf" srcId="{85CF82C8-3C93-415E-9DA0-7EDBE4F97D18}" destId="{37529DA3-0398-4894-9E6A-4B1DA0DD4589}" srcOrd="1" destOrd="0" presId="urn:microsoft.com/office/officeart/2005/8/layout/hList6"/>
    <dgm:cxn modelId="{BCA4FE15-70E4-4778-BFAB-B39D4E5CC62B}" type="presParOf" srcId="{85CF82C8-3C93-415E-9DA0-7EDBE4F97D18}" destId="{1087D0F5-4C69-4C2B-8C91-9338D704BD09}" srcOrd="2" destOrd="0" presId="urn:microsoft.com/office/officeart/2005/8/layout/hList6"/>
    <dgm:cxn modelId="{06DA06E6-8CA5-4C24-8343-21F65F15110A}" type="presParOf" srcId="{85CF82C8-3C93-415E-9DA0-7EDBE4F97D18}" destId="{AE9F85C4-5395-4AE7-868B-EF838F70A1EF}" srcOrd="3" destOrd="0" presId="urn:microsoft.com/office/officeart/2005/8/layout/hList6"/>
    <dgm:cxn modelId="{718AB892-A102-49DD-88EE-DB32EB0246AF}" type="presParOf" srcId="{85CF82C8-3C93-415E-9DA0-7EDBE4F97D18}" destId="{C0967DF8-53E2-4CA9-A049-C925359CD36C}" srcOrd="4" destOrd="0" presId="urn:microsoft.com/office/officeart/2005/8/layout/hList6"/>
    <dgm:cxn modelId="{2FD2E538-E558-4404-BCFC-F71CD8EDD863}" type="presParOf" srcId="{85CF82C8-3C93-415E-9DA0-7EDBE4F97D18}" destId="{08C563BB-EF93-4B8F-BE55-A705A6793986}" srcOrd="5" destOrd="0" presId="urn:microsoft.com/office/officeart/2005/8/layout/hList6"/>
    <dgm:cxn modelId="{DBC48A9E-A88E-4E22-997E-D490C74CC8A4}" type="presParOf" srcId="{85CF82C8-3C93-415E-9DA0-7EDBE4F97D18}" destId="{B1C4FEA4-A5EC-4079-9577-4B332CA4F93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48B0-1F00-476F-AE7D-18A4C6BDFCFE}">
      <dsp:nvSpPr>
        <dsp:cNvPr id="0" name=""/>
        <dsp:cNvSpPr/>
      </dsp:nvSpPr>
      <dsp:spPr>
        <a:xfrm>
          <a:off x="3235523" y="610526"/>
          <a:ext cx="1656953" cy="1104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合同</a:t>
          </a:r>
        </a:p>
      </dsp:txBody>
      <dsp:txXfrm>
        <a:off x="3267877" y="642880"/>
        <a:ext cx="1592245" cy="1039927"/>
      </dsp:txXfrm>
    </dsp:sp>
    <dsp:sp modelId="{F5028535-D776-4D7B-A11E-B781F3CC8358}">
      <dsp:nvSpPr>
        <dsp:cNvPr id="0" name=""/>
        <dsp:cNvSpPr/>
      </dsp:nvSpPr>
      <dsp:spPr>
        <a:xfrm>
          <a:off x="1909960" y="1715161"/>
          <a:ext cx="2154039" cy="441854"/>
        </a:xfrm>
        <a:custGeom>
          <a:avLst/>
          <a:gdLst/>
          <a:ahLst/>
          <a:cxnLst/>
          <a:rect l="0" t="0" r="0" b="0"/>
          <a:pathLst>
            <a:path>
              <a:moveTo>
                <a:pt x="2154039" y="0"/>
              </a:moveTo>
              <a:lnTo>
                <a:pt x="2154039" y="220927"/>
              </a:lnTo>
              <a:lnTo>
                <a:pt x="0" y="220927"/>
              </a:lnTo>
              <a:lnTo>
                <a:pt x="0" y="4418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BEC5-76FF-4C37-84AE-77A748F6B78B}">
      <dsp:nvSpPr>
        <dsp:cNvPr id="0" name=""/>
        <dsp:cNvSpPr/>
      </dsp:nvSpPr>
      <dsp:spPr>
        <a:xfrm>
          <a:off x="1081484" y="2157015"/>
          <a:ext cx="1656953" cy="1104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双方合意</a:t>
          </a:r>
        </a:p>
      </dsp:txBody>
      <dsp:txXfrm>
        <a:off x="1113838" y="2189369"/>
        <a:ext cx="1592245" cy="1039927"/>
      </dsp:txXfrm>
    </dsp:sp>
    <dsp:sp modelId="{64D69FC2-B761-480A-82EA-E92E5908B865}">
      <dsp:nvSpPr>
        <dsp:cNvPr id="0" name=""/>
        <dsp:cNvSpPr/>
      </dsp:nvSpPr>
      <dsp:spPr>
        <a:xfrm>
          <a:off x="832941" y="3261651"/>
          <a:ext cx="1077019" cy="441854"/>
        </a:xfrm>
        <a:custGeom>
          <a:avLst/>
          <a:gdLst/>
          <a:ahLst/>
          <a:cxnLst/>
          <a:rect l="0" t="0" r="0" b="0"/>
          <a:pathLst>
            <a:path>
              <a:moveTo>
                <a:pt x="1077019" y="0"/>
              </a:moveTo>
              <a:lnTo>
                <a:pt x="1077019" y="220927"/>
              </a:lnTo>
              <a:lnTo>
                <a:pt x="0" y="220927"/>
              </a:lnTo>
              <a:lnTo>
                <a:pt x="0" y="44185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D74D5-CD94-4BD4-AD41-F76D7E0843D7}">
      <dsp:nvSpPr>
        <dsp:cNvPr id="0" name=""/>
        <dsp:cNvSpPr/>
      </dsp:nvSpPr>
      <dsp:spPr>
        <a:xfrm>
          <a:off x="4464" y="3703505"/>
          <a:ext cx="1656953" cy="1104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通则</a:t>
          </a:r>
        </a:p>
      </dsp:txBody>
      <dsp:txXfrm>
        <a:off x="36818" y="3735859"/>
        <a:ext cx="1592245" cy="1039927"/>
      </dsp:txXfrm>
    </dsp:sp>
    <dsp:sp modelId="{AD61E0DA-F8CE-42B4-B7BF-3F1ABC1CB3A1}">
      <dsp:nvSpPr>
        <dsp:cNvPr id="0" name=""/>
        <dsp:cNvSpPr/>
      </dsp:nvSpPr>
      <dsp:spPr>
        <a:xfrm>
          <a:off x="1909960" y="3261651"/>
          <a:ext cx="1077019" cy="44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27"/>
              </a:lnTo>
              <a:lnTo>
                <a:pt x="1077019" y="220927"/>
              </a:lnTo>
              <a:lnTo>
                <a:pt x="1077019" y="44185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130F4-E670-4763-BF40-78243959BB8E}">
      <dsp:nvSpPr>
        <dsp:cNvPr id="0" name=""/>
        <dsp:cNvSpPr/>
      </dsp:nvSpPr>
      <dsp:spPr>
        <a:xfrm>
          <a:off x="2158503" y="3703505"/>
          <a:ext cx="1656953" cy="1104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典型合同</a:t>
          </a:r>
        </a:p>
      </dsp:txBody>
      <dsp:txXfrm>
        <a:off x="2190857" y="3735859"/>
        <a:ext cx="1592245" cy="1039927"/>
      </dsp:txXfrm>
    </dsp:sp>
    <dsp:sp modelId="{B69094D0-71D5-4A9A-986F-969D887FCE9F}">
      <dsp:nvSpPr>
        <dsp:cNvPr id="0" name=""/>
        <dsp:cNvSpPr/>
      </dsp:nvSpPr>
      <dsp:spPr>
        <a:xfrm>
          <a:off x="4064000" y="1715161"/>
          <a:ext cx="2154039" cy="44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27"/>
              </a:lnTo>
              <a:lnTo>
                <a:pt x="2154039" y="220927"/>
              </a:lnTo>
              <a:lnTo>
                <a:pt x="2154039" y="4418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81F81-8DF1-4CEA-BA4D-C3C9C151069F}">
      <dsp:nvSpPr>
        <dsp:cNvPr id="0" name=""/>
        <dsp:cNvSpPr/>
      </dsp:nvSpPr>
      <dsp:spPr>
        <a:xfrm>
          <a:off x="5389562" y="2157015"/>
          <a:ext cx="1656953" cy="1104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准合同</a:t>
          </a:r>
        </a:p>
      </dsp:txBody>
      <dsp:txXfrm>
        <a:off x="5421916" y="2189369"/>
        <a:ext cx="1592245" cy="1039927"/>
      </dsp:txXfrm>
    </dsp:sp>
    <dsp:sp modelId="{D186B488-B163-41DE-AB34-93C15BEBCC94}">
      <dsp:nvSpPr>
        <dsp:cNvPr id="0" name=""/>
        <dsp:cNvSpPr/>
      </dsp:nvSpPr>
      <dsp:spPr>
        <a:xfrm>
          <a:off x="5141019" y="3261651"/>
          <a:ext cx="1077019" cy="441854"/>
        </a:xfrm>
        <a:custGeom>
          <a:avLst/>
          <a:gdLst/>
          <a:ahLst/>
          <a:cxnLst/>
          <a:rect l="0" t="0" r="0" b="0"/>
          <a:pathLst>
            <a:path>
              <a:moveTo>
                <a:pt x="1077019" y="0"/>
              </a:moveTo>
              <a:lnTo>
                <a:pt x="1077019" y="220927"/>
              </a:lnTo>
              <a:lnTo>
                <a:pt x="0" y="220927"/>
              </a:lnTo>
              <a:lnTo>
                <a:pt x="0" y="44185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D7314-FCBB-491D-8047-CA6F4A0B8749}">
      <dsp:nvSpPr>
        <dsp:cNvPr id="0" name=""/>
        <dsp:cNvSpPr/>
      </dsp:nvSpPr>
      <dsp:spPr>
        <a:xfrm>
          <a:off x="4312542" y="3703505"/>
          <a:ext cx="1656953" cy="1104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不当得利</a:t>
          </a:r>
        </a:p>
      </dsp:txBody>
      <dsp:txXfrm>
        <a:off x="4344896" y="3735859"/>
        <a:ext cx="1592245" cy="1039927"/>
      </dsp:txXfrm>
    </dsp:sp>
    <dsp:sp modelId="{98DE65C2-52C8-4EBA-A513-3F2FEC37A346}">
      <dsp:nvSpPr>
        <dsp:cNvPr id="0" name=""/>
        <dsp:cNvSpPr/>
      </dsp:nvSpPr>
      <dsp:spPr>
        <a:xfrm>
          <a:off x="6218039" y="3261651"/>
          <a:ext cx="1077019" cy="44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27"/>
              </a:lnTo>
              <a:lnTo>
                <a:pt x="1077019" y="220927"/>
              </a:lnTo>
              <a:lnTo>
                <a:pt x="1077019" y="44185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1F973-FC70-4F4D-8106-93EB07E1763C}">
      <dsp:nvSpPr>
        <dsp:cNvPr id="0" name=""/>
        <dsp:cNvSpPr/>
      </dsp:nvSpPr>
      <dsp:spPr>
        <a:xfrm>
          <a:off x="6466582" y="3703505"/>
          <a:ext cx="1656953" cy="1104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无因管理</a:t>
          </a:r>
        </a:p>
      </dsp:txBody>
      <dsp:txXfrm>
        <a:off x="6498936" y="3735859"/>
        <a:ext cx="1592245" cy="1039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9C1A0-B771-4AA4-876F-CCD932AB6AEF}">
      <dsp:nvSpPr>
        <dsp:cNvPr id="0" name=""/>
        <dsp:cNvSpPr/>
      </dsp:nvSpPr>
      <dsp:spPr>
        <a:xfrm>
          <a:off x="0" y="888"/>
          <a:ext cx="3108129" cy="310812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051" tIns="36830" rIns="171051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固根本、稳预期、利长远的基础性法律</a:t>
          </a:r>
        </a:p>
      </dsp:txBody>
      <dsp:txXfrm>
        <a:off x="455175" y="456063"/>
        <a:ext cx="2197779" cy="2197779"/>
      </dsp:txXfrm>
    </dsp:sp>
    <dsp:sp modelId="{252580A1-00C0-4987-B82B-63B59C48EC8B}">
      <dsp:nvSpPr>
        <dsp:cNvPr id="0" name=""/>
        <dsp:cNvSpPr/>
      </dsp:nvSpPr>
      <dsp:spPr>
        <a:xfrm>
          <a:off x="2706610" y="888"/>
          <a:ext cx="3108129" cy="310812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051" tIns="36830" rIns="171051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0" i="0" kern="1200" dirty="0"/>
            <a:t>法律规范制度体系的</a:t>
          </a:r>
          <a:endParaRPr lang="en-US" altLang="zh-CN" sz="2900" b="0" i="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0" i="0" kern="1200" dirty="0"/>
            <a:t>全局性</a:t>
          </a:r>
          <a:endParaRPr lang="zh-CN" altLang="en-US" sz="2900" kern="1200" dirty="0"/>
        </a:p>
      </dsp:txBody>
      <dsp:txXfrm>
        <a:off x="3161785" y="456063"/>
        <a:ext cx="2197779" cy="2197779"/>
      </dsp:txXfrm>
    </dsp:sp>
    <dsp:sp modelId="{8111F79B-82B1-48DD-B974-09C4BC20704B}">
      <dsp:nvSpPr>
        <dsp:cNvPr id="0" name=""/>
        <dsp:cNvSpPr/>
      </dsp:nvSpPr>
      <dsp:spPr>
        <a:xfrm>
          <a:off x="5310601" y="888"/>
          <a:ext cx="3108129" cy="310812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051" tIns="36830" rIns="171051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0" i="0" kern="1200" dirty="0"/>
            <a:t>法律规范制度体系的</a:t>
          </a:r>
          <a:endParaRPr lang="en-US" altLang="zh-CN" sz="2900" b="0" i="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0" i="0" kern="1200" dirty="0"/>
            <a:t>逻辑性</a:t>
          </a:r>
          <a:endParaRPr lang="zh-CN" altLang="en-US" sz="2900" kern="1200" dirty="0"/>
        </a:p>
      </dsp:txBody>
      <dsp:txXfrm>
        <a:off x="5765776" y="456063"/>
        <a:ext cx="2197779" cy="219777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AE360-DCB9-4BE1-9B65-A0EA906A09D1}">
      <dsp:nvSpPr>
        <dsp:cNvPr id="0" name=""/>
        <dsp:cNvSpPr/>
      </dsp:nvSpPr>
      <dsp:spPr>
        <a:xfrm>
          <a:off x="994848" y="1937280"/>
          <a:ext cx="2243658" cy="1121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继承开始</a:t>
          </a:r>
          <a:endParaRPr lang="en-US" altLang="zh-CN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继承丧失</a:t>
          </a:r>
        </a:p>
      </dsp:txBody>
      <dsp:txXfrm>
        <a:off x="1027705" y="1970137"/>
        <a:ext cx="2177944" cy="1056115"/>
      </dsp:txXfrm>
    </dsp:sp>
    <dsp:sp modelId="{B8451900-14C7-4047-8460-B277B8DB0C89}">
      <dsp:nvSpPr>
        <dsp:cNvPr id="0" name=""/>
        <dsp:cNvSpPr/>
      </dsp:nvSpPr>
      <dsp:spPr>
        <a:xfrm rot="17950601">
          <a:off x="2766772" y="1671313"/>
          <a:ext cx="1840933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840933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41215" y="1648493"/>
        <a:ext cx="92046" cy="92046"/>
      </dsp:txXfrm>
    </dsp:sp>
    <dsp:sp modelId="{B319B6CB-8326-4E12-A407-D6C005F5DD7B}">
      <dsp:nvSpPr>
        <dsp:cNvPr id="0" name=""/>
        <dsp:cNvSpPr/>
      </dsp:nvSpPr>
      <dsp:spPr>
        <a:xfrm>
          <a:off x="4135970" y="329923"/>
          <a:ext cx="2243658" cy="11218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法定继承</a:t>
          </a:r>
        </a:p>
      </dsp:txBody>
      <dsp:txXfrm>
        <a:off x="4168827" y="362780"/>
        <a:ext cx="2177944" cy="1056115"/>
      </dsp:txXfrm>
    </dsp:sp>
    <dsp:sp modelId="{64B6B6DB-0F3A-4475-8E5C-AEDBDDABE129}">
      <dsp:nvSpPr>
        <dsp:cNvPr id="0" name=""/>
        <dsp:cNvSpPr/>
      </dsp:nvSpPr>
      <dsp:spPr>
        <a:xfrm rot="20396117">
          <a:off x="6350634" y="703735"/>
          <a:ext cx="955454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955454" y="23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04474" y="703052"/>
        <a:ext cx="47772" cy="47772"/>
      </dsp:txXfrm>
    </dsp:sp>
    <dsp:sp modelId="{FE57CB0D-7ADE-4675-B5DD-2D96D67ABD47}">
      <dsp:nvSpPr>
        <dsp:cNvPr id="0" name=""/>
        <dsp:cNvSpPr/>
      </dsp:nvSpPr>
      <dsp:spPr>
        <a:xfrm>
          <a:off x="7277092" y="2124"/>
          <a:ext cx="2243658" cy="1121829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顺位</a:t>
          </a:r>
        </a:p>
      </dsp:txBody>
      <dsp:txXfrm>
        <a:off x="7309949" y="34981"/>
        <a:ext cx="2177944" cy="1056115"/>
      </dsp:txXfrm>
    </dsp:sp>
    <dsp:sp modelId="{AF18ADED-C947-4AF7-8D12-0893CC784E46}">
      <dsp:nvSpPr>
        <dsp:cNvPr id="0" name=""/>
        <dsp:cNvSpPr/>
      </dsp:nvSpPr>
      <dsp:spPr>
        <a:xfrm rot="2819810">
          <a:off x="6170434" y="1348787"/>
          <a:ext cx="1315854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15854" y="23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95464" y="1339094"/>
        <a:ext cx="65792" cy="65792"/>
      </dsp:txXfrm>
    </dsp:sp>
    <dsp:sp modelId="{9176CC7B-E407-4CE6-B09C-CEAB32B0A99F}">
      <dsp:nvSpPr>
        <dsp:cNvPr id="0" name=""/>
        <dsp:cNvSpPr/>
      </dsp:nvSpPr>
      <dsp:spPr>
        <a:xfrm>
          <a:off x="7277092" y="1292228"/>
          <a:ext cx="2243658" cy="1121829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均等</a:t>
          </a:r>
        </a:p>
      </dsp:txBody>
      <dsp:txXfrm>
        <a:off x="7309949" y="1325085"/>
        <a:ext cx="2177944" cy="1056115"/>
      </dsp:txXfrm>
    </dsp:sp>
    <dsp:sp modelId="{A68DA975-FEE0-4134-B0E7-755D911BB40D}">
      <dsp:nvSpPr>
        <dsp:cNvPr id="0" name=""/>
        <dsp:cNvSpPr/>
      </dsp:nvSpPr>
      <dsp:spPr>
        <a:xfrm>
          <a:off x="3238507" y="2474991"/>
          <a:ext cx="897463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97463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64802" y="2475758"/>
        <a:ext cx="44873" cy="44873"/>
      </dsp:txXfrm>
    </dsp:sp>
    <dsp:sp modelId="{2B6D7F6F-5700-4490-826D-8B1A05B038DF}">
      <dsp:nvSpPr>
        <dsp:cNvPr id="0" name=""/>
        <dsp:cNvSpPr/>
      </dsp:nvSpPr>
      <dsp:spPr>
        <a:xfrm>
          <a:off x="4135970" y="1937280"/>
          <a:ext cx="2243658" cy="11218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遗嘱继承</a:t>
          </a:r>
          <a:endParaRPr lang="en-US" altLang="zh-CN" sz="27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68827" y="1970137"/>
        <a:ext cx="2177944" cy="1056115"/>
      </dsp:txXfrm>
    </dsp:sp>
    <dsp:sp modelId="{BBA94890-AEA2-468A-8F7E-24F36343BEBF}">
      <dsp:nvSpPr>
        <dsp:cNvPr id="0" name=""/>
        <dsp:cNvSpPr/>
      </dsp:nvSpPr>
      <dsp:spPr>
        <a:xfrm rot="3310531">
          <a:off x="2901457" y="3120043"/>
          <a:ext cx="157156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571562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47949" y="3103957"/>
        <a:ext cx="78578" cy="78578"/>
      </dsp:txXfrm>
    </dsp:sp>
    <dsp:sp modelId="{4AC0ABB7-7467-4531-B2F7-327673B176E0}">
      <dsp:nvSpPr>
        <dsp:cNvPr id="0" name=""/>
        <dsp:cNvSpPr/>
      </dsp:nvSpPr>
      <dsp:spPr>
        <a:xfrm>
          <a:off x="4135970" y="3227383"/>
          <a:ext cx="2243658" cy="11218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遗 赠</a:t>
          </a:r>
          <a:r>
            <a:rPr lang="zh-CN" altLang="en-US" sz="2700" kern="1200" dirty="0"/>
            <a:t> </a:t>
          </a:r>
        </a:p>
      </dsp:txBody>
      <dsp:txXfrm>
        <a:off x="4168827" y="3260240"/>
        <a:ext cx="2177944" cy="1056115"/>
      </dsp:txXfrm>
    </dsp:sp>
    <dsp:sp modelId="{DD782180-D5E0-4059-9B54-D8489F22ADCA}">
      <dsp:nvSpPr>
        <dsp:cNvPr id="0" name=""/>
        <dsp:cNvSpPr/>
      </dsp:nvSpPr>
      <dsp:spPr>
        <a:xfrm rot="20416932">
          <a:off x="6348402" y="3585412"/>
          <a:ext cx="1065144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65144" y="23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54346" y="3581986"/>
        <a:ext cx="53257" cy="53257"/>
      </dsp:txXfrm>
    </dsp:sp>
    <dsp:sp modelId="{2B7D6DF4-889A-4255-831A-1C443DC65B27}">
      <dsp:nvSpPr>
        <dsp:cNvPr id="0" name=""/>
        <dsp:cNvSpPr/>
      </dsp:nvSpPr>
      <dsp:spPr>
        <a:xfrm>
          <a:off x="7382320" y="2868017"/>
          <a:ext cx="2243658" cy="11218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对应</a:t>
          </a:r>
        </a:p>
      </dsp:txBody>
      <dsp:txXfrm>
        <a:off x="7415177" y="2900874"/>
        <a:ext cx="2177944" cy="105611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D5B2D-2F19-4893-AB9F-4ACE5303DA5C}">
      <dsp:nvSpPr>
        <dsp:cNvPr id="0" name=""/>
        <dsp:cNvSpPr/>
      </dsp:nvSpPr>
      <dsp:spPr>
        <a:xfrm>
          <a:off x="0" y="0"/>
          <a:ext cx="10515594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84FDC-572A-4538-B1B1-64799A677F0E}">
      <dsp:nvSpPr>
        <dsp:cNvPr id="0" name=""/>
        <dsp:cNvSpPr/>
      </dsp:nvSpPr>
      <dsp:spPr>
        <a:xfrm>
          <a:off x="1183" y="1305401"/>
          <a:ext cx="2232833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第一章</a:t>
          </a:r>
          <a:endParaRPr lang="en-US" altLang="zh-CN" sz="2400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一般规定</a:t>
          </a:r>
        </a:p>
      </dsp:txBody>
      <dsp:txXfrm>
        <a:off x="86149" y="1390367"/>
        <a:ext cx="2062901" cy="1570603"/>
      </dsp:txXfrm>
    </dsp:sp>
    <dsp:sp modelId="{F364EF2F-89E9-42C3-B168-DA05E41DB815}">
      <dsp:nvSpPr>
        <dsp:cNvPr id="0" name=""/>
        <dsp:cNvSpPr/>
      </dsp:nvSpPr>
      <dsp:spPr>
        <a:xfrm>
          <a:off x="2525218" y="1305401"/>
          <a:ext cx="2177882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第二章</a:t>
          </a:r>
          <a:endParaRPr lang="en-US" altLang="zh-CN" sz="2400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损害赔偿　</a:t>
          </a:r>
        </a:p>
      </dsp:txBody>
      <dsp:txXfrm>
        <a:off x="2610184" y="1390367"/>
        <a:ext cx="2007950" cy="1570603"/>
      </dsp:txXfrm>
    </dsp:sp>
    <dsp:sp modelId="{EE101E6A-AFE0-4866-A33D-1DCC7C83B089}">
      <dsp:nvSpPr>
        <dsp:cNvPr id="0" name=""/>
        <dsp:cNvSpPr/>
      </dsp:nvSpPr>
      <dsp:spPr>
        <a:xfrm>
          <a:off x="4994303" y="1305401"/>
          <a:ext cx="1874615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第三章</a:t>
          </a:r>
          <a:endParaRPr lang="en-US" altLang="zh-CN" sz="2400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责任主体的特殊规定</a:t>
          </a:r>
        </a:p>
      </dsp:txBody>
      <dsp:txXfrm>
        <a:off x="5079269" y="1390367"/>
        <a:ext cx="1704683" cy="1570603"/>
      </dsp:txXfrm>
    </dsp:sp>
    <dsp:sp modelId="{812D00A1-A6A8-46CA-A9B2-6D4190241B21}">
      <dsp:nvSpPr>
        <dsp:cNvPr id="0" name=""/>
        <dsp:cNvSpPr/>
      </dsp:nvSpPr>
      <dsp:spPr>
        <a:xfrm>
          <a:off x="7160120" y="88393"/>
          <a:ext cx="3354295" cy="417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第四章　产品责任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第五章　机动车交通事故责任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第六章　医疗损害责任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第七章环境污染和生态破坏责任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第八章　高度危险责任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第九章　饲养动物损害责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第十章　建筑物和物件损害责任</a:t>
          </a:r>
          <a:endParaRPr lang="zh-CN" altLang="en-US" sz="1600" kern="1200" dirty="0"/>
        </a:p>
      </dsp:txBody>
      <dsp:txXfrm>
        <a:off x="7323863" y="252136"/>
        <a:ext cx="3026809" cy="384706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1F5F6-CF5E-47B9-B40E-CAA2350331EF}">
      <dsp:nvSpPr>
        <dsp:cNvPr id="0" name=""/>
        <dsp:cNvSpPr/>
      </dsp:nvSpPr>
      <dsp:spPr>
        <a:xfrm>
          <a:off x="1530951" y="2215837"/>
          <a:ext cx="1952793" cy="97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民事责任</a:t>
          </a:r>
        </a:p>
      </dsp:txBody>
      <dsp:txXfrm>
        <a:off x="1559549" y="2244435"/>
        <a:ext cx="1895597" cy="919200"/>
      </dsp:txXfrm>
    </dsp:sp>
    <dsp:sp modelId="{6507A4FF-F978-440B-B0FB-A862C855563D}">
      <dsp:nvSpPr>
        <dsp:cNvPr id="0" name=""/>
        <dsp:cNvSpPr/>
      </dsp:nvSpPr>
      <dsp:spPr>
        <a:xfrm rot="18372098">
          <a:off x="3207312" y="2138943"/>
          <a:ext cx="135052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350522" y="201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48811" y="2125375"/>
        <a:ext cx="67526" cy="67526"/>
      </dsp:txXfrm>
    </dsp:sp>
    <dsp:sp modelId="{3F07ED55-732D-4B8E-981A-DB38522941F4}">
      <dsp:nvSpPr>
        <dsp:cNvPr id="0" name=""/>
        <dsp:cNvSpPr/>
      </dsp:nvSpPr>
      <dsp:spPr>
        <a:xfrm>
          <a:off x="4281403" y="1126042"/>
          <a:ext cx="1952793" cy="97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侵权责任</a:t>
          </a:r>
        </a:p>
      </dsp:txBody>
      <dsp:txXfrm>
        <a:off x="4310001" y="1154640"/>
        <a:ext cx="1895597" cy="919200"/>
      </dsp:txXfrm>
    </dsp:sp>
    <dsp:sp modelId="{914F6F19-4AF8-4EE9-95C7-06C11FB1C18B}">
      <dsp:nvSpPr>
        <dsp:cNvPr id="0" name=""/>
        <dsp:cNvSpPr/>
      </dsp:nvSpPr>
      <dsp:spPr>
        <a:xfrm rot="18289469">
          <a:off x="5940842" y="1032617"/>
          <a:ext cx="136782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367827" y="2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0559" y="1018616"/>
        <a:ext cx="68391" cy="68391"/>
      </dsp:txXfrm>
    </dsp:sp>
    <dsp:sp modelId="{286C89E6-E055-4ECE-8C6B-EF208F6B7670}">
      <dsp:nvSpPr>
        <dsp:cNvPr id="0" name=""/>
        <dsp:cNvSpPr/>
      </dsp:nvSpPr>
      <dsp:spPr>
        <a:xfrm>
          <a:off x="7015314" y="3185"/>
          <a:ext cx="1952793" cy="97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过错责任</a:t>
          </a:r>
          <a:endParaRPr lang="en-US" altLang="zh-CN" sz="2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过错推定</a:t>
          </a:r>
        </a:p>
      </dsp:txBody>
      <dsp:txXfrm>
        <a:off x="7043912" y="31783"/>
        <a:ext cx="1895597" cy="919200"/>
      </dsp:txXfrm>
    </dsp:sp>
    <dsp:sp modelId="{60AA66BD-0A68-44C8-BA5E-36F59614121D}">
      <dsp:nvSpPr>
        <dsp:cNvPr id="0" name=""/>
        <dsp:cNvSpPr/>
      </dsp:nvSpPr>
      <dsp:spPr>
        <a:xfrm>
          <a:off x="6234196" y="1594045"/>
          <a:ext cx="78111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81117" y="2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605227" y="1594712"/>
        <a:ext cx="39055" cy="39055"/>
      </dsp:txXfrm>
    </dsp:sp>
    <dsp:sp modelId="{F9F9E4F1-B326-43B4-BD68-8E5005317F70}">
      <dsp:nvSpPr>
        <dsp:cNvPr id="0" name=""/>
        <dsp:cNvSpPr/>
      </dsp:nvSpPr>
      <dsp:spPr>
        <a:xfrm>
          <a:off x="7015314" y="1126042"/>
          <a:ext cx="1952793" cy="97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无过错责任</a:t>
          </a:r>
        </a:p>
      </dsp:txBody>
      <dsp:txXfrm>
        <a:off x="7043912" y="1154640"/>
        <a:ext cx="1895597" cy="919200"/>
      </dsp:txXfrm>
    </dsp:sp>
    <dsp:sp modelId="{5B969A91-5080-42D1-8114-C7D02FDCE585}">
      <dsp:nvSpPr>
        <dsp:cNvPr id="0" name=""/>
        <dsp:cNvSpPr/>
      </dsp:nvSpPr>
      <dsp:spPr>
        <a:xfrm rot="3310531">
          <a:off x="5940842" y="2155473"/>
          <a:ext cx="136782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367827" y="2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0559" y="2141473"/>
        <a:ext cx="68391" cy="68391"/>
      </dsp:txXfrm>
    </dsp:sp>
    <dsp:sp modelId="{B003F4CB-8F99-420B-8EFB-262CA4D6290D}">
      <dsp:nvSpPr>
        <dsp:cNvPr id="0" name=""/>
        <dsp:cNvSpPr/>
      </dsp:nvSpPr>
      <dsp:spPr>
        <a:xfrm>
          <a:off x="7015314" y="2248898"/>
          <a:ext cx="1952793" cy="97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公平责任</a:t>
          </a:r>
        </a:p>
      </dsp:txBody>
      <dsp:txXfrm>
        <a:off x="7043912" y="2277496"/>
        <a:ext cx="1895597" cy="919200"/>
      </dsp:txXfrm>
    </dsp:sp>
    <dsp:sp modelId="{B4C717B5-386A-436E-8E53-6F28353D47D5}">
      <dsp:nvSpPr>
        <dsp:cNvPr id="0" name=""/>
        <dsp:cNvSpPr/>
      </dsp:nvSpPr>
      <dsp:spPr>
        <a:xfrm rot="3323509">
          <a:off x="3180363" y="3261799"/>
          <a:ext cx="140442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404422" y="201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47463" y="3246884"/>
        <a:ext cx="70221" cy="70221"/>
      </dsp:txXfrm>
    </dsp:sp>
    <dsp:sp modelId="{FE499ED1-F2E2-4D85-85FA-FBC39359203C}">
      <dsp:nvSpPr>
        <dsp:cNvPr id="0" name=""/>
        <dsp:cNvSpPr/>
      </dsp:nvSpPr>
      <dsp:spPr>
        <a:xfrm>
          <a:off x="4281403" y="3371755"/>
          <a:ext cx="1952793" cy="97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违约责任</a:t>
          </a:r>
        </a:p>
      </dsp:txBody>
      <dsp:txXfrm>
        <a:off x="4310001" y="3400353"/>
        <a:ext cx="1895597" cy="919200"/>
      </dsp:txXfrm>
    </dsp:sp>
    <dsp:sp modelId="{BA809071-B708-4B23-B2EF-50D116442FF6}">
      <dsp:nvSpPr>
        <dsp:cNvPr id="0" name=""/>
        <dsp:cNvSpPr/>
      </dsp:nvSpPr>
      <dsp:spPr>
        <a:xfrm>
          <a:off x="6234196" y="3839758"/>
          <a:ext cx="78111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81117" y="2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605227" y="3840425"/>
        <a:ext cx="39055" cy="39055"/>
      </dsp:txXfrm>
    </dsp:sp>
    <dsp:sp modelId="{40177B87-389C-4D8C-9314-8CC72C109444}">
      <dsp:nvSpPr>
        <dsp:cNvPr id="0" name=""/>
        <dsp:cNvSpPr/>
      </dsp:nvSpPr>
      <dsp:spPr>
        <a:xfrm>
          <a:off x="7015314" y="3371755"/>
          <a:ext cx="1952793" cy="97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违约损害人格权精神赔偿</a:t>
          </a:r>
        </a:p>
      </dsp:txBody>
      <dsp:txXfrm>
        <a:off x="7043912" y="3400353"/>
        <a:ext cx="1895597" cy="9192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57413-8912-48FE-BE9A-5B2D4B14A521}">
      <dsp:nvSpPr>
        <dsp:cNvPr id="0" name=""/>
        <dsp:cNvSpPr/>
      </dsp:nvSpPr>
      <dsp:spPr>
        <a:xfrm rot="16200000">
          <a:off x="-894509" y="896573"/>
          <a:ext cx="3817661" cy="202451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002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宋体" panose="02010600030101010101" pitchFamily="2" charset="-122"/>
              <a:ea typeface="宋体" panose="02010600030101010101" pitchFamily="2" charset="-122"/>
            </a:rPr>
            <a:t>●</a:t>
          </a:r>
          <a:r>
            <a:rPr lang="zh-CN" altLang="en-US" sz="1900" kern="1200" dirty="0"/>
            <a:t>对推进全面依法治国、加快建设社会主义法治国家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rgbClr val="FF0000"/>
              </a:solidFill>
            </a:rPr>
            <a:t>尊重私权是公权的良善</a:t>
          </a:r>
        </a:p>
      </dsp:txBody>
      <dsp:txXfrm rot="5400000">
        <a:off x="2064" y="763532"/>
        <a:ext cx="2024514" cy="2290597"/>
      </dsp:txXfrm>
    </dsp:sp>
    <dsp:sp modelId="{1087D0F5-4C69-4C2B-8C91-9338D704BD09}">
      <dsp:nvSpPr>
        <dsp:cNvPr id="0" name=""/>
        <dsp:cNvSpPr/>
      </dsp:nvSpPr>
      <dsp:spPr>
        <a:xfrm rot="16200000">
          <a:off x="1281843" y="896573"/>
          <a:ext cx="3817661" cy="202451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002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宋体" panose="02010600030101010101" pitchFamily="2" charset="-122"/>
              <a:ea typeface="宋体" panose="02010600030101010101" pitchFamily="2" charset="-122"/>
            </a:rPr>
            <a:t>●</a:t>
          </a:r>
          <a:r>
            <a:rPr lang="zh-CN" altLang="en-US" sz="1900" kern="1200" dirty="0"/>
            <a:t>对发展社会主义市场经济、巩固社会主义基本经济制度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rgbClr val="FF0000"/>
              </a:solidFill>
            </a:rPr>
            <a:t>尊重契约是善治之本质。</a:t>
          </a:r>
        </a:p>
      </dsp:txBody>
      <dsp:txXfrm rot="5400000">
        <a:off x="2178416" y="763532"/>
        <a:ext cx="2024514" cy="2290597"/>
      </dsp:txXfrm>
    </dsp:sp>
    <dsp:sp modelId="{C0967DF8-53E2-4CA9-A049-C925359CD36C}">
      <dsp:nvSpPr>
        <dsp:cNvPr id="0" name=""/>
        <dsp:cNvSpPr/>
      </dsp:nvSpPr>
      <dsp:spPr>
        <a:xfrm rot="16200000">
          <a:off x="3458197" y="896573"/>
          <a:ext cx="3817661" cy="202451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002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宋体" panose="02010600030101010101" pitchFamily="2" charset="-122"/>
              <a:ea typeface="宋体" panose="02010600030101010101" pitchFamily="2" charset="-122"/>
            </a:rPr>
            <a:t>●</a:t>
          </a:r>
          <a:r>
            <a:rPr lang="zh-CN" altLang="en-US" sz="1900" kern="1200" dirty="0"/>
            <a:t>对坚持以人民为中心的发展思想、依法维护人民权益、推动我国人权事业发展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rgbClr val="FF0000"/>
              </a:solidFill>
            </a:rPr>
            <a:t>保障人权是政治之首要。</a:t>
          </a:r>
        </a:p>
      </dsp:txBody>
      <dsp:txXfrm rot="5400000">
        <a:off x="4354770" y="763532"/>
        <a:ext cx="2024514" cy="2290597"/>
      </dsp:txXfrm>
    </dsp:sp>
    <dsp:sp modelId="{B1C4FEA4-A5EC-4079-9577-4B332CA4F939}">
      <dsp:nvSpPr>
        <dsp:cNvPr id="0" name=""/>
        <dsp:cNvSpPr/>
      </dsp:nvSpPr>
      <dsp:spPr>
        <a:xfrm rot="16200000">
          <a:off x="5634550" y="896573"/>
          <a:ext cx="3817661" cy="202451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002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宋体" panose="02010600030101010101" pitchFamily="2" charset="-122"/>
              <a:ea typeface="宋体" panose="02010600030101010101" pitchFamily="2" charset="-122"/>
            </a:rPr>
            <a:t>●</a:t>
          </a:r>
          <a:r>
            <a:rPr lang="zh-CN" altLang="en-US" sz="1900" kern="1200" dirty="0"/>
            <a:t>对推进国家治理体系和治理能力现代化 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rgbClr val="FF0000"/>
              </a:solidFill>
            </a:rPr>
            <a:t>法治社会是治理之基础。</a:t>
          </a:r>
        </a:p>
      </dsp:txBody>
      <dsp:txXfrm rot="5400000">
        <a:off x="6531123" y="763532"/>
        <a:ext cx="2024514" cy="2290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4C34D-3CE5-4D44-9BD7-DAE8B0B51F96}">
      <dsp:nvSpPr>
        <dsp:cNvPr id="0" name=""/>
        <dsp:cNvSpPr/>
      </dsp:nvSpPr>
      <dsp:spPr>
        <a:xfrm>
          <a:off x="1153884" y="1539242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rgbClr val="FFFF00"/>
              </a:solidFill>
            </a:rPr>
            <a:t>要聚焦民法典总则编和各分编需要把握好的核心要义和重点问题</a:t>
          </a:r>
        </a:p>
      </dsp:txBody>
      <dsp:txXfrm>
        <a:off x="1192466" y="1577824"/>
        <a:ext cx="2557435" cy="1240135"/>
      </dsp:txXfrm>
    </dsp:sp>
    <dsp:sp modelId="{E1C11F4C-7CF5-404E-AF95-C452B5556628}">
      <dsp:nvSpPr>
        <dsp:cNvPr id="0" name=""/>
        <dsp:cNvSpPr/>
      </dsp:nvSpPr>
      <dsp:spPr>
        <a:xfrm rot="19344207">
          <a:off x="3526871" y="1402087"/>
          <a:ext cx="251946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519461" y="27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723615" y="1366346"/>
        <a:ext cx="125973" cy="125973"/>
      </dsp:txXfrm>
    </dsp:sp>
    <dsp:sp modelId="{FA87EE04-EA42-4217-9B31-58DE3592C7C9}">
      <dsp:nvSpPr>
        <dsp:cNvPr id="0" name=""/>
        <dsp:cNvSpPr/>
      </dsp:nvSpPr>
      <dsp:spPr>
        <a:xfrm>
          <a:off x="5784719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rgbClr val="0000FF"/>
              </a:solidFill>
            </a:rPr>
            <a:t>阐释好民法典关于民事活动平等、自愿、公平、诚信等基本原则</a:t>
          </a:r>
        </a:p>
      </dsp:txBody>
      <dsp:txXfrm>
        <a:off x="5823301" y="40706"/>
        <a:ext cx="2557435" cy="1240135"/>
      </dsp:txXfrm>
    </dsp:sp>
    <dsp:sp modelId="{22973A24-16F7-4864-AD46-685B63EA78D9}">
      <dsp:nvSpPr>
        <dsp:cNvPr id="0" name=""/>
        <dsp:cNvSpPr/>
      </dsp:nvSpPr>
      <dsp:spPr>
        <a:xfrm rot="21561731">
          <a:off x="3788422" y="2159534"/>
          <a:ext cx="199635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96359" y="27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736692" y="2136871"/>
        <a:ext cx="99817" cy="99817"/>
      </dsp:txXfrm>
    </dsp:sp>
    <dsp:sp modelId="{33996545-B806-42D3-892D-A16E5ED2A526}">
      <dsp:nvSpPr>
        <dsp:cNvPr id="0" name=""/>
        <dsp:cNvSpPr/>
      </dsp:nvSpPr>
      <dsp:spPr>
        <a:xfrm>
          <a:off x="5784719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rgbClr val="0000FF"/>
              </a:solidFill>
            </a:rPr>
            <a:t>阐释好民法典关于坚持主体平等、保护财产权利、便利交易流转、维护人格尊严、促进家庭和谐、追究侵权责任等基本要求</a:t>
          </a:r>
        </a:p>
      </dsp:txBody>
      <dsp:txXfrm>
        <a:off x="5823301" y="1555601"/>
        <a:ext cx="2557435" cy="1240135"/>
      </dsp:txXfrm>
    </dsp:sp>
    <dsp:sp modelId="{F95EFB21-ED56-44BD-A549-C2A23BC76BF4}">
      <dsp:nvSpPr>
        <dsp:cNvPr id="0" name=""/>
        <dsp:cNvSpPr/>
      </dsp:nvSpPr>
      <dsp:spPr>
        <a:xfrm rot="2207223">
          <a:off x="3540304" y="2916981"/>
          <a:ext cx="249259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492594" y="27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724287" y="2881912"/>
        <a:ext cx="124629" cy="124629"/>
      </dsp:txXfrm>
    </dsp:sp>
    <dsp:sp modelId="{3F15C0E3-9B9A-4D02-9F5F-C3A7F8FDE1B4}">
      <dsp:nvSpPr>
        <dsp:cNvPr id="0" name=""/>
        <dsp:cNvSpPr/>
      </dsp:nvSpPr>
      <dsp:spPr>
        <a:xfrm>
          <a:off x="5784719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rgbClr val="0000FF"/>
              </a:solidFill>
            </a:rPr>
            <a:t>阐释好民法典一系列新规定新概念新精神</a:t>
          </a:r>
        </a:p>
      </dsp:txBody>
      <dsp:txXfrm>
        <a:off x="5823301" y="3070495"/>
        <a:ext cx="2557435" cy="12401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15CFF-FDCD-4F69-A687-0A18FB5F1C72}">
      <dsp:nvSpPr>
        <dsp:cNvPr id="0" name=""/>
        <dsp:cNvSpPr/>
      </dsp:nvSpPr>
      <dsp:spPr>
        <a:xfrm>
          <a:off x="2624" y="0"/>
          <a:ext cx="607827" cy="60782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549A3-3130-48CA-A81D-FBA85115EB75}">
      <dsp:nvSpPr>
        <dsp:cNvPr id="0" name=""/>
        <dsp:cNvSpPr/>
      </dsp:nvSpPr>
      <dsp:spPr>
        <a:xfrm>
          <a:off x="63407" y="60782"/>
          <a:ext cx="486262" cy="486262"/>
        </a:xfrm>
        <a:prstGeom prst="chord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1B525-A885-4311-9459-111BA1E1DE61}">
      <dsp:nvSpPr>
        <dsp:cNvPr id="0" name=""/>
        <dsp:cNvSpPr/>
      </dsp:nvSpPr>
      <dsp:spPr>
        <a:xfrm>
          <a:off x="737082" y="607827"/>
          <a:ext cx="1798156" cy="255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加强同民法典相关联、相配套的法律法规制度建设，不断总结实践经验，修改完善相关法律法规和司法解释。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7082" y="607827"/>
        <a:ext cx="1798156" cy="2557940"/>
      </dsp:txXfrm>
    </dsp:sp>
    <dsp:sp modelId="{9FD58C21-213E-4C55-9DEA-80E7F503A692}">
      <dsp:nvSpPr>
        <dsp:cNvPr id="0" name=""/>
        <dsp:cNvSpPr/>
      </dsp:nvSpPr>
      <dsp:spPr>
        <a:xfrm>
          <a:off x="737082" y="0"/>
          <a:ext cx="1798156" cy="60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立法</a:t>
          </a:r>
        </a:p>
      </dsp:txBody>
      <dsp:txXfrm>
        <a:off x="737082" y="0"/>
        <a:ext cx="1798156" cy="607827"/>
      </dsp:txXfrm>
    </dsp:sp>
    <dsp:sp modelId="{55764762-E33A-49E7-B062-438CC899D85F}">
      <dsp:nvSpPr>
        <dsp:cNvPr id="0" name=""/>
        <dsp:cNvSpPr/>
      </dsp:nvSpPr>
      <dsp:spPr>
        <a:xfrm>
          <a:off x="2661869" y="0"/>
          <a:ext cx="607827" cy="60782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2595C-DF16-4746-937B-9A870C017754}">
      <dsp:nvSpPr>
        <dsp:cNvPr id="0" name=""/>
        <dsp:cNvSpPr/>
      </dsp:nvSpPr>
      <dsp:spPr>
        <a:xfrm>
          <a:off x="2722652" y="60782"/>
          <a:ext cx="486262" cy="486262"/>
        </a:xfrm>
        <a:prstGeom prst="chord">
          <a:avLst>
            <a:gd name="adj1" fmla="val 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B9F87-6528-4921-B6BF-749BE0090595}">
      <dsp:nvSpPr>
        <dsp:cNvPr id="0" name=""/>
        <dsp:cNvSpPr/>
      </dsp:nvSpPr>
      <dsp:spPr>
        <a:xfrm>
          <a:off x="3396328" y="607827"/>
          <a:ext cx="1798156" cy="255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以保证民法典有效实施为重要抓手推进法治政府建设，把民法典作为行政决策、行政管理、行政监督的重要标尺。</a:t>
          </a:r>
          <a:r>
            <a:rPr lang="zh-CN" altLang="en-US" sz="12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不得违背法律法规随意作出减损公民、法人和其他组织合法权益或增加其义务的决定。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6328" y="607827"/>
        <a:ext cx="1798156" cy="2557940"/>
      </dsp:txXfrm>
    </dsp:sp>
    <dsp:sp modelId="{1235C4E6-238B-4075-B6F0-178D84887B10}">
      <dsp:nvSpPr>
        <dsp:cNvPr id="0" name=""/>
        <dsp:cNvSpPr/>
      </dsp:nvSpPr>
      <dsp:spPr>
        <a:xfrm>
          <a:off x="3396328" y="0"/>
          <a:ext cx="1798156" cy="60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行政</a:t>
          </a:r>
        </a:p>
      </dsp:txBody>
      <dsp:txXfrm>
        <a:off x="3396328" y="0"/>
        <a:ext cx="1798156" cy="607827"/>
      </dsp:txXfrm>
    </dsp:sp>
    <dsp:sp modelId="{67D198B5-E757-490B-8584-63A1664161AE}">
      <dsp:nvSpPr>
        <dsp:cNvPr id="0" name=""/>
        <dsp:cNvSpPr/>
      </dsp:nvSpPr>
      <dsp:spPr>
        <a:xfrm>
          <a:off x="5321115" y="0"/>
          <a:ext cx="607827" cy="60782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24239-8C00-46DC-97FE-FADA587F8933}">
      <dsp:nvSpPr>
        <dsp:cNvPr id="0" name=""/>
        <dsp:cNvSpPr/>
      </dsp:nvSpPr>
      <dsp:spPr>
        <a:xfrm>
          <a:off x="5381898" y="60782"/>
          <a:ext cx="486262" cy="486262"/>
        </a:xfrm>
        <a:prstGeom prst="chord">
          <a:avLst>
            <a:gd name="adj1" fmla="val 19800000"/>
            <a:gd name="adj2" fmla="val 126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A24BA-36CF-43E5-A46B-50BD5363474C}">
      <dsp:nvSpPr>
        <dsp:cNvPr id="0" name=""/>
        <dsp:cNvSpPr/>
      </dsp:nvSpPr>
      <dsp:spPr>
        <a:xfrm>
          <a:off x="6055573" y="607827"/>
          <a:ext cx="1798156" cy="255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秉持公正司法，要 及时完善相关民事司法解释，使之同民法典及有关法律规定和精神保持一致，统一民事法律适用标准。</a:t>
          </a:r>
          <a:endParaRPr lang="en-US" altLang="zh-CN" sz="1200" b="0" i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要加强民事检察工作，加强对司法活动的监督，畅通司法救济渠道，保护公民、法人和其他组织合法权益，</a:t>
          </a:r>
          <a:r>
            <a:rPr lang="zh-CN" altLang="en-US" sz="1200" b="1" i="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坚决防止以刑事案件名义插手民事纠纷、经济纠纷。</a:t>
          </a:r>
          <a:endParaRPr lang="zh-CN" altLang="en-US" sz="12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5573" y="607827"/>
        <a:ext cx="1798156" cy="2557940"/>
      </dsp:txXfrm>
    </dsp:sp>
    <dsp:sp modelId="{FD0DB560-25D1-4A8A-9386-B493F72B14FF}">
      <dsp:nvSpPr>
        <dsp:cNvPr id="0" name=""/>
        <dsp:cNvSpPr/>
      </dsp:nvSpPr>
      <dsp:spPr>
        <a:xfrm>
          <a:off x="6055573" y="0"/>
          <a:ext cx="1798156" cy="60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司法</a:t>
          </a:r>
        </a:p>
      </dsp:txBody>
      <dsp:txXfrm>
        <a:off x="6055573" y="0"/>
        <a:ext cx="1798156" cy="607827"/>
      </dsp:txXfrm>
    </dsp:sp>
    <dsp:sp modelId="{F5B76BC0-F05B-4CB4-99C5-1066D65A6E92}">
      <dsp:nvSpPr>
        <dsp:cNvPr id="0" name=""/>
        <dsp:cNvSpPr/>
      </dsp:nvSpPr>
      <dsp:spPr>
        <a:xfrm>
          <a:off x="7980360" y="0"/>
          <a:ext cx="607827" cy="60782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0AE5B-E909-4447-A31B-A57C7DB4D43C}">
      <dsp:nvSpPr>
        <dsp:cNvPr id="0" name=""/>
        <dsp:cNvSpPr/>
      </dsp:nvSpPr>
      <dsp:spPr>
        <a:xfrm>
          <a:off x="8041143" y="60782"/>
          <a:ext cx="486262" cy="486262"/>
        </a:xfrm>
        <a:prstGeom prst="chord">
          <a:avLst>
            <a:gd name="adj1" fmla="val 162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FA09D-E075-4435-99A6-8E53ADDC5CA2}">
      <dsp:nvSpPr>
        <dsp:cNvPr id="0" name=""/>
        <dsp:cNvSpPr/>
      </dsp:nvSpPr>
      <dsp:spPr>
        <a:xfrm>
          <a:off x="8714819" y="0"/>
          <a:ext cx="1798156" cy="60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守法</a:t>
          </a:r>
        </a:p>
      </dsp:txBody>
      <dsp:txXfrm>
        <a:off x="8714819" y="0"/>
        <a:ext cx="1798156" cy="607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319D-1558-40D5-9252-43B3574632A7}">
      <dsp:nvSpPr>
        <dsp:cNvPr id="0" name=""/>
        <dsp:cNvSpPr/>
      </dsp:nvSpPr>
      <dsp:spPr>
        <a:xfrm>
          <a:off x="43" y="434"/>
          <a:ext cx="8867775" cy="1692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b="1" kern="1200" dirty="0"/>
            <a:t>第一编总则</a:t>
          </a:r>
          <a:endParaRPr lang="zh-CN" altLang="en-US" sz="4400" kern="1200" dirty="0"/>
        </a:p>
      </dsp:txBody>
      <dsp:txXfrm>
        <a:off x="49606" y="49997"/>
        <a:ext cx="8768649" cy="1593094"/>
      </dsp:txXfrm>
    </dsp:sp>
    <dsp:sp modelId="{1B4FF954-1867-401F-937A-B8687D0402F1}">
      <dsp:nvSpPr>
        <dsp:cNvPr id="0" name=""/>
        <dsp:cNvSpPr/>
      </dsp:nvSpPr>
      <dsp:spPr>
        <a:xfrm>
          <a:off x="43" y="1924952"/>
          <a:ext cx="1381273" cy="1692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第二编</a:t>
          </a:r>
          <a:endParaRPr lang="en-US" altLang="zh-CN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物权</a:t>
          </a:r>
          <a:endParaRPr lang="zh-CN" altLang="en-US" sz="2800" kern="1200" dirty="0"/>
        </a:p>
      </dsp:txBody>
      <dsp:txXfrm>
        <a:off x="40499" y="1965408"/>
        <a:ext cx="1300361" cy="1611308"/>
      </dsp:txXfrm>
    </dsp:sp>
    <dsp:sp modelId="{0ABCC351-6293-4EB9-BC93-3CE15446B5AF}">
      <dsp:nvSpPr>
        <dsp:cNvPr id="0" name=""/>
        <dsp:cNvSpPr/>
      </dsp:nvSpPr>
      <dsp:spPr>
        <a:xfrm>
          <a:off x="1497343" y="1924952"/>
          <a:ext cx="1381273" cy="1692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第三编 </a:t>
          </a:r>
          <a:endParaRPr lang="en-US" altLang="zh-CN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合同</a:t>
          </a:r>
          <a:endParaRPr lang="zh-CN" altLang="en-US" sz="2800" kern="1200" dirty="0"/>
        </a:p>
      </dsp:txBody>
      <dsp:txXfrm>
        <a:off x="1537799" y="1965408"/>
        <a:ext cx="1300361" cy="1611308"/>
      </dsp:txXfrm>
    </dsp:sp>
    <dsp:sp modelId="{F969FE95-950F-415E-96FE-F8ACD29BC6BB}">
      <dsp:nvSpPr>
        <dsp:cNvPr id="0" name=""/>
        <dsp:cNvSpPr/>
      </dsp:nvSpPr>
      <dsp:spPr>
        <a:xfrm>
          <a:off x="2994644" y="1924952"/>
          <a:ext cx="1381273" cy="1692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第四编 </a:t>
          </a:r>
          <a:endParaRPr lang="en-US" altLang="zh-CN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人格权</a:t>
          </a:r>
          <a:endParaRPr lang="zh-CN" sz="2800" kern="1200" dirty="0"/>
        </a:p>
      </dsp:txBody>
      <dsp:txXfrm>
        <a:off x="3035100" y="1965408"/>
        <a:ext cx="1300361" cy="1611308"/>
      </dsp:txXfrm>
    </dsp:sp>
    <dsp:sp modelId="{9210C813-282C-447F-A82E-2427F962F037}">
      <dsp:nvSpPr>
        <dsp:cNvPr id="0" name=""/>
        <dsp:cNvSpPr/>
      </dsp:nvSpPr>
      <dsp:spPr>
        <a:xfrm>
          <a:off x="4491944" y="1924952"/>
          <a:ext cx="1381273" cy="1692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/>
            <a:t>第五编</a:t>
          </a:r>
          <a:endParaRPr lang="en-US" altLang="zh-CN" sz="24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婚姻家庭</a:t>
          </a:r>
          <a:endParaRPr lang="zh-CN" altLang="en-US" sz="2000" kern="1200" dirty="0"/>
        </a:p>
      </dsp:txBody>
      <dsp:txXfrm>
        <a:off x="4532400" y="1965408"/>
        <a:ext cx="1300361" cy="1611308"/>
      </dsp:txXfrm>
    </dsp:sp>
    <dsp:sp modelId="{1DCB8682-6AD2-4013-B5B4-51A9646B6243}">
      <dsp:nvSpPr>
        <dsp:cNvPr id="0" name=""/>
        <dsp:cNvSpPr/>
      </dsp:nvSpPr>
      <dsp:spPr>
        <a:xfrm>
          <a:off x="5989244" y="1924952"/>
          <a:ext cx="1381273" cy="1692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第</a:t>
          </a:r>
          <a:r>
            <a:rPr lang="zh-CN" altLang="en-US" sz="2800" b="1" kern="1200" dirty="0"/>
            <a:t>六</a:t>
          </a:r>
          <a:r>
            <a:rPr lang="zh-CN" sz="2800" b="1" kern="1200" dirty="0"/>
            <a:t>编</a:t>
          </a:r>
          <a:endParaRPr lang="en-US" altLang="zh-CN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继承</a:t>
          </a:r>
          <a:endParaRPr lang="zh-CN" altLang="en-US" sz="2800" kern="1200" dirty="0"/>
        </a:p>
      </dsp:txBody>
      <dsp:txXfrm>
        <a:off x="6029700" y="1965408"/>
        <a:ext cx="1300361" cy="1611308"/>
      </dsp:txXfrm>
    </dsp:sp>
    <dsp:sp modelId="{48B0DFF3-75D6-4EEC-9537-760312EA5C3B}">
      <dsp:nvSpPr>
        <dsp:cNvPr id="0" name=""/>
        <dsp:cNvSpPr/>
      </dsp:nvSpPr>
      <dsp:spPr>
        <a:xfrm>
          <a:off x="7486545" y="1924952"/>
          <a:ext cx="1381273" cy="1692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第七编</a:t>
          </a:r>
          <a:r>
            <a:rPr lang="zh-CN" altLang="en-US" sz="2000" b="1" kern="1200" dirty="0"/>
            <a:t>侵权责任</a:t>
          </a:r>
          <a:endParaRPr lang="zh-CN" altLang="en-US" sz="2000" kern="1200" dirty="0"/>
        </a:p>
      </dsp:txBody>
      <dsp:txXfrm>
        <a:off x="7527001" y="1965408"/>
        <a:ext cx="1300361" cy="1611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9471-7068-46CA-A411-E66AD3C02F84}">
      <dsp:nvSpPr>
        <dsp:cNvPr id="0" name=""/>
        <dsp:cNvSpPr/>
      </dsp:nvSpPr>
      <dsp:spPr>
        <a:xfrm>
          <a:off x="1366" y="435167"/>
          <a:ext cx="1811734" cy="18117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民法是权利法</a:t>
          </a:r>
          <a:endParaRPr lang="zh-CN" altLang="en-US" kern="1200" dirty="0">
            <a:solidFill>
              <a:srgbClr val="0000FF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6688" y="700489"/>
        <a:ext cx="1281090" cy="1281090"/>
      </dsp:txXfrm>
    </dsp:sp>
    <dsp:sp modelId="{91876186-CB92-47AC-A48B-3FF29828E9DF}">
      <dsp:nvSpPr>
        <dsp:cNvPr id="0" name=""/>
        <dsp:cNvSpPr/>
      </dsp:nvSpPr>
      <dsp:spPr>
        <a:xfrm>
          <a:off x="1960214" y="815631"/>
          <a:ext cx="1050805" cy="1050805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099498" y="1217459"/>
        <a:ext cx="772237" cy="247149"/>
      </dsp:txXfrm>
    </dsp:sp>
    <dsp:sp modelId="{4CDB306C-D715-4F72-86B8-6ACEF993E38B}">
      <dsp:nvSpPr>
        <dsp:cNvPr id="0" name=""/>
        <dsp:cNvSpPr/>
      </dsp:nvSpPr>
      <dsp:spPr>
        <a:xfrm>
          <a:off x="3158132" y="435167"/>
          <a:ext cx="1811734" cy="1811734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民法是市民法</a:t>
          </a:r>
          <a:endParaRPr lang="zh-CN" altLang="en-US" sz="2400" kern="1200" dirty="0">
            <a:solidFill>
              <a:srgbClr val="0000FF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3454" y="700489"/>
        <a:ext cx="1281090" cy="1281090"/>
      </dsp:txXfrm>
    </dsp:sp>
    <dsp:sp modelId="{2A33F871-2A61-4D46-87E9-D7636A977960}">
      <dsp:nvSpPr>
        <dsp:cNvPr id="0" name=""/>
        <dsp:cNvSpPr/>
      </dsp:nvSpPr>
      <dsp:spPr>
        <a:xfrm>
          <a:off x="5116980" y="815631"/>
          <a:ext cx="1050805" cy="1050805"/>
        </a:xfrm>
        <a:prstGeom prst="mathEqual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800" kern="1200"/>
        </a:p>
      </dsp:txBody>
      <dsp:txXfrm>
        <a:off x="5256264" y="1032097"/>
        <a:ext cx="772237" cy="617873"/>
      </dsp:txXfrm>
    </dsp:sp>
    <dsp:sp modelId="{97884F28-9778-462F-B158-903EB7E757DB}">
      <dsp:nvSpPr>
        <dsp:cNvPr id="0" name=""/>
        <dsp:cNvSpPr/>
      </dsp:nvSpPr>
      <dsp:spPr>
        <a:xfrm>
          <a:off x="6314898" y="435167"/>
          <a:ext cx="1811734" cy="1811734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民法是私法</a:t>
          </a:r>
          <a:endParaRPr lang="zh-CN" altLang="en-US" kern="1200" dirty="0">
            <a:solidFill>
              <a:srgbClr val="0000FF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80220" y="700489"/>
        <a:ext cx="1281090" cy="128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48049078-303F-4AE7-8650-DF6CD22D58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梁三利 博士  江苏维世德律师事务所 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EE8984B-E472-4B94-AE86-EAAF875D2F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1DABEE-5E9D-42A1-8302-A500B44297F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6ACE695-51BF-4C96-AFDB-2A9CC7828D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20200530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994DC80-43F9-4094-81DA-DCA9A32405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786561-8F19-4E19-A5A7-2615099AC5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F2F44C8D-2BC4-495C-82C2-F84ABDB877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梁三利 博士  江苏维世德律师事务所 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FB11194-24BA-41CA-BD17-1AC6EE967D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6B50EFF-8430-419F-B8D0-319E5D45C4E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496A8735-B5B7-46FF-8071-55181B0E4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2B739516-2EFA-4E79-8A3A-B53D1DA3D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EAD7A63-039F-441D-80C5-1C7B65F929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20200530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C05BAD3-5E24-49A0-8433-F12728925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068C96-4AE2-4852-A3B6-B07212CA04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EDEB77-6F41-4FFD-A8E9-C3422483E21E}" type="slidenum">
              <a:rPr lang="zh-CN" altLang="en-US" smtClean="0">
                <a:latin typeface="Arial" charset="0"/>
                <a:ea typeface="宋体" charset="-122"/>
              </a:rPr>
              <a:pPr/>
              <a:t>2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EDEB77-6F41-4FFD-A8E9-C3422483E21E}" type="slidenum">
              <a:rPr lang="zh-CN" altLang="en-US" smtClean="0">
                <a:latin typeface="Arial" charset="0"/>
                <a:ea typeface="宋体" charset="-122"/>
              </a:rPr>
              <a:pPr/>
              <a:t>8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EDEB77-6F41-4FFD-A8E9-C3422483E21E}" type="slidenum">
              <a:rPr lang="zh-CN" altLang="en-US" smtClean="0">
                <a:latin typeface="Arial" charset="0"/>
                <a:ea typeface="宋体" charset="-122"/>
              </a:rPr>
              <a:pPr/>
              <a:t>17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48645BF-AA94-473A-AE74-98B59DE3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16167-A839-4736-826E-29A77C1FFE7B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D0F47D-55B7-44B4-996B-A925B77B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FB089B0-1351-4D08-B282-42B4CD8E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B1C3-B0E7-46C3-BE0A-8EC0CEE1E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2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D95AF16-275C-4F1A-B57B-1BC218C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A4065-F5D8-4A05-9284-BBDF76D45D38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A48341-7A56-449C-9C37-650C9835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EAD6A2-EEA6-4B7B-BE00-65F4BCC9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FC5A9-3EEC-4A0C-90F1-A62FCE0A65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251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97F946-B2B9-44A2-A722-56C8E4D5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B8C72-B64E-4E3A-AA21-0D4CA07BFF3B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8FFA3F-B3EC-4B39-B48E-CF8A3A8B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DF245E-B09D-4B94-9C46-73F53B84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3637B-960E-4C35-AD30-2972542E2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573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6652685"/>
            <a:ext cx="12192000" cy="205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76EE41-4C3F-46BA-B9E0-98C57F27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5C293-F35D-412B-ADF9-107AF6C058BA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BACD966-791F-4E1A-A9C9-35515C48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5BDE631-CB20-4215-B114-E9C35B8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94F3-663B-4A78-A854-14EC9AAF7F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59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E60B2D4-2A56-491F-A1E9-08135208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0AE9-9CB9-4A66-8969-01A127D685D9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BDD519-0A54-419C-9D4F-1F4D601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DC991C-F5A1-4F93-A069-B5AB8D53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EA3F9-C0A0-4AC5-8A09-A015663FBC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38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AC805051-D1B8-497F-94AC-73619AE7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CFAD-E1E4-4433-9C67-C5E9483FD7FF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EA7B2C4A-16CF-4B3B-9494-191EA6BF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14AA2953-4EF5-4747-A91E-E896AA6F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E8FA-3765-4DFE-A9D3-EE72AB473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989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90E42C6-F8A6-4F73-938B-113ACAA7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E69C-66C8-4E2A-BD18-3E55C0606A59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C9D99645-18D1-40E7-8C80-38E0A240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8589D53C-D3E7-4BC8-84F9-26F0C2A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A362D-047C-474B-A3DC-30F054F16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094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14299B1-C3EC-4338-96A0-461D90CA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5FB2D-0E09-42F2-B139-EC9462FEF446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67DBCCE4-1288-4B62-B8ED-ADB1B686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EA0AD2C2-5873-45F5-B39C-CB9BF56A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68AA5-C4D0-4FC8-BAB2-BC92E40A9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83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8674AE88-656A-452B-B265-94DCB401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332C-8AB7-4923-A8B0-90B52A687F9D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60B18A2B-166C-4AFF-9BD9-672F3E26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99BE4062-1CE9-48D7-8262-013C37F6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9AB1B-1781-42AF-A618-E903C35325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70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1C01B1E-3078-4B20-874F-01BBE320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E363C-3EAA-43C1-8268-8B4FF36FBE8B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1AD8599-DFE0-4FF9-8C04-7D0BA743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4A0C7508-E18E-42F8-BA13-CE1D7A99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3731A-CD00-4F28-9E42-00951302C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834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68BF8D74-2E28-4716-B9A8-58233130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8DD25-EEF6-4E7F-9076-205465C8E57D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DEE6AA09-B513-4C3D-8A9C-A504806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0E013D7A-F6CF-4E5A-ADDC-67EF09C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0C32F-FBF8-426C-94AC-D264F67795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456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08F8FFEE-3FD5-4AEA-B5BB-3F79D1C17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1536CFD9-3221-4D3A-A1D2-D9268FF77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AF9D10-5515-4D84-90C9-86844E7D5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04773E-B5F1-4745-B598-5E4A79B80E19}" type="datetime1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0076F5-C5E8-40C8-99E6-E7C026D9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南京鼓楼广州路</a:t>
            </a:r>
            <a:r>
              <a:rPr lang="en-US" altLang="zh-CN"/>
              <a:t>188</a:t>
            </a:r>
            <a:r>
              <a:rPr lang="zh-CN" altLang="en-US"/>
              <a:t>号苏宁环球</a:t>
            </a:r>
            <a:r>
              <a:rPr lang="en-US" altLang="zh-CN"/>
              <a:t>1301</a:t>
            </a:r>
            <a:r>
              <a:rPr lang="zh-CN" altLang="en-US"/>
              <a:t>室  </a:t>
            </a:r>
            <a:r>
              <a:rPr lang="en-US" altLang="zh-CN"/>
              <a:t>13951682196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C75701-AFF7-4C2D-BA98-81A3EAB68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2249D2-BEE4-4680-B27D-22D35E9238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5270;&#39057;/&#21512;&#24182;&#21518;&#25991;&#20214;.mp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microsoft.com/office/2007/relationships/diagramDrawing" Target="../diagrams/drawing24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270;&#39057;/&#38416;&#37322;&#22909;&#27665;&#27861;&#20856;.mp4" TargetMode="Externa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58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494F3-663B-4A78-A854-14EC9AAF7FB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1D3274AA-835C-495A-9958-F80E0501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3370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sz="6000" dirty="0" smtClean="0">
                <a:latin typeface="微软雅黑" pitchFamily="34" charset="-122"/>
                <a:ea typeface="微软雅黑" pitchFamily="34" charset="-122"/>
              </a:rPr>
              <a:t>切实</a:t>
            </a:r>
            <a:r>
              <a:rPr lang="zh-CN" altLang="zh-CN" sz="6000" dirty="0"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好民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法典  推进治理现代化</a:t>
            </a: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4">
            <a:hlinkClick r:id="rId2" action="ppaction://hlinkfile"/>
            <a:extLst>
              <a:ext uri="{FF2B5EF4-FFF2-40B4-BE49-F238E27FC236}">
                <a16:creationId xmlns:a16="http://schemas.microsoft.com/office/drawing/2014/main" xmlns="" id="{615832BD-AF48-43DE-B279-8EF181D9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0952" y="4113407"/>
            <a:ext cx="4770437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534AABF2-6C36-490C-8A6D-044710FCF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7190" y="1264844"/>
            <a:ext cx="8020054" cy="503078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D5F9522-A553-49A7-9ED8-B5F3CE19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494F3-663B-4A78-A854-14EC9AAF7FB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05383BA-4F54-441C-9CB4-2BF4B79B4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55588"/>
            <a:ext cx="10515600" cy="542271"/>
          </a:xfrm>
        </p:spPr>
        <p:txBody>
          <a:bodyPr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xmlns="" id="{62B0F954-AA64-4F43-8168-E70B8400B4B8}"/>
              </a:ext>
            </a:extLst>
          </p:cNvPr>
          <p:cNvSpPr/>
          <p:nvPr/>
        </p:nvSpPr>
        <p:spPr>
          <a:xfrm>
            <a:off x="4257266" y="3684745"/>
            <a:ext cx="2013649" cy="356291"/>
          </a:xfrm>
          <a:prstGeom prst="roundRect">
            <a:avLst/>
          </a:prstGeom>
          <a:noFill/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xmlns="" id="{D4972272-4B5D-40E8-B1A1-D4C482F2A5A4}"/>
              </a:ext>
            </a:extLst>
          </p:cNvPr>
          <p:cNvSpPr/>
          <p:nvPr/>
        </p:nvSpPr>
        <p:spPr>
          <a:xfrm>
            <a:off x="3909269" y="4244830"/>
            <a:ext cx="2709644" cy="1568741"/>
          </a:xfrm>
          <a:prstGeom prst="roundRect">
            <a:avLst/>
          </a:prstGeom>
          <a:noFill/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897B12E-9AD9-4F49-9950-F95853D59C69}"/>
              </a:ext>
            </a:extLst>
          </p:cNvPr>
          <p:cNvSpPr/>
          <p:nvPr/>
        </p:nvSpPr>
        <p:spPr>
          <a:xfrm>
            <a:off x="8135352" y="1264844"/>
            <a:ext cx="1302263" cy="973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955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>
            <a:extLst>
              <a:ext uri="{FF2B5EF4-FFF2-40B4-BE49-F238E27FC236}">
                <a16:creationId xmlns:a16="http://schemas.microsoft.com/office/drawing/2014/main" xmlns="" id="{C18F0A9F-A5BF-4F47-A0C0-D1DDD8871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7367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  </a:t>
            </a:r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</p:txBody>
      </p:sp>
      <p:sp>
        <p:nvSpPr>
          <p:cNvPr id="25603" name="标题 1">
            <a:extLst>
              <a:ext uri="{FF2B5EF4-FFF2-40B4-BE49-F238E27FC236}">
                <a16:creationId xmlns:a16="http://schemas.microsoft.com/office/drawing/2014/main" xmlns="" id="{86716909-93CC-4853-8403-C80A66700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第三编 合同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xmlns="" id="{C44FDCAA-CA08-470D-B7AE-5702A4CCE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60723834"/>
              </p:ext>
            </p:extLst>
          </p:nvPr>
        </p:nvGraphicFramePr>
        <p:xfrm>
          <a:off x="1950975" y="9376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xmlns="" id="{84A6995B-4C81-43C1-A9BE-35A4D40993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87B4F38-918A-41EA-9FC7-F1887243A18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xmlns="" id="{4BE99DFE-9E49-47A4-8699-E35123485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第四编 人格权</a:t>
            </a: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xmlns="" id="{4D76CFE5-F6E5-46A7-A84E-DF8906CE36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C4F12CC-CB1B-4B7A-8C5F-1F352E73D5F4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CB9B7CC-4290-41E1-A2FF-5B6933B2D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0918" y="1507448"/>
            <a:ext cx="6649378" cy="48489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xmlns="" id="{B31E77D2-D7D9-4B6B-BE7C-069377B4F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816100"/>
            <a:ext cx="9377363" cy="4351338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9940" name="标题 1">
            <a:extLst>
              <a:ext uri="{FF2B5EF4-FFF2-40B4-BE49-F238E27FC236}">
                <a16:creationId xmlns:a16="http://schemas.microsoft.com/office/drawing/2014/main" xmlns="" id="{9569282C-0136-4DC8-9FD3-113A0CD51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第五编 婚姻家庭</a:t>
            </a:r>
          </a:p>
        </p:txBody>
      </p:sp>
      <p:sp>
        <p:nvSpPr>
          <p:cNvPr id="39941" name="灯片编号占位符 1">
            <a:extLst>
              <a:ext uri="{FF2B5EF4-FFF2-40B4-BE49-F238E27FC236}">
                <a16:creationId xmlns:a16="http://schemas.microsoft.com/office/drawing/2014/main" xmlns="" id="{9A262118-C55A-42AD-B277-0CEE4EC7B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A005937-0FE6-412E-BA68-3FB5CACEB7BC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4B54859-20E7-4D14-884B-6054BB2B7E08}"/>
              </a:ext>
            </a:extLst>
          </p:cNvPr>
          <p:cNvSpPr/>
          <p:nvPr/>
        </p:nvSpPr>
        <p:spPr>
          <a:xfrm>
            <a:off x="3048000" y="5377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 孤儿或者生父母无力抚养的子女，可以由生父母的亲属、朋友抚养；抚养人与被抚养人的关系不适用本章规定。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B63505A-8535-46CD-A4AF-FD13BA1C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7939" y="1744910"/>
            <a:ext cx="7188673" cy="3632433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C3138943-8768-48B5-8D46-708F5513B052}"/>
              </a:ext>
            </a:extLst>
          </p:cNvPr>
          <p:cNvSpPr/>
          <p:nvPr/>
        </p:nvSpPr>
        <p:spPr>
          <a:xfrm>
            <a:off x="6551802" y="1971413"/>
            <a:ext cx="2734809" cy="98151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FADBBB04-7D6E-4A3E-B39F-635A08811315}"/>
              </a:ext>
            </a:extLst>
          </p:cNvPr>
          <p:cNvSpPr/>
          <p:nvPr/>
        </p:nvSpPr>
        <p:spPr>
          <a:xfrm>
            <a:off x="6648219" y="3428999"/>
            <a:ext cx="2734809" cy="6226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223A2B05-2EAD-4AC6-BC36-A538356D74DB}"/>
              </a:ext>
            </a:extLst>
          </p:cNvPr>
          <p:cNvSpPr/>
          <p:nvPr/>
        </p:nvSpPr>
        <p:spPr>
          <a:xfrm>
            <a:off x="6600011" y="4413380"/>
            <a:ext cx="2734809" cy="5505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543478F8-A2D1-40A6-8CA3-918E13E2C10E}"/>
              </a:ext>
            </a:extLst>
          </p:cNvPr>
          <p:cNvSpPr/>
          <p:nvPr/>
        </p:nvSpPr>
        <p:spPr>
          <a:xfrm>
            <a:off x="2220686" y="2306594"/>
            <a:ext cx="2323322" cy="6463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B27E9EF1-CF7E-446B-BF1C-ED3E74DC69FD}"/>
              </a:ext>
            </a:extLst>
          </p:cNvPr>
          <p:cNvSpPr/>
          <p:nvPr/>
        </p:nvSpPr>
        <p:spPr>
          <a:xfrm>
            <a:off x="2220686" y="3273556"/>
            <a:ext cx="2323322" cy="6463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EC7688FD-8DA1-424F-A375-962E9F263361}"/>
              </a:ext>
            </a:extLst>
          </p:cNvPr>
          <p:cNvSpPr/>
          <p:nvPr/>
        </p:nvSpPr>
        <p:spPr>
          <a:xfrm>
            <a:off x="2177601" y="4372252"/>
            <a:ext cx="2323322" cy="6463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78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xmlns="" id="{0291A8B7-ED44-4FE3-B64E-1932CA2FF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第六编 继承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xmlns="" id="{4D012B85-7140-44D3-BA49-3B3AC89A06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C797A28B-C4CE-4B63-B90C-86589B82DEF4}"/>
              </a:ext>
            </a:extLst>
          </p:cNvPr>
          <p:cNvCxnSpPr>
            <a:cxnSpLocks/>
          </p:cNvCxnSpPr>
          <p:nvPr/>
        </p:nvCxnSpPr>
        <p:spPr>
          <a:xfrm>
            <a:off x="7264400" y="4378325"/>
            <a:ext cx="919163" cy="8096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上下 16">
            <a:extLst>
              <a:ext uri="{FF2B5EF4-FFF2-40B4-BE49-F238E27FC236}">
                <a16:creationId xmlns:a16="http://schemas.microsoft.com/office/drawing/2014/main" xmlns="" id="{CC6BA98D-6471-4C1B-8698-6A374F6BC18A}"/>
              </a:ext>
            </a:extLst>
          </p:cNvPr>
          <p:cNvSpPr/>
          <p:nvPr/>
        </p:nvSpPr>
        <p:spPr>
          <a:xfrm>
            <a:off x="6008688" y="3330575"/>
            <a:ext cx="4445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021B615-E4C1-4379-A25E-A3F232247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2181225"/>
            <a:ext cx="2117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自书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代书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打印 音像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口头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公证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934B9D53-BBD0-4D88-8CD0-C05C89A3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565275"/>
            <a:ext cx="8853488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灯片编号占位符 1">
            <a:extLst>
              <a:ext uri="{FF2B5EF4-FFF2-40B4-BE49-F238E27FC236}">
                <a16:creationId xmlns:a16="http://schemas.microsoft.com/office/drawing/2014/main" xmlns="" id="{630EF413-E817-42ED-8517-21A0A9FCB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20FC6F5-9524-4F57-B132-B99EF7D6E6F1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A0D53CA3-FD86-4B5D-959E-69627AF8C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74736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03" name="标题 1">
            <a:extLst>
              <a:ext uri="{FF2B5EF4-FFF2-40B4-BE49-F238E27FC236}">
                <a16:creationId xmlns:a16="http://schemas.microsoft.com/office/drawing/2014/main" xmlns="" id="{FDDCC7DD-0F01-4617-815E-7C7364D13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第七编 侵权责任</a:t>
            </a:r>
          </a:p>
        </p:txBody>
      </p:sp>
      <p:sp>
        <p:nvSpPr>
          <p:cNvPr id="51204" name="灯片编号占位符 1">
            <a:extLst>
              <a:ext uri="{FF2B5EF4-FFF2-40B4-BE49-F238E27FC236}">
                <a16:creationId xmlns:a16="http://schemas.microsoft.com/office/drawing/2014/main" xmlns="" id="{644E8B82-8BB8-4259-895A-40AFF0AF27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16AC3A5-C145-478F-903E-AA2BE8C5CC84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xmlns="" id="{54BB27CD-4CB6-4F89-846F-452DF20D6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第七编 侵权责任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xmlns="" id="{6C419EE3-A23C-42C8-AF1C-397F981DA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7525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180" name="灯片编号占位符 2">
            <a:extLst>
              <a:ext uri="{FF2B5EF4-FFF2-40B4-BE49-F238E27FC236}">
                <a16:creationId xmlns:a16="http://schemas.microsoft.com/office/drawing/2014/main" xmlns="" id="{E0E28641-73FD-4F13-A450-2D9E3C6479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59F7BE5-FDCD-486B-B39E-0E561EA57AF9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1" y="1809752"/>
            <a:ext cx="12096751" cy="3616376"/>
            <a:chOff x="2712111" y="1187362"/>
            <a:chExt cx="7437122" cy="8151168"/>
          </a:xfrm>
        </p:grpSpPr>
        <p:sp>
          <p:nvSpPr>
            <p:cNvPr id="9" name="圆角矩形 8"/>
            <p:cNvSpPr/>
            <p:nvPr/>
          </p:nvSpPr>
          <p:spPr>
            <a:xfrm>
              <a:off x="2712111" y="1187362"/>
              <a:ext cx="7437122" cy="4508482"/>
            </a:xfrm>
            <a:prstGeom prst="roundRect">
              <a:avLst>
                <a:gd name="adj" fmla="val 7028"/>
              </a:avLst>
            </a:prstGeom>
            <a:gradFill>
              <a:gsLst>
                <a:gs pos="0">
                  <a:srgbClr val="0070C0"/>
                </a:gs>
                <a:gs pos="0">
                  <a:schemeClr val="bg1">
                    <a:lumMod val="95000"/>
                  </a:schemeClr>
                </a:gs>
              </a:gsLst>
              <a:lin ang="12600000" scaled="0"/>
            </a:gra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246" name="TextBox 1"/>
            <p:cNvSpPr txBox="1">
              <a:spLocks noChangeArrowheads="1"/>
            </p:cNvSpPr>
            <p:nvPr/>
          </p:nvSpPr>
          <p:spPr bwMode="auto">
            <a:xfrm>
              <a:off x="2712112" y="1187364"/>
              <a:ext cx="7306527" cy="8151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43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43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53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r>
                <a:rPr lang="zh-CN" altLang="en-US" sz="53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、“民法典” 的</a:t>
              </a:r>
              <a:r>
                <a:rPr lang="zh-CN" altLang="en-US" sz="53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意义</a:t>
              </a:r>
              <a:endParaRPr lang="zh-CN" altLang="en-US" sz="53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3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>
            <a:extLst>
              <a:ext uri="{FF2B5EF4-FFF2-40B4-BE49-F238E27FC236}">
                <a16:creationId xmlns:a16="http://schemas.microsoft.com/office/drawing/2014/main" xmlns="" id="{E20E3FA6-059F-4A25-9185-DFA82AB8A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9731375" cy="4351338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5299" name="标题 1">
            <a:extLst>
              <a:ext uri="{FF2B5EF4-FFF2-40B4-BE49-F238E27FC236}">
                <a16:creationId xmlns:a16="http://schemas.microsoft.com/office/drawing/2014/main" xmlns="" id="{76BCDF47-EC9F-4773-90AF-2B6B62458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8189"/>
            <a:ext cx="10515600" cy="1084730"/>
          </a:xfrm>
        </p:spPr>
        <p:txBody>
          <a:bodyPr/>
          <a:lstStyle/>
          <a:p>
            <a:pPr algn="ctr" eaLnBrk="1" hangingPunct="1"/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lang="zh-CN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</a:t>
            </a:r>
            <a:r>
              <a:rPr lang="zh-CN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法典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xmlns="" id="{0BDD4D63-6673-44C1-8C85-B26A5D459A1F}"/>
              </a:ext>
            </a:extLst>
          </p:cNvPr>
          <p:cNvGraphicFramePr/>
          <p:nvPr/>
        </p:nvGraphicFramePr>
        <p:xfrm>
          <a:off x="1744911" y="2675214"/>
          <a:ext cx="8557702" cy="3817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301" name="标题 1">
            <a:extLst>
              <a:ext uri="{FF2B5EF4-FFF2-40B4-BE49-F238E27FC236}">
                <a16:creationId xmlns:a16="http://schemas.microsoft.com/office/drawing/2014/main" xmlns="" id="{2D98F8BC-5580-4A19-9C76-8EEB4A0A6408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16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2" name="灯片编号占位符 2">
            <a:extLst>
              <a:ext uri="{FF2B5EF4-FFF2-40B4-BE49-F238E27FC236}">
                <a16:creationId xmlns:a16="http://schemas.microsoft.com/office/drawing/2014/main" xmlns="" id="{77C37A71-CE25-40BA-A90C-C164965367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6EA2DA-5451-46DE-AA38-F8F41283F6B2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xmlns="" id="{3DBD582D-3EC4-4F56-B24E-F00CEFE32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21341"/>
            <a:ext cx="10515600" cy="1335741"/>
          </a:xfrm>
        </p:spPr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（二）民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法典的实施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8E4B2FC7-22D3-4B85-8EAB-667CB40F5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2963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324" name="文本框 10">
            <a:extLst>
              <a:ext uri="{FF2B5EF4-FFF2-40B4-BE49-F238E27FC236}">
                <a16:creationId xmlns:a16="http://schemas.microsoft.com/office/drawing/2014/main" xmlns="" id="{B66E0677-80FB-4A4C-A656-9A96FFDE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425" y="2947988"/>
            <a:ext cx="1887538" cy="2552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要广泛开展民法典普法工作 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要把民法典纳入国民教育体系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各级党和国家机关要带头宣传、推进、保障民法典实施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各级领导干部要做学习、遵守、维护民法典的表率</a:t>
            </a:r>
          </a:p>
        </p:txBody>
      </p:sp>
      <p:sp>
        <p:nvSpPr>
          <p:cNvPr id="56325" name="标题 1">
            <a:extLst>
              <a:ext uri="{FF2B5EF4-FFF2-40B4-BE49-F238E27FC236}">
                <a16:creationId xmlns:a16="http://schemas.microsoft.com/office/drawing/2014/main" xmlns="" id="{41BDF5CC-DD0C-4783-9F09-B4B3C0D480E2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6"/>
            <a:ext cx="10515600" cy="2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6" name="灯片编号占位符 1">
            <a:extLst>
              <a:ext uri="{FF2B5EF4-FFF2-40B4-BE49-F238E27FC236}">
                <a16:creationId xmlns:a16="http://schemas.microsoft.com/office/drawing/2014/main" xmlns="" id="{C11D26A7-FFCC-4D72-9057-FE919B736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7EDD93F-C57B-44DE-8CA6-43DE70ADDD1C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1" y="1809752"/>
            <a:ext cx="12096751" cy="3616376"/>
            <a:chOff x="2712111" y="1187362"/>
            <a:chExt cx="7437122" cy="8151168"/>
          </a:xfrm>
        </p:grpSpPr>
        <p:sp>
          <p:nvSpPr>
            <p:cNvPr id="9" name="圆角矩形 8"/>
            <p:cNvSpPr/>
            <p:nvPr/>
          </p:nvSpPr>
          <p:spPr>
            <a:xfrm>
              <a:off x="2712111" y="1187362"/>
              <a:ext cx="7437122" cy="4508482"/>
            </a:xfrm>
            <a:prstGeom prst="roundRect">
              <a:avLst>
                <a:gd name="adj" fmla="val 7028"/>
              </a:avLst>
            </a:prstGeom>
            <a:gradFill>
              <a:gsLst>
                <a:gs pos="0">
                  <a:srgbClr val="0070C0"/>
                </a:gs>
                <a:gs pos="0">
                  <a:schemeClr val="bg1">
                    <a:lumMod val="95000"/>
                  </a:schemeClr>
                </a:gs>
              </a:gsLst>
              <a:lin ang="12600000" scaled="0"/>
            </a:gra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246" name="TextBox 1"/>
            <p:cNvSpPr txBox="1">
              <a:spLocks noChangeArrowheads="1"/>
            </p:cNvSpPr>
            <p:nvPr/>
          </p:nvSpPr>
          <p:spPr bwMode="auto">
            <a:xfrm>
              <a:off x="2712112" y="1187364"/>
              <a:ext cx="7306527" cy="8151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43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43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53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zh-CN" altLang="en-US" sz="53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5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解析“</a:t>
              </a:r>
              <a:r>
                <a:rPr lang="zh-CN" altLang="en-US" sz="5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民法典</a:t>
              </a:r>
              <a:r>
                <a:rPr lang="zh-CN" altLang="en-US" sz="5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zh-CN" altLang="en-US" sz="53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3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>
            <a:extLst>
              <a:ext uri="{FF2B5EF4-FFF2-40B4-BE49-F238E27FC236}">
                <a16:creationId xmlns:a16="http://schemas.microsoft.com/office/drawing/2014/main" xmlns="" id="{325C328C-691A-422B-93D3-6867B8E2B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371" y="772886"/>
            <a:ext cx="11702143" cy="571999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◆新中国成立以来第一部以“法典”命名的法律</a:t>
            </a:r>
            <a:endParaRPr lang="en-US" altLang="zh-CN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xmlns="" id="{3F1E50C2-4767-4B26-AD02-0E8E07DBA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44641206"/>
              </p:ext>
            </p:extLst>
          </p:nvPr>
        </p:nvGraphicFramePr>
        <p:xfrm>
          <a:off x="2032000" y="3028426"/>
          <a:ext cx="8521350" cy="3109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2" name="内容占位符 5">
            <a:hlinkClick r:id="rId6" action="ppaction://hlinkfile"/>
            <a:extLst>
              <a:ext uri="{FF2B5EF4-FFF2-40B4-BE49-F238E27FC236}">
                <a16:creationId xmlns:a16="http://schemas.microsoft.com/office/drawing/2014/main" xmlns="" id="{79462F87-53ED-46BC-A1BF-FD0473A7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04463" y="1630363"/>
            <a:ext cx="1709737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内容占位符 5">
            <a:extLst>
              <a:ext uri="{FF2B5EF4-FFF2-40B4-BE49-F238E27FC236}">
                <a16:creationId xmlns:a16="http://schemas.microsoft.com/office/drawing/2014/main" xmlns="" id="{5B270E52-AF20-4F57-83E8-8CB2FE80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925" y="1690688"/>
            <a:ext cx="1709738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灯片编号占位符 1">
            <a:extLst>
              <a:ext uri="{FF2B5EF4-FFF2-40B4-BE49-F238E27FC236}">
                <a16:creationId xmlns:a16="http://schemas.microsoft.com/office/drawing/2014/main" xmlns="" id="{1F1D6CF7-3705-465D-A369-FCD8DEDD2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3F58BC4-86F1-47C5-AD4F-BE93FB1E796D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77589E5F-5E5D-419E-8B95-CC817721ED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7369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5" name="标题 1">
            <a:extLst>
              <a:ext uri="{FF2B5EF4-FFF2-40B4-BE49-F238E27FC236}">
                <a16:creationId xmlns:a16="http://schemas.microsoft.com/office/drawing/2014/main" xmlns="" id="{D85FC0CF-33CB-43F0-A0CB-058DE33DF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2238"/>
            <a:ext cx="10515600" cy="1325562"/>
          </a:xfrm>
        </p:spPr>
        <p:txBody>
          <a:bodyPr/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一）民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法典的阐释</a:t>
            </a:r>
          </a:p>
        </p:txBody>
      </p:sp>
      <p:sp>
        <p:nvSpPr>
          <p:cNvPr id="8196" name="灯片编号占位符 1">
            <a:extLst>
              <a:ext uri="{FF2B5EF4-FFF2-40B4-BE49-F238E27FC236}">
                <a16:creationId xmlns:a16="http://schemas.microsoft.com/office/drawing/2014/main" xmlns="" id="{0384CBB7-4649-4C19-A44D-F0B7BA9D3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5356467-F0DB-4631-AEEA-42E723135458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31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xmlns="" id="{FF5A1CA9-F8C5-4A88-9715-8CA0908BA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（二）民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法典的结构 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2BA4DF37-1FC0-40F1-B75B-0B56DDEA2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75763" y="1770077"/>
          <a:ext cx="8867862" cy="361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20" name="灯片编号占位符 1">
            <a:extLst>
              <a:ext uri="{FF2B5EF4-FFF2-40B4-BE49-F238E27FC236}">
                <a16:creationId xmlns:a16="http://schemas.microsoft.com/office/drawing/2014/main" xmlns="" id="{A4854FC2-8DE3-49A7-ABB2-C4C92CF2E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3E6E2A3-FE9A-45C8-94E8-177EFB7AACAD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74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>
            <a:extLst>
              <a:ext uri="{FF2B5EF4-FFF2-40B4-BE49-F238E27FC236}">
                <a16:creationId xmlns:a16="http://schemas.microsoft.com/office/drawing/2014/main" xmlns="" id="{62AB1DD7-676D-49FC-8C41-57F4300A0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8213" y="2219325"/>
            <a:ext cx="10515600" cy="1203325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在民法慈母般的眼里，每一个人就是整个国家。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孟德斯鸠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国家机关履行职责、行使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职权必须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自身行为和活动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范围和界限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各级党和国家机关开展工作要考虑民法典规定，不能侵犯人民群众享有的合法民事权利，包括人身权利和财产权利。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标题 1">
            <a:extLst>
              <a:ext uri="{FF2B5EF4-FFF2-40B4-BE49-F238E27FC236}">
                <a16:creationId xmlns:a16="http://schemas.microsoft.com/office/drawing/2014/main" xmlns="" id="{EBC35926-80D4-4397-8BB9-0A4EB9E0A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（三）民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法典的特征</a:t>
            </a:r>
          </a:p>
        </p:txBody>
      </p:sp>
      <p:sp>
        <p:nvSpPr>
          <p:cNvPr id="10244" name="灯片编号占位符 1">
            <a:extLst>
              <a:ext uri="{FF2B5EF4-FFF2-40B4-BE49-F238E27FC236}">
                <a16:creationId xmlns:a16="http://schemas.microsoft.com/office/drawing/2014/main" xmlns="" id="{61F50BB2-64BC-4D23-A656-2D4B07DCBC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452942F-EF10-4B05-BC8C-D8C2449DC48A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xmlns="" id="{7ECD4089-59CB-4C72-A06F-6826EF33E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244475"/>
          </a:xfrm>
        </p:spPr>
        <p:txBody>
          <a:bodyPr/>
          <a:lstStyle/>
          <a:p>
            <a:pPr algn="ctr" eaLnBrk="1" hangingPunct="1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xmlns="" id="{12FC79A5-F0B6-4FF0-8457-3A70BAA5720F}"/>
              </a:ext>
            </a:extLst>
          </p:cNvPr>
          <p:cNvGraphicFramePr/>
          <p:nvPr/>
        </p:nvGraphicFramePr>
        <p:xfrm>
          <a:off x="1669642" y="2087965"/>
          <a:ext cx="8128000" cy="268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8" name="灯片编号占位符 2">
            <a:extLst>
              <a:ext uri="{FF2B5EF4-FFF2-40B4-BE49-F238E27FC236}">
                <a16:creationId xmlns:a16="http://schemas.microsoft.com/office/drawing/2014/main" xmlns="" id="{163F442B-96E1-43D0-BBD1-EEC961B8D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D5FA898-2A6F-4BB7-ADB6-1FD9A779D12E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1" y="1809752"/>
            <a:ext cx="12096751" cy="3616376"/>
            <a:chOff x="2712111" y="1187362"/>
            <a:chExt cx="7437122" cy="8151168"/>
          </a:xfrm>
        </p:grpSpPr>
        <p:sp>
          <p:nvSpPr>
            <p:cNvPr id="9" name="圆角矩形 8"/>
            <p:cNvSpPr/>
            <p:nvPr/>
          </p:nvSpPr>
          <p:spPr>
            <a:xfrm>
              <a:off x="2712111" y="1187362"/>
              <a:ext cx="7437122" cy="4508482"/>
            </a:xfrm>
            <a:prstGeom prst="roundRect">
              <a:avLst>
                <a:gd name="adj" fmla="val 7028"/>
              </a:avLst>
            </a:prstGeom>
            <a:gradFill>
              <a:gsLst>
                <a:gs pos="0">
                  <a:srgbClr val="0070C0"/>
                </a:gs>
                <a:gs pos="0">
                  <a:schemeClr val="bg1">
                    <a:lumMod val="95000"/>
                  </a:schemeClr>
                </a:gs>
              </a:gsLst>
              <a:lin ang="12600000" scaled="0"/>
            </a:gra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246" name="TextBox 1"/>
            <p:cNvSpPr txBox="1">
              <a:spLocks noChangeArrowheads="1"/>
            </p:cNvSpPr>
            <p:nvPr/>
          </p:nvSpPr>
          <p:spPr bwMode="auto">
            <a:xfrm>
              <a:off x="2712112" y="1187364"/>
              <a:ext cx="7306527" cy="8151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43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43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53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r>
                <a:rPr lang="zh-CN" altLang="en-US" sz="53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、“民法典” </a:t>
              </a:r>
              <a:r>
                <a:rPr lang="zh-CN" altLang="en-US" sz="53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53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zh-CN" altLang="en-US" sz="53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3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4518" y="2187388"/>
            <a:ext cx="4755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 smtClean="0"/>
              <a:t>第一编总则</a:t>
            </a:r>
            <a:endParaRPr lang="zh-CN" altLang="en-US" sz="40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705</Words>
  <Application>Microsoft Office PowerPoint</Application>
  <PresentationFormat>自定义</PresentationFormat>
  <Paragraphs>130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幻灯片 1</vt:lpstr>
      <vt:lpstr>幻灯片 2</vt:lpstr>
      <vt:lpstr>幻灯片 3</vt:lpstr>
      <vt:lpstr>(一）民法典的阐释</vt:lpstr>
      <vt:lpstr>（二）民法典的结构 </vt:lpstr>
      <vt:lpstr>（三）民法典的特征</vt:lpstr>
      <vt:lpstr>幻灯片 7</vt:lpstr>
      <vt:lpstr>幻灯片 8</vt:lpstr>
      <vt:lpstr>幻灯片 9</vt:lpstr>
      <vt:lpstr>幻灯片 10</vt:lpstr>
      <vt:lpstr>第三编 合同</vt:lpstr>
      <vt:lpstr>第四编 人格权</vt:lpstr>
      <vt:lpstr>第五编 婚姻家庭</vt:lpstr>
      <vt:lpstr>第六编 继承</vt:lpstr>
      <vt:lpstr>第七编 侵权责任</vt:lpstr>
      <vt:lpstr>第七编 侵权责任</vt:lpstr>
      <vt:lpstr>幻灯片 17</vt:lpstr>
      <vt:lpstr>（一）民法典的意义</vt:lpstr>
      <vt:lpstr>（二）民法典的实施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充分认识民法典的重大意义，更好推动民法典实施</dc:title>
  <dc:creator>梁 宋</dc:creator>
  <cp:lastModifiedBy>DELL</cp:lastModifiedBy>
  <cp:revision>618</cp:revision>
  <dcterms:created xsi:type="dcterms:W3CDTF">2020-05-29T22:45:51Z</dcterms:created>
  <dcterms:modified xsi:type="dcterms:W3CDTF">2020-11-08T16:47:29Z</dcterms:modified>
</cp:coreProperties>
</file>