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ED4C-A4EA-4449-AE39-6810A9BD9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3E821-77E2-4B78-83EA-79E7D3629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CE2B-356E-4449-98CC-312C968F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E9485-4E98-4CB8-BEA0-1FB68787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B9BAF-D1AE-4FAC-8451-FE441C4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2DF24-5892-448F-9001-E79C266F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7D142-35D3-4525-A227-FD9D154C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8CCC2-4501-4204-9191-57F52F89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24263-6FCF-44F6-B5E1-643C9A2C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2C278-8F97-4534-8F22-C4CDF02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3A68FD-D753-47CE-AF92-EC03F9AD4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812F-9305-4E6B-9489-CE90AABE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FC3C8-9A17-4E3B-8292-2D84059B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3C513-98DD-4462-882C-F5282629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AF3BF-6C37-4836-AB91-0BE11826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AADA-09A3-4F4D-BA46-54CE0A83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D27F5-E365-4889-9B0B-2CF0BA27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ED39-590E-4E49-B7CB-FBC2C6E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D3741-3B12-4180-8A6C-C1EFF04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0C3C-D616-495A-99F0-FDF8B75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4881-B03E-420E-AED2-B8A9828E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19550-8D90-41D3-BDA7-7C17926B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6D92D-2AAB-47F8-A431-21B75DE3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CD112-D539-4EBF-B988-468C348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9F47C-3FD6-4B33-98A7-33619D9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653D-D101-48F1-B9D3-6A363C54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1B07F-F557-4D45-AC28-AFDFAF96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338B9-703B-47DF-8006-8F956BEA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FC01A-3F9E-4960-ABDA-4F2C486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EDA6A-757B-4F1D-838E-BF012D8F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57F7B-526C-4AEC-8C67-8819E61E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E684-B8B3-4017-A009-3B52821F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0F1C7-A229-4780-A203-256B065A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7839A-5D33-440E-8EC7-174CACBC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FCFFED-D5D6-4ABB-841A-6E2462576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32D55F-DCA7-4637-A3FA-286DCE56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B4866-808C-4435-85B2-5CE18540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EB09A-9231-49E1-9CA4-C30629A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B6FDB-E53D-4B0F-A289-603B5B58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E3D3B-F449-4B3F-B2E3-2AEB4491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8985D-D25D-4693-B561-83B0819B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EE0A5-C460-4C36-BB90-8CCD8D27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128B9-474B-466C-ABE7-9F6D7E6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3EF5-53D4-49A4-A031-0F6569F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8A8B6B-081B-4E59-BA5F-2077CEF7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28257-AC77-46AE-9BF1-91B1629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FAD8C-E338-4A10-BA4E-F4502B13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A044A-864B-4DA9-8859-AC5C0183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5999B-944D-4757-A554-12A2D871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E9371-A05D-4637-B156-B78C812F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594A-B442-4661-9E63-158B9BD3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D7A97-2EE4-4893-8B4B-3D55CD7D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7959-58FE-4A99-8231-82D04FF8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0BF70A-5F97-4514-AF27-1176A987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8CDD0-17A3-4E80-AC9F-96AB3497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AE939-807E-43A6-8D5C-742F01D2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71967-E5A0-4525-84B2-6ED5E935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34A97-A21C-4411-BA34-545412DF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A332F-42B2-4FF2-B8FE-B35F55B1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FCAE6-2F17-4E69-8117-77FBAE99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53537-8C9F-44B0-9C4C-9D1C092C5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308A-7617-442E-B455-5625465952AF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1D1BC-573B-48A1-ABF0-F319BDAB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04F0B-33EB-451C-9700-5534280BD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53F1F8-55D6-41AB-B2E4-6A95AD4926C4}"/>
              </a:ext>
            </a:extLst>
          </p:cNvPr>
          <p:cNvSpPr/>
          <p:nvPr/>
        </p:nvSpPr>
        <p:spPr>
          <a:xfrm>
            <a:off x="2036190" y="682165"/>
            <a:ext cx="1696824" cy="2384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EA77F-2B04-4B6C-ACAD-9AC14E040EDF}"/>
              </a:ext>
            </a:extLst>
          </p:cNvPr>
          <p:cNvSpPr/>
          <p:nvPr/>
        </p:nvSpPr>
        <p:spPr>
          <a:xfrm>
            <a:off x="2246544" y="894765"/>
            <a:ext cx="1310326" cy="4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主播分数和简介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A64D25-70D0-48A6-8334-19444E12F242}"/>
              </a:ext>
            </a:extLst>
          </p:cNvPr>
          <p:cNvSpPr/>
          <p:nvPr/>
        </p:nvSpPr>
        <p:spPr>
          <a:xfrm>
            <a:off x="2246544" y="1786100"/>
            <a:ext cx="1310326" cy="112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显示评论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7F09C0-5733-4034-9EAD-21634C005F61}"/>
              </a:ext>
            </a:extLst>
          </p:cNvPr>
          <p:cNvSpPr/>
          <p:nvPr/>
        </p:nvSpPr>
        <p:spPr>
          <a:xfrm>
            <a:off x="2246544" y="1438872"/>
            <a:ext cx="1310326" cy="22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按钮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59F5CE-71D1-4988-B667-39F035229919}"/>
              </a:ext>
            </a:extLst>
          </p:cNvPr>
          <p:cNvSpPr txBox="1"/>
          <p:nvPr/>
        </p:nvSpPr>
        <p:spPr>
          <a:xfrm>
            <a:off x="725864" y="782425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观众端主窗体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543C9-EB66-46C2-8DD2-C726456E9097}"/>
              </a:ext>
            </a:extLst>
          </p:cNvPr>
          <p:cNvSpPr/>
          <p:nvPr/>
        </p:nvSpPr>
        <p:spPr>
          <a:xfrm>
            <a:off x="2036190" y="3414374"/>
            <a:ext cx="1800519" cy="2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5D4645-6125-4291-B030-31A1EC205B1D}"/>
              </a:ext>
            </a:extLst>
          </p:cNvPr>
          <p:cNvSpPr/>
          <p:nvPr/>
        </p:nvSpPr>
        <p:spPr>
          <a:xfrm>
            <a:off x="2152703" y="3569538"/>
            <a:ext cx="1520680" cy="688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主播分数和简介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9F73E1-070D-4339-A166-69001BB26BB2}"/>
              </a:ext>
            </a:extLst>
          </p:cNvPr>
          <p:cNvSpPr/>
          <p:nvPr/>
        </p:nvSpPr>
        <p:spPr>
          <a:xfrm>
            <a:off x="2124262" y="4433211"/>
            <a:ext cx="1608752" cy="96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显示评论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96D747-72E1-43D3-8BC1-B8BCD18F4814}"/>
              </a:ext>
            </a:extLst>
          </p:cNvPr>
          <p:cNvSpPr/>
          <p:nvPr/>
        </p:nvSpPr>
        <p:spPr>
          <a:xfrm>
            <a:off x="2152703" y="5617668"/>
            <a:ext cx="1580311" cy="30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修改按钮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EE6F27-62BC-4D9B-A38F-2530D478C3FF}"/>
              </a:ext>
            </a:extLst>
          </p:cNvPr>
          <p:cNvSpPr txBox="1"/>
          <p:nvPr/>
        </p:nvSpPr>
        <p:spPr>
          <a:xfrm>
            <a:off x="551468" y="3291233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主播端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3B9164-E620-469F-BF7B-C3A97E6E815D}"/>
              </a:ext>
            </a:extLst>
          </p:cNvPr>
          <p:cNvSpPr/>
          <p:nvPr/>
        </p:nvSpPr>
        <p:spPr>
          <a:xfrm>
            <a:off x="4270339" y="3699585"/>
            <a:ext cx="2243581" cy="242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4E1116-52C5-4915-992A-4197A25F4738}"/>
              </a:ext>
            </a:extLst>
          </p:cNvPr>
          <p:cNvSpPr/>
          <p:nvPr/>
        </p:nvSpPr>
        <p:spPr>
          <a:xfrm>
            <a:off x="4404152" y="3837924"/>
            <a:ext cx="1975957" cy="150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自我简介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6B4B49-DB03-473F-866C-86D512594D0C}"/>
              </a:ext>
            </a:extLst>
          </p:cNvPr>
          <p:cNvSpPr/>
          <p:nvPr/>
        </p:nvSpPr>
        <p:spPr>
          <a:xfrm>
            <a:off x="4562573" y="5549052"/>
            <a:ext cx="1610802" cy="445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保存按钮</a:t>
            </a:r>
          </a:p>
        </p:txBody>
      </p:sp>
    </p:spTree>
    <p:extLst>
      <p:ext uri="{BB962C8B-B14F-4D97-AF65-F5344CB8AC3E}">
        <p14:creationId xmlns:p14="http://schemas.microsoft.com/office/powerpoint/2010/main" val="22271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 txBox="1">
            <a:spLocks/>
          </p:cNvSpPr>
          <p:nvPr/>
        </p:nvSpPr>
        <p:spPr>
          <a:xfrm>
            <a:off x="7000304" y="229754"/>
            <a:ext cx="4015393" cy="16004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一，主播分数和简介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接口数：1；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1，产生分数和简介请求；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2，接受响应数据；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3，将数据解析为2排，上排数据是主播平均分，下派为主播简介。</a:t>
            </a:r>
            <a:endParaRPr lang="zh-CN" altLang="en-US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</p:txBody>
      </p:sp>
      <p:sp>
        <p:nvSpPr>
          <p:cNvPr id="57" name="文本框"/>
          <p:cNvSpPr txBox="1">
            <a:spLocks/>
          </p:cNvSpPr>
          <p:nvPr/>
        </p:nvSpPr>
        <p:spPr>
          <a:xfrm>
            <a:off x="6982782" y="1787999"/>
            <a:ext cx="4196859" cy="16004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二，显示评论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接口数：1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1，产生评论请求；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2，接受响应数据；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3，数据为队列结构，热度为队列排序的权值，数据显示参考今日头条的评论显示方式。</a:t>
            </a:r>
            <a:endParaRPr lang="zh-CN" altLang="en-US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>
            <a:off x="989814" y="888635"/>
            <a:ext cx="3289955" cy="498426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4" name="矩形"/>
          <p:cNvSpPr>
            <a:spLocks/>
          </p:cNvSpPr>
          <p:nvPr/>
        </p:nvSpPr>
        <p:spPr>
          <a:xfrm>
            <a:off x="1200593" y="3111020"/>
            <a:ext cx="2931987" cy="25639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 dirty="0">
              <a:solidFill>
                <a:srgbClr val="000000"/>
              </a:solidFill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74" name="文本框"/>
          <p:cNvSpPr txBox="1">
            <a:spLocks/>
          </p:cNvSpPr>
          <p:nvPr/>
        </p:nvSpPr>
        <p:spPr>
          <a:xfrm>
            <a:off x="6939029" y="3464082"/>
            <a:ext cx="4137941" cy="24622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三，评论框（该评论只对原主播及视频原始评论，即一次评论框）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接口数：3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接口1作用：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打分接口，提供一个类星型打分方式，每个星或半星代表一个分值。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接口2作用：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文本框提供一次评论，有字符规避和评论语基本检查功能。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接口3作用：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产生一次评论与分数请求。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19DBC5-C744-464F-901F-E839DB2EC0E5}"/>
              </a:ext>
            </a:extLst>
          </p:cNvPr>
          <p:cNvSpPr/>
          <p:nvPr/>
        </p:nvSpPr>
        <p:spPr>
          <a:xfrm>
            <a:off x="1200551" y="970365"/>
            <a:ext cx="2932030" cy="13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36EF57-590A-4166-AEED-943365862B01}"/>
              </a:ext>
            </a:extLst>
          </p:cNvPr>
          <p:cNvSpPr/>
          <p:nvPr/>
        </p:nvSpPr>
        <p:spPr>
          <a:xfrm>
            <a:off x="1262633" y="1312313"/>
            <a:ext cx="1330001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主播综合分数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CE1A15-719A-4866-9538-0DFA98B0DDB0}"/>
              </a:ext>
            </a:extLst>
          </p:cNvPr>
          <p:cNvSpPr/>
          <p:nvPr/>
        </p:nvSpPr>
        <p:spPr>
          <a:xfrm>
            <a:off x="2711809" y="1327614"/>
            <a:ext cx="1343440" cy="641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414617-8FD0-4B60-8D4E-69A9282B35BD}"/>
              </a:ext>
            </a:extLst>
          </p:cNvPr>
          <p:cNvSpPr/>
          <p:nvPr/>
        </p:nvSpPr>
        <p:spPr>
          <a:xfrm>
            <a:off x="1262633" y="3173021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AA7BE1-EC88-4992-9422-190A2B52AE19}"/>
              </a:ext>
            </a:extLst>
          </p:cNvPr>
          <p:cNvSpPr/>
          <p:nvPr/>
        </p:nvSpPr>
        <p:spPr>
          <a:xfrm>
            <a:off x="1464244" y="3243245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D9B959-A9B4-4A30-B129-F123EE39C902}"/>
              </a:ext>
            </a:extLst>
          </p:cNvPr>
          <p:cNvSpPr/>
          <p:nvPr/>
        </p:nvSpPr>
        <p:spPr>
          <a:xfrm>
            <a:off x="3119473" y="3380046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F6C1E0-D1AC-4E4F-B528-0C16CC74936C}"/>
              </a:ext>
            </a:extLst>
          </p:cNvPr>
          <p:cNvSpPr/>
          <p:nvPr/>
        </p:nvSpPr>
        <p:spPr>
          <a:xfrm>
            <a:off x="1438299" y="3770729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2486BA-E92E-4026-B5A6-2A1AA6F2D689}"/>
              </a:ext>
            </a:extLst>
          </p:cNvPr>
          <p:cNvSpPr/>
          <p:nvPr/>
        </p:nvSpPr>
        <p:spPr>
          <a:xfrm>
            <a:off x="5029805" y="484740"/>
            <a:ext cx="1696824" cy="260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F048B2-7811-49CE-BBE7-7480FBFCED4B}"/>
              </a:ext>
            </a:extLst>
          </p:cNvPr>
          <p:cNvSpPr/>
          <p:nvPr/>
        </p:nvSpPr>
        <p:spPr>
          <a:xfrm>
            <a:off x="5199488" y="667781"/>
            <a:ext cx="1363744" cy="73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1C1F2D-24A2-4588-8D98-E10B244264E9}"/>
              </a:ext>
            </a:extLst>
          </p:cNvPr>
          <p:cNvSpPr/>
          <p:nvPr/>
        </p:nvSpPr>
        <p:spPr>
          <a:xfrm>
            <a:off x="5132694" y="1598839"/>
            <a:ext cx="1524780" cy="70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评价内容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D66962-D59B-4353-91D0-CFF5D78E7697}"/>
              </a:ext>
            </a:extLst>
          </p:cNvPr>
          <p:cNvSpPr/>
          <p:nvPr/>
        </p:nvSpPr>
        <p:spPr>
          <a:xfrm>
            <a:off x="5104590" y="2415259"/>
            <a:ext cx="1558514" cy="471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评价按钮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C61AC2-146F-4FC2-B259-9E8550E6993C}"/>
              </a:ext>
            </a:extLst>
          </p:cNvPr>
          <p:cNvSpPr/>
          <p:nvPr/>
        </p:nvSpPr>
        <p:spPr>
          <a:xfrm>
            <a:off x="5271673" y="733680"/>
            <a:ext cx="916148" cy="1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19D400-651E-4115-880F-B43B2C4EC804}"/>
              </a:ext>
            </a:extLst>
          </p:cNvPr>
          <p:cNvSpPr/>
          <p:nvPr/>
        </p:nvSpPr>
        <p:spPr>
          <a:xfrm>
            <a:off x="5271672" y="937638"/>
            <a:ext cx="916149" cy="15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D3258F-3B69-4475-87AD-319535A80603}"/>
              </a:ext>
            </a:extLst>
          </p:cNvPr>
          <p:cNvSpPr/>
          <p:nvPr/>
        </p:nvSpPr>
        <p:spPr>
          <a:xfrm>
            <a:off x="5271671" y="1176920"/>
            <a:ext cx="916149" cy="15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127AEC-6543-46C8-851B-BC2207770EA5}"/>
              </a:ext>
            </a:extLst>
          </p:cNvPr>
          <p:cNvSpPr txBox="1"/>
          <p:nvPr/>
        </p:nvSpPr>
        <p:spPr>
          <a:xfrm>
            <a:off x="6242636" y="814530"/>
            <a:ext cx="288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打分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D4616B-5FB2-4FC2-A330-72E5C9D0ECFF}"/>
              </a:ext>
            </a:extLst>
          </p:cNvPr>
          <p:cNvSpPr/>
          <p:nvPr/>
        </p:nvSpPr>
        <p:spPr>
          <a:xfrm>
            <a:off x="1200551" y="2507530"/>
            <a:ext cx="2931987" cy="460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评价按钮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50F7EF-2AF8-43D6-A3E1-E36AA39DB317}"/>
              </a:ext>
            </a:extLst>
          </p:cNvPr>
          <p:cNvCxnSpPr>
            <a:cxnSpLocks/>
          </p:cNvCxnSpPr>
          <p:nvPr/>
        </p:nvCxnSpPr>
        <p:spPr>
          <a:xfrm flipV="1">
            <a:off x="3934869" y="1705574"/>
            <a:ext cx="1178180" cy="88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7D9A8E3-1F1B-4945-8AFA-78710227E5C8}"/>
              </a:ext>
            </a:extLst>
          </p:cNvPr>
          <p:cNvSpPr txBox="1"/>
          <p:nvPr/>
        </p:nvSpPr>
        <p:spPr>
          <a:xfrm>
            <a:off x="4307759" y="1997839"/>
            <a:ext cx="777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以弹窗形式在窗体的底部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14C0F15-A123-41F7-B070-0AFB730D1FC0}"/>
              </a:ext>
            </a:extLst>
          </p:cNvPr>
          <p:cNvSpPr/>
          <p:nvPr/>
        </p:nvSpPr>
        <p:spPr>
          <a:xfrm>
            <a:off x="1274885" y="4259518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1C0F93-5151-4774-ABC4-A3B615B1BA26}"/>
              </a:ext>
            </a:extLst>
          </p:cNvPr>
          <p:cNvSpPr/>
          <p:nvPr/>
        </p:nvSpPr>
        <p:spPr>
          <a:xfrm>
            <a:off x="1476496" y="4329742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548A98-65A2-4F08-A54A-E1B89E6587DA}"/>
              </a:ext>
            </a:extLst>
          </p:cNvPr>
          <p:cNvSpPr/>
          <p:nvPr/>
        </p:nvSpPr>
        <p:spPr>
          <a:xfrm>
            <a:off x="3131725" y="4466543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2259F3-5405-4B2B-9C71-AA909AF3357B}"/>
              </a:ext>
            </a:extLst>
          </p:cNvPr>
          <p:cNvSpPr/>
          <p:nvPr/>
        </p:nvSpPr>
        <p:spPr>
          <a:xfrm>
            <a:off x="1450551" y="4857226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8E19F9-E83C-443D-BDE5-C60572482944}"/>
              </a:ext>
            </a:extLst>
          </p:cNvPr>
          <p:cNvCxnSpPr/>
          <p:nvPr/>
        </p:nvCxnSpPr>
        <p:spPr>
          <a:xfrm>
            <a:off x="3851625" y="3608819"/>
            <a:ext cx="1022033" cy="40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DBAED20-3F18-4588-A74F-F1AEAC20E798}"/>
              </a:ext>
            </a:extLst>
          </p:cNvPr>
          <p:cNvSpPr/>
          <p:nvPr/>
        </p:nvSpPr>
        <p:spPr>
          <a:xfrm>
            <a:off x="5011921" y="3826461"/>
            <a:ext cx="1709651" cy="443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90E458-D072-4D6C-8F17-A79CE491418D}"/>
              </a:ext>
            </a:extLst>
          </p:cNvPr>
          <p:cNvSpPr txBox="1"/>
          <p:nvPr/>
        </p:nvSpPr>
        <p:spPr>
          <a:xfrm>
            <a:off x="5029805" y="3573022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回复框</a:t>
            </a:r>
          </a:p>
          <a:p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1D299B-F9F2-4038-A3E5-DFFC2BB1F8FC}"/>
              </a:ext>
            </a:extLst>
          </p:cNvPr>
          <p:cNvSpPr/>
          <p:nvPr/>
        </p:nvSpPr>
        <p:spPr>
          <a:xfrm>
            <a:off x="5085269" y="3910684"/>
            <a:ext cx="1067922" cy="230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回复内容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122E70-CE37-4ECE-B9FE-F8F511232E15}"/>
              </a:ext>
            </a:extLst>
          </p:cNvPr>
          <p:cNvSpPr/>
          <p:nvPr/>
        </p:nvSpPr>
        <p:spPr>
          <a:xfrm>
            <a:off x="6240927" y="3920046"/>
            <a:ext cx="452168" cy="212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E34286-BE79-495A-BB6E-77C02BF2D63A}"/>
              </a:ext>
            </a:extLst>
          </p:cNvPr>
          <p:cNvSpPr txBox="1"/>
          <p:nvPr/>
        </p:nvSpPr>
        <p:spPr>
          <a:xfrm>
            <a:off x="4696513" y="289885"/>
            <a:ext cx="57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打分框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EB07F4-8EB2-4731-BBFF-1939F9B541DF}"/>
              </a:ext>
            </a:extLst>
          </p:cNvPr>
          <p:cNvSpPr txBox="1"/>
          <p:nvPr/>
        </p:nvSpPr>
        <p:spPr>
          <a:xfrm>
            <a:off x="4213393" y="3581487"/>
            <a:ext cx="777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以弹窗形式在本条评论的底部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84B3E4-5926-44C0-88E0-FCEB62B07BFD}"/>
              </a:ext>
            </a:extLst>
          </p:cNvPr>
          <p:cNvCxnSpPr/>
          <p:nvPr/>
        </p:nvCxnSpPr>
        <p:spPr>
          <a:xfrm flipH="1" flipV="1">
            <a:off x="989814" y="667781"/>
            <a:ext cx="460737" cy="42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18D9678-1194-4C3F-8A10-F98B45773846}"/>
              </a:ext>
            </a:extLst>
          </p:cNvPr>
          <p:cNvSpPr txBox="1"/>
          <p:nvPr/>
        </p:nvSpPr>
        <p:spPr>
          <a:xfrm>
            <a:off x="546840" y="291707"/>
            <a:ext cx="160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Getanchorinfo</a:t>
            </a:r>
            <a:r>
              <a:rPr lang="zh-CN" altLang="en-US" dirty="0"/>
              <a:t>加载页面是发送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C43389-138C-4FB2-809C-A7C177017A1D}"/>
              </a:ext>
            </a:extLst>
          </p:cNvPr>
          <p:cNvCxnSpPr>
            <a:cxnSpLocks/>
          </p:cNvCxnSpPr>
          <p:nvPr/>
        </p:nvCxnSpPr>
        <p:spPr>
          <a:xfrm flipV="1">
            <a:off x="6349854" y="1830193"/>
            <a:ext cx="3227779" cy="75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65A7160-F9C8-41D2-BE6E-547BF984F0E1}"/>
              </a:ext>
            </a:extLst>
          </p:cNvPr>
          <p:cNvSpPr txBox="1"/>
          <p:nvPr/>
        </p:nvSpPr>
        <p:spPr>
          <a:xfrm>
            <a:off x="9728462" y="1705574"/>
            <a:ext cx="17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Savescoring</a:t>
            </a:r>
            <a:r>
              <a:rPr lang="zh-CN" altLang="en-US" dirty="0"/>
              <a:t>点击产生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5741051-B96A-4032-8103-3231BDEBCB8F}"/>
              </a:ext>
            </a:extLst>
          </p:cNvPr>
          <p:cNvCxnSpPr/>
          <p:nvPr/>
        </p:nvCxnSpPr>
        <p:spPr>
          <a:xfrm flipH="1">
            <a:off x="6153191" y="4015819"/>
            <a:ext cx="410041" cy="84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45F8EF4-13DE-4FCA-932F-B140BA88F94F}"/>
              </a:ext>
            </a:extLst>
          </p:cNvPr>
          <p:cNvSpPr txBox="1"/>
          <p:nvPr/>
        </p:nvSpPr>
        <p:spPr>
          <a:xfrm>
            <a:off x="5636335" y="4798611"/>
            <a:ext cx="123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Reply</a:t>
            </a:r>
          </a:p>
          <a:p>
            <a:r>
              <a:rPr lang="zh-CN" altLang="en-US" dirty="0"/>
              <a:t>点击产生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EBAA6AC-B42E-41EC-A966-93EBC78F054C}"/>
              </a:ext>
            </a:extLst>
          </p:cNvPr>
          <p:cNvCxnSpPr/>
          <p:nvPr/>
        </p:nvCxnSpPr>
        <p:spPr>
          <a:xfrm>
            <a:off x="4037727" y="5109328"/>
            <a:ext cx="1075322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86CE14E-B0C2-42AA-A4CA-1D6B55D60717}"/>
              </a:ext>
            </a:extLst>
          </p:cNvPr>
          <p:cNvSpPr txBox="1"/>
          <p:nvPr/>
        </p:nvSpPr>
        <p:spPr>
          <a:xfrm>
            <a:off x="5099643" y="5478660"/>
            <a:ext cx="155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getscoring</a:t>
            </a:r>
            <a:r>
              <a:rPr lang="zh-CN" altLang="en-US" dirty="0"/>
              <a:t>加载页面是发送</a:t>
            </a:r>
          </a:p>
        </p:txBody>
      </p:sp>
    </p:spTree>
    <p:extLst>
      <p:ext uri="{BB962C8B-B14F-4D97-AF65-F5344CB8AC3E}">
        <p14:creationId xmlns:p14="http://schemas.microsoft.com/office/powerpoint/2010/main" val="186538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482" y="1151255"/>
            <a:ext cx="3176906" cy="473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8764" y="2441575"/>
            <a:ext cx="2991068" cy="31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显示评论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0194" y="697584"/>
            <a:ext cx="16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主播端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59445" y="1151255"/>
            <a:ext cx="359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 err="1"/>
              <a:t>getinfo</a:t>
            </a:r>
            <a:r>
              <a:rPr lang="zh-CN" altLang="en-US" dirty="0"/>
              <a:t>得到后台响应发送数据解显示数据。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59445" y="2934335"/>
            <a:ext cx="3525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发送请求comment到后台，判断主播信息后台发送评论数据，解析显示当前主播数据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59445" y="1796415"/>
            <a:ext cx="3379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单击按钮事件，跳转到修改界面</a:t>
            </a:r>
          </a:p>
        </p:txBody>
      </p:sp>
      <p:sp>
        <p:nvSpPr>
          <p:cNvPr id="15" name="矩形 14"/>
          <p:cNvSpPr/>
          <p:nvPr/>
        </p:nvSpPr>
        <p:spPr>
          <a:xfrm>
            <a:off x="958764" y="1239194"/>
            <a:ext cx="2991068" cy="94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60342" y="1352343"/>
            <a:ext cx="1370436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主播分数和简介</a:t>
            </a:r>
          </a:p>
        </p:txBody>
      </p:sp>
      <p:sp>
        <p:nvSpPr>
          <p:cNvPr id="18" name="矩形 17"/>
          <p:cNvSpPr/>
          <p:nvPr/>
        </p:nvSpPr>
        <p:spPr>
          <a:xfrm>
            <a:off x="2469570" y="1352343"/>
            <a:ext cx="1384283" cy="701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修改按钮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6FBE52-F1C7-4401-9AFF-DCA7C80A7738}"/>
              </a:ext>
            </a:extLst>
          </p:cNvPr>
          <p:cNvSpPr/>
          <p:nvPr/>
        </p:nvSpPr>
        <p:spPr>
          <a:xfrm>
            <a:off x="1060342" y="2635102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B2DAEC-3626-4F0D-A29A-421ECC9335A9}"/>
              </a:ext>
            </a:extLst>
          </p:cNvPr>
          <p:cNvSpPr/>
          <p:nvPr/>
        </p:nvSpPr>
        <p:spPr>
          <a:xfrm>
            <a:off x="1261953" y="2705326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B8A68F-612C-4B73-A9D4-32DF17C6680D}"/>
              </a:ext>
            </a:extLst>
          </p:cNvPr>
          <p:cNvSpPr/>
          <p:nvPr/>
        </p:nvSpPr>
        <p:spPr>
          <a:xfrm>
            <a:off x="2917182" y="2842127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981D23-062E-44CE-BBC4-7211B47EB0D6}"/>
              </a:ext>
            </a:extLst>
          </p:cNvPr>
          <p:cNvSpPr/>
          <p:nvPr/>
        </p:nvSpPr>
        <p:spPr>
          <a:xfrm>
            <a:off x="1236008" y="3232810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C4B137-547C-4519-87F4-1ECFC9A73B92}"/>
              </a:ext>
            </a:extLst>
          </p:cNvPr>
          <p:cNvSpPr/>
          <p:nvPr/>
        </p:nvSpPr>
        <p:spPr>
          <a:xfrm>
            <a:off x="1060342" y="3781786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ED6A59-2498-41F3-AE31-DB0239D8A8DC}"/>
              </a:ext>
            </a:extLst>
          </p:cNvPr>
          <p:cNvSpPr/>
          <p:nvPr/>
        </p:nvSpPr>
        <p:spPr>
          <a:xfrm>
            <a:off x="1261953" y="3852010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FD61F-F544-4594-BD3D-B7FA27F9C7C6}"/>
              </a:ext>
            </a:extLst>
          </p:cNvPr>
          <p:cNvSpPr/>
          <p:nvPr/>
        </p:nvSpPr>
        <p:spPr>
          <a:xfrm>
            <a:off x="2917182" y="3988811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C2CCD6-21C2-47F2-9492-CF9C9DE41A64}"/>
              </a:ext>
            </a:extLst>
          </p:cNvPr>
          <p:cNvSpPr/>
          <p:nvPr/>
        </p:nvSpPr>
        <p:spPr>
          <a:xfrm>
            <a:off x="1236008" y="4379494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FD66A3C-A5EA-49AF-88AA-5E9A4015D09F}"/>
              </a:ext>
            </a:extLst>
          </p:cNvPr>
          <p:cNvCxnSpPr/>
          <p:nvPr/>
        </p:nvCxnSpPr>
        <p:spPr>
          <a:xfrm>
            <a:off x="3649334" y="3006226"/>
            <a:ext cx="1022033" cy="40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4777A9-A938-4368-86ED-1B70BDE2AB15}"/>
              </a:ext>
            </a:extLst>
          </p:cNvPr>
          <p:cNvSpPr/>
          <p:nvPr/>
        </p:nvSpPr>
        <p:spPr>
          <a:xfrm>
            <a:off x="4809630" y="3223868"/>
            <a:ext cx="1709651" cy="443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F2D72E-73B4-4CBA-AC64-10A916C0D456}"/>
              </a:ext>
            </a:extLst>
          </p:cNvPr>
          <p:cNvSpPr txBox="1"/>
          <p:nvPr/>
        </p:nvSpPr>
        <p:spPr>
          <a:xfrm>
            <a:off x="4827514" y="2970429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回复框</a:t>
            </a:r>
          </a:p>
          <a:p>
            <a:endParaRPr lang="zh-CN" altLang="en-US" sz="9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39E61F-82E4-4A0A-B94E-D0194C700326}"/>
              </a:ext>
            </a:extLst>
          </p:cNvPr>
          <p:cNvSpPr/>
          <p:nvPr/>
        </p:nvSpPr>
        <p:spPr>
          <a:xfrm>
            <a:off x="4882978" y="3308091"/>
            <a:ext cx="1067922" cy="230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回复内容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0EAE1F-637B-4956-B21E-EFFABC5E6CDC}"/>
              </a:ext>
            </a:extLst>
          </p:cNvPr>
          <p:cNvSpPr/>
          <p:nvPr/>
        </p:nvSpPr>
        <p:spPr>
          <a:xfrm>
            <a:off x="6038636" y="3317453"/>
            <a:ext cx="452168" cy="212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38705-B15A-4FE5-81FB-8FA530CCEA4A}"/>
              </a:ext>
            </a:extLst>
          </p:cNvPr>
          <p:cNvSpPr txBox="1"/>
          <p:nvPr/>
        </p:nvSpPr>
        <p:spPr>
          <a:xfrm>
            <a:off x="4011102" y="2978894"/>
            <a:ext cx="777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以弹窗形式在本条评论的底部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0FE509-BCD7-4630-AC57-D873ED1B0EEC}"/>
              </a:ext>
            </a:extLst>
          </p:cNvPr>
          <p:cNvSpPr/>
          <p:nvPr/>
        </p:nvSpPr>
        <p:spPr>
          <a:xfrm>
            <a:off x="4671367" y="1275944"/>
            <a:ext cx="1709651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打开新的页面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18232E-DDD1-4291-8F4D-EB5F7C0892C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3853853" y="1598524"/>
            <a:ext cx="817514" cy="1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2E280E9-4E6F-479F-9E2C-81B406996063}"/>
              </a:ext>
            </a:extLst>
          </p:cNvPr>
          <p:cNvCxnSpPr/>
          <p:nvPr/>
        </p:nvCxnSpPr>
        <p:spPr>
          <a:xfrm flipH="1" flipV="1">
            <a:off x="2031249" y="888141"/>
            <a:ext cx="460737" cy="42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3519CE2-B0CB-4C71-B743-CCF16276966B}"/>
              </a:ext>
            </a:extLst>
          </p:cNvPr>
          <p:cNvSpPr txBox="1"/>
          <p:nvPr/>
        </p:nvSpPr>
        <p:spPr>
          <a:xfrm>
            <a:off x="1588275" y="512067"/>
            <a:ext cx="206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Getanchorinfo</a:t>
            </a:r>
            <a:endParaRPr lang="en-US" altLang="zh-CN" dirty="0"/>
          </a:p>
          <a:p>
            <a:r>
              <a:rPr lang="zh-CN" altLang="en-US" dirty="0"/>
              <a:t>加载页面是发送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D1D5C7-1B0A-4891-8B27-7F29A195C03D}"/>
              </a:ext>
            </a:extLst>
          </p:cNvPr>
          <p:cNvCxnSpPr/>
          <p:nvPr/>
        </p:nvCxnSpPr>
        <p:spPr>
          <a:xfrm flipH="1">
            <a:off x="5898795" y="3490401"/>
            <a:ext cx="410041" cy="84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72F2659-4F01-4307-8537-7905CD770FD4}"/>
              </a:ext>
            </a:extLst>
          </p:cNvPr>
          <p:cNvSpPr txBox="1"/>
          <p:nvPr/>
        </p:nvSpPr>
        <p:spPr>
          <a:xfrm>
            <a:off x="5381938" y="4273193"/>
            <a:ext cx="123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Reply</a:t>
            </a:r>
          </a:p>
          <a:p>
            <a:r>
              <a:rPr lang="zh-CN" altLang="en-US" dirty="0"/>
              <a:t>点击产生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92637B-D4CA-40B5-A93D-ABB61197DCB5}"/>
              </a:ext>
            </a:extLst>
          </p:cNvPr>
          <p:cNvSpPr/>
          <p:nvPr/>
        </p:nvSpPr>
        <p:spPr>
          <a:xfrm>
            <a:off x="4475168" y="5074810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getscoring</a:t>
            </a:r>
            <a:r>
              <a:rPr lang="zh-CN" altLang="en-US" dirty="0"/>
              <a:t>加载页面是发送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E462CB-5273-49F2-B1E5-34BF372882BA}"/>
              </a:ext>
            </a:extLst>
          </p:cNvPr>
          <p:cNvCxnSpPr>
            <a:cxnSpLocks/>
          </p:cNvCxnSpPr>
          <p:nvPr/>
        </p:nvCxnSpPr>
        <p:spPr>
          <a:xfrm>
            <a:off x="3849279" y="4269460"/>
            <a:ext cx="736570" cy="8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C7FCDB-BD4A-48D0-8D89-20B1ED9AFE63}"/>
              </a:ext>
            </a:extLst>
          </p:cNvPr>
          <p:cNvSpPr/>
          <p:nvPr/>
        </p:nvSpPr>
        <p:spPr>
          <a:xfrm>
            <a:off x="848412" y="876694"/>
            <a:ext cx="3271102" cy="5104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126E48-824D-4FF7-9AFD-7A208AFD8B37}"/>
              </a:ext>
            </a:extLst>
          </p:cNvPr>
          <p:cNvSpPr/>
          <p:nvPr/>
        </p:nvSpPr>
        <p:spPr>
          <a:xfrm>
            <a:off x="928539" y="978031"/>
            <a:ext cx="3096705" cy="412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自我简介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4E7489-892D-4DF4-B03E-2F174A42F9D5}"/>
              </a:ext>
            </a:extLst>
          </p:cNvPr>
          <p:cNvSpPr/>
          <p:nvPr/>
        </p:nvSpPr>
        <p:spPr>
          <a:xfrm>
            <a:off x="928539" y="5307291"/>
            <a:ext cx="3096705" cy="568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保存按钮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6534F9-B04B-4110-84FB-5D0F959C929D}"/>
              </a:ext>
            </a:extLst>
          </p:cNvPr>
          <p:cNvSpPr txBox="1"/>
          <p:nvPr/>
        </p:nvSpPr>
        <p:spPr>
          <a:xfrm>
            <a:off x="5027629" y="744716"/>
            <a:ext cx="4920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跳转到该页面；发送请求（</a:t>
            </a:r>
            <a:r>
              <a:rPr lang="en-US" altLang="zh-CN" dirty="0" err="1"/>
              <a:t>getinfo</a:t>
            </a:r>
            <a:r>
              <a:rPr lang="zh-CN" altLang="en-US" dirty="0"/>
              <a:t>）实现对数据中的数据查询并展示到自我简介上；自我简介模块可以编辑；编辑后；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点击按钮后进行保存编辑后的内容和发送</a:t>
            </a:r>
            <a:r>
              <a:rPr lang="en-US" altLang="zh-CN" dirty="0" err="1"/>
              <a:t>updateinfo</a:t>
            </a:r>
            <a:r>
              <a:rPr lang="zh-CN" altLang="en-US" dirty="0"/>
              <a:t>请求；实现对数据库的数据进行修改，跳转到主播端的展示页面；数据已经要同步到最新的。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7A1656-965B-4D3E-A9B1-F6912C949A32}"/>
              </a:ext>
            </a:extLst>
          </p:cNvPr>
          <p:cNvSpPr txBox="1"/>
          <p:nvPr/>
        </p:nvSpPr>
        <p:spPr>
          <a:xfrm>
            <a:off x="320511" y="230363"/>
            <a:ext cx="121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主播简介修改页面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810611-8582-4EB2-9C08-6AAF8997DB7A}"/>
              </a:ext>
            </a:extLst>
          </p:cNvPr>
          <p:cNvCxnSpPr>
            <a:cxnSpLocks/>
          </p:cNvCxnSpPr>
          <p:nvPr/>
        </p:nvCxnSpPr>
        <p:spPr>
          <a:xfrm flipV="1">
            <a:off x="3563332" y="1325346"/>
            <a:ext cx="1464297" cy="82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A7CBC0-D8AD-481E-842F-6953854A1AC1}"/>
              </a:ext>
            </a:extLst>
          </p:cNvPr>
          <p:cNvCxnSpPr>
            <a:cxnSpLocks/>
          </p:cNvCxnSpPr>
          <p:nvPr/>
        </p:nvCxnSpPr>
        <p:spPr>
          <a:xfrm flipV="1">
            <a:off x="3748726" y="4639308"/>
            <a:ext cx="1184633" cy="89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415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2019-07-03T12:38:26Z</dcterms:created>
  <dcterms:modified xsi:type="dcterms:W3CDTF">2019-07-04T13:07:02Z</dcterms:modified>
</cp:coreProperties>
</file>