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8" r:id="rId3"/>
    <p:sldId id="261" r:id="rId5"/>
    <p:sldId id="262" r:id="rId6"/>
    <p:sldId id="256" r:id="rId7"/>
    <p:sldId id="259" r:id="rId8"/>
    <p:sldId id="267" r:id="rId9"/>
    <p:sldId id="268" r:id="rId10"/>
    <p:sldId id="263" r:id="rId11"/>
    <p:sldId id="269" r:id="rId12"/>
    <p:sldId id="274" r:id="rId13"/>
    <p:sldId id="272" r:id="rId14"/>
    <p:sldId id="276" r:id="rId15"/>
    <p:sldId id="270" r:id="rId16"/>
    <p:sldId id="277" r:id="rId17"/>
    <p:sldId id="275" r:id="rId18"/>
    <p:sldId id="264" r:id="rId19"/>
    <p:sldId id="279" r:id="rId20"/>
    <p:sldId id="280" r:id="rId21"/>
    <p:sldId id="284" r:id="rId22"/>
    <p:sldId id="294" r:id="rId23"/>
    <p:sldId id="281" r:id="rId24"/>
    <p:sldId id="289" r:id="rId25"/>
    <p:sldId id="282" r:id="rId26"/>
    <p:sldId id="290" r:id="rId27"/>
    <p:sldId id="265" r:id="rId28"/>
    <p:sldId id="287" r:id="rId29"/>
    <p:sldId id="293" r:id="rId30"/>
    <p:sldId id="288" r:id="rId31"/>
    <p:sldId id="292" r:id="rId32"/>
    <p:sldId id="291" r:id="rId33"/>
    <p:sldId id="286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096DD9"/>
    <a:srgbClr val="1890FF"/>
    <a:srgbClr val="40A9FF"/>
    <a:srgbClr val="A2DCFF"/>
    <a:srgbClr val="E6F7FF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01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48470" y="6401435"/>
            <a:ext cx="2672080" cy="347980"/>
            <a:chOff x="14722" y="10081"/>
            <a:chExt cx="4208" cy="548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14722" y="10202"/>
              <a:ext cx="2806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智慧创造价值  专业赢得信赖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" name="图片 8" descr="礼品LOGO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476" y="10081"/>
              <a:ext cx="1454" cy="549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5885180" y="645795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fld id="{7CB2B5B5-D9E2-4F2B-9887-4DC372A9A517}" type="slidenum">
              <a:rPr lang="zh-CN" altLang="en-US" sz="12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r>
              <a: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200" b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14880" y="2328545"/>
            <a:ext cx="7830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chemeClr val="bg1">
                    <a:lumMod val="50000"/>
                  </a:schemeClr>
                </a:solidFill>
              </a:rPr>
              <a:t>企智云</a:t>
            </a:r>
            <a:r>
              <a:rPr lang="en-US" altLang="zh-CN" sz="5400" b="1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5400" b="1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 lang="zh-CN" altLang="en-US" sz="5400" b="1">
                <a:solidFill>
                  <a:schemeClr val="bg1">
                    <a:lumMod val="50000"/>
                  </a:schemeClr>
                </a:solidFill>
              </a:rPr>
              <a:t>设计规则</a:t>
            </a:r>
            <a:endParaRPr lang="zh-CN" altLang="en-US" sz="54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498600" y="3570605"/>
            <a:ext cx="9001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4263073" y="3783965"/>
            <a:ext cx="3319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智慧创造价值                             专业赢得信赖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礼品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5313680" y="3700780"/>
            <a:ext cx="1168400" cy="4413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582535" y="3921125"/>
            <a:ext cx="7346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28695" y="3921760"/>
            <a:ext cx="7346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5240" y="-16510"/>
            <a:ext cx="1412875" cy="1258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3645" y="174625"/>
            <a:ext cx="44958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3555" y="839470"/>
            <a:ext cx="1362710" cy="99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600" y="1394460"/>
            <a:ext cx="549910" cy="43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5240" y="1026795"/>
            <a:ext cx="301625" cy="367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5030" y="603250"/>
            <a:ext cx="445135" cy="422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9770" y="2062480"/>
            <a:ext cx="254635" cy="26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11130" y="5546090"/>
            <a:ext cx="1880870" cy="1320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36125" y="4915535"/>
            <a:ext cx="1362710" cy="1278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231245" y="4479290"/>
            <a:ext cx="694055" cy="1293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00845" y="6038850"/>
            <a:ext cx="650875" cy="480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5820" y="5374005"/>
            <a:ext cx="325755" cy="23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89110" y="4808855"/>
            <a:ext cx="655955" cy="49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82910" y="4161790"/>
            <a:ext cx="151765" cy="23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83650" y="6664960"/>
            <a:ext cx="231775" cy="201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分页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4470" y="256984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尺寸：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24470" y="28822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圆角：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26120" y="288226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100px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3089275"/>
            <a:ext cx="4914900" cy="428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6120" y="256984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高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32px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4470" y="320548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边框：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97240" y="3205480"/>
            <a:ext cx="26549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15%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选中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1890FF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4470" y="362013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常规字：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86445" y="3620135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65%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24470" y="393192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选中字：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46135" y="3931920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1890FF 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576185" y="2624455"/>
            <a:ext cx="0" cy="173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9189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表单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03795" y="1798320"/>
            <a:ext cx="0" cy="311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82560" y="202374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高度：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82560" y="282638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圆角：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15655" y="282638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5655" y="202374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32px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2560" y="23361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宽度：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5655" y="233616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根据类容调整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2560" y="313880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边框色：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5655" y="313880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2560" y="36823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标题字：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15655" y="3682365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85%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82560" y="399415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填写字：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5655" y="3994150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65% 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7945" y="1904365"/>
            <a:ext cx="3467100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9189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搜索框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157085" y="2441575"/>
            <a:ext cx="0" cy="199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35850" y="240728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高度：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5850" y="320992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圆角：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68945" y="320992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8945" y="240728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32px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35850" y="271970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宽度：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8945" y="271970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根据类容调整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5850" y="352234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边框色：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68945" y="352234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35850" y="40125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填写字：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8945" y="4012565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65% 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0" y="2903855"/>
            <a:ext cx="3200400" cy="914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9189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开关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75755" y="2402840"/>
            <a:ext cx="0" cy="19596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92950" y="263334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尺寸：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2950" y="353123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圆角：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94600" y="353123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100px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105" y="2482850"/>
            <a:ext cx="1571625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0" y="2687320"/>
            <a:ext cx="2647950" cy="628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9189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950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单选</a:t>
            </a:r>
            <a:r>
              <a:rPr lang="en-US" altLang="zh-CN" sz="32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复选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04685" y="2446020"/>
            <a:ext cx="0" cy="212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99655" y="258445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尺寸：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21320" y="2584450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16X16px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9655" y="287210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边框色：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21320" y="287210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9655" y="33267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标题字：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1320" y="3326765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85%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9655" y="362077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正文字：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21320" y="3620770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65% 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0385" y="3599498"/>
            <a:ext cx="2343150" cy="3333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518410" y="2950210"/>
            <a:ext cx="695325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100">
                <a:solidFill>
                  <a:schemeClr val="tx1">
                    <a:lumMod val="75000"/>
                    <a:lumOff val="25000"/>
                  </a:schemeClr>
                </a:solidFill>
              </a:rPr>
              <a:t>单选：</a:t>
            </a:r>
            <a:endParaRPr lang="zh-CN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18410" y="3609975"/>
            <a:ext cx="695325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100">
                <a:solidFill>
                  <a:schemeClr val="tx1">
                    <a:lumMod val="75000"/>
                    <a:lumOff val="25000"/>
                  </a:schemeClr>
                </a:solidFill>
              </a:rPr>
              <a:t>复选：</a:t>
            </a:r>
            <a:endParaRPr lang="zh-CN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65" y="2939415"/>
            <a:ext cx="1866900" cy="2857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399655" y="412877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选中色：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21320" y="4128770"/>
            <a:ext cx="114935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1890FF  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分页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75550" y="190119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尺寸：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7215" y="2213610"/>
            <a:ext cx="6858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32px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5550" y="293433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颜色：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4980" y="2934335"/>
            <a:ext cx="3135630" cy="2303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默认灰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边框#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里面字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000000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25%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外面字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000000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进行中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填充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1890FF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里面字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#FFFFFF  14px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16px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外面字#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000000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85%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已完成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边框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1890FF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里面字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1890FF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14px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或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16px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      外面字#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000000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65%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42200" y="1901190"/>
            <a:ext cx="0" cy="3227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3445" y="3090545"/>
            <a:ext cx="1914525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52955"/>
            <a:ext cx="5924550" cy="819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1802765"/>
            <a:ext cx="1285875" cy="457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50325" y="2213610"/>
            <a:ext cx="5715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24px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1780" y="2352040"/>
            <a:ext cx="1827530" cy="1296670"/>
            <a:chOff x="3765" y="3253"/>
            <a:chExt cx="4102" cy="2910"/>
          </a:xfrm>
        </p:grpSpPr>
        <p:sp>
          <p:nvSpPr>
            <p:cNvPr id="2" name="矩形 1"/>
            <p:cNvSpPr/>
            <p:nvPr/>
          </p:nvSpPr>
          <p:spPr>
            <a:xfrm>
              <a:off x="3765" y="3253"/>
              <a:ext cx="2225" cy="1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6" y="3554"/>
              <a:ext cx="708" cy="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2" y="4601"/>
              <a:ext cx="2146" cy="1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9" y="5475"/>
              <a:ext cx="866" cy="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65" y="4896"/>
              <a:ext cx="475" cy="5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7" y="4229"/>
              <a:ext cx="701" cy="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4" y="5743"/>
              <a:ext cx="401" cy="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25060" y="2446655"/>
            <a:ext cx="3843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sz="6000" b="1">
                <a:solidFill>
                  <a:schemeClr val="bg1">
                    <a:lumMod val="50000"/>
                  </a:schemeClr>
                </a:solidFill>
              </a:rPr>
              <a:t>组件</a:t>
            </a:r>
            <a:endParaRPr lang="zh-CN" sz="60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表格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986905" y="1901190"/>
            <a:ext cx="0" cy="3227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2144395"/>
            <a:ext cx="4086225" cy="239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93280" y="214439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尺寸：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15" y="2216785"/>
            <a:ext cx="1085850" cy="7524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93280" y="298132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分割线：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61935" y="298132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93280" y="415480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表头字：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61935" y="4154805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85%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93280" y="446659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正文字：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61935" y="4466590"/>
            <a:ext cx="25025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65%  14px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93280" y="329374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表头色：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61935" y="329374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000000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透明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2%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02170" y="360616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选中色：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70825" y="360616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</a:rPr>
              <a:t>E6F7FF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66530" y="2456815"/>
            <a:ext cx="107823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44px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提示条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562215" y="2119630"/>
            <a:ext cx="0" cy="2844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35" y="2214880"/>
            <a:ext cx="3429000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10" y="3221355"/>
            <a:ext cx="3038475" cy="1743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3810" y="2675255"/>
            <a:ext cx="28117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字体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#000000 透明度65% 16px       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3810" y="2119630"/>
            <a:ext cx="28117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高度：高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40px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3810" y="2399665"/>
            <a:ext cx="28117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宽度：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根据应用情况调整</a:t>
            </a:r>
            <a:endParaRPr 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提示框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2570" y="2347595"/>
            <a:ext cx="3990975" cy="188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525" y="5080"/>
            <a:ext cx="1333500" cy="1188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0145" y="185420"/>
            <a:ext cx="424180" cy="4051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060" y="813435"/>
            <a:ext cx="1286510" cy="936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9225" y="1337945"/>
            <a:ext cx="518795" cy="41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525" y="990600"/>
            <a:ext cx="284480" cy="347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9460" y="590550"/>
            <a:ext cx="420370" cy="399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7990" y="1498600"/>
            <a:ext cx="240665" cy="251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6510" y="2134235"/>
            <a:ext cx="16249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600" b="1">
                <a:solidFill>
                  <a:schemeClr val="bg1">
                    <a:lumMod val="50000"/>
                  </a:schemeClr>
                </a:solidFill>
              </a:rPr>
              <a:t>目</a:t>
            </a:r>
            <a:endParaRPr lang="zh-CN" sz="6600" b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sz="6600" b="1">
                <a:solidFill>
                  <a:schemeClr val="bg1">
                    <a:lumMod val="50000"/>
                  </a:schemeClr>
                </a:solidFill>
              </a:rPr>
              <a:t>录</a:t>
            </a:r>
            <a:endParaRPr lang="zh-CN" sz="66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33720" y="2249805"/>
            <a:ext cx="0" cy="19596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01055" y="2249805"/>
            <a:ext cx="200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、设计</a:t>
            </a:r>
            <a:r>
              <a:rPr lang="zh-CN" sz="2000">
                <a:solidFill>
                  <a:schemeClr val="bg1">
                    <a:lumMod val="50000"/>
                  </a:schemeClr>
                </a:solidFill>
              </a:rPr>
              <a:t>风格</a:t>
            </a:r>
            <a:endParaRPr lang="zh-CN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1055" y="2769870"/>
            <a:ext cx="200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、控件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1055" y="3289935"/>
            <a:ext cx="200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、组件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1055" y="3810000"/>
            <a:ext cx="200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、场景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51590" y="5638800"/>
            <a:ext cx="74104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61345" y="5972810"/>
            <a:ext cx="284480" cy="2901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95585" y="4962525"/>
            <a:ext cx="240665" cy="251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10925" y="5453380"/>
            <a:ext cx="375285" cy="30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提示框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2570" y="2347595"/>
            <a:ext cx="39909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20" y="2404745"/>
            <a:ext cx="3895725" cy="1828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对话框（小）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645" y="1280795"/>
            <a:ext cx="4410075" cy="4295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对话框（小）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420" y="116522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0" y="1294130"/>
            <a:ext cx="4457700" cy="430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对话框（大）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1005840"/>
            <a:ext cx="11064875" cy="533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345" y="1167130"/>
            <a:ext cx="6924675" cy="497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对话框（大）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1005840"/>
            <a:ext cx="11064875" cy="533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标题字体 16px        正文字体、按钮字体 14px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164590"/>
            <a:ext cx="7048500" cy="501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1780" y="2352040"/>
            <a:ext cx="1827530" cy="1296670"/>
            <a:chOff x="3765" y="3253"/>
            <a:chExt cx="4102" cy="2910"/>
          </a:xfrm>
        </p:grpSpPr>
        <p:sp>
          <p:nvSpPr>
            <p:cNvPr id="2" name="矩形 1"/>
            <p:cNvSpPr/>
            <p:nvPr/>
          </p:nvSpPr>
          <p:spPr>
            <a:xfrm>
              <a:off x="3765" y="3253"/>
              <a:ext cx="2225" cy="1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6" y="3554"/>
              <a:ext cx="708" cy="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2" y="4601"/>
              <a:ext cx="2146" cy="1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9" y="5475"/>
              <a:ext cx="866" cy="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65" y="4896"/>
              <a:ext cx="475" cy="5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7" y="4229"/>
              <a:ext cx="701" cy="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4" y="5743"/>
              <a:ext cx="401" cy="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25060" y="2446655"/>
            <a:ext cx="3843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</a:rPr>
              <a:t>、场景</a:t>
            </a:r>
            <a:endParaRPr lang="zh-CN" sz="60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423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普通一级页面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105535"/>
            <a:ext cx="11649075" cy="5038725"/>
          </a:xfrm>
          <a:prstGeom prst="rect">
            <a:avLst/>
          </a:prstGeom>
          <a:effectLst>
            <a:outerShdw blurRad="279400" algn="ctr" rotWithShape="0">
              <a:prstClr val="black">
                <a:alpha val="9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423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普通一级页面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056640"/>
            <a:ext cx="11658600" cy="502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详情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075690"/>
            <a:ext cx="11658600" cy="4991100"/>
          </a:xfrm>
          <a:prstGeom prst="rect">
            <a:avLst/>
          </a:prstGeom>
          <a:effectLst>
            <a:outerShdw blurRad="279400" algn="ctr" rotWithShape="0">
              <a:prstClr val="black">
                <a:alpha val="9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详情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-22" b="6237"/>
          <a:stretch>
            <a:fillRect/>
          </a:stretch>
        </p:blipFill>
        <p:spPr>
          <a:xfrm>
            <a:off x="266700" y="1064895"/>
            <a:ext cx="11661140" cy="4983480"/>
          </a:xfrm>
          <a:prstGeom prst="rect">
            <a:avLst/>
          </a:prstGeom>
          <a:effectLst>
            <a:outerShdw blurRad="279400" algn="ctr" rotWithShape="0">
              <a:prstClr val="black">
                <a:alpha val="9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44750" y="2343785"/>
            <a:ext cx="1827530" cy="1296670"/>
            <a:chOff x="3765" y="3253"/>
            <a:chExt cx="4102" cy="2910"/>
          </a:xfrm>
        </p:grpSpPr>
        <p:sp>
          <p:nvSpPr>
            <p:cNvPr id="2" name="矩形 1"/>
            <p:cNvSpPr/>
            <p:nvPr/>
          </p:nvSpPr>
          <p:spPr>
            <a:xfrm>
              <a:off x="3765" y="3253"/>
              <a:ext cx="2225" cy="1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6" y="3554"/>
              <a:ext cx="708" cy="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2" y="4601"/>
              <a:ext cx="2146" cy="1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9" y="5475"/>
              <a:ext cx="866" cy="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65" y="4896"/>
              <a:ext cx="475" cy="5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7" y="4229"/>
              <a:ext cx="701" cy="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4" y="5743"/>
              <a:ext cx="401" cy="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58030" y="2438400"/>
            <a:ext cx="580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</a:rPr>
              <a:t>、设计</a:t>
            </a:r>
            <a:r>
              <a:rPr lang="zh-CN" sz="6000" b="1">
                <a:solidFill>
                  <a:schemeClr val="bg1">
                    <a:lumMod val="50000"/>
                  </a:schemeClr>
                </a:solidFill>
              </a:rPr>
              <a:t>风格</a:t>
            </a:r>
            <a:endParaRPr lang="zh-CN" sz="60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423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  <a:sym typeface="+mn-ea"/>
              </a:rPr>
              <a:t>分步表单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972820"/>
            <a:ext cx="11649075" cy="5267325"/>
          </a:xfrm>
          <a:prstGeom prst="rect">
            <a:avLst/>
          </a:prstGeom>
          <a:effectLst>
            <a:outerShdw blurRad="279400" algn="ctr" rotWithShape="0">
              <a:prstClr val="black">
                <a:alpha val="9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4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分步表单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974725"/>
            <a:ext cx="11658600" cy="5353050"/>
          </a:xfrm>
          <a:prstGeom prst="rect">
            <a:avLst/>
          </a:prstGeom>
          <a:effectLst>
            <a:outerShdw blurRad="279400" algn="ctr" rotWithShape="0">
              <a:prstClr val="black">
                <a:alpha val="9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425575"/>
            <a:ext cx="3164840" cy="4265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7598"/>
          <a:stretch>
            <a:fillRect/>
          </a:stretch>
        </p:blipFill>
        <p:spPr>
          <a:xfrm>
            <a:off x="4457700" y="1425575"/>
            <a:ext cx="3138805" cy="4264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30" y="1425575"/>
            <a:ext cx="3317240" cy="42646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颜色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247130" y="1614170"/>
            <a:ext cx="5139055" cy="4031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7420" y="1614170"/>
            <a:ext cx="5139055" cy="4031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679065"/>
            <a:ext cx="4551045" cy="1155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4102735"/>
            <a:ext cx="457327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36008"/>
          <a:stretch>
            <a:fillRect/>
          </a:stretch>
        </p:blipFill>
        <p:spPr>
          <a:xfrm>
            <a:off x="6393815" y="2331720"/>
            <a:ext cx="4845685" cy="30003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26490" y="1771650"/>
            <a:ext cx="2806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最佳阅读字号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行高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93815" y="1790700"/>
            <a:ext cx="2806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字体与运用</a:t>
            </a:r>
            <a:endParaRPr 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7420" y="2201545"/>
            <a:ext cx="50895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1895" y="2214245"/>
            <a:ext cx="50895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字体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247130" y="1191895"/>
            <a:ext cx="5139055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7420" y="1191895"/>
            <a:ext cx="5139055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26490" y="1349375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纵向间距</a:t>
            </a:r>
            <a:endParaRPr 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93815" y="1368425"/>
            <a:ext cx="2806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横向间距</a:t>
            </a:r>
            <a:endParaRPr 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7420" y="1779270"/>
            <a:ext cx="50895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1895" y="1791970"/>
            <a:ext cx="50895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间距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1945005"/>
            <a:ext cx="1724025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70" y="1945005"/>
            <a:ext cx="2219325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46311"/>
          <a:stretch>
            <a:fillRect/>
          </a:stretch>
        </p:blipFill>
        <p:spPr>
          <a:xfrm>
            <a:off x="1016635" y="2754630"/>
            <a:ext cx="5000625" cy="2781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30" y="2753995"/>
            <a:ext cx="5048250" cy="28098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133600" y="34099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匀为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的倍数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742555" y="1244600"/>
            <a:ext cx="2546985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58005" y="1244600"/>
            <a:ext cx="3188335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4413250" y="1831975"/>
            <a:ext cx="30981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61465" y="1245235"/>
            <a:ext cx="2546985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82775" y="2244725"/>
            <a:ext cx="169291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标题和正文左对齐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对齐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9305" y="2263140"/>
            <a:ext cx="24917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左对齐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23605" y="2263140"/>
            <a:ext cx="11283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右对齐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010" y="2586355"/>
            <a:ext cx="2133600" cy="198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0" y="2586355"/>
            <a:ext cx="1419225" cy="195262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1010" y="1379220"/>
            <a:ext cx="12833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文本类</a:t>
            </a:r>
            <a:endParaRPr 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16710" y="1832610"/>
            <a:ext cx="24758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27550" y="1378585"/>
            <a:ext cx="12833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表单类</a:t>
            </a:r>
            <a:endParaRPr 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2100" y="1378585"/>
            <a:ext cx="12833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数值类</a:t>
            </a:r>
            <a:endParaRPr 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797800" y="1831975"/>
            <a:ext cx="24758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2586355"/>
            <a:ext cx="2495550" cy="2200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1780" y="2352040"/>
            <a:ext cx="1827530" cy="1296670"/>
            <a:chOff x="3765" y="3253"/>
            <a:chExt cx="4102" cy="2910"/>
          </a:xfrm>
        </p:grpSpPr>
        <p:sp>
          <p:nvSpPr>
            <p:cNvPr id="2" name="矩形 1"/>
            <p:cNvSpPr/>
            <p:nvPr/>
          </p:nvSpPr>
          <p:spPr>
            <a:xfrm>
              <a:off x="3765" y="3253"/>
              <a:ext cx="2225" cy="1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6" y="3554"/>
              <a:ext cx="708" cy="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2" y="4601"/>
              <a:ext cx="2146" cy="1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9" y="5475"/>
              <a:ext cx="866" cy="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65" y="4896"/>
              <a:ext cx="475" cy="5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7" y="4229"/>
              <a:ext cx="701" cy="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4" y="5743"/>
              <a:ext cx="401" cy="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25060" y="2446655"/>
            <a:ext cx="3843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sz="6000" b="1">
                <a:solidFill>
                  <a:schemeClr val="bg1">
                    <a:lumMod val="50000"/>
                  </a:schemeClr>
                </a:solidFill>
              </a:rPr>
              <a:t>控件</a:t>
            </a:r>
            <a:endParaRPr lang="zh-CN" sz="60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7420" y="1191895"/>
            <a:ext cx="10370820" cy="463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240" y="-16510"/>
            <a:ext cx="962660" cy="760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72390"/>
            <a:ext cx="63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795" y="72390"/>
            <a:ext cx="153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按钮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210" y="349885"/>
            <a:ext cx="274955" cy="306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2258060"/>
            <a:ext cx="3600450" cy="212407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148195" y="2339975"/>
            <a:ext cx="0" cy="19596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55" y="2464435"/>
            <a:ext cx="2724150" cy="5429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5390" y="257048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高度：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65390" y="3323590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宽度：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65390" y="3813175"/>
            <a:ext cx="6953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圆角：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64830" y="3323590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根据内容调整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64830" y="3813175"/>
            <a:ext cx="151447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4px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1210" y="2904490"/>
            <a:ext cx="4108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大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08795" y="2904490"/>
            <a:ext cx="4108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46360" y="2904490"/>
            <a:ext cx="4108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小</a:t>
            </a:r>
            <a:endParaRPr 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宽屏</PresentationFormat>
  <Paragraphs>318</Paragraphs>
  <Slides>31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岚1411092417</cp:lastModifiedBy>
  <cp:revision>397</cp:revision>
  <dcterms:created xsi:type="dcterms:W3CDTF">2017-08-03T09:01:00Z</dcterms:created>
  <dcterms:modified xsi:type="dcterms:W3CDTF">2018-12-20T08:41:27Z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