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11089877" r:id="rId6"/>
    <p:sldId id="2844" r:id="rId7"/>
    <p:sldId id="11089878" r:id="rId8"/>
    <p:sldId id="2851" r:id="rId9"/>
    <p:sldId id="2845" r:id="rId10"/>
    <p:sldId id="284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8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8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60402020209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汇思</a:t>
            </a:r>
            <a:r>
              <a:rPr lang="en-US" altLang="zh-CN" dirty="0"/>
              <a:t>-</a:t>
            </a:r>
            <a:r>
              <a:rPr lang="zh-CN" altLang="en-US" dirty="0"/>
              <a:t>汉克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805" y="2352675"/>
            <a:ext cx="4470400" cy="159512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0835" y="264922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就是将有限数据加工或转换为其他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0835" y="457073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将无限数据加工或转换成另一种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1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订阅kafka消息，给客户派红包(将结果数据保存到表)，红包为交易金额的20%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2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根据条件计算客户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得分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文字</Application>
  <PresentationFormat>宽屏</PresentationFormat>
  <Paragraphs>96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汉仪中黑KW</vt:lpstr>
      <vt:lpstr>微软雅黑</vt:lpstr>
      <vt:lpstr>汉仪旗黑</vt:lpstr>
      <vt:lpstr>微软雅黑</vt:lpstr>
      <vt:lpstr>宋体</vt:lpstr>
      <vt:lpstr>Arial Unicode MS</vt:lpstr>
      <vt:lpstr>微软雅黑 Light</vt:lpstr>
      <vt:lpstr>汉仪书宋二KW</vt:lpstr>
      <vt:lpstr>51PPT模板网   www.51pptmoban.com</vt:lpstr>
      <vt:lpstr>Flink技术分享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南天-杨雪勇</cp:lastModifiedBy>
  <cp:revision>90</cp:revision>
  <dcterms:created xsi:type="dcterms:W3CDTF">2024-05-29T07:08:19Z</dcterms:created>
  <dcterms:modified xsi:type="dcterms:W3CDTF">2024-05-29T07:08:19Z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2052-6.5.2.8766</vt:lpwstr>
  </property>
</Properties>
</file>