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58" r:id="rId5"/>
    <p:sldId id="11089877" r:id="rId6"/>
    <p:sldId id="2844" r:id="rId7"/>
    <p:sldId id="11089878" r:id="rId8"/>
    <p:sldId id="11089890" r:id="rId9"/>
    <p:sldId id="11089884" r:id="rId10"/>
    <p:sldId id="11089883" r:id="rId11"/>
    <p:sldId id="11089886" r:id="rId12"/>
    <p:sldId id="11089885" r:id="rId13"/>
    <p:sldId id="11089887" r:id="rId14"/>
    <p:sldId id="11089888" r:id="rId15"/>
    <p:sldId id="2851" r:id="rId16"/>
    <p:sldId id="11089891" r:id="rId17"/>
    <p:sldId id="11089892" r:id="rId18"/>
    <p:sldId id="2845" r:id="rId19"/>
    <p:sldId id="2849" r:id="rId20"/>
    <p:sldId id="11089893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8" userDrawn="1">
          <p15:clr>
            <a:srgbClr val="A4A3A4"/>
          </p15:clr>
        </p15:guide>
        <p15:guide id="3" pos="799" userDrawn="1">
          <p15:clr>
            <a:srgbClr val="A4A3A4"/>
          </p15:clr>
        </p15:guide>
        <p15:guide id="4" pos="67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E5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56" y="120"/>
      </p:cViewPr>
      <p:guideLst>
        <p:guide orient="horz" pos="2160"/>
        <p:guide pos="3848"/>
        <p:guide pos="799"/>
        <p:guide pos="67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4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 Light" panose="020B0502040204020203" pitchFamily="34" charset="-122"/>
              </a:rPr>
            </a:fld>
            <a:endParaRPr lang="zh-CN" altLang="en-US">
              <a:latin typeface="微软雅黑 Light" panose="020B0502040204020203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 Light" panose="020B0502040204020203" pitchFamily="34" charset="-122"/>
              </a:rPr>
            </a:fld>
            <a:endParaRPr lang="zh-CN" altLang="en-US">
              <a:latin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5CBA881B-126F-43EF-BCA1-3FD9E34A81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126163" y="3012211"/>
            <a:ext cx="4920949" cy="369332"/>
          </a:xfrm>
        </p:spPr>
        <p:txBody>
          <a:bodyPr wrap="square" rIns="0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7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259687" y="1678300"/>
            <a:ext cx="5787426" cy="1200329"/>
          </a:xfrm>
        </p:spPr>
        <p:txBody>
          <a:bodyPr rIns="0" anchor="ctr">
            <a:no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133330" y="4153221"/>
            <a:ext cx="2913783" cy="300082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133330" y="4461773"/>
            <a:ext cx="2913783" cy="300082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760036" y="-172244"/>
            <a:ext cx="13350114" cy="7202488"/>
            <a:chOff x="-760036" y="-172244"/>
            <a:chExt cx="13350114" cy="7202488"/>
          </a:xfrm>
        </p:grpSpPr>
        <p:grpSp>
          <p:nvGrpSpPr>
            <p:cNvPr id="8" name="组合 7"/>
            <p:cNvGrpSpPr/>
            <p:nvPr/>
          </p:nvGrpSpPr>
          <p:grpSpPr>
            <a:xfrm>
              <a:off x="1537044" y="721752"/>
              <a:ext cx="925130" cy="1031017"/>
              <a:chOff x="1490079" y="866275"/>
              <a:chExt cx="784437" cy="844706"/>
            </a:xfrm>
          </p:grpSpPr>
          <p:cxnSp>
            <p:nvCxnSpPr>
              <p:cNvPr id="272" name="直接连接符 271"/>
              <p:cNvCxnSpPr/>
              <p:nvPr/>
            </p:nvCxnSpPr>
            <p:spPr>
              <a:xfrm flipH="1">
                <a:off x="1869892" y="866275"/>
                <a:ext cx="404624" cy="2434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接连接符 272"/>
              <p:cNvCxnSpPr/>
              <p:nvPr/>
            </p:nvCxnSpPr>
            <p:spPr>
              <a:xfrm>
                <a:off x="1866879" y="1112096"/>
                <a:ext cx="309391" cy="2051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接箭头连接符 273"/>
              <p:cNvCxnSpPr/>
              <p:nvPr/>
            </p:nvCxnSpPr>
            <p:spPr>
              <a:xfrm flipH="1">
                <a:off x="1490079" y="1317784"/>
                <a:ext cx="690807" cy="3931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/>
            <p:cNvCxnSpPr/>
            <p:nvPr/>
          </p:nvCxnSpPr>
          <p:spPr>
            <a:xfrm>
              <a:off x="1509619" y="2146537"/>
              <a:ext cx="689130" cy="46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1666619" y="3533992"/>
              <a:ext cx="715648" cy="1098829"/>
              <a:chOff x="1824841" y="3430274"/>
              <a:chExt cx="715648" cy="1098829"/>
            </a:xfrm>
          </p:grpSpPr>
          <p:cxnSp>
            <p:nvCxnSpPr>
              <p:cNvPr id="268" name="直接连接符 267"/>
              <p:cNvCxnSpPr/>
              <p:nvPr/>
            </p:nvCxnSpPr>
            <p:spPr>
              <a:xfrm flipH="1">
                <a:off x="1824841" y="3430274"/>
                <a:ext cx="715648" cy="4531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接连接符 268"/>
              <p:cNvCxnSpPr/>
              <p:nvPr/>
            </p:nvCxnSpPr>
            <p:spPr>
              <a:xfrm>
                <a:off x="1832513" y="3881663"/>
                <a:ext cx="426322" cy="2546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接连接符 269"/>
              <p:cNvCxnSpPr/>
              <p:nvPr/>
            </p:nvCxnSpPr>
            <p:spPr>
              <a:xfrm flipH="1">
                <a:off x="1972121" y="4137222"/>
                <a:ext cx="287433" cy="1720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箭头连接符 270"/>
              <p:cNvCxnSpPr/>
              <p:nvPr/>
            </p:nvCxnSpPr>
            <p:spPr>
              <a:xfrm>
                <a:off x="1966035" y="4309800"/>
                <a:ext cx="378379" cy="2193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直接箭头连接符 10"/>
            <p:cNvCxnSpPr/>
            <p:nvPr/>
          </p:nvCxnSpPr>
          <p:spPr>
            <a:xfrm flipV="1">
              <a:off x="2538217" y="4141335"/>
              <a:ext cx="1308016" cy="796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630371" y="545063"/>
              <a:ext cx="464028" cy="493491"/>
              <a:chOff x="5051297" y="2646999"/>
              <a:chExt cx="2141877" cy="2277876"/>
            </a:xfrm>
          </p:grpSpPr>
          <p:sp>
            <p:nvSpPr>
              <p:cNvPr id="256" name="矩形 255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矩形 256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9" name="直接连接符 258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接连接符 260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矩形 261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矩形 262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矩形 263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5" name="直接连接符 264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 265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连接符 266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>
              <a:off x="3462241" y="1122281"/>
              <a:ext cx="823963" cy="876280"/>
              <a:chOff x="5051297" y="2646999"/>
              <a:chExt cx="2141877" cy="2277876"/>
            </a:xfrm>
          </p:grpSpPr>
          <p:sp>
            <p:nvSpPr>
              <p:cNvPr id="244" name="矩形 243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矩形 244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矩形 245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7" name="直接连接符 246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 247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接连接符 248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矩形 249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矩形 250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矩形 251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3" name="直接连接符 252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 254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972077" y="1433129"/>
              <a:ext cx="860437" cy="915070"/>
              <a:chOff x="5051297" y="2646999"/>
              <a:chExt cx="2141877" cy="2277876"/>
            </a:xfrm>
          </p:grpSpPr>
          <p:sp>
            <p:nvSpPr>
              <p:cNvPr id="232" name="矩形 231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矩形 232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矩形 233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5" name="直接连接符 234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 236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矩形 237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1" name="直接连接符 240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41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1777148" y="2171543"/>
              <a:ext cx="1480292" cy="1574283"/>
              <a:chOff x="5051297" y="2646999"/>
              <a:chExt cx="2141877" cy="2277876"/>
            </a:xfrm>
          </p:grpSpPr>
          <p:sp>
            <p:nvSpPr>
              <p:cNvPr id="220" name="矩形 219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矩形 220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矩形 221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3" name="直接连接符 222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接连接符 223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接连接符 224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矩形 225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矩形 226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矩形 227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9" name="直接连接符 228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>
              <a:off x="3530376" y="2348199"/>
              <a:ext cx="2156319" cy="2293234"/>
              <a:chOff x="5051297" y="2646999"/>
              <a:chExt cx="2141877" cy="2277876"/>
            </a:xfrm>
          </p:grpSpPr>
          <p:sp>
            <p:nvSpPr>
              <p:cNvPr id="208" name="矩形 207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矩形 208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矩形 209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1" name="直接连接符 210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矩形 213"/>
              <p:cNvSpPr/>
              <p:nvPr/>
            </p:nvSpPr>
            <p:spPr>
              <a:xfrm>
                <a:off x="5938803" y="3410513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7" name="直接连接符 216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345732" y="3673733"/>
              <a:ext cx="712554" cy="757797"/>
              <a:chOff x="5051297" y="2646999"/>
              <a:chExt cx="2141877" cy="2277876"/>
            </a:xfrm>
          </p:grpSpPr>
          <p:sp>
            <p:nvSpPr>
              <p:cNvPr id="196" name="矩形 195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9" name="直接连接符 198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矩形 201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5" name="直接连接符 204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/>
            <p:cNvGrpSpPr/>
            <p:nvPr/>
          </p:nvGrpSpPr>
          <p:grpSpPr>
            <a:xfrm>
              <a:off x="1898523" y="4308328"/>
              <a:ext cx="979039" cy="1041203"/>
              <a:chOff x="5051297" y="2646999"/>
              <a:chExt cx="2141877" cy="2277876"/>
            </a:xfrm>
          </p:grpSpPr>
          <p:sp>
            <p:nvSpPr>
              <p:cNvPr id="184" name="矩形 183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7" name="直接连接符 186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矩形 189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3" name="直接连接符 192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>
              <a:off x="-760036" y="-172244"/>
              <a:ext cx="13350114" cy="7202488"/>
              <a:chOff x="-560338" y="-29630"/>
              <a:chExt cx="13350114" cy="7202488"/>
            </a:xfrm>
            <a:gradFill flip="none" rotWithShape="1">
              <a:gsLst>
                <a:gs pos="50000">
                  <a:schemeClr val="accent1">
                    <a:lumMod val="60000"/>
                    <a:lumOff val="40000"/>
                    <a:alpha val="13000"/>
                  </a:schemeClr>
                </a:gs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2700000" scaled="1"/>
              <a:tileRect/>
            </a:gradFill>
          </p:grpSpPr>
          <p:cxnSp>
            <p:nvCxnSpPr>
              <p:cNvPr id="83" name="直接连接符 82"/>
              <p:cNvCxnSpPr/>
              <p:nvPr/>
            </p:nvCxnSpPr>
            <p:spPr>
              <a:xfrm flipH="1">
                <a:off x="6723735" y="3894261"/>
                <a:ext cx="5754228" cy="327584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H="1">
                <a:off x="5539171" y="3272607"/>
                <a:ext cx="6846203" cy="389749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flipH="1">
                <a:off x="4354607" y="2646999"/>
                <a:ext cx="7945124" cy="452310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flipH="1">
                <a:off x="3170043" y="1991019"/>
                <a:ext cx="9097395" cy="517908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flipH="1">
                <a:off x="1985479" y="1261190"/>
                <a:ext cx="10379387" cy="5908914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flipH="1">
                <a:off x="800915" y="631541"/>
                <a:ext cx="11485406" cy="653856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H="1">
                <a:off x="-383650" y="-26867"/>
                <a:ext cx="12641943" cy="7196971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flipH="1">
                <a:off x="-338330" y="-26867"/>
                <a:ext cx="11412060" cy="649680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flipH="1">
                <a:off x="-383650" y="-26867"/>
                <a:ext cx="10272816" cy="584824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H="1">
                <a:off x="-383650" y="-26867"/>
                <a:ext cx="9088252" cy="5173879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flipH="1">
                <a:off x="-383650" y="-26867"/>
                <a:ext cx="7903688" cy="449951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flipH="1">
                <a:off x="-412074" y="-26867"/>
                <a:ext cx="6747548" cy="3841332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flipH="1">
                <a:off x="-383650" y="-26867"/>
                <a:ext cx="5534560" cy="3150786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flipH="1">
                <a:off x="-558766" y="-26867"/>
                <a:ext cx="4525112" cy="2576114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-383650" y="-26867"/>
                <a:ext cx="3165432" cy="1802058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flipH="1">
                <a:off x="-495700" y="-26867"/>
                <a:ext cx="880251" cy="501120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flipH="1">
                <a:off x="-338330" y="-26867"/>
                <a:ext cx="1907445" cy="108589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 flipH="1">
                <a:off x="8049948" y="4668037"/>
                <a:ext cx="4395041" cy="250206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 flipH="1">
                <a:off x="9234512" y="5147012"/>
                <a:ext cx="3553690" cy="2023092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 flipH="1">
                <a:off x="10419076" y="5821376"/>
                <a:ext cx="2369127" cy="1348728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>
                <a:off x="-248526" y="3894261"/>
                <a:ext cx="5754228" cy="327584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-155937" y="3272607"/>
                <a:ext cx="6846203" cy="389749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-70294" y="2646999"/>
                <a:ext cx="7945124" cy="452310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>
                <a:off x="-38001" y="1991019"/>
                <a:ext cx="9097395" cy="517908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>
                <a:off x="-135429" y="1261190"/>
                <a:ext cx="10379387" cy="5908914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>
                <a:off x="-56884" y="631541"/>
                <a:ext cx="11485406" cy="653856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>
                <a:off x="-28856" y="-26867"/>
                <a:ext cx="12641943" cy="7196971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1155707" y="-26867"/>
                <a:ext cx="11412060" cy="649680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2340271" y="-26867"/>
                <a:ext cx="10272816" cy="584824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>
                <a:off x="3524835" y="-26867"/>
                <a:ext cx="9088252" cy="5173879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4709399" y="-26867"/>
                <a:ext cx="7903688" cy="449951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5893963" y="-26867"/>
                <a:ext cx="6747548" cy="3841332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7078527" y="-26867"/>
                <a:ext cx="5534560" cy="3150786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8263091" y="-26867"/>
                <a:ext cx="4525112" cy="2576114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>
                <a:off x="9447655" y="-26867"/>
                <a:ext cx="3165432" cy="1802058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>
                <a:off x="11844886" y="-26867"/>
                <a:ext cx="880251" cy="501120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>
                <a:off x="10660322" y="-26867"/>
                <a:ext cx="1907445" cy="108589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>
                <a:off x="-215552" y="4668037"/>
                <a:ext cx="4395041" cy="250206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-558765" y="5147012"/>
                <a:ext cx="3553690" cy="2023092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>
                <a:off x="-558766" y="5821376"/>
                <a:ext cx="2369127" cy="1348728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任意多边形: 形状 122"/>
              <p:cNvSpPr/>
              <p:nvPr/>
            </p:nvSpPr>
            <p:spPr>
              <a:xfrm>
                <a:off x="-250101" y="3891496"/>
                <a:ext cx="5757380" cy="3281362"/>
              </a:xfrm>
              <a:custGeom>
                <a:avLst/>
                <a:gdLst>
                  <a:gd name="connsiteX0" fmla="*/ 3150 w 5757380"/>
                  <a:gd name="connsiteY0" fmla="*/ 0 h 3281362"/>
                  <a:gd name="connsiteX1" fmla="*/ 5757380 w 5757380"/>
                  <a:gd name="connsiteY1" fmla="*/ 3275850 h 3281362"/>
                  <a:gd name="connsiteX2" fmla="*/ 5754230 w 5757380"/>
                  <a:gd name="connsiteY2" fmla="*/ 3281362 h 3281362"/>
                  <a:gd name="connsiteX3" fmla="*/ 0 w 5757380"/>
                  <a:gd name="connsiteY3" fmla="*/ 5524 h 3281362"/>
                  <a:gd name="connsiteX4" fmla="*/ 3150 w 5757380"/>
                  <a:gd name="connsiteY4" fmla="*/ 0 h 328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7380" h="3281362">
                    <a:moveTo>
                      <a:pt x="3150" y="0"/>
                    </a:moveTo>
                    <a:lnTo>
                      <a:pt x="5757380" y="3275850"/>
                    </a:lnTo>
                    <a:lnTo>
                      <a:pt x="5754230" y="3281362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任意多边形: 形状 123"/>
              <p:cNvSpPr/>
              <p:nvPr/>
            </p:nvSpPr>
            <p:spPr>
              <a:xfrm>
                <a:off x="-157505" y="3269842"/>
                <a:ext cx="6849338" cy="3903015"/>
              </a:xfrm>
              <a:custGeom>
                <a:avLst/>
                <a:gdLst>
                  <a:gd name="connsiteX0" fmla="*/ 3137 w 6849338"/>
                  <a:gd name="connsiteY0" fmla="*/ 0 h 3903015"/>
                  <a:gd name="connsiteX1" fmla="*/ 6849338 w 6849338"/>
                  <a:gd name="connsiteY1" fmla="*/ 3897503 h 3903015"/>
                  <a:gd name="connsiteX2" fmla="*/ 6846201 w 6849338"/>
                  <a:gd name="connsiteY2" fmla="*/ 3903015 h 3903015"/>
                  <a:gd name="connsiteX3" fmla="*/ 0 w 6849338"/>
                  <a:gd name="connsiteY3" fmla="*/ 5525 h 3903015"/>
                  <a:gd name="connsiteX4" fmla="*/ 3137 w 6849338"/>
                  <a:gd name="connsiteY4" fmla="*/ 0 h 3903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9338" h="3903015">
                    <a:moveTo>
                      <a:pt x="3137" y="0"/>
                    </a:moveTo>
                    <a:lnTo>
                      <a:pt x="6849338" y="3897503"/>
                    </a:lnTo>
                    <a:lnTo>
                      <a:pt x="6846201" y="3903015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任意多边形: 形状 124"/>
              <p:cNvSpPr/>
              <p:nvPr/>
            </p:nvSpPr>
            <p:spPr>
              <a:xfrm>
                <a:off x="-71869" y="2644242"/>
                <a:ext cx="7948270" cy="4528616"/>
              </a:xfrm>
              <a:custGeom>
                <a:avLst/>
                <a:gdLst>
                  <a:gd name="connsiteX0" fmla="*/ 3149 w 7948270"/>
                  <a:gd name="connsiteY0" fmla="*/ 0 h 4528616"/>
                  <a:gd name="connsiteX1" fmla="*/ 7948270 w 7948270"/>
                  <a:gd name="connsiteY1" fmla="*/ 4523104 h 4528616"/>
                  <a:gd name="connsiteX2" fmla="*/ 7945133 w 7948270"/>
                  <a:gd name="connsiteY2" fmla="*/ 4528616 h 4528616"/>
                  <a:gd name="connsiteX3" fmla="*/ 0 w 7948270"/>
                  <a:gd name="connsiteY3" fmla="*/ 5511 h 4528616"/>
                  <a:gd name="connsiteX4" fmla="*/ 3149 w 7948270"/>
                  <a:gd name="connsiteY4" fmla="*/ 0 h 452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8270" h="4528616">
                    <a:moveTo>
                      <a:pt x="3149" y="0"/>
                    </a:moveTo>
                    <a:lnTo>
                      <a:pt x="7948270" y="4523104"/>
                    </a:lnTo>
                    <a:lnTo>
                      <a:pt x="7945133" y="4528616"/>
                    </a:lnTo>
                    <a:lnTo>
                      <a:pt x="0" y="5511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任意多边形: 形状 125"/>
              <p:cNvSpPr/>
              <p:nvPr/>
            </p:nvSpPr>
            <p:spPr>
              <a:xfrm>
                <a:off x="-39573" y="1988260"/>
                <a:ext cx="9100540" cy="5184597"/>
              </a:xfrm>
              <a:custGeom>
                <a:avLst/>
                <a:gdLst>
                  <a:gd name="connsiteX0" fmla="*/ 3137 w 9100540"/>
                  <a:gd name="connsiteY0" fmla="*/ 0 h 5184597"/>
                  <a:gd name="connsiteX1" fmla="*/ 9100540 w 9100540"/>
                  <a:gd name="connsiteY1" fmla="*/ 5179085 h 5184597"/>
                  <a:gd name="connsiteX2" fmla="*/ 9097391 w 9100540"/>
                  <a:gd name="connsiteY2" fmla="*/ 5184597 h 5184597"/>
                  <a:gd name="connsiteX3" fmla="*/ 0 w 9100540"/>
                  <a:gd name="connsiteY3" fmla="*/ 5512 h 5184597"/>
                  <a:gd name="connsiteX4" fmla="*/ 3137 w 9100540"/>
                  <a:gd name="connsiteY4" fmla="*/ 0 h 5184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00540" h="5184597">
                    <a:moveTo>
                      <a:pt x="3137" y="0"/>
                    </a:moveTo>
                    <a:lnTo>
                      <a:pt x="9100540" y="5179085"/>
                    </a:lnTo>
                    <a:lnTo>
                      <a:pt x="9097391" y="5184597"/>
                    </a:lnTo>
                    <a:lnTo>
                      <a:pt x="0" y="5512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任意多边形: 形状 126"/>
              <p:cNvSpPr/>
              <p:nvPr/>
            </p:nvSpPr>
            <p:spPr>
              <a:xfrm>
                <a:off x="-136996" y="1258430"/>
                <a:ext cx="10382517" cy="5914428"/>
              </a:xfrm>
              <a:custGeom>
                <a:avLst/>
                <a:gdLst>
                  <a:gd name="connsiteX0" fmla="*/ 3137 w 10382517"/>
                  <a:gd name="connsiteY0" fmla="*/ 0 h 5914428"/>
                  <a:gd name="connsiteX1" fmla="*/ 10382517 w 10382517"/>
                  <a:gd name="connsiteY1" fmla="*/ 5908916 h 5914428"/>
                  <a:gd name="connsiteX2" fmla="*/ 10379380 w 10382517"/>
                  <a:gd name="connsiteY2" fmla="*/ 5914428 h 5914428"/>
                  <a:gd name="connsiteX3" fmla="*/ 0 w 10382517"/>
                  <a:gd name="connsiteY3" fmla="*/ 5525 h 5914428"/>
                  <a:gd name="connsiteX4" fmla="*/ 3137 w 10382517"/>
                  <a:gd name="connsiteY4" fmla="*/ 0 h 591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2517" h="5914428">
                    <a:moveTo>
                      <a:pt x="3137" y="0"/>
                    </a:moveTo>
                    <a:lnTo>
                      <a:pt x="10382517" y="5908916"/>
                    </a:lnTo>
                    <a:lnTo>
                      <a:pt x="10379380" y="5914428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任意多边形: 形状 127"/>
              <p:cNvSpPr/>
              <p:nvPr/>
            </p:nvSpPr>
            <p:spPr>
              <a:xfrm>
                <a:off x="-58459" y="628776"/>
                <a:ext cx="11488547" cy="6544081"/>
              </a:xfrm>
              <a:custGeom>
                <a:avLst/>
                <a:gdLst>
                  <a:gd name="connsiteX0" fmla="*/ 3149 w 11488547"/>
                  <a:gd name="connsiteY0" fmla="*/ 0 h 6544081"/>
                  <a:gd name="connsiteX1" fmla="*/ 11488547 w 11488547"/>
                  <a:gd name="connsiteY1" fmla="*/ 6538569 h 6544081"/>
                  <a:gd name="connsiteX2" fmla="*/ 11485410 w 11488547"/>
                  <a:gd name="connsiteY2" fmla="*/ 6544081 h 6544081"/>
                  <a:gd name="connsiteX3" fmla="*/ 0 w 11488547"/>
                  <a:gd name="connsiteY3" fmla="*/ 5524 h 6544081"/>
                  <a:gd name="connsiteX4" fmla="*/ 3149 w 11488547"/>
                  <a:gd name="connsiteY4" fmla="*/ 0 h 6544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8547" h="6544081">
                    <a:moveTo>
                      <a:pt x="3149" y="0"/>
                    </a:moveTo>
                    <a:lnTo>
                      <a:pt x="11488547" y="6538569"/>
                    </a:lnTo>
                    <a:lnTo>
                      <a:pt x="11485410" y="6544081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任意多边形: 形状 128"/>
              <p:cNvSpPr/>
              <p:nvPr/>
            </p:nvSpPr>
            <p:spPr>
              <a:xfrm>
                <a:off x="-30430" y="-29630"/>
                <a:ext cx="12645085" cy="7202487"/>
              </a:xfrm>
              <a:custGeom>
                <a:avLst/>
                <a:gdLst>
                  <a:gd name="connsiteX0" fmla="*/ 3149 w 12645085"/>
                  <a:gd name="connsiteY0" fmla="*/ 0 h 7202487"/>
                  <a:gd name="connsiteX1" fmla="*/ 12645085 w 12645085"/>
                  <a:gd name="connsiteY1" fmla="*/ 7196975 h 7202487"/>
                  <a:gd name="connsiteX2" fmla="*/ 12641948 w 12645085"/>
                  <a:gd name="connsiteY2" fmla="*/ 7202487 h 7202487"/>
                  <a:gd name="connsiteX3" fmla="*/ 0 w 12645085"/>
                  <a:gd name="connsiteY3" fmla="*/ 5524 h 7202487"/>
                  <a:gd name="connsiteX4" fmla="*/ 3149 w 12645085"/>
                  <a:gd name="connsiteY4" fmla="*/ 0 h 720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5085" h="7202487">
                    <a:moveTo>
                      <a:pt x="3149" y="0"/>
                    </a:moveTo>
                    <a:lnTo>
                      <a:pt x="12645085" y="7196975"/>
                    </a:lnTo>
                    <a:lnTo>
                      <a:pt x="12641948" y="7202487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任意多边形: 形状 129"/>
              <p:cNvSpPr/>
              <p:nvPr/>
            </p:nvSpPr>
            <p:spPr>
              <a:xfrm>
                <a:off x="1154138" y="-29629"/>
                <a:ext cx="11415204" cy="6502324"/>
              </a:xfrm>
              <a:custGeom>
                <a:avLst/>
                <a:gdLst>
                  <a:gd name="connsiteX0" fmla="*/ 3137 w 11415204"/>
                  <a:gd name="connsiteY0" fmla="*/ 0 h 6502324"/>
                  <a:gd name="connsiteX1" fmla="*/ 11415204 w 11415204"/>
                  <a:gd name="connsiteY1" fmla="*/ 6496812 h 6502324"/>
                  <a:gd name="connsiteX2" fmla="*/ 11412055 w 11415204"/>
                  <a:gd name="connsiteY2" fmla="*/ 6502324 h 6502324"/>
                  <a:gd name="connsiteX3" fmla="*/ 0 w 11415204"/>
                  <a:gd name="connsiteY3" fmla="*/ 5524 h 6502324"/>
                  <a:gd name="connsiteX4" fmla="*/ 3137 w 11415204"/>
                  <a:gd name="connsiteY4" fmla="*/ 0 h 650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15204" h="6502324">
                    <a:moveTo>
                      <a:pt x="3137" y="0"/>
                    </a:moveTo>
                    <a:lnTo>
                      <a:pt x="11415204" y="6496812"/>
                    </a:lnTo>
                    <a:lnTo>
                      <a:pt x="11412055" y="6502324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任意多边形: 形状 130"/>
              <p:cNvSpPr/>
              <p:nvPr/>
            </p:nvSpPr>
            <p:spPr>
              <a:xfrm>
                <a:off x="2338704" y="-29629"/>
                <a:ext cx="10275951" cy="5853760"/>
              </a:xfrm>
              <a:custGeom>
                <a:avLst/>
                <a:gdLst>
                  <a:gd name="connsiteX0" fmla="*/ 3137 w 10275951"/>
                  <a:gd name="connsiteY0" fmla="*/ 0 h 5853760"/>
                  <a:gd name="connsiteX1" fmla="*/ 10275951 w 10275951"/>
                  <a:gd name="connsiteY1" fmla="*/ 5848248 h 5853760"/>
                  <a:gd name="connsiteX2" fmla="*/ 10272814 w 10275951"/>
                  <a:gd name="connsiteY2" fmla="*/ 5853760 h 5853760"/>
                  <a:gd name="connsiteX3" fmla="*/ 0 w 10275951"/>
                  <a:gd name="connsiteY3" fmla="*/ 5524 h 5853760"/>
                  <a:gd name="connsiteX4" fmla="*/ 3137 w 10275951"/>
                  <a:gd name="connsiteY4" fmla="*/ 0 h 585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75951" h="5853760">
                    <a:moveTo>
                      <a:pt x="3137" y="0"/>
                    </a:moveTo>
                    <a:lnTo>
                      <a:pt x="10275951" y="5848248"/>
                    </a:lnTo>
                    <a:lnTo>
                      <a:pt x="10272814" y="5853760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任意多边形: 形状 131"/>
              <p:cNvSpPr/>
              <p:nvPr/>
            </p:nvSpPr>
            <p:spPr>
              <a:xfrm>
                <a:off x="3523258" y="-29630"/>
                <a:ext cx="9091397" cy="5179403"/>
              </a:xfrm>
              <a:custGeom>
                <a:avLst/>
                <a:gdLst>
                  <a:gd name="connsiteX0" fmla="*/ 3150 w 9091397"/>
                  <a:gd name="connsiteY0" fmla="*/ 0 h 5179403"/>
                  <a:gd name="connsiteX1" fmla="*/ 9091397 w 9091397"/>
                  <a:gd name="connsiteY1" fmla="*/ 5173878 h 5179403"/>
                  <a:gd name="connsiteX2" fmla="*/ 9088260 w 9091397"/>
                  <a:gd name="connsiteY2" fmla="*/ 5179403 h 5179403"/>
                  <a:gd name="connsiteX3" fmla="*/ 0 w 9091397"/>
                  <a:gd name="connsiteY3" fmla="*/ 5524 h 5179403"/>
                  <a:gd name="connsiteX4" fmla="*/ 3150 w 9091397"/>
                  <a:gd name="connsiteY4" fmla="*/ 0 h 517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91397" h="5179403">
                    <a:moveTo>
                      <a:pt x="3150" y="0"/>
                    </a:moveTo>
                    <a:lnTo>
                      <a:pt x="9091397" y="5173878"/>
                    </a:lnTo>
                    <a:lnTo>
                      <a:pt x="9088260" y="5179403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任意多边形: 形状 132"/>
              <p:cNvSpPr/>
              <p:nvPr/>
            </p:nvSpPr>
            <p:spPr>
              <a:xfrm>
                <a:off x="4707826" y="-29630"/>
                <a:ext cx="7906829" cy="4505033"/>
              </a:xfrm>
              <a:custGeom>
                <a:avLst/>
                <a:gdLst>
                  <a:gd name="connsiteX0" fmla="*/ 3149 w 7906829"/>
                  <a:gd name="connsiteY0" fmla="*/ 0 h 4505033"/>
                  <a:gd name="connsiteX1" fmla="*/ 7906829 w 7906829"/>
                  <a:gd name="connsiteY1" fmla="*/ 4499521 h 4505033"/>
                  <a:gd name="connsiteX2" fmla="*/ 7903692 w 7906829"/>
                  <a:gd name="connsiteY2" fmla="*/ 4505033 h 4505033"/>
                  <a:gd name="connsiteX3" fmla="*/ 0 w 7906829"/>
                  <a:gd name="connsiteY3" fmla="*/ 5524 h 4505033"/>
                  <a:gd name="connsiteX4" fmla="*/ 3149 w 7906829"/>
                  <a:gd name="connsiteY4" fmla="*/ 0 h 450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6829" h="4505033">
                    <a:moveTo>
                      <a:pt x="3149" y="0"/>
                    </a:moveTo>
                    <a:lnTo>
                      <a:pt x="7906829" y="4499521"/>
                    </a:lnTo>
                    <a:lnTo>
                      <a:pt x="7903692" y="4505033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任意多边形: 形状 133"/>
              <p:cNvSpPr/>
              <p:nvPr/>
            </p:nvSpPr>
            <p:spPr>
              <a:xfrm>
                <a:off x="5892393" y="-29630"/>
                <a:ext cx="6750686" cy="3846855"/>
              </a:xfrm>
              <a:custGeom>
                <a:avLst/>
                <a:gdLst>
                  <a:gd name="connsiteX0" fmla="*/ 3137 w 6750686"/>
                  <a:gd name="connsiteY0" fmla="*/ 0 h 3846855"/>
                  <a:gd name="connsiteX1" fmla="*/ 6750686 w 6750686"/>
                  <a:gd name="connsiteY1" fmla="*/ 3841331 h 3846855"/>
                  <a:gd name="connsiteX2" fmla="*/ 6747549 w 6750686"/>
                  <a:gd name="connsiteY2" fmla="*/ 3846855 h 3846855"/>
                  <a:gd name="connsiteX3" fmla="*/ 0 w 6750686"/>
                  <a:gd name="connsiteY3" fmla="*/ 5524 h 3846855"/>
                  <a:gd name="connsiteX4" fmla="*/ 3137 w 6750686"/>
                  <a:gd name="connsiteY4" fmla="*/ 0 h 384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686" h="3846855">
                    <a:moveTo>
                      <a:pt x="3137" y="0"/>
                    </a:moveTo>
                    <a:lnTo>
                      <a:pt x="6750686" y="3841331"/>
                    </a:lnTo>
                    <a:lnTo>
                      <a:pt x="6747549" y="3846855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任意多边形: 形状 134"/>
              <p:cNvSpPr/>
              <p:nvPr/>
            </p:nvSpPr>
            <p:spPr>
              <a:xfrm>
                <a:off x="7076960" y="-29629"/>
                <a:ext cx="5537695" cy="3156306"/>
              </a:xfrm>
              <a:custGeom>
                <a:avLst/>
                <a:gdLst>
                  <a:gd name="connsiteX0" fmla="*/ 3136 w 5537695"/>
                  <a:gd name="connsiteY0" fmla="*/ 0 h 3156306"/>
                  <a:gd name="connsiteX1" fmla="*/ 5537695 w 5537695"/>
                  <a:gd name="connsiteY1" fmla="*/ 3150794 h 3156306"/>
                  <a:gd name="connsiteX2" fmla="*/ 5534558 w 5537695"/>
                  <a:gd name="connsiteY2" fmla="*/ 3156306 h 3156306"/>
                  <a:gd name="connsiteX3" fmla="*/ 0 w 5537695"/>
                  <a:gd name="connsiteY3" fmla="*/ 5524 h 3156306"/>
                  <a:gd name="connsiteX4" fmla="*/ 3136 w 5537695"/>
                  <a:gd name="connsiteY4" fmla="*/ 0 h 3156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37695" h="3156306">
                    <a:moveTo>
                      <a:pt x="3136" y="0"/>
                    </a:moveTo>
                    <a:lnTo>
                      <a:pt x="5537695" y="3150794"/>
                    </a:lnTo>
                    <a:lnTo>
                      <a:pt x="5534558" y="3156306"/>
                    </a:lnTo>
                    <a:lnTo>
                      <a:pt x="0" y="5524"/>
                    </a:lnTo>
                    <a:lnTo>
                      <a:pt x="3136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任意多边形: 形状 135"/>
              <p:cNvSpPr/>
              <p:nvPr/>
            </p:nvSpPr>
            <p:spPr>
              <a:xfrm>
                <a:off x="8261514" y="-29630"/>
                <a:ext cx="4528261" cy="2581631"/>
              </a:xfrm>
              <a:custGeom>
                <a:avLst/>
                <a:gdLst>
                  <a:gd name="connsiteX0" fmla="*/ 3150 w 4528261"/>
                  <a:gd name="connsiteY0" fmla="*/ 0 h 2581631"/>
                  <a:gd name="connsiteX1" fmla="*/ 4528261 w 4528261"/>
                  <a:gd name="connsiteY1" fmla="*/ 2576119 h 2581631"/>
                  <a:gd name="connsiteX2" fmla="*/ 4525111 w 4528261"/>
                  <a:gd name="connsiteY2" fmla="*/ 2581631 h 2581631"/>
                  <a:gd name="connsiteX3" fmla="*/ 0 w 4528261"/>
                  <a:gd name="connsiteY3" fmla="*/ 5524 h 2581631"/>
                  <a:gd name="connsiteX4" fmla="*/ 3150 w 4528261"/>
                  <a:gd name="connsiteY4" fmla="*/ 0 h 258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8261" h="2581631">
                    <a:moveTo>
                      <a:pt x="3150" y="0"/>
                    </a:moveTo>
                    <a:lnTo>
                      <a:pt x="4528261" y="2576119"/>
                    </a:lnTo>
                    <a:lnTo>
                      <a:pt x="4525111" y="2581631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任意多边形: 形状 136"/>
              <p:cNvSpPr/>
              <p:nvPr/>
            </p:nvSpPr>
            <p:spPr>
              <a:xfrm>
                <a:off x="9446082" y="-29629"/>
                <a:ext cx="3168574" cy="1807578"/>
              </a:xfrm>
              <a:custGeom>
                <a:avLst/>
                <a:gdLst>
                  <a:gd name="connsiteX0" fmla="*/ 3150 w 3168574"/>
                  <a:gd name="connsiteY0" fmla="*/ 0 h 1807578"/>
                  <a:gd name="connsiteX1" fmla="*/ 3168574 w 3168574"/>
                  <a:gd name="connsiteY1" fmla="*/ 1802066 h 1807578"/>
                  <a:gd name="connsiteX2" fmla="*/ 3165437 w 3168574"/>
                  <a:gd name="connsiteY2" fmla="*/ 1807578 h 1807578"/>
                  <a:gd name="connsiteX3" fmla="*/ 0 w 3168574"/>
                  <a:gd name="connsiteY3" fmla="*/ 5524 h 1807578"/>
                  <a:gd name="connsiteX4" fmla="*/ 3150 w 3168574"/>
                  <a:gd name="connsiteY4" fmla="*/ 0 h 18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68574" h="1807578">
                    <a:moveTo>
                      <a:pt x="3150" y="0"/>
                    </a:moveTo>
                    <a:lnTo>
                      <a:pt x="3168574" y="1802066"/>
                    </a:lnTo>
                    <a:lnTo>
                      <a:pt x="3165437" y="1807578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任意多边形: 形状 137"/>
              <p:cNvSpPr/>
              <p:nvPr/>
            </p:nvSpPr>
            <p:spPr>
              <a:xfrm>
                <a:off x="11843320" y="-29630"/>
                <a:ext cx="883387" cy="506641"/>
              </a:xfrm>
              <a:custGeom>
                <a:avLst/>
                <a:gdLst>
                  <a:gd name="connsiteX0" fmla="*/ 3137 w 883387"/>
                  <a:gd name="connsiteY0" fmla="*/ 0 h 506641"/>
                  <a:gd name="connsiteX1" fmla="*/ 883387 w 883387"/>
                  <a:gd name="connsiteY1" fmla="*/ 501117 h 506641"/>
                  <a:gd name="connsiteX2" fmla="*/ 880250 w 883387"/>
                  <a:gd name="connsiteY2" fmla="*/ 506641 h 506641"/>
                  <a:gd name="connsiteX3" fmla="*/ 0 w 883387"/>
                  <a:gd name="connsiteY3" fmla="*/ 5524 h 506641"/>
                  <a:gd name="connsiteX4" fmla="*/ 3137 w 883387"/>
                  <a:gd name="connsiteY4" fmla="*/ 0 h 50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387" h="506641">
                    <a:moveTo>
                      <a:pt x="3137" y="0"/>
                    </a:moveTo>
                    <a:lnTo>
                      <a:pt x="883387" y="501117"/>
                    </a:lnTo>
                    <a:lnTo>
                      <a:pt x="880250" y="506641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任意多边形: 形状 138"/>
              <p:cNvSpPr/>
              <p:nvPr/>
            </p:nvSpPr>
            <p:spPr>
              <a:xfrm>
                <a:off x="10658754" y="-29630"/>
                <a:ext cx="1910588" cy="1091413"/>
              </a:xfrm>
              <a:custGeom>
                <a:avLst/>
                <a:gdLst>
                  <a:gd name="connsiteX0" fmla="*/ 3137 w 1910588"/>
                  <a:gd name="connsiteY0" fmla="*/ 0 h 1091413"/>
                  <a:gd name="connsiteX1" fmla="*/ 1910588 w 1910588"/>
                  <a:gd name="connsiteY1" fmla="*/ 1085901 h 1091413"/>
                  <a:gd name="connsiteX2" fmla="*/ 1907439 w 1910588"/>
                  <a:gd name="connsiteY2" fmla="*/ 1091413 h 1091413"/>
                  <a:gd name="connsiteX3" fmla="*/ 0 w 1910588"/>
                  <a:gd name="connsiteY3" fmla="*/ 5524 h 1091413"/>
                  <a:gd name="connsiteX4" fmla="*/ 3137 w 1910588"/>
                  <a:gd name="connsiteY4" fmla="*/ 0 h 109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0588" h="1091413">
                    <a:moveTo>
                      <a:pt x="3137" y="0"/>
                    </a:moveTo>
                    <a:lnTo>
                      <a:pt x="1910588" y="1085901"/>
                    </a:lnTo>
                    <a:lnTo>
                      <a:pt x="1907439" y="1091413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任意多边形: 形状 139"/>
              <p:cNvSpPr/>
              <p:nvPr/>
            </p:nvSpPr>
            <p:spPr>
              <a:xfrm>
                <a:off x="-217120" y="4665282"/>
                <a:ext cx="4398175" cy="2507576"/>
              </a:xfrm>
              <a:custGeom>
                <a:avLst/>
                <a:gdLst>
                  <a:gd name="connsiteX0" fmla="*/ 3137 w 4398175"/>
                  <a:gd name="connsiteY0" fmla="*/ 0 h 2507576"/>
                  <a:gd name="connsiteX1" fmla="*/ 4398175 w 4398175"/>
                  <a:gd name="connsiteY1" fmla="*/ 2502064 h 2507576"/>
                  <a:gd name="connsiteX2" fmla="*/ 4395038 w 4398175"/>
                  <a:gd name="connsiteY2" fmla="*/ 2507576 h 2507576"/>
                  <a:gd name="connsiteX3" fmla="*/ 0 w 4398175"/>
                  <a:gd name="connsiteY3" fmla="*/ 5511 h 2507576"/>
                  <a:gd name="connsiteX4" fmla="*/ 3137 w 4398175"/>
                  <a:gd name="connsiteY4" fmla="*/ 0 h 25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98175" h="2507576">
                    <a:moveTo>
                      <a:pt x="3137" y="0"/>
                    </a:moveTo>
                    <a:lnTo>
                      <a:pt x="4398175" y="2502064"/>
                    </a:lnTo>
                    <a:lnTo>
                      <a:pt x="4395038" y="2507576"/>
                    </a:lnTo>
                    <a:lnTo>
                      <a:pt x="0" y="5511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任意多边形: 形状 140"/>
              <p:cNvSpPr/>
              <p:nvPr/>
            </p:nvSpPr>
            <p:spPr>
              <a:xfrm>
                <a:off x="-560338" y="5144248"/>
                <a:ext cx="3556839" cy="2028609"/>
              </a:xfrm>
              <a:custGeom>
                <a:avLst/>
                <a:gdLst>
                  <a:gd name="connsiteX0" fmla="*/ 3137 w 3556839"/>
                  <a:gd name="connsiteY0" fmla="*/ 0 h 2028609"/>
                  <a:gd name="connsiteX1" fmla="*/ 3556839 w 3556839"/>
                  <a:gd name="connsiteY1" fmla="*/ 2023097 h 2028609"/>
                  <a:gd name="connsiteX2" fmla="*/ 3553689 w 3556839"/>
                  <a:gd name="connsiteY2" fmla="*/ 2028609 h 2028609"/>
                  <a:gd name="connsiteX3" fmla="*/ 0 w 3556839"/>
                  <a:gd name="connsiteY3" fmla="*/ 5525 h 2028609"/>
                  <a:gd name="connsiteX4" fmla="*/ 3137 w 3556839"/>
                  <a:gd name="connsiteY4" fmla="*/ 0 h 202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6839" h="2028609">
                    <a:moveTo>
                      <a:pt x="3137" y="0"/>
                    </a:moveTo>
                    <a:lnTo>
                      <a:pt x="3556839" y="2023097"/>
                    </a:lnTo>
                    <a:lnTo>
                      <a:pt x="3553689" y="2028609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任意多边形: 形状 141"/>
              <p:cNvSpPr/>
              <p:nvPr/>
            </p:nvSpPr>
            <p:spPr>
              <a:xfrm>
                <a:off x="-560338" y="5818618"/>
                <a:ext cx="2372271" cy="1354239"/>
              </a:xfrm>
              <a:custGeom>
                <a:avLst/>
                <a:gdLst>
                  <a:gd name="connsiteX0" fmla="*/ 3137 w 2372271"/>
                  <a:gd name="connsiteY0" fmla="*/ 0 h 1354239"/>
                  <a:gd name="connsiteX1" fmla="*/ 2372271 w 2372271"/>
                  <a:gd name="connsiteY1" fmla="*/ 1348727 h 1354239"/>
                  <a:gd name="connsiteX2" fmla="*/ 2369122 w 2372271"/>
                  <a:gd name="connsiteY2" fmla="*/ 1354239 h 1354239"/>
                  <a:gd name="connsiteX3" fmla="*/ 0 w 2372271"/>
                  <a:gd name="connsiteY3" fmla="*/ 5512 h 1354239"/>
                  <a:gd name="connsiteX4" fmla="*/ 3137 w 2372271"/>
                  <a:gd name="connsiteY4" fmla="*/ 0 h 13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2271" h="1354239">
                    <a:moveTo>
                      <a:pt x="3137" y="0"/>
                    </a:moveTo>
                    <a:lnTo>
                      <a:pt x="2372271" y="1348727"/>
                    </a:lnTo>
                    <a:lnTo>
                      <a:pt x="2369122" y="1354239"/>
                    </a:lnTo>
                    <a:lnTo>
                      <a:pt x="0" y="5512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任意多边形: 形状 142"/>
              <p:cNvSpPr/>
              <p:nvPr/>
            </p:nvSpPr>
            <p:spPr>
              <a:xfrm>
                <a:off x="6722160" y="3891496"/>
                <a:ext cx="5757367" cy="3281362"/>
              </a:xfrm>
              <a:custGeom>
                <a:avLst/>
                <a:gdLst>
                  <a:gd name="connsiteX0" fmla="*/ 5757367 w 5757367"/>
                  <a:gd name="connsiteY0" fmla="*/ 5524 h 3281362"/>
                  <a:gd name="connsiteX1" fmla="*/ 3149 w 5757367"/>
                  <a:gd name="connsiteY1" fmla="*/ 3281362 h 3281362"/>
                  <a:gd name="connsiteX2" fmla="*/ 0 w 5757367"/>
                  <a:gd name="connsiteY2" fmla="*/ 3275850 h 3281362"/>
                  <a:gd name="connsiteX3" fmla="*/ 5754230 w 5757367"/>
                  <a:gd name="connsiteY3" fmla="*/ 0 h 3281362"/>
                  <a:gd name="connsiteX4" fmla="*/ 5757367 w 5757367"/>
                  <a:gd name="connsiteY4" fmla="*/ 5524 h 328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7367" h="3281362">
                    <a:moveTo>
                      <a:pt x="5757367" y="5524"/>
                    </a:moveTo>
                    <a:lnTo>
                      <a:pt x="3149" y="3281362"/>
                    </a:lnTo>
                    <a:lnTo>
                      <a:pt x="0" y="3275850"/>
                    </a:lnTo>
                    <a:lnTo>
                      <a:pt x="5754230" y="0"/>
                    </a:lnTo>
                    <a:lnTo>
                      <a:pt x="5757367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任意多边形: 形状 143"/>
              <p:cNvSpPr/>
              <p:nvPr/>
            </p:nvSpPr>
            <p:spPr>
              <a:xfrm>
                <a:off x="5537593" y="3269842"/>
                <a:ext cx="6849351" cy="3903015"/>
              </a:xfrm>
              <a:custGeom>
                <a:avLst/>
                <a:gdLst>
                  <a:gd name="connsiteX0" fmla="*/ 6849351 w 6849351"/>
                  <a:gd name="connsiteY0" fmla="*/ 5525 h 3903015"/>
                  <a:gd name="connsiteX1" fmla="*/ 3149 w 6849351"/>
                  <a:gd name="connsiteY1" fmla="*/ 3903015 h 3903015"/>
                  <a:gd name="connsiteX2" fmla="*/ 0 w 6849351"/>
                  <a:gd name="connsiteY2" fmla="*/ 3897503 h 3903015"/>
                  <a:gd name="connsiteX3" fmla="*/ 6846214 w 6849351"/>
                  <a:gd name="connsiteY3" fmla="*/ 0 h 3903015"/>
                  <a:gd name="connsiteX4" fmla="*/ 6849351 w 6849351"/>
                  <a:gd name="connsiteY4" fmla="*/ 5525 h 3903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9351" h="3903015">
                    <a:moveTo>
                      <a:pt x="6849351" y="5525"/>
                    </a:moveTo>
                    <a:lnTo>
                      <a:pt x="3149" y="3903015"/>
                    </a:lnTo>
                    <a:lnTo>
                      <a:pt x="0" y="3897503"/>
                    </a:lnTo>
                    <a:lnTo>
                      <a:pt x="6846214" y="0"/>
                    </a:lnTo>
                    <a:lnTo>
                      <a:pt x="6849351" y="5525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任意多边形: 形状 144"/>
              <p:cNvSpPr/>
              <p:nvPr/>
            </p:nvSpPr>
            <p:spPr>
              <a:xfrm>
                <a:off x="4353038" y="2644242"/>
                <a:ext cx="7948257" cy="4528616"/>
              </a:xfrm>
              <a:custGeom>
                <a:avLst/>
                <a:gdLst>
                  <a:gd name="connsiteX0" fmla="*/ 7948257 w 7948257"/>
                  <a:gd name="connsiteY0" fmla="*/ 5511 h 4528616"/>
                  <a:gd name="connsiteX1" fmla="*/ 3137 w 7948257"/>
                  <a:gd name="connsiteY1" fmla="*/ 4528616 h 4528616"/>
                  <a:gd name="connsiteX2" fmla="*/ 0 w 7948257"/>
                  <a:gd name="connsiteY2" fmla="*/ 4523104 h 4528616"/>
                  <a:gd name="connsiteX3" fmla="*/ 7945120 w 7948257"/>
                  <a:gd name="connsiteY3" fmla="*/ 0 h 4528616"/>
                  <a:gd name="connsiteX4" fmla="*/ 7948257 w 7948257"/>
                  <a:gd name="connsiteY4" fmla="*/ 5511 h 452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8257" h="4528616">
                    <a:moveTo>
                      <a:pt x="7948257" y="5511"/>
                    </a:moveTo>
                    <a:lnTo>
                      <a:pt x="3137" y="4528616"/>
                    </a:lnTo>
                    <a:lnTo>
                      <a:pt x="0" y="4523104"/>
                    </a:lnTo>
                    <a:lnTo>
                      <a:pt x="7945120" y="0"/>
                    </a:lnTo>
                    <a:lnTo>
                      <a:pt x="7948257" y="5511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任意多边形: 形状 145"/>
              <p:cNvSpPr/>
              <p:nvPr/>
            </p:nvSpPr>
            <p:spPr>
              <a:xfrm>
                <a:off x="3168471" y="1988260"/>
                <a:ext cx="9100541" cy="5184597"/>
              </a:xfrm>
              <a:custGeom>
                <a:avLst/>
                <a:gdLst>
                  <a:gd name="connsiteX0" fmla="*/ 9100541 w 9100541"/>
                  <a:gd name="connsiteY0" fmla="*/ 5512 h 5184597"/>
                  <a:gd name="connsiteX1" fmla="*/ 3137 w 9100541"/>
                  <a:gd name="connsiteY1" fmla="*/ 5184597 h 5184597"/>
                  <a:gd name="connsiteX2" fmla="*/ 0 w 9100541"/>
                  <a:gd name="connsiteY2" fmla="*/ 5179085 h 5184597"/>
                  <a:gd name="connsiteX3" fmla="*/ 9097391 w 9100541"/>
                  <a:gd name="connsiteY3" fmla="*/ 0 h 5184597"/>
                  <a:gd name="connsiteX4" fmla="*/ 9100541 w 9100541"/>
                  <a:gd name="connsiteY4" fmla="*/ 5512 h 5184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00541" h="5184597">
                    <a:moveTo>
                      <a:pt x="9100541" y="5512"/>
                    </a:moveTo>
                    <a:lnTo>
                      <a:pt x="3137" y="5184597"/>
                    </a:lnTo>
                    <a:lnTo>
                      <a:pt x="0" y="5179085"/>
                    </a:lnTo>
                    <a:lnTo>
                      <a:pt x="9097391" y="0"/>
                    </a:lnTo>
                    <a:lnTo>
                      <a:pt x="9100541" y="5512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任意多边形: 形状 146"/>
              <p:cNvSpPr/>
              <p:nvPr/>
            </p:nvSpPr>
            <p:spPr>
              <a:xfrm>
                <a:off x="1983904" y="1258430"/>
                <a:ext cx="10382529" cy="5914428"/>
              </a:xfrm>
              <a:custGeom>
                <a:avLst/>
                <a:gdLst>
                  <a:gd name="connsiteX0" fmla="*/ 10382529 w 10382529"/>
                  <a:gd name="connsiteY0" fmla="*/ 5525 h 5914428"/>
                  <a:gd name="connsiteX1" fmla="*/ 3150 w 10382529"/>
                  <a:gd name="connsiteY1" fmla="*/ 5914428 h 5914428"/>
                  <a:gd name="connsiteX2" fmla="*/ 0 w 10382529"/>
                  <a:gd name="connsiteY2" fmla="*/ 5908916 h 5914428"/>
                  <a:gd name="connsiteX3" fmla="*/ 10379392 w 10382529"/>
                  <a:gd name="connsiteY3" fmla="*/ 0 h 5914428"/>
                  <a:gd name="connsiteX4" fmla="*/ 10382529 w 10382529"/>
                  <a:gd name="connsiteY4" fmla="*/ 5525 h 591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2529" h="5914428">
                    <a:moveTo>
                      <a:pt x="10382529" y="5525"/>
                    </a:moveTo>
                    <a:lnTo>
                      <a:pt x="3150" y="5914428"/>
                    </a:lnTo>
                    <a:lnTo>
                      <a:pt x="0" y="5908916"/>
                    </a:lnTo>
                    <a:lnTo>
                      <a:pt x="10379392" y="0"/>
                    </a:lnTo>
                    <a:lnTo>
                      <a:pt x="10382529" y="5525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任意多边形: 形状 147"/>
              <p:cNvSpPr/>
              <p:nvPr/>
            </p:nvSpPr>
            <p:spPr>
              <a:xfrm>
                <a:off x="799338" y="628776"/>
                <a:ext cx="11488560" cy="6544081"/>
              </a:xfrm>
              <a:custGeom>
                <a:avLst/>
                <a:gdLst>
                  <a:gd name="connsiteX0" fmla="*/ 11488560 w 11488560"/>
                  <a:gd name="connsiteY0" fmla="*/ 5524 h 6544081"/>
                  <a:gd name="connsiteX1" fmla="*/ 3150 w 11488560"/>
                  <a:gd name="connsiteY1" fmla="*/ 6544081 h 6544081"/>
                  <a:gd name="connsiteX2" fmla="*/ 0 w 11488560"/>
                  <a:gd name="connsiteY2" fmla="*/ 6538569 h 6544081"/>
                  <a:gd name="connsiteX3" fmla="*/ 11485410 w 11488560"/>
                  <a:gd name="connsiteY3" fmla="*/ 0 h 6544081"/>
                  <a:gd name="connsiteX4" fmla="*/ 11488560 w 11488560"/>
                  <a:gd name="connsiteY4" fmla="*/ 5524 h 6544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8560" h="6544081">
                    <a:moveTo>
                      <a:pt x="11488560" y="5524"/>
                    </a:moveTo>
                    <a:lnTo>
                      <a:pt x="3150" y="6544081"/>
                    </a:lnTo>
                    <a:lnTo>
                      <a:pt x="0" y="6538569"/>
                    </a:lnTo>
                    <a:lnTo>
                      <a:pt x="11485410" y="0"/>
                    </a:lnTo>
                    <a:lnTo>
                      <a:pt x="11488560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任意多边形: 形状 148"/>
              <p:cNvSpPr/>
              <p:nvPr/>
            </p:nvSpPr>
            <p:spPr>
              <a:xfrm>
                <a:off x="-385217" y="-29630"/>
                <a:ext cx="12645085" cy="7202487"/>
              </a:xfrm>
              <a:custGeom>
                <a:avLst/>
                <a:gdLst>
                  <a:gd name="connsiteX0" fmla="*/ 12645085 w 12645085"/>
                  <a:gd name="connsiteY0" fmla="*/ 5524 h 7202487"/>
                  <a:gd name="connsiteX1" fmla="*/ 3137 w 12645085"/>
                  <a:gd name="connsiteY1" fmla="*/ 7202487 h 7202487"/>
                  <a:gd name="connsiteX2" fmla="*/ 0 w 12645085"/>
                  <a:gd name="connsiteY2" fmla="*/ 7196975 h 7202487"/>
                  <a:gd name="connsiteX3" fmla="*/ 12641935 w 12645085"/>
                  <a:gd name="connsiteY3" fmla="*/ 0 h 7202487"/>
                  <a:gd name="connsiteX4" fmla="*/ 12645085 w 12645085"/>
                  <a:gd name="connsiteY4" fmla="*/ 5524 h 720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5085" h="7202487">
                    <a:moveTo>
                      <a:pt x="12645085" y="5524"/>
                    </a:moveTo>
                    <a:lnTo>
                      <a:pt x="3137" y="7202487"/>
                    </a:lnTo>
                    <a:lnTo>
                      <a:pt x="0" y="7196975"/>
                    </a:lnTo>
                    <a:lnTo>
                      <a:pt x="12641935" y="0"/>
                    </a:lnTo>
                    <a:lnTo>
                      <a:pt x="12645085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任意多边形: 形状 149"/>
              <p:cNvSpPr/>
              <p:nvPr/>
            </p:nvSpPr>
            <p:spPr>
              <a:xfrm>
                <a:off x="-339903" y="-29629"/>
                <a:ext cx="11415204" cy="6502324"/>
              </a:xfrm>
              <a:custGeom>
                <a:avLst/>
                <a:gdLst>
                  <a:gd name="connsiteX0" fmla="*/ 11415204 w 11415204"/>
                  <a:gd name="connsiteY0" fmla="*/ 5524 h 6502324"/>
                  <a:gd name="connsiteX1" fmla="*/ 3150 w 11415204"/>
                  <a:gd name="connsiteY1" fmla="*/ 6502324 h 6502324"/>
                  <a:gd name="connsiteX2" fmla="*/ 0 w 11415204"/>
                  <a:gd name="connsiteY2" fmla="*/ 6496812 h 6502324"/>
                  <a:gd name="connsiteX3" fmla="*/ 11412067 w 11415204"/>
                  <a:gd name="connsiteY3" fmla="*/ 0 h 6502324"/>
                  <a:gd name="connsiteX4" fmla="*/ 11415204 w 11415204"/>
                  <a:gd name="connsiteY4" fmla="*/ 5524 h 650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15204" h="6502324">
                    <a:moveTo>
                      <a:pt x="11415204" y="5524"/>
                    </a:moveTo>
                    <a:lnTo>
                      <a:pt x="3150" y="6502324"/>
                    </a:lnTo>
                    <a:lnTo>
                      <a:pt x="0" y="6496812"/>
                    </a:lnTo>
                    <a:lnTo>
                      <a:pt x="11412067" y="0"/>
                    </a:lnTo>
                    <a:lnTo>
                      <a:pt x="11415204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任意多边形: 形状 150"/>
              <p:cNvSpPr/>
              <p:nvPr/>
            </p:nvSpPr>
            <p:spPr>
              <a:xfrm>
                <a:off x="-385216" y="-29629"/>
                <a:ext cx="10275950" cy="5853760"/>
              </a:xfrm>
              <a:custGeom>
                <a:avLst/>
                <a:gdLst>
                  <a:gd name="connsiteX0" fmla="*/ 10275950 w 10275950"/>
                  <a:gd name="connsiteY0" fmla="*/ 5524 h 5853760"/>
                  <a:gd name="connsiteX1" fmla="*/ 3137 w 10275950"/>
                  <a:gd name="connsiteY1" fmla="*/ 5853760 h 5853760"/>
                  <a:gd name="connsiteX2" fmla="*/ 0 w 10275950"/>
                  <a:gd name="connsiteY2" fmla="*/ 5848248 h 5853760"/>
                  <a:gd name="connsiteX3" fmla="*/ 10272814 w 10275950"/>
                  <a:gd name="connsiteY3" fmla="*/ 0 h 5853760"/>
                  <a:gd name="connsiteX4" fmla="*/ 10275950 w 10275950"/>
                  <a:gd name="connsiteY4" fmla="*/ 5524 h 585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75950" h="5853760">
                    <a:moveTo>
                      <a:pt x="10275950" y="5524"/>
                    </a:moveTo>
                    <a:lnTo>
                      <a:pt x="3137" y="5853760"/>
                    </a:lnTo>
                    <a:lnTo>
                      <a:pt x="0" y="5848248"/>
                    </a:lnTo>
                    <a:lnTo>
                      <a:pt x="10272814" y="0"/>
                    </a:lnTo>
                    <a:lnTo>
                      <a:pt x="10275950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任意多边形: 形状 151"/>
              <p:cNvSpPr/>
              <p:nvPr/>
            </p:nvSpPr>
            <p:spPr>
              <a:xfrm>
                <a:off x="-385216" y="-29630"/>
                <a:ext cx="9091384" cy="5179403"/>
              </a:xfrm>
              <a:custGeom>
                <a:avLst/>
                <a:gdLst>
                  <a:gd name="connsiteX0" fmla="*/ 9091384 w 9091384"/>
                  <a:gd name="connsiteY0" fmla="*/ 5524 h 5179403"/>
                  <a:gd name="connsiteX1" fmla="*/ 3137 w 9091384"/>
                  <a:gd name="connsiteY1" fmla="*/ 5179403 h 5179403"/>
                  <a:gd name="connsiteX2" fmla="*/ 0 w 9091384"/>
                  <a:gd name="connsiteY2" fmla="*/ 5173878 h 5179403"/>
                  <a:gd name="connsiteX3" fmla="*/ 9088247 w 9091384"/>
                  <a:gd name="connsiteY3" fmla="*/ 0 h 5179403"/>
                  <a:gd name="connsiteX4" fmla="*/ 9091384 w 9091384"/>
                  <a:gd name="connsiteY4" fmla="*/ 5524 h 517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91384" h="5179403">
                    <a:moveTo>
                      <a:pt x="9091384" y="5524"/>
                    </a:moveTo>
                    <a:lnTo>
                      <a:pt x="3137" y="5179403"/>
                    </a:lnTo>
                    <a:lnTo>
                      <a:pt x="0" y="5173878"/>
                    </a:lnTo>
                    <a:lnTo>
                      <a:pt x="9088247" y="0"/>
                    </a:lnTo>
                    <a:lnTo>
                      <a:pt x="9091384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任意多边形: 形状 152"/>
              <p:cNvSpPr/>
              <p:nvPr/>
            </p:nvSpPr>
            <p:spPr>
              <a:xfrm>
                <a:off x="-385217" y="-29630"/>
                <a:ext cx="7906829" cy="4505033"/>
              </a:xfrm>
              <a:custGeom>
                <a:avLst/>
                <a:gdLst>
                  <a:gd name="connsiteX0" fmla="*/ 7906829 w 7906829"/>
                  <a:gd name="connsiteY0" fmla="*/ 5524 h 4505033"/>
                  <a:gd name="connsiteX1" fmla="*/ 3137 w 7906829"/>
                  <a:gd name="connsiteY1" fmla="*/ 4505033 h 4505033"/>
                  <a:gd name="connsiteX2" fmla="*/ 0 w 7906829"/>
                  <a:gd name="connsiteY2" fmla="*/ 4499521 h 4505033"/>
                  <a:gd name="connsiteX3" fmla="*/ 7903680 w 7906829"/>
                  <a:gd name="connsiteY3" fmla="*/ 0 h 4505033"/>
                  <a:gd name="connsiteX4" fmla="*/ 7906829 w 7906829"/>
                  <a:gd name="connsiteY4" fmla="*/ 5524 h 450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6829" h="4505033">
                    <a:moveTo>
                      <a:pt x="7906829" y="5524"/>
                    </a:moveTo>
                    <a:lnTo>
                      <a:pt x="3137" y="4505033"/>
                    </a:lnTo>
                    <a:lnTo>
                      <a:pt x="0" y="4499521"/>
                    </a:lnTo>
                    <a:lnTo>
                      <a:pt x="7903680" y="0"/>
                    </a:lnTo>
                    <a:lnTo>
                      <a:pt x="7906829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任意多边形: 形状 153"/>
              <p:cNvSpPr/>
              <p:nvPr/>
            </p:nvSpPr>
            <p:spPr>
              <a:xfrm>
                <a:off x="-413640" y="-29630"/>
                <a:ext cx="6750685" cy="3846855"/>
              </a:xfrm>
              <a:custGeom>
                <a:avLst/>
                <a:gdLst>
                  <a:gd name="connsiteX0" fmla="*/ 6750685 w 6750685"/>
                  <a:gd name="connsiteY0" fmla="*/ 5524 h 3846855"/>
                  <a:gd name="connsiteX1" fmla="*/ 3137 w 6750685"/>
                  <a:gd name="connsiteY1" fmla="*/ 3846855 h 3846855"/>
                  <a:gd name="connsiteX2" fmla="*/ 0 w 6750685"/>
                  <a:gd name="connsiteY2" fmla="*/ 3841331 h 3846855"/>
                  <a:gd name="connsiteX3" fmla="*/ 6747548 w 6750685"/>
                  <a:gd name="connsiteY3" fmla="*/ 0 h 3846855"/>
                  <a:gd name="connsiteX4" fmla="*/ 6750685 w 6750685"/>
                  <a:gd name="connsiteY4" fmla="*/ 5524 h 384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685" h="3846855">
                    <a:moveTo>
                      <a:pt x="6750685" y="5524"/>
                    </a:moveTo>
                    <a:lnTo>
                      <a:pt x="3137" y="3846855"/>
                    </a:lnTo>
                    <a:lnTo>
                      <a:pt x="0" y="3841331"/>
                    </a:lnTo>
                    <a:lnTo>
                      <a:pt x="6747548" y="0"/>
                    </a:lnTo>
                    <a:lnTo>
                      <a:pt x="6750685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任意多边形: 形状 154"/>
              <p:cNvSpPr/>
              <p:nvPr/>
            </p:nvSpPr>
            <p:spPr>
              <a:xfrm>
                <a:off x="-385217" y="-29629"/>
                <a:ext cx="5537695" cy="3156306"/>
              </a:xfrm>
              <a:custGeom>
                <a:avLst/>
                <a:gdLst>
                  <a:gd name="connsiteX0" fmla="*/ 5537695 w 5537695"/>
                  <a:gd name="connsiteY0" fmla="*/ 5524 h 3156306"/>
                  <a:gd name="connsiteX1" fmla="*/ 3137 w 5537695"/>
                  <a:gd name="connsiteY1" fmla="*/ 3156306 h 3156306"/>
                  <a:gd name="connsiteX2" fmla="*/ 0 w 5537695"/>
                  <a:gd name="connsiteY2" fmla="*/ 3150794 h 3156306"/>
                  <a:gd name="connsiteX3" fmla="*/ 5534558 w 5537695"/>
                  <a:gd name="connsiteY3" fmla="*/ 0 h 3156306"/>
                  <a:gd name="connsiteX4" fmla="*/ 5537695 w 5537695"/>
                  <a:gd name="connsiteY4" fmla="*/ 5524 h 3156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37695" h="3156306">
                    <a:moveTo>
                      <a:pt x="5537695" y="5524"/>
                    </a:moveTo>
                    <a:lnTo>
                      <a:pt x="3137" y="3156306"/>
                    </a:lnTo>
                    <a:lnTo>
                      <a:pt x="0" y="3150794"/>
                    </a:lnTo>
                    <a:lnTo>
                      <a:pt x="5534558" y="0"/>
                    </a:lnTo>
                    <a:lnTo>
                      <a:pt x="5537695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任意多边形: 形状 155"/>
              <p:cNvSpPr/>
              <p:nvPr/>
            </p:nvSpPr>
            <p:spPr>
              <a:xfrm>
                <a:off x="-560338" y="-29630"/>
                <a:ext cx="4528249" cy="2581631"/>
              </a:xfrm>
              <a:custGeom>
                <a:avLst/>
                <a:gdLst>
                  <a:gd name="connsiteX0" fmla="*/ 4528249 w 4528249"/>
                  <a:gd name="connsiteY0" fmla="*/ 5524 h 2581631"/>
                  <a:gd name="connsiteX1" fmla="*/ 3137 w 4528249"/>
                  <a:gd name="connsiteY1" fmla="*/ 2581631 h 2581631"/>
                  <a:gd name="connsiteX2" fmla="*/ 0 w 4528249"/>
                  <a:gd name="connsiteY2" fmla="*/ 2576119 h 2581631"/>
                  <a:gd name="connsiteX3" fmla="*/ 4525112 w 4528249"/>
                  <a:gd name="connsiteY3" fmla="*/ 0 h 2581631"/>
                  <a:gd name="connsiteX4" fmla="*/ 4528249 w 4528249"/>
                  <a:gd name="connsiteY4" fmla="*/ 5524 h 258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8249" h="2581631">
                    <a:moveTo>
                      <a:pt x="4528249" y="5524"/>
                    </a:moveTo>
                    <a:lnTo>
                      <a:pt x="3137" y="2581631"/>
                    </a:lnTo>
                    <a:lnTo>
                      <a:pt x="0" y="2576119"/>
                    </a:lnTo>
                    <a:lnTo>
                      <a:pt x="4525112" y="0"/>
                    </a:lnTo>
                    <a:lnTo>
                      <a:pt x="4528249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任意多边形: 形状 156"/>
              <p:cNvSpPr/>
              <p:nvPr/>
            </p:nvSpPr>
            <p:spPr>
              <a:xfrm>
                <a:off x="-385217" y="-29629"/>
                <a:ext cx="3168573" cy="1807578"/>
              </a:xfrm>
              <a:custGeom>
                <a:avLst/>
                <a:gdLst>
                  <a:gd name="connsiteX0" fmla="*/ 3168573 w 3168573"/>
                  <a:gd name="connsiteY0" fmla="*/ 5524 h 1807578"/>
                  <a:gd name="connsiteX1" fmla="*/ 3137 w 3168573"/>
                  <a:gd name="connsiteY1" fmla="*/ 1807578 h 1807578"/>
                  <a:gd name="connsiteX2" fmla="*/ 0 w 3168573"/>
                  <a:gd name="connsiteY2" fmla="*/ 1802066 h 1807578"/>
                  <a:gd name="connsiteX3" fmla="*/ 3165424 w 3168573"/>
                  <a:gd name="connsiteY3" fmla="*/ 0 h 1807578"/>
                  <a:gd name="connsiteX4" fmla="*/ 3168573 w 3168573"/>
                  <a:gd name="connsiteY4" fmla="*/ 5524 h 18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68573" h="1807578">
                    <a:moveTo>
                      <a:pt x="3168573" y="5524"/>
                    </a:moveTo>
                    <a:lnTo>
                      <a:pt x="3137" y="1807578"/>
                    </a:lnTo>
                    <a:lnTo>
                      <a:pt x="0" y="1802066"/>
                    </a:lnTo>
                    <a:lnTo>
                      <a:pt x="3165424" y="0"/>
                    </a:lnTo>
                    <a:lnTo>
                      <a:pt x="3168573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任意多边形: 形状 157"/>
              <p:cNvSpPr/>
              <p:nvPr/>
            </p:nvSpPr>
            <p:spPr>
              <a:xfrm>
                <a:off x="-497268" y="-29630"/>
                <a:ext cx="883386" cy="506641"/>
              </a:xfrm>
              <a:custGeom>
                <a:avLst/>
                <a:gdLst>
                  <a:gd name="connsiteX0" fmla="*/ 883386 w 883386"/>
                  <a:gd name="connsiteY0" fmla="*/ 5524 h 506641"/>
                  <a:gd name="connsiteX1" fmla="*/ 3136 w 883386"/>
                  <a:gd name="connsiteY1" fmla="*/ 506641 h 506641"/>
                  <a:gd name="connsiteX2" fmla="*/ 0 w 883386"/>
                  <a:gd name="connsiteY2" fmla="*/ 501117 h 506641"/>
                  <a:gd name="connsiteX3" fmla="*/ 880249 w 883386"/>
                  <a:gd name="connsiteY3" fmla="*/ 0 h 506641"/>
                  <a:gd name="connsiteX4" fmla="*/ 883386 w 883386"/>
                  <a:gd name="connsiteY4" fmla="*/ 5524 h 50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386" h="506641">
                    <a:moveTo>
                      <a:pt x="883386" y="5524"/>
                    </a:moveTo>
                    <a:lnTo>
                      <a:pt x="3136" y="506641"/>
                    </a:lnTo>
                    <a:lnTo>
                      <a:pt x="0" y="501117"/>
                    </a:lnTo>
                    <a:lnTo>
                      <a:pt x="880249" y="0"/>
                    </a:lnTo>
                    <a:lnTo>
                      <a:pt x="883386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任意多边形: 形状 158"/>
              <p:cNvSpPr/>
              <p:nvPr/>
            </p:nvSpPr>
            <p:spPr>
              <a:xfrm>
                <a:off x="-339903" y="-29630"/>
                <a:ext cx="1910588" cy="1091413"/>
              </a:xfrm>
              <a:custGeom>
                <a:avLst/>
                <a:gdLst>
                  <a:gd name="connsiteX0" fmla="*/ 1910588 w 1910588"/>
                  <a:gd name="connsiteY0" fmla="*/ 5524 h 1091413"/>
                  <a:gd name="connsiteX1" fmla="*/ 3150 w 1910588"/>
                  <a:gd name="connsiteY1" fmla="*/ 1091413 h 1091413"/>
                  <a:gd name="connsiteX2" fmla="*/ 0 w 1910588"/>
                  <a:gd name="connsiteY2" fmla="*/ 1085901 h 1091413"/>
                  <a:gd name="connsiteX3" fmla="*/ 1907451 w 1910588"/>
                  <a:gd name="connsiteY3" fmla="*/ 0 h 1091413"/>
                  <a:gd name="connsiteX4" fmla="*/ 1910588 w 1910588"/>
                  <a:gd name="connsiteY4" fmla="*/ 5524 h 109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0588" h="1091413">
                    <a:moveTo>
                      <a:pt x="1910588" y="5524"/>
                    </a:moveTo>
                    <a:lnTo>
                      <a:pt x="3150" y="1091413"/>
                    </a:lnTo>
                    <a:lnTo>
                      <a:pt x="0" y="1085901"/>
                    </a:lnTo>
                    <a:lnTo>
                      <a:pt x="1907451" y="0"/>
                    </a:lnTo>
                    <a:lnTo>
                      <a:pt x="1910588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任意多边形: 形状 159"/>
              <p:cNvSpPr/>
              <p:nvPr/>
            </p:nvSpPr>
            <p:spPr>
              <a:xfrm>
                <a:off x="8048383" y="4665282"/>
                <a:ext cx="4398175" cy="2507576"/>
              </a:xfrm>
              <a:custGeom>
                <a:avLst/>
                <a:gdLst>
                  <a:gd name="connsiteX0" fmla="*/ 4398175 w 4398175"/>
                  <a:gd name="connsiteY0" fmla="*/ 5511 h 2507576"/>
                  <a:gd name="connsiteX1" fmla="*/ 3137 w 4398175"/>
                  <a:gd name="connsiteY1" fmla="*/ 2507576 h 2507576"/>
                  <a:gd name="connsiteX2" fmla="*/ 0 w 4398175"/>
                  <a:gd name="connsiteY2" fmla="*/ 2502064 h 2507576"/>
                  <a:gd name="connsiteX3" fmla="*/ 4395038 w 4398175"/>
                  <a:gd name="connsiteY3" fmla="*/ 0 h 2507576"/>
                  <a:gd name="connsiteX4" fmla="*/ 4398175 w 4398175"/>
                  <a:gd name="connsiteY4" fmla="*/ 5511 h 25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98175" h="2507576">
                    <a:moveTo>
                      <a:pt x="4398175" y="5511"/>
                    </a:moveTo>
                    <a:lnTo>
                      <a:pt x="3137" y="2507576"/>
                    </a:lnTo>
                    <a:lnTo>
                      <a:pt x="0" y="2502064"/>
                    </a:lnTo>
                    <a:lnTo>
                      <a:pt x="4395038" y="0"/>
                    </a:lnTo>
                    <a:lnTo>
                      <a:pt x="4398175" y="5511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任意多边形: 形状 160"/>
              <p:cNvSpPr/>
              <p:nvPr/>
            </p:nvSpPr>
            <p:spPr>
              <a:xfrm>
                <a:off x="9232938" y="5144248"/>
                <a:ext cx="3556838" cy="2028609"/>
              </a:xfrm>
              <a:custGeom>
                <a:avLst/>
                <a:gdLst>
                  <a:gd name="connsiteX0" fmla="*/ 3556838 w 3556838"/>
                  <a:gd name="connsiteY0" fmla="*/ 5525 h 2028609"/>
                  <a:gd name="connsiteX1" fmla="*/ 3149 w 3556838"/>
                  <a:gd name="connsiteY1" fmla="*/ 2028609 h 2028609"/>
                  <a:gd name="connsiteX2" fmla="*/ 0 w 3556838"/>
                  <a:gd name="connsiteY2" fmla="*/ 2023097 h 2028609"/>
                  <a:gd name="connsiteX3" fmla="*/ 3553688 w 3556838"/>
                  <a:gd name="connsiteY3" fmla="*/ 0 h 2028609"/>
                  <a:gd name="connsiteX4" fmla="*/ 3556838 w 3556838"/>
                  <a:gd name="connsiteY4" fmla="*/ 5525 h 202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6838" h="2028609">
                    <a:moveTo>
                      <a:pt x="3556838" y="5525"/>
                    </a:moveTo>
                    <a:lnTo>
                      <a:pt x="3149" y="2028609"/>
                    </a:lnTo>
                    <a:lnTo>
                      <a:pt x="0" y="2023097"/>
                    </a:lnTo>
                    <a:lnTo>
                      <a:pt x="3553688" y="0"/>
                    </a:lnTo>
                    <a:lnTo>
                      <a:pt x="3556838" y="5525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任意多边形: 形状 161"/>
              <p:cNvSpPr/>
              <p:nvPr/>
            </p:nvSpPr>
            <p:spPr>
              <a:xfrm>
                <a:off x="10417504" y="5818618"/>
                <a:ext cx="2372271" cy="1354239"/>
              </a:xfrm>
              <a:custGeom>
                <a:avLst/>
                <a:gdLst>
                  <a:gd name="connsiteX0" fmla="*/ 2372271 w 2372271"/>
                  <a:gd name="connsiteY0" fmla="*/ 5512 h 1354239"/>
                  <a:gd name="connsiteX1" fmla="*/ 3137 w 2372271"/>
                  <a:gd name="connsiteY1" fmla="*/ 1354239 h 1354239"/>
                  <a:gd name="connsiteX2" fmla="*/ 0 w 2372271"/>
                  <a:gd name="connsiteY2" fmla="*/ 1348727 h 1354239"/>
                  <a:gd name="connsiteX3" fmla="*/ 2369121 w 2372271"/>
                  <a:gd name="connsiteY3" fmla="*/ 0 h 1354239"/>
                  <a:gd name="connsiteX4" fmla="*/ 2372271 w 2372271"/>
                  <a:gd name="connsiteY4" fmla="*/ 5512 h 13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2271" h="1354239">
                    <a:moveTo>
                      <a:pt x="2372271" y="5512"/>
                    </a:moveTo>
                    <a:lnTo>
                      <a:pt x="3137" y="1354239"/>
                    </a:lnTo>
                    <a:lnTo>
                      <a:pt x="0" y="1348727"/>
                    </a:lnTo>
                    <a:lnTo>
                      <a:pt x="2369121" y="0"/>
                    </a:lnTo>
                    <a:lnTo>
                      <a:pt x="2372271" y="5512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任意多边形: 形状 162"/>
              <p:cNvSpPr/>
              <p:nvPr/>
            </p:nvSpPr>
            <p:spPr>
              <a:xfrm>
                <a:off x="-250101" y="3891496"/>
                <a:ext cx="5757380" cy="3281362"/>
              </a:xfrm>
              <a:custGeom>
                <a:avLst/>
                <a:gdLst>
                  <a:gd name="connsiteX0" fmla="*/ 3150 w 5757380"/>
                  <a:gd name="connsiteY0" fmla="*/ 0 h 3281362"/>
                  <a:gd name="connsiteX1" fmla="*/ 5757380 w 5757380"/>
                  <a:gd name="connsiteY1" fmla="*/ 3275850 h 3281362"/>
                  <a:gd name="connsiteX2" fmla="*/ 5754230 w 5757380"/>
                  <a:gd name="connsiteY2" fmla="*/ 3281362 h 3281362"/>
                  <a:gd name="connsiteX3" fmla="*/ 0 w 5757380"/>
                  <a:gd name="connsiteY3" fmla="*/ 5524 h 3281362"/>
                  <a:gd name="connsiteX4" fmla="*/ 3150 w 5757380"/>
                  <a:gd name="connsiteY4" fmla="*/ 0 h 328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7380" h="3281362">
                    <a:moveTo>
                      <a:pt x="3150" y="0"/>
                    </a:moveTo>
                    <a:lnTo>
                      <a:pt x="5757380" y="3275850"/>
                    </a:lnTo>
                    <a:lnTo>
                      <a:pt x="5754230" y="3281362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任意多边形: 形状 163"/>
              <p:cNvSpPr/>
              <p:nvPr/>
            </p:nvSpPr>
            <p:spPr>
              <a:xfrm>
                <a:off x="-157505" y="3269842"/>
                <a:ext cx="6849338" cy="3903015"/>
              </a:xfrm>
              <a:custGeom>
                <a:avLst/>
                <a:gdLst>
                  <a:gd name="connsiteX0" fmla="*/ 3137 w 6849338"/>
                  <a:gd name="connsiteY0" fmla="*/ 0 h 3903015"/>
                  <a:gd name="connsiteX1" fmla="*/ 6849338 w 6849338"/>
                  <a:gd name="connsiteY1" fmla="*/ 3897503 h 3903015"/>
                  <a:gd name="connsiteX2" fmla="*/ 6846201 w 6849338"/>
                  <a:gd name="connsiteY2" fmla="*/ 3903015 h 3903015"/>
                  <a:gd name="connsiteX3" fmla="*/ 0 w 6849338"/>
                  <a:gd name="connsiteY3" fmla="*/ 5525 h 3903015"/>
                  <a:gd name="connsiteX4" fmla="*/ 3137 w 6849338"/>
                  <a:gd name="connsiteY4" fmla="*/ 0 h 3903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9338" h="3903015">
                    <a:moveTo>
                      <a:pt x="3137" y="0"/>
                    </a:moveTo>
                    <a:lnTo>
                      <a:pt x="6849338" y="3897503"/>
                    </a:lnTo>
                    <a:lnTo>
                      <a:pt x="6846201" y="3903015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任意多边形: 形状 164"/>
              <p:cNvSpPr/>
              <p:nvPr/>
            </p:nvSpPr>
            <p:spPr>
              <a:xfrm>
                <a:off x="-71869" y="2644242"/>
                <a:ext cx="7948270" cy="4528616"/>
              </a:xfrm>
              <a:custGeom>
                <a:avLst/>
                <a:gdLst>
                  <a:gd name="connsiteX0" fmla="*/ 3149 w 7948270"/>
                  <a:gd name="connsiteY0" fmla="*/ 0 h 4528616"/>
                  <a:gd name="connsiteX1" fmla="*/ 7948270 w 7948270"/>
                  <a:gd name="connsiteY1" fmla="*/ 4523104 h 4528616"/>
                  <a:gd name="connsiteX2" fmla="*/ 7945133 w 7948270"/>
                  <a:gd name="connsiteY2" fmla="*/ 4528616 h 4528616"/>
                  <a:gd name="connsiteX3" fmla="*/ 0 w 7948270"/>
                  <a:gd name="connsiteY3" fmla="*/ 5511 h 4528616"/>
                  <a:gd name="connsiteX4" fmla="*/ 3149 w 7948270"/>
                  <a:gd name="connsiteY4" fmla="*/ 0 h 452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8270" h="4528616">
                    <a:moveTo>
                      <a:pt x="3149" y="0"/>
                    </a:moveTo>
                    <a:lnTo>
                      <a:pt x="7948270" y="4523104"/>
                    </a:lnTo>
                    <a:lnTo>
                      <a:pt x="7945133" y="4528616"/>
                    </a:lnTo>
                    <a:lnTo>
                      <a:pt x="0" y="5511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任意多边形: 形状 165"/>
              <p:cNvSpPr/>
              <p:nvPr/>
            </p:nvSpPr>
            <p:spPr>
              <a:xfrm>
                <a:off x="-39573" y="1988260"/>
                <a:ext cx="9100540" cy="5184597"/>
              </a:xfrm>
              <a:custGeom>
                <a:avLst/>
                <a:gdLst>
                  <a:gd name="connsiteX0" fmla="*/ 3137 w 9100540"/>
                  <a:gd name="connsiteY0" fmla="*/ 0 h 5184597"/>
                  <a:gd name="connsiteX1" fmla="*/ 9100540 w 9100540"/>
                  <a:gd name="connsiteY1" fmla="*/ 5179085 h 5184597"/>
                  <a:gd name="connsiteX2" fmla="*/ 9097391 w 9100540"/>
                  <a:gd name="connsiteY2" fmla="*/ 5184597 h 5184597"/>
                  <a:gd name="connsiteX3" fmla="*/ 0 w 9100540"/>
                  <a:gd name="connsiteY3" fmla="*/ 5512 h 5184597"/>
                  <a:gd name="connsiteX4" fmla="*/ 3137 w 9100540"/>
                  <a:gd name="connsiteY4" fmla="*/ 0 h 5184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00540" h="5184597">
                    <a:moveTo>
                      <a:pt x="3137" y="0"/>
                    </a:moveTo>
                    <a:lnTo>
                      <a:pt x="9100540" y="5179085"/>
                    </a:lnTo>
                    <a:lnTo>
                      <a:pt x="9097391" y="5184597"/>
                    </a:lnTo>
                    <a:lnTo>
                      <a:pt x="0" y="5512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任意多边形: 形状 166"/>
              <p:cNvSpPr/>
              <p:nvPr/>
            </p:nvSpPr>
            <p:spPr>
              <a:xfrm>
                <a:off x="-136996" y="1258430"/>
                <a:ext cx="10382517" cy="5914428"/>
              </a:xfrm>
              <a:custGeom>
                <a:avLst/>
                <a:gdLst>
                  <a:gd name="connsiteX0" fmla="*/ 3137 w 10382517"/>
                  <a:gd name="connsiteY0" fmla="*/ 0 h 5914428"/>
                  <a:gd name="connsiteX1" fmla="*/ 10382517 w 10382517"/>
                  <a:gd name="connsiteY1" fmla="*/ 5908916 h 5914428"/>
                  <a:gd name="connsiteX2" fmla="*/ 10379380 w 10382517"/>
                  <a:gd name="connsiteY2" fmla="*/ 5914428 h 5914428"/>
                  <a:gd name="connsiteX3" fmla="*/ 0 w 10382517"/>
                  <a:gd name="connsiteY3" fmla="*/ 5525 h 5914428"/>
                  <a:gd name="connsiteX4" fmla="*/ 3137 w 10382517"/>
                  <a:gd name="connsiteY4" fmla="*/ 0 h 591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2517" h="5914428">
                    <a:moveTo>
                      <a:pt x="3137" y="0"/>
                    </a:moveTo>
                    <a:lnTo>
                      <a:pt x="10382517" y="5908916"/>
                    </a:lnTo>
                    <a:lnTo>
                      <a:pt x="10379380" y="5914428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任意多边形: 形状 167"/>
              <p:cNvSpPr/>
              <p:nvPr/>
            </p:nvSpPr>
            <p:spPr>
              <a:xfrm>
                <a:off x="-58459" y="628776"/>
                <a:ext cx="11488547" cy="6544081"/>
              </a:xfrm>
              <a:custGeom>
                <a:avLst/>
                <a:gdLst>
                  <a:gd name="connsiteX0" fmla="*/ 3149 w 11488547"/>
                  <a:gd name="connsiteY0" fmla="*/ 0 h 6544081"/>
                  <a:gd name="connsiteX1" fmla="*/ 11488547 w 11488547"/>
                  <a:gd name="connsiteY1" fmla="*/ 6538569 h 6544081"/>
                  <a:gd name="connsiteX2" fmla="*/ 11485410 w 11488547"/>
                  <a:gd name="connsiteY2" fmla="*/ 6544081 h 6544081"/>
                  <a:gd name="connsiteX3" fmla="*/ 0 w 11488547"/>
                  <a:gd name="connsiteY3" fmla="*/ 5524 h 6544081"/>
                  <a:gd name="connsiteX4" fmla="*/ 3149 w 11488547"/>
                  <a:gd name="connsiteY4" fmla="*/ 0 h 6544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8547" h="6544081">
                    <a:moveTo>
                      <a:pt x="3149" y="0"/>
                    </a:moveTo>
                    <a:lnTo>
                      <a:pt x="11488547" y="6538569"/>
                    </a:lnTo>
                    <a:lnTo>
                      <a:pt x="11485410" y="6544081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任意多边形: 形状 168"/>
              <p:cNvSpPr/>
              <p:nvPr/>
            </p:nvSpPr>
            <p:spPr>
              <a:xfrm>
                <a:off x="-30430" y="-29630"/>
                <a:ext cx="12645085" cy="7202487"/>
              </a:xfrm>
              <a:custGeom>
                <a:avLst/>
                <a:gdLst>
                  <a:gd name="connsiteX0" fmla="*/ 3149 w 12645085"/>
                  <a:gd name="connsiteY0" fmla="*/ 0 h 7202487"/>
                  <a:gd name="connsiteX1" fmla="*/ 12645085 w 12645085"/>
                  <a:gd name="connsiteY1" fmla="*/ 7196975 h 7202487"/>
                  <a:gd name="connsiteX2" fmla="*/ 12641948 w 12645085"/>
                  <a:gd name="connsiteY2" fmla="*/ 7202487 h 7202487"/>
                  <a:gd name="connsiteX3" fmla="*/ 0 w 12645085"/>
                  <a:gd name="connsiteY3" fmla="*/ 5524 h 7202487"/>
                  <a:gd name="connsiteX4" fmla="*/ 3149 w 12645085"/>
                  <a:gd name="connsiteY4" fmla="*/ 0 h 720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5085" h="7202487">
                    <a:moveTo>
                      <a:pt x="3149" y="0"/>
                    </a:moveTo>
                    <a:lnTo>
                      <a:pt x="12645085" y="7196975"/>
                    </a:lnTo>
                    <a:lnTo>
                      <a:pt x="12641948" y="7202487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任意多边形: 形状 169"/>
              <p:cNvSpPr/>
              <p:nvPr/>
            </p:nvSpPr>
            <p:spPr>
              <a:xfrm>
                <a:off x="1154138" y="-29629"/>
                <a:ext cx="11415204" cy="6502324"/>
              </a:xfrm>
              <a:custGeom>
                <a:avLst/>
                <a:gdLst>
                  <a:gd name="connsiteX0" fmla="*/ 3137 w 11415204"/>
                  <a:gd name="connsiteY0" fmla="*/ 0 h 6502324"/>
                  <a:gd name="connsiteX1" fmla="*/ 11415204 w 11415204"/>
                  <a:gd name="connsiteY1" fmla="*/ 6496812 h 6502324"/>
                  <a:gd name="connsiteX2" fmla="*/ 11412055 w 11415204"/>
                  <a:gd name="connsiteY2" fmla="*/ 6502324 h 6502324"/>
                  <a:gd name="connsiteX3" fmla="*/ 0 w 11415204"/>
                  <a:gd name="connsiteY3" fmla="*/ 5524 h 6502324"/>
                  <a:gd name="connsiteX4" fmla="*/ 3137 w 11415204"/>
                  <a:gd name="connsiteY4" fmla="*/ 0 h 650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15204" h="6502324">
                    <a:moveTo>
                      <a:pt x="3137" y="0"/>
                    </a:moveTo>
                    <a:lnTo>
                      <a:pt x="11415204" y="6496812"/>
                    </a:lnTo>
                    <a:lnTo>
                      <a:pt x="11412055" y="6502324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任意多边形: 形状 170"/>
              <p:cNvSpPr/>
              <p:nvPr/>
            </p:nvSpPr>
            <p:spPr>
              <a:xfrm>
                <a:off x="2338704" y="-29629"/>
                <a:ext cx="10275951" cy="5853760"/>
              </a:xfrm>
              <a:custGeom>
                <a:avLst/>
                <a:gdLst>
                  <a:gd name="connsiteX0" fmla="*/ 3137 w 10275951"/>
                  <a:gd name="connsiteY0" fmla="*/ 0 h 5853760"/>
                  <a:gd name="connsiteX1" fmla="*/ 10275951 w 10275951"/>
                  <a:gd name="connsiteY1" fmla="*/ 5848248 h 5853760"/>
                  <a:gd name="connsiteX2" fmla="*/ 10272814 w 10275951"/>
                  <a:gd name="connsiteY2" fmla="*/ 5853760 h 5853760"/>
                  <a:gd name="connsiteX3" fmla="*/ 0 w 10275951"/>
                  <a:gd name="connsiteY3" fmla="*/ 5524 h 5853760"/>
                  <a:gd name="connsiteX4" fmla="*/ 3137 w 10275951"/>
                  <a:gd name="connsiteY4" fmla="*/ 0 h 585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75951" h="5853760">
                    <a:moveTo>
                      <a:pt x="3137" y="0"/>
                    </a:moveTo>
                    <a:lnTo>
                      <a:pt x="10275951" y="5848248"/>
                    </a:lnTo>
                    <a:lnTo>
                      <a:pt x="10272814" y="5853760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任意多边形: 形状 171"/>
              <p:cNvSpPr/>
              <p:nvPr/>
            </p:nvSpPr>
            <p:spPr>
              <a:xfrm>
                <a:off x="3523258" y="-29630"/>
                <a:ext cx="9091397" cy="5179403"/>
              </a:xfrm>
              <a:custGeom>
                <a:avLst/>
                <a:gdLst>
                  <a:gd name="connsiteX0" fmla="*/ 3150 w 9091397"/>
                  <a:gd name="connsiteY0" fmla="*/ 0 h 5179403"/>
                  <a:gd name="connsiteX1" fmla="*/ 9091397 w 9091397"/>
                  <a:gd name="connsiteY1" fmla="*/ 5173878 h 5179403"/>
                  <a:gd name="connsiteX2" fmla="*/ 9088260 w 9091397"/>
                  <a:gd name="connsiteY2" fmla="*/ 5179403 h 5179403"/>
                  <a:gd name="connsiteX3" fmla="*/ 0 w 9091397"/>
                  <a:gd name="connsiteY3" fmla="*/ 5524 h 5179403"/>
                  <a:gd name="connsiteX4" fmla="*/ 3150 w 9091397"/>
                  <a:gd name="connsiteY4" fmla="*/ 0 h 517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91397" h="5179403">
                    <a:moveTo>
                      <a:pt x="3150" y="0"/>
                    </a:moveTo>
                    <a:lnTo>
                      <a:pt x="9091397" y="5173878"/>
                    </a:lnTo>
                    <a:lnTo>
                      <a:pt x="9088260" y="5179403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任意多边形: 形状 172"/>
              <p:cNvSpPr/>
              <p:nvPr/>
            </p:nvSpPr>
            <p:spPr>
              <a:xfrm>
                <a:off x="4707826" y="-29630"/>
                <a:ext cx="7906829" cy="4505033"/>
              </a:xfrm>
              <a:custGeom>
                <a:avLst/>
                <a:gdLst>
                  <a:gd name="connsiteX0" fmla="*/ 3149 w 7906829"/>
                  <a:gd name="connsiteY0" fmla="*/ 0 h 4505033"/>
                  <a:gd name="connsiteX1" fmla="*/ 7906829 w 7906829"/>
                  <a:gd name="connsiteY1" fmla="*/ 4499521 h 4505033"/>
                  <a:gd name="connsiteX2" fmla="*/ 7903692 w 7906829"/>
                  <a:gd name="connsiteY2" fmla="*/ 4505033 h 4505033"/>
                  <a:gd name="connsiteX3" fmla="*/ 0 w 7906829"/>
                  <a:gd name="connsiteY3" fmla="*/ 5524 h 4505033"/>
                  <a:gd name="connsiteX4" fmla="*/ 3149 w 7906829"/>
                  <a:gd name="connsiteY4" fmla="*/ 0 h 450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6829" h="4505033">
                    <a:moveTo>
                      <a:pt x="3149" y="0"/>
                    </a:moveTo>
                    <a:lnTo>
                      <a:pt x="7906829" y="4499521"/>
                    </a:lnTo>
                    <a:lnTo>
                      <a:pt x="7903692" y="4505033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任意多边形: 形状 173"/>
              <p:cNvSpPr/>
              <p:nvPr/>
            </p:nvSpPr>
            <p:spPr>
              <a:xfrm>
                <a:off x="5892393" y="-29630"/>
                <a:ext cx="6750686" cy="3846855"/>
              </a:xfrm>
              <a:custGeom>
                <a:avLst/>
                <a:gdLst>
                  <a:gd name="connsiteX0" fmla="*/ 3137 w 6750686"/>
                  <a:gd name="connsiteY0" fmla="*/ 0 h 3846855"/>
                  <a:gd name="connsiteX1" fmla="*/ 6750686 w 6750686"/>
                  <a:gd name="connsiteY1" fmla="*/ 3841331 h 3846855"/>
                  <a:gd name="connsiteX2" fmla="*/ 6747549 w 6750686"/>
                  <a:gd name="connsiteY2" fmla="*/ 3846855 h 3846855"/>
                  <a:gd name="connsiteX3" fmla="*/ 0 w 6750686"/>
                  <a:gd name="connsiteY3" fmla="*/ 5524 h 3846855"/>
                  <a:gd name="connsiteX4" fmla="*/ 3137 w 6750686"/>
                  <a:gd name="connsiteY4" fmla="*/ 0 h 384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686" h="3846855">
                    <a:moveTo>
                      <a:pt x="3137" y="0"/>
                    </a:moveTo>
                    <a:lnTo>
                      <a:pt x="6750686" y="3841331"/>
                    </a:lnTo>
                    <a:lnTo>
                      <a:pt x="6747549" y="3846855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任意多边形: 形状 174"/>
              <p:cNvSpPr/>
              <p:nvPr/>
            </p:nvSpPr>
            <p:spPr>
              <a:xfrm>
                <a:off x="7076960" y="-29629"/>
                <a:ext cx="5537695" cy="3156306"/>
              </a:xfrm>
              <a:custGeom>
                <a:avLst/>
                <a:gdLst>
                  <a:gd name="connsiteX0" fmla="*/ 3136 w 5537695"/>
                  <a:gd name="connsiteY0" fmla="*/ 0 h 3156306"/>
                  <a:gd name="connsiteX1" fmla="*/ 5537695 w 5537695"/>
                  <a:gd name="connsiteY1" fmla="*/ 3150794 h 3156306"/>
                  <a:gd name="connsiteX2" fmla="*/ 5534558 w 5537695"/>
                  <a:gd name="connsiteY2" fmla="*/ 3156306 h 3156306"/>
                  <a:gd name="connsiteX3" fmla="*/ 0 w 5537695"/>
                  <a:gd name="connsiteY3" fmla="*/ 5524 h 3156306"/>
                  <a:gd name="connsiteX4" fmla="*/ 3136 w 5537695"/>
                  <a:gd name="connsiteY4" fmla="*/ 0 h 3156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37695" h="3156306">
                    <a:moveTo>
                      <a:pt x="3136" y="0"/>
                    </a:moveTo>
                    <a:lnTo>
                      <a:pt x="5537695" y="3150794"/>
                    </a:lnTo>
                    <a:lnTo>
                      <a:pt x="5534558" y="3156306"/>
                    </a:lnTo>
                    <a:lnTo>
                      <a:pt x="0" y="5524"/>
                    </a:lnTo>
                    <a:lnTo>
                      <a:pt x="3136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任意多边形: 形状 175"/>
              <p:cNvSpPr/>
              <p:nvPr/>
            </p:nvSpPr>
            <p:spPr>
              <a:xfrm>
                <a:off x="8261514" y="-29630"/>
                <a:ext cx="4528261" cy="2581631"/>
              </a:xfrm>
              <a:custGeom>
                <a:avLst/>
                <a:gdLst>
                  <a:gd name="connsiteX0" fmla="*/ 3150 w 4528261"/>
                  <a:gd name="connsiteY0" fmla="*/ 0 h 2581631"/>
                  <a:gd name="connsiteX1" fmla="*/ 4528261 w 4528261"/>
                  <a:gd name="connsiteY1" fmla="*/ 2576119 h 2581631"/>
                  <a:gd name="connsiteX2" fmla="*/ 4525111 w 4528261"/>
                  <a:gd name="connsiteY2" fmla="*/ 2581631 h 2581631"/>
                  <a:gd name="connsiteX3" fmla="*/ 0 w 4528261"/>
                  <a:gd name="connsiteY3" fmla="*/ 5524 h 2581631"/>
                  <a:gd name="connsiteX4" fmla="*/ 3150 w 4528261"/>
                  <a:gd name="connsiteY4" fmla="*/ 0 h 258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8261" h="2581631">
                    <a:moveTo>
                      <a:pt x="3150" y="0"/>
                    </a:moveTo>
                    <a:lnTo>
                      <a:pt x="4528261" y="2576119"/>
                    </a:lnTo>
                    <a:lnTo>
                      <a:pt x="4525111" y="2581631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任意多边形: 形状 176"/>
              <p:cNvSpPr/>
              <p:nvPr/>
            </p:nvSpPr>
            <p:spPr>
              <a:xfrm>
                <a:off x="9446082" y="-29629"/>
                <a:ext cx="3168574" cy="1807578"/>
              </a:xfrm>
              <a:custGeom>
                <a:avLst/>
                <a:gdLst>
                  <a:gd name="connsiteX0" fmla="*/ 3150 w 3168574"/>
                  <a:gd name="connsiteY0" fmla="*/ 0 h 1807578"/>
                  <a:gd name="connsiteX1" fmla="*/ 3168574 w 3168574"/>
                  <a:gd name="connsiteY1" fmla="*/ 1802066 h 1807578"/>
                  <a:gd name="connsiteX2" fmla="*/ 3165437 w 3168574"/>
                  <a:gd name="connsiteY2" fmla="*/ 1807578 h 1807578"/>
                  <a:gd name="connsiteX3" fmla="*/ 0 w 3168574"/>
                  <a:gd name="connsiteY3" fmla="*/ 5524 h 1807578"/>
                  <a:gd name="connsiteX4" fmla="*/ 3150 w 3168574"/>
                  <a:gd name="connsiteY4" fmla="*/ 0 h 18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68574" h="1807578">
                    <a:moveTo>
                      <a:pt x="3150" y="0"/>
                    </a:moveTo>
                    <a:lnTo>
                      <a:pt x="3168574" y="1802066"/>
                    </a:lnTo>
                    <a:lnTo>
                      <a:pt x="3165437" y="1807578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任意多边形: 形状 177"/>
              <p:cNvSpPr/>
              <p:nvPr/>
            </p:nvSpPr>
            <p:spPr>
              <a:xfrm>
                <a:off x="11843320" y="-29630"/>
                <a:ext cx="883387" cy="506641"/>
              </a:xfrm>
              <a:custGeom>
                <a:avLst/>
                <a:gdLst>
                  <a:gd name="connsiteX0" fmla="*/ 3137 w 883387"/>
                  <a:gd name="connsiteY0" fmla="*/ 0 h 506641"/>
                  <a:gd name="connsiteX1" fmla="*/ 883387 w 883387"/>
                  <a:gd name="connsiteY1" fmla="*/ 501117 h 506641"/>
                  <a:gd name="connsiteX2" fmla="*/ 880250 w 883387"/>
                  <a:gd name="connsiteY2" fmla="*/ 506641 h 506641"/>
                  <a:gd name="connsiteX3" fmla="*/ 0 w 883387"/>
                  <a:gd name="connsiteY3" fmla="*/ 5524 h 506641"/>
                  <a:gd name="connsiteX4" fmla="*/ 3137 w 883387"/>
                  <a:gd name="connsiteY4" fmla="*/ 0 h 50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387" h="506641">
                    <a:moveTo>
                      <a:pt x="3137" y="0"/>
                    </a:moveTo>
                    <a:lnTo>
                      <a:pt x="883387" y="501117"/>
                    </a:lnTo>
                    <a:lnTo>
                      <a:pt x="880250" y="506641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任意多边形: 形状 178"/>
              <p:cNvSpPr/>
              <p:nvPr/>
            </p:nvSpPr>
            <p:spPr>
              <a:xfrm>
                <a:off x="10658754" y="-29630"/>
                <a:ext cx="1910588" cy="1091413"/>
              </a:xfrm>
              <a:custGeom>
                <a:avLst/>
                <a:gdLst>
                  <a:gd name="connsiteX0" fmla="*/ 3137 w 1910588"/>
                  <a:gd name="connsiteY0" fmla="*/ 0 h 1091413"/>
                  <a:gd name="connsiteX1" fmla="*/ 1910588 w 1910588"/>
                  <a:gd name="connsiteY1" fmla="*/ 1085901 h 1091413"/>
                  <a:gd name="connsiteX2" fmla="*/ 1907439 w 1910588"/>
                  <a:gd name="connsiteY2" fmla="*/ 1091413 h 1091413"/>
                  <a:gd name="connsiteX3" fmla="*/ 0 w 1910588"/>
                  <a:gd name="connsiteY3" fmla="*/ 5524 h 1091413"/>
                  <a:gd name="connsiteX4" fmla="*/ 3137 w 1910588"/>
                  <a:gd name="connsiteY4" fmla="*/ 0 h 109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0588" h="1091413">
                    <a:moveTo>
                      <a:pt x="3137" y="0"/>
                    </a:moveTo>
                    <a:lnTo>
                      <a:pt x="1910588" y="1085901"/>
                    </a:lnTo>
                    <a:lnTo>
                      <a:pt x="1907439" y="1091413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任意多边形: 形状 179"/>
              <p:cNvSpPr/>
              <p:nvPr/>
            </p:nvSpPr>
            <p:spPr>
              <a:xfrm>
                <a:off x="-217120" y="4665282"/>
                <a:ext cx="4398175" cy="2507576"/>
              </a:xfrm>
              <a:custGeom>
                <a:avLst/>
                <a:gdLst>
                  <a:gd name="connsiteX0" fmla="*/ 3137 w 4398175"/>
                  <a:gd name="connsiteY0" fmla="*/ 0 h 2507576"/>
                  <a:gd name="connsiteX1" fmla="*/ 4398175 w 4398175"/>
                  <a:gd name="connsiteY1" fmla="*/ 2502064 h 2507576"/>
                  <a:gd name="connsiteX2" fmla="*/ 4395038 w 4398175"/>
                  <a:gd name="connsiteY2" fmla="*/ 2507576 h 2507576"/>
                  <a:gd name="connsiteX3" fmla="*/ 0 w 4398175"/>
                  <a:gd name="connsiteY3" fmla="*/ 5511 h 2507576"/>
                  <a:gd name="connsiteX4" fmla="*/ 3137 w 4398175"/>
                  <a:gd name="connsiteY4" fmla="*/ 0 h 25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98175" h="2507576">
                    <a:moveTo>
                      <a:pt x="3137" y="0"/>
                    </a:moveTo>
                    <a:lnTo>
                      <a:pt x="4398175" y="2502064"/>
                    </a:lnTo>
                    <a:lnTo>
                      <a:pt x="4395038" y="2507576"/>
                    </a:lnTo>
                    <a:lnTo>
                      <a:pt x="0" y="5511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任意多边形: 形状 180"/>
              <p:cNvSpPr/>
              <p:nvPr/>
            </p:nvSpPr>
            <p:spPr>
              <a:xfrm>
                <a:off x="-560338" y="5144248"/>
                <a:ext cx="3556839" cy="2028609"/>
              </a:xfrm>
              <a:custGeom>
                <a:avLst/>
                <a:gdLst>
                  <a:gd name="connsiteX0" fmla="*/ 3137 w 3556839"/>
                  <a:gd name="connsiteY0" fmla="*/ 0 h 2028609"/>
                  <a:gd name="connsiteX1" fmla="*/ 3556839 w 3556839"/>
                  <a:gd name="connsiteY1" fmla="*/ 2023097 h 2028609"/>
                  <a:gd name="connsiteX2" fmla="*/ 3553689 w 3556839"/>
                  <a:gd name="connsiteY2" fmla="*/ 2028609 h 2028609"/>
                  <a:gd name="connsiteX3" fmla="*/ 0 w 3556839"/>
                  <a:gd name="connsiteY3" fmla="*/ 5525 h 2028609"/>
                  <a:gd name="connsiteX4" fmla="*/ 3137 w 3556839"/>
                  <a:gd name="connsiteY4" fmla="*/ 0 h 202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6839" h="2028609">
                    <a:moveTo>
                      <a:pt x="3137" y="0"/>
                    </a:moveTo>
                    <a:lnTo>
                      <a:pt x="3556839" y="2023097"/>
                    </a:lnTo>
                    <a:lnTo>
                      <a:pt x="3553689" y="2028609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任意多边形: 形状 181"/>
              <p:cNvSpPr/>
              <p:nvPr/>
            </p:nvSpPr>
            <p:spPr>
              <a:xfrm>
                <a:off x="-560338" y="5818618"/>
                <a:ext cx="2372271" cy="1354239"/>
              </a:xfrm>
              <a:custGeom>
                <a:avLst/>
                <a:gdLst>
                  <a:gd name="connsiteX0" fmla="*/ 3137 w 2372271"/>
                  <a:gd name="connsiteY0" fmla="*/ 0 h 1354239"/>
                  <a:gd name="connsiteX1" fmla="*/ 2372271 w 2372271"/>
                  <a:gd name="connsiteY1" fmla="*/ 1348727 h 1354239"/>
                  <a:gd name="connsiteX2" fmla="*/ 2369122 w 2372271"/>
                  <a:gd name="connsiteY2" fmla="*/ 1354239 h 1354239"/>
                  <a:gd name="connsiteX3" fmla="*/ 0 w 2372271"/>
                  <a:gd name="connsiteY3" fmla="*/ 5512 h 1354239"/>
                  <a:gd name="connsiteX4" fmla="*/ 3137 w 2372271"/>
                  <a:gd name="connsiteY4" fmla="*/ 0 h 13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2271" h="1354239">
                    <a:moveTo>
                      <a:pt x="3137" y="0"/>
                    </a:moveTo>
                    <a:lnTo>
                      <a:pt x="2372271" y="1348727"/>
                    </a:lnTo>
                    <a:lnTo>
                      <a:pt x="2369122" y="1354239"/>
                    </a:lnTo>
                    <a:lnTo>
                      <a:pt x="0" y="5512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任意多边形: 形状 182"/>
              <p:cNvSpPr/>
              <p:nvPr/>
            </p:nvSpPr>
            <p:spPr>
              <a:xfrm>
                <a:off x="-250101" y="3891496"/>
                <a:ext cx="5757380" cy="3281362"/>
              </a:xfrm>
              <a:custGeom>
                <a:avLst/>
                <a:gdLst>
                  <a:gd name="connsiteX0" fmla="*/ 3150 w 5757380"/>
                  <a:gd name="connsiteY0" fmla="*/ 0 h 3281362"/>
                  <a:gd name="connsiteX1" fmla="*/ 5757380 w 5757380"/>
                  <a:gd name="connsiteY1" fmla="*/ 3275850 h 3281362"/>
                  <a:gd name="connsiteX2" fmla="*/ 5754230 w 5757380"/>
                  <a:gd name="connsiteY2" fmla="*/ 3281362 h 3281362"/>
                  <a:gd name="connsiteX3" fmla="*/ 0 w 5757380"/>
                  <a:gd name="connsiteY3" fmla="*/ 5524 h 3281362"/>
                  <a:gd name="connsiteX4" fmla="*/ 3150 w 5757380"/>
                  <a:gd name="connsiteY4" fmla="*/ 0 h 328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7380" h="3281362">
                    <a:moveTo>
                      <a:pt x="3150" y="0"/>
                    </a:moveTo>
                    <a:lnTo>
                      <a:pt x="5757380" y="3275850"/>
                    </a:lnTo>
                    <a:lnTo>
                      <a:pt x="5754230" y="3281362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258835" y="498297"/>
              <a:ext cx="352403" cy="374779"/>
              <a:chOff x="5051297" y="2646999"/>
              <a:chExt cx="2141877" cy="2277876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矩形 76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0" name="直接连接符 79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909128" y="5322051"/>
              <a:ext cx="432432" cy="459889"/>
              <a:chOff x="5051297" y="2646999"/>
              <a:chExt cx="2141877" cy="2277876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2" name="直接连接符 61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矩形 64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8" name="直接连接符 67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3623422" y="5283181"/>
              <a:ext cx="576151" cy="612733"/>
              <a:chOff x="5051297" y="2646999"/>
              <a:chExt cx="2141877" cy="2277876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连接符 49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矩形 52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" name="直接连接符 55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259583" y="2170057"/>
              <a:ext cx="301572" cy="320720"/>
              <a:chOff x="5051297" y="2646999"/>
              <a:chExt cx="2141877" cy="227787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/>
            <p:cNvSpPr txBox="1"/>
            <p:nvPr/>
          </p:nvSpPr>
          <p:spPr>
            <a:xfrm>
              <a:off x="948428" y="6261155"/>
              <a:ext cx="1513748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dirty="0"/>
                <a:t>work summary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-59124" y="6445821"/>
              <a:ext cx="9245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/>
            <p:cNvGrpSpPr/>
            <p:nvPr/>
          </p:nvGrpSpPr>
          <p:grpSpPr>
            <a:xfrm rot="21193430">
              <a:off x="5312471" y="4373857"/>
              <a:ext cx="2000964" cy="1749702"/>
              <a:chOff x="5419053" y="4357606"/>
              <a:chExt cx="2352903" cy="2057448"/>
            </a:xfrm>
            <a:gradFill>
              <a:gsLst>
                <a:gs pos="50000">
                  <a:schemeClr val="accent1">
                    <a:lumMod val="60000"/>
                    <a:lumOff val="40000"/>
                    <a:alpha val="13000"/>
                  </a:schemeClr>
                </a:gs>
                <a:gs pos="0">
                  <a:srgbClr val="CE522F"/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2700000" scaled="1"/>
            </a:gradFill>
          </p:grpSpPr>
          <p:sp>
            <p:nvSpPr>
              <p:cNvPr id="30" name="箭头: V 形 29"/>
              <p:cNvSpPr/>
              <p:nvPr/>
            </p:nvSpPr>
            <p:spPr>
              <a:xfrm rot="2473084">
                <a:off x="5419053" y="4357606"/>
                <a:ext cx="467040" cy="6624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箭头: V 形 30"/>
              <p:cNvSpPr/>
              <p:nvPr/>
            </p:nvSpPr>
            <p:spPr>
              <a:xfrm rot="2473084">
                <a:off x="5890519" y="4706350"/>
                <a:ext cx="467040" cy="6624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箭头: V 形 31"/>
              <p:cNvSpPr/>
              <p:nvPr/>
            </p:nvSpPr>
            <p:spPr>
              <a:xfrm rot="2473084">
                <a:off x="6361985" y="5055094"/>
                <a:ext cx="467040" cy="6624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箭头: V 形 32"/>
              <p:cNvSpPr/>
              <p:nvPr/>
            </p:nvSpPr>
            <p:spPr>
              <a:xfrm rot="2473084">
                <a:off x="6833451" y="5403838"/>
                <a:ext cx="467040" cy="6624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箭头: V 形 33"/>
              <p:cNvSpPr/>
              <p:nvPr/>
            </p:nvSpPr>
            <p:spPr>
              <a:xfrm rot="2473084">
                <a:off x="7304916" y="5752582"/>
                <a:ext cx="467040" cy="6624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 rot="12600802">
            <a:off x="-1007378" y="2344633"/>
            <a:ext cx="3773452" cy="1330482"/>
          </a:xfrm>
          <a:prstGeom prst="rect">
            <a:avLst/>
          </a:prstGeom>
          <a:gradFill flip="none" rotWithShape="1">
            <a:gsLst>
              <a:gs pos="50000">
                <a:schemeClr val="accent1">
                  <a:lumMod val="60000"/>
                  <a:lumOff val="40000"/>
                  <a:alpha val="13000"/>
                </a:schemeClr>
              </a:gs>
              <a:gs pos="0">
                <a:srgbClr val="CE522F"/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545016" y="1336661"/>
            <a:ext cx="846432" cy="900176"/>
            <a:chOff x="5051297" y="2646999"/>
            <a:chExt cx="2141877" cy="2277876"/>
          </a:xfrm>
        </p:grpSpPr>
        <p:sp>
          <p:nvSpPr>
            <p:cNvPr id="20" name="矩形 19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5941957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6545016" y="2470792"/>
            <a:ext cx="846432" cy="900176"/>
            <a:chOff x="5051297" y="2646999"/>
            <a:chExt cx="2141877" cy="2277876"/>
          </a:xfrm>
        </p:grpSpPr>
        <p:sp>
          <p:nvSpPr>
            <p:cNvPr id="35" name="矩形 34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5941957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6545016" y="3604923"/>
            <a:ext cx="846432" cy="900176"/>
            <a:chOff x="5051297" y="2646999"/>
            <a:chExt cx="2141877" cy="2277876"/>
          </a:xfrm>
        </p:grpSpPr>
        <p:sp>
          <p:nvSpPr>
            <p:cNvPr id="50" name="矩形 49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5941957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6545016" y="4739053"/>
            <a:ext cx="846432" cy="900176"/>
            <a:chOff x="5051297" y="2646999"/>
            <a:chExt cx="2141877" cy="2277876"/>
          </a:xfrm>
        </p:grpSpPr>
        <p:sp>
          <p:nvSpPr>
            <p:cNvPr id="65" name="矩形 64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8" name="直接连接符 67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5941957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 userDrawn="1"/>
        </p:nvGrpSpPr>
        <p:grpSpPr>
          <a:xfrm>
            <a:off x="1284569" y="1684381"/>
            <a:ext cx="3220207" cy="3431429"/>
            <a:chOff x="5055513" y="2646999"/>
            <a:chExt cx="2137661" cy="2277876"/>
          </a:xfrm>
        </p:grpSpPr>
        <p:sp>
          <p:nvSpPr>
            <p:cNvPr id="86" name="矩形 85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>
              <a:off x="5941957" y="3412606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5055513" y="341407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5" name="直接连接符 94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直接箭头连接符 97"/>
          <p:cNvCxnSpPr/>
          <p:nvPr userDrawn="1"/>
        </p:nvCxnSpPr>
        <p:spPr>
          <a:xfrm>
            <a:off x="5303520" y="1831119"/>
            <a:ext cx="894066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 userDrawn="1"/>
        </p:nvCxnSpPr>
        <p:spPr>
          <a:xfrm>
            <a:off x="4724563" y="2977091"/>
            <a:ext cx="1473023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 userDrawn="1"/>
        </p:nvCxnSpPr>
        <p:spPr>
          <a:xfrm>
            <a:off x="4724563" y="4077540"/>
            <a:ext cx="1473023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 userDrawn="1"/>
        </p:nvCxnSpPr>
        <p:spPr>
          <a:xfrm>
            <a:off x="5303520" y="5214839"/>
            <a:ext cx="894066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 userDrawn="1"/>
        </p:nvGrpSpPr>
        <p:grpSpPr>
          <a:xfrm>
            <a:off x="226031" y="104821"/>
            <a:ext cx="2000964" cy="1749702"/>
            <a:chOff x="5419053" y="4357606"/>
            <a:chExt cx="2352903" cy="2057448"/>
          </a:xfrm>
          <a:gradFill>
            <a:gsLst>
              <a:gs pos="50000">
                <a:schemeClr val="accent1">
                  <a:lumMod val="60000"/>
                  <a:lumOff val="40000"/>
                  <a:alpha val="13000"/>
                </a:schemeClr>
              </a:gs>
              <a:gs pos="0">
                <a:srgbClr val="CE522F"/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2700000" scaled="1"/>
          </a:gradFill>
        </p:grpSpPr>
        <p:sp>
          <p:nvSpPr>
            <p:cNvPr id="103" name="箭头: V 形 102"/>
            <p:cNvSpPr/>
            <p:nvPr/>
          </p:nvSpPr>
          <p:spPr>
            <a:xfrm rot="2473084">
              <a:off x="5419053" y="4357606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箭头: V 形 103"/>
            <p:cNvSpPr/>
            <p:nvPr/>
          </p:nvSpPr>
          <p:spPr>
            <a:xfrm rot="2473084">
              <a:off x="5890519" y="4706350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箭头: V 形 104"/>
            <p:cNvSpPr/>
            <p:nvPr/>
          </p:nvSpPr>
          <p:spPr>
            <a:xfrm rot="2473084">
              <a:off x="6361985" y="5055094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箭头: V 形 105"/>
            <p:cNvSpPr/>
            <p:nvPr/>
          </p:nvSpPr>
          <p:spPr>
            <a:xfrm rot="2473084">
              <a:off x="6833451" y="5403838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箭头: V 形 106"/>
            <p:cNvSpPr/>
            <p:nvPr/>
          </p:nvSpPr>
          <p:spPr>
            <a:xfrm rot="2473084">
              <a:off x="7304916" y="5752582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组合 107"/>
          <p:cNvGrpSpPr/>
          <p:nvPr userDrawn="1"/>
        </p:nvGrpSpPr>
        <p:grpSpPr>
          <a:xfrm rot="10452910">
            <a:off x="1146069" y="5037914"/>
            <a:ext cx="2000964" cy="1749702"/>
            <a:chOff x="5419053" y="4357606"/>
            <a:chExt cx="2352903" cy="2057448"/>
          </a:xfrm>
          <a:gradFill>
            <a:gsLst>
              <a:gs pos="50000">
                <a:schemeClr val="accent1">
                  <a:lumMod val="60000"/>
                  <a:lumOff val="40000"/>
                  <a:alpha val="13000"/>
                </a:schemeClr>
              </a:gs>
              <a:gs pos="0">
                <a:srgbClr val="CE522F"/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2700000" scaled="1"/>
          </a:gradFill>
        </p:grpSpPr>
        <p:sp>
          <p:nvSpPr>
            <p:cNvPr id="109" name="箭头: V 形 108"/>
            <p:cNvSpPr/>
            <p:nvPr/>
          </p:nvSpPr>
          <p:spPr>
            <a:xfrm rot="2473084">
              <a:off x="5419053" y="4357606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箭头: V 形 109"/>
            <p:cNvSpPr/>
            <p:nvPr/>
          </p:nvSpPr>
          <p:spPr>
            <a:xfrm rot="2473084">
              <a:off x="5890519" y="4706350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箭头: V 形 110"/>
            <p:cNvSpPr/>
            <p:nvPr/>
          </p:nvSpPr>
          <p:spPr>
            <a:xfrm rot="2473084">
              <a:off x="6361985" y="5055094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箭头: V 形 111"/>
            <p:cNvSpPr/>
            <p:nvPr/>
          </p:nvSpPr>
          <p:spPr>
            <a:xfrm rot="2473084">
              <a:off x="6833451" y="5403838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箭头: V 形 112"/>
            <p:cNvSpPr/>
            <p:nvPr/>
          </p:nvSpPr>
          <p:spPr>
            <a:xfrm rot="2473084">
              <a:off x="7304916" y="5752582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4" name="直接连接符 113"/>
          <p:cNvCxnSpPr/>
          <p:nvPr userDrawn="1"/>
        </p:nvCxnSpPr>
        <p:spPr>
          <a:xfrm flipV="1">
            <a:off x="4724563" y="1828863"/>
            <a:ext cx="587141" cy="32728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 userDrawn="1"/>
        </p:nvCxnSpPr>
        <p:spPr>
          <a:xfrm flipH="1" flipV="1">
            <a:off x="4724563" y="4893167"/>
            <a:ext cx="587141" cy="32728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752132" y="1415169"/>
            <a:ext cx="2134129" cy="41369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7752132" y="1819096"/>
            <a:ext cx="2413000" cy="3143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Project introduction</a:t>
            </a:r>
            <a:endParaRPr lang="zh-CN" altLang="en-US" dirty="0"/>
          </a:p>
        </p:txBody>
      </p:sp>
      <p:sp>
        <p:nvSpPr>
          <p:cNvPr id="116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7752132" y="2515426"/>
            <a:ext cx="2134129" cy="41369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117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7752132" y="2919353"/>
            <a:ext cx="2413000" cy="3143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Project introduction</a:t>
            </a:r>
            <a:endParaRPr lang="zh-CN" altLang="en-US" dirty="0"/>
          </a:p>
        </p:txBody>
      </p:sp>
      <p:sp>
        <p:nvSpPr>
          <p:cNvPr id="118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7752132" y="3685687"/>
            <a:ext cx="2134129" cy="41369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119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7752132" y="4089614"/>
            <a:ext cx="2413000" cy="3143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Project introduction</a:t>
            </a:r>
            <a:endParaRPr lang="zh-CN" altLang="en-US" dirty="0"/>
          </a:p>
        </p:txBody>
      </p:sp>
      <p:sp>
        <p:nvSpPr>
          <p:cNvPr id="120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7752132" y="4820424"/>
            <a:ext cx="2134129" cy="41369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121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7752132" y="5224351"/>
            <a:ext cx="2413000" cy="3143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Project introduction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rot="16200000">
            <a:off x="8868035" y="3534035"/>
            <a:ext cx="6205168" cy="442761"/>
          </a:xfrm>
          <a:prstGeom prst="rect">
            <a:avLst/>
          </a:prstGeom>
          <a:gradFill flip="none" rotWithShape="1">
            <a:gsLst>
              <a:gs pos="50000">
                <a:schemeClr val="accent1">
                  <a:lumMod val="60000"/>
                  <a:lumOff val="40000"/>
                  <a:alpha val="13000"/>
                </a:schemeClr>
              </a:gs>
              <a:gs pos="0">
                <a:srgbClr val="CE522F"/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6200000" flipH="1">
            <a:off x="-2819584" y="2819216"/>
            <a:ext cx="6858369" cy="1219199"/>
          </a:xfrm>
          <a:prstGeom prst="rect">
            <a:avLst/>
          </a:prstGeom>
          <a:gradFill flip="none" rotWithShape="1">
            <a:gsLst>
              <a:gs pos="50000">
                <a:schemeClr val="accent1">
                  <a:lumMod val="60000"/>
                  <a:lumOff val="40000"/>
                  <a:alpha val="13000"/>
                </a:schemeClr>
              </a:gs>
              <a:gs pos="0">
                <a:srgbClr val="CE522F"/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25159" y="2697480"/>
            <a:ext cx="0" cy="115214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占位符 28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2095627" y="2971800"/>
            <a:ext cx="6510868" cy="914400"/>
          </a:xfrm>
        </p:spPr>
        <p:txBody>
          <a:bodyPr>
            <a:noAutofit/>
          </a:bodyPr>
          <a:lstStyle>
            <a:lvl1pPr marL="0" indent="0" algn="ctr">
              <a:buNone/>
              <a:defRPr sz="9600">
                <a:ln w="9525">
                  <a:solidFill>
                    <a:schemeClr val="accent1"/>
                  </a:solidFill>
                </a:ln>
                <a:noFill/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28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2" hasCustomPrompt="1"/>
          </p:nvPr>
        </p:nvSpPr>
        <p:spPr>
          <a:xfrm>
            <a:off x="3262186" y="2307132"/>
            <a:ext cx="3023129" cy="2290268"/>
          </a:xfrm>
        </p:spPr>
        <p:txBody>
          <a:bodyPr>
            <a:noAutofit/>
          </a:bodyPr>
          <a:lstStyle>
            <a:lvl1pPr marL="0" indent="0">
              <a:buNone/>
              <a:defRPr sz="16600" b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3" hasCustomPrompt="1"/>
          </p:nvPr>
        </p:nvSpPr>
        <p:spPr>
          <a:xfrm>
            <a:off x="7038527" y="2675125"/>
            <a:ext cx="3567712" cy="646331"/>
          </a:xfrm>
        </p:spPr>
        <p:txBody>
          <a:bodyPr anchor="ctr">
            <a:noAutofit/>
          </a:bodyPr>
          <a:lstStyle>
            <a:lvl1pPr marL="0" indent="0">
              <a:buNone/>
              <a:defRPr sz="54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14" hasCustomPrompt="1"/>
          </p:nvPr>
        </p:nvSpPr>
        <p:spPr>
          <a:xfrm>
            <a:off x="7038525" y="3496322"/>
            <a:ext cx="4132796" cy="353302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-6592" y="122292"/>
            <a:ext cx="926393" cy="795283"/>
            <a:chOff x="-6592" y="122292"/>
            <a:chExt cx="926393" cy="795283"/>
          </a:xfrm>
        </p:grpSpPr>
        <p:cxnSp>
          <p:nvCxnSpPr>
            <p:cNvPr id="9" name="直接连接符 8"/>
            <p:cNvCxnSpPr/>
            <p:nvPr/>
          </p:nvCxnSpPr>
          <p:spPr>
            <a:xfrm flipV="1">
              <a:off x="79233" y="122292"/>
              <a:ext cx="711800" cy="461537"/>
            </a:xfrm>
            <a:prstGeom prst="line">
              <a:avLst/>
            </a:prstGeom>
            <a:ln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356547" y="283819"/>
              <a:ext cx="563254" cy="599017"/>
              <a:chOff x="5051297" y="2646999"/>
              <a:chExt cx="2141877" cy="227787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连接符 6"/>
            <p:cNvCxnSpPr/>
            <p:nvPr/>
          </p:nvCxnSpPr>
          <p:spPr>
            <a:xfrm>
              <a:off x="-6592" y="530245"/>
              <a:ext cx="646355" cy="386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638174" y="788988"/>
              <a:ext cx="217489" cy="128587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占位符 23"/>
          <p:cNvSpPr>
            <a:spLocks noGrp="1"/>
          </p:cNvSpPr>
          <p:nvPr>
            <p:ph type="body" sz="quarter" idx="10" hasCustomPrompt="1"/>
          </p:nvPr>
        </p:nvSpPr>
        <p:spPr>
          <a:xfrm>
            <a:off x="1268056" y="216696"/>
            <a:ext cx="4623329" cy="536575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25" name="文本占位符 23"/>
          <p:cNvSpPr>
            <a:spLocks noGrp="1"/>
          </p:cNvSpPr>
          <p:nvPr>
            <p:ph type="body" sz="quarter" idx="11" hasCustomPrompt="1"/>
          </p:nvPr>
        </p:nvSpPr>
        <p:spPr>
          <a:xfrm>
            <a:off x="1268056" y="681055"/>
            <a:ext cx="3960594" cy="341632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>
                <a:latin typeface="+mn-lt"/>
                <a:ea typeface="+mj-ea"/>
              </a:defRPr>
            </a:lvl1pPr>
          </a:lstStyle>
          <a:p>
            <a:pPr lvl="0"/>
            <a:r>
              <a:rPr lang="en-US" altLang="zh-CN" dirty="0"/>
              <a:t>Please input something in here</a:t>
            </a:r>
            <a:endParaRPr lang="zh-CN" altLang="en-US" dirty="0"/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0" y="6457935"/>
            <a:ext cx="2171666" cy="276999"/>
            <a:chOff x="0" y="6457935"/>
            <a:chExt cx="2171666" cy="276999"/>
          </a:xfrm>
        </p:grpSpPr>
        <p:sp>
          <p:nvSpPr>
            <p:cNvPr id="26" name="文本框 25"/>
            <p:cNvSpPr txBox="1"/>
            <p:nvPr/>
          </p:nvSpPr>
          <p:spPr>
            <a:xfrm>
              <a:off x="520484" y="6457935"/>
              <a:ext cx="1651182" cy="276999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indent="0">
                <a:buFont typeface="Arial" panose="020B0704020202020204" pitchFamily="34" charset="0"/>
                <a:buNone/>
              </a:pPr>
              <a:r>
                <a:rPr lang="zh-CN" altLang="en-US" sz="1200" dirty="0">
                  <a:solidFill>
                    <a:schemeClr val="accent1"/>
                  </a:solidFill>
                </a:rPr>
                <a:t>互联世界，无惧未来</a:t>
              </a:r>
              <a:endParaRPr lang="zh-CN" altLang="en-US" sz="1200" dirty="0">
                <a:solidFill>
                  <a:schemeClr val="accent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6578434"/>
              <a:ext cx="406400" cy="3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0" name="任意多边形: 形状 9"/>
          <p:cNvSpPr/>
          <p:nvPr/>
        </p:nvSpPr>
        <p:spPr>
          <a:xfrm rot="5400000">
            <a:off x="11827898" y="48640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 rot="5400000">
            <a:off x="11751698" y="47878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3" name="任意多边形: 形状 32"/>
          <p:cNvSpPr/>
          <p:nvPr/>
        </p:nvSpPr>
        <p:spPr>
          <a:xfrm rot="5400000">
            <a:off x="11675498" y="48640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 rot="5400000">
            <a:off x="11827898" y="47116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 rot="5400000">
            <a:off x="11675498" y="47116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6" name="任意多边形: 形状 35"/>
          <p:cNvSpPr/>
          <p:nvPr/>
        </p:nvSpPr>
        <p:spPr>
          <a:xfrm rot="5400000">
            <a:off x="11673117" y="4804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  <a:gd name="connsiteX2" fmla="*/ 0 w 38100"/>
              <a:gd name="connsiteY2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 rot="5400000">
            <a:off x="11673117" y="4804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8" name="任意多边形: 形状 37"/>
          <p:cNvSpPr/>
          <p:nvPr/>
        </p:nvSpPr>
        <p:spPr>
          <a:xfrm rot="5400000">
            <a:off x="11825517" y="4804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  <a:gd name="connsiteX2" fmla="*/ 0 w 38100"/>
              <a:gd name="connsiteY2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 rot="5400000">
            <a:off x="11825517" y="4804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 rot="5400000">
            <a:off x="11768367" y="47140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  <a:gd name="connsiteX2" fmla="*/ 0 w 4762"/>
              <a:gd name="connsiteY2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1" name="任意多边形: 形状 40"/>
          <p:cNvSpPr/>
          <p:nvPr/>
        </p:nvSpPr>
        <p:spPr>
          <a:xfrm rot="5400000">
            <a:off x="11768367" y="47140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 rot="5400000">
            <a:off x="11768367" y="48664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  <a:gd name="connsiteX2" fmla="*/ 0 w 4762"/>
              <a:gd name="connsiteY2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 rot="5400000">
            <a:off x="11768367" y="48664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6" name="任意多边形: 形状 45"/>
          <p:cNvSpPr/>
          <p:nvPr/>
        </p:nvSpPr>
        <p:spPr>
          <a:xfrm rot="5400000">
            <a:off x="11837423" y="5364110"/>
            <a:ext cx="28575" cy="28575"/>
          </a:xfrm>
          <a:custGeom>
            <a:avLst/>
            <a:gdLst>
              <a:gd name="connsiteX0" fmla="*/ 14288 w 28575"/>
              <a:gd name="connsiteY0" fmla="*/ 28575 h 28575"/>
              <a:gd name="connsiteX1" fmla="*/ 28575 w 28575"/>
              <a:gd name="connsiteY1" fmla="*/ 14288 h 28575"/>
              <a:gd name="connsiteX2" fmla="*/ 14288 w 28575"/>
              <a:gd name="connsiteY2" fmla="*/ 0 h 28575"/>
              <a:gd name="connsiteX3" fmla="*/ 0 w 28575"/>
              <a:gd name="connsiteY3" fmla="*/ 14288 h 28575"/>
              <a:gd name="connsiteX4" fmla="*/ 14288 w 28575"/>
              <a:gd name="connsiteY4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28575">
                <a:moveTo>
                  <a:pt x="14288" y="28575"/>
                </a:moveTo>
                <a:cubicBezTo>
                  <a:pt x="22178" y="28575"/>
                  <a:pt x="28575" y="22178"/>
                  <a:pt x="28575" y="14288"/>
                </a:cubicBezTo>
                <a:cubicBezTo>
                  <a:pt x="28575" y="6397"/>
                  <a:pt x="22178" y="0"/>
                  <a:pt x="14288" y="0"/>
                </a:cubicBezTo>
                <a:cubicBezTo>
                  <a:pt x="6397" y="0"/>
                  <a:pt x="0" y="6397"/>
                  <a:pt x="0" y="14288"/>
                </a:cubicBezTo>
                <a:cubicBezTo>
                  <a:pt x="0" y="22178"/>
                  <a:pt x="6397" y="28575"/>
                  <a:pt x="14288" y="28575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 rot="5400000">
            <a:off x="11675498" y="5364110"/>
            <a:ext cx="28575" cy="28575"/>
          </a:xfrm>
          <a:custGeom>
            <a:avLst/>
            <a:gdLst>
              <a:gd name="connsiteX0" fmla="*/ 14288 w 28575"/>
              <a:gd name="connsiteY0" fmla="*/ 28575 h 28575"/>
              <a:gd name="connsiteX1" fmla="*/ 28575 w 28575"/>
              <a:gd name="connsiteY1" fmla="*/ 14288 h 28575"/>
              <a:gd name="connsiteX2" fmla="*/ 14288 w 28575"/>
              <a:gd name="connsiteY2" fmla="*/ 0 h 28575"/>
              <a:gd name="connsiteX3" fmla="*/ 0 w 28575"/>
              <a:gd name="connsiteY3" fmla="*/ 14288 h 28575"/>
              <a:gd name="connsiteX4" fmla="*/ 14288 w 28575"/>
              <a:gd name="connsiteY4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28575">
                <a:moveTo>
                  <a:pt x="14288" y="28575"/>
                </a:moveTo>
                <a:cubicBezTo>
                  <a:pt x="22178" y="28575"/>
                  <a:pt x="28575" y="22178"/>
                  <a:pt x="28575" y="14288"/>
                </a:cubicBezTo>
                <a:cubicBezTo>
                  <a:pt x="28575" y="6397"/>
                  <a:pt x="22178" y="0"/>
                  <a:pt x="14288" y="0"/>
                </a:cubicBezTo>
                <a:cubicBezTo>
                  <a:pt x="6397" y="0"/>
                  <a:pt x="0" y="6397"/>
                  <a:pt x="0" y="14288"/>
                </a:cubicBezTo>
                <a:cubicBezTo>
                  <a:pt x="0" y="22178"/>
                  <a:pt x="6397" y="28575"/>
                  <a:pt x="14288" y="28575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 rot="5400000">
            <a:off x="11756461" y="5283148"/>
            <a:ext cx="28575" cy="28575"/>
          </a:xfrm>
          <a:custGeom>
            <a:avLst/>
            <a:gdLst>
              <a:gd name="connsiteX0" fmla="*/ 14288 w 28575"/>
              <a:gd name="connsiteY0" fmla="*/ 28575 h 28575"/>
              <a:gd name="connsiteX1" fmla="*/ 28575 w 28575"/>
              <a:gd name="connsiteY1" fmla="*/ 14288 h 28575"/>
              <a:gd name="connsiteX2" fmla="*/ 14288 w 28575"/>
              <a:gd name="connsiteY2" fmla="*/ 0 h 28575"/>
              <a:gd name="connsiteX3" fmla="*/ 0 w 28575"/>
              <a:gd name="connsiteY3" fmla="*/ 14288 h 28575"/>
              <a:gd name="connsiteX4" fmla="*/ 14288 w 28575"/>
              <a:gd name="connsiteY4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28575">
                <a:moveTo>
                  <a:pt x="14288" y="28575"/>
                </a:moveTo>
                <a:cubicBezTo>
                  <a:pt x="22178" y="28575"/>
                  <a:pt x="28575" y="22178"/>
                  <a:pt x="28575" y="14288"/>
                </a:cubicBezTo>
                <a:cubicBezTo>
                  <a:pt x="28575" y="6397"/>
                  <a:pt x="22178" y="0"/>
                  <a:pt x="14288" y="0"/>
                </a:cubicBezTo>
                <a:cubicBezTo>
                  <a:pt x="6397" y="0"/>
                  <a:pt x="0" y="6397"/>
                  <a:pt x="0" y="14288"/>
                </a:cubicBezTo>
                <a:cubicBezTo>
                  <a:pt x="0" y="22178"/>
                  <a:pt x="6397" y="28575"/>
                  <a:pt x="14288" y="28575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 rot="5400000">
            <a:off x="11756461" y="5445073"/>
            <a:ext cx="28575" cy="28575"/>
          </a:xfrm>
          <a:custGeom>
            <a:avLst/>
            <a:gdLst>
              <a:gd name="connsiteX0" fmla="*/ 14288 w 28575"/>
              <a:gd name="connsiteY0" fmla="*/ 28575 h 28575"/>
              <a:gd name="connsiteX1" fmla="*/ 28575 w 28575"/>
              <a:gd name="connsiteY1" fmla="*/ 14288 h 28575"/>
              <a:gd name="connsiteX2" fmla="*/ 14288 w 28575"/>
              <a:gd name="connsiteY2" fmla="*/ 0 h 28575"/>
              <a:gd name="connsiteX3" fmla="*/ 0 w 28575"/>
              <a:gd name="connsiteY3" fmla="*/ 14288 h 28575"/>
              <a:gd name="connsiteX4" fmla="*/ 14288 w 28575"/>
              <a:gd name="connsiteY4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28575">
                <a:moveTo>
                  <a:pt x="14288" y="28575"/>
                </a:moveTo>
                <a:cubicBezTo>
                  <a:pt x="22178" y="28575"/>
                  <a:pt x="28575" y="22178"/>
                  <a:pt x="28575" y="14288"/>
                </a:cubicBezTo>
                <a:cubicBezTo>
                  <a:pt x="28575" y="6397"/>
                  <a:pt x="22178" y="0"/>
                  <a:pt x="14288" y="0"/>
                </a:cubicBezTo>
                <a:cubicBezTo>
                  <a:pt x="6397" y="0"/>
                  <a:pt x="0" y="6397"/>
                  <a:pt x="0" y="14288"/>
                </a:cubicBezTo>
                <a:cubicBezTo>
                  <a:pt x="0" y="22178"/>
                  <a:pt x="6397" y="28575"/>
                  <a:pt x="14288" y="28575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0" name="任意多边形: 形状 49"/>
          <p:cNvSpPr/>
          <p:nvPr/>
        </p:nvSpPr>
        <p:spPr>
          <a:xfrm rot="5400000">
            <a:off x="11711523" y="5320795"/>
            <a:ext cx="117705" cy="116829"/>
          </a:xfrm>
          <a:custGeom>
            <a:avLst/>
            <a:gdLst>
              <a:gd name="connsiteX0" fmla="*/ 58978 w 117705"/>
              <a:gd name="connsiteY0" fmla="*/ 18720 h 116829"/>
              <a:gd name="connsiteX1" fmla="*/ 94400 w 117705"/>
              <a:gd name="connsiteY1" fmla="*/ 0 h 116829"/>
              <a:gd name="connsiteX2" fmla="*/ 116717 w 117705"/>
              <a:gd name="connsiteY2" fmla="*/ 21421 h 116829"/>
              <a:gd name="connsiteX3" fmla="*/ 96142 w 117705"/>
              <a:gd name="connsiteY3" fmla="*/ 58041 h 116829"/>
              <a:gd name="connsiteX4" fmla="*/ 117705 w 117705"/>
              <a:gd name="connsiteY4" fmla="*/ 95246 h 116829"/>
              <a:gd name="connsiteX5" fmla="*/ 96626 w 117705"/>
              <a:gd name="connsiteY5" fmla="*/ 116829 h 116829"/>
              <a:gd name="connsiteX6" fmla="*/ 58978 w 117705"/>
              <a:gd name="connsiteY6" fmla="*/ 94473 h 116829"/>
              <a:gd name="connsiteX7" fmla="*/ 21400 w 117705"/>
              <a:gd name="connsiteY7" fmla="*/ 116703 h 116829"/>
              <a:gd name="connsiteX8" fmla="*/ 0 w 117705"/>
              <a:gd name="connsiteY8" fmla="*/ 94400 h 116829"/>
              <a:gd name="connsiteX9" fmla="*/ 18720 w 117705"/>
              <a:gd name="connsiteY9" fmla="*/ 58978 h 116829"/>
              <a:gd name="connsiteX10" fmla="*/ 112 w 117705"/>
              <a:gd name="connsiteY10" fmla="*/ 23633 h 116829"/>
              <a:gd name="connsiteX11" fmla="*/ 23633 w 117705"/>
              <a:gd name="connsiteY11" fmla="*/ 112 h 116829"/>
              <a:gd name="connsiteX12" fmla="*/ 58978 w 117705"/>
              <a:gd name="connsiteY12" fmla="*/ 18720 h 116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05" h="116829">
                <a:moveTo>
                  <a:pt x="58978" y="18720"/>
                </a:moveTo>
                <a:cubicBezTo>
                  <a:pt x="73697" y="18720"/>
                  <a:pt x="86683" y="11302"/>
                  <a:pt x="94400" y="0"/>
                </a:cubicBezTo>
                <a:cubicBezTo>
                  <a:pt x="103362" y="5362"/>
                  <a:pt x="111002" y="12703"/>
                  <a:pt x="116717" y="21421"/>
                </a:cubicBezTo>
                <a:cubicBezTo>
                  <a:pt x="104379" y="28946"/>
                  <a:pt x="96142" y="42532"/>
                  <a:pt x="96142" y="58041"/>
                </a:cubicBezTo>
                <a:cubicBezTo>
                  <a:pt x="96142" y="73961"/>
                  <a:pt x="104821" y="87854"/>
                  <a:pt x="117705" y="95246"/>
                </a:cubicBezTo>
                <a:cubicBezTo>
                  <a:pt x="112356" y="103901"/>
                  <a:pt x="105143" y="111282"/>
                  <a:pt x="96626" y="116829"/>
                </a:cubicBezTo>
                <a:cubicBezTo>
                  <a:pt x="89356" y="103509"/>
                  <a:pt x="75222" y="94473"/>
                  <a:pt x="58978" y="94473"/>
                </a:cubicBezTo>
                <a:cubicBezTo>
                  <a:pt x="42786" y="94473"/>
                  <a:pt x="28691" y="103452"/>
                  <a:pt x="21400" y="116703"/>
                </a:cubicBezTo>
                <a:cubicBezTo>
                  <a:pt x="12692" y="110989"/>
                  <a:pt x="5357" y="103354"/>
                  <a:pt x="0" y="94400"/>
                </a:cubicBezTo>
                <a:cubicBezTo>
                  <a:pt x="11302" y="86682"/>
                  <a:pt x="18720" y="73696"/>
                  <a:pt x="18720" y="58978"/>
                </a:cubicBezTo>
                <a:cubicBezTo>
                  <a:pt x="18720" y="44308"/>
                  <a:pt x="11351" y="31360"/>
                  <a:pt x="112" y="23633"/>
                </a:cubicBezTo>
                <a:cubicBezTo>
                  <a:pt x="5914" y="14005"/>
                  <a:pt x="14006" y="5914"/>
                  <a:pt x="23633" y="112"/>
                </a:cubicBezTo>
                <a:cubicBezTo>
                  <a:pt x="31360" y="11351"/>
                  <a:pt x="44308" y="18720"/>
                  <a:pt x="58978" y="18720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3" name="任意多边形: 形状 52"/>
          <p:cNvSpPr/>
          <p:nvPr/>
        </p:nvSpPr>
        <p:spPr>
          <a:xfrm rot="5400000">
            <a:off x="11827898" y="60070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4" name="任意多边形: 形状 53"/>
          <p:cNvSpPr/>
          <p:nvPr/>
        </p:nvSpPr>
        <p:spPr>
          <a:xfrm rot="5400000">
            <a:off x="11675498" y="60070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5" name="任意多边形: 形状 54"/>
          <p:cNvSpPr/>
          <p:nvPr/>
        </p:nvSpPr>
        <p:spPr>
          <a:xfrm rot="5400000">
            <a:off x="11827898" y="58546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6" name="任意多边形: 形状 55"/>
          <p:cNvSpPr/>
          <p:nvPr/>
        </p:nvSpPr>
        <p:spPr>
          <a:xfrm rot="5400000">
            <a:off x="11675498" y="58546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7" name="任意多边形: 形状 56"/>
          <p:cNvSpPr/>
          <p:nvPr/>
        </p:nvSpPr>
        <p:spPr>
          <a:xfrm rot="5400000">
            <a:off x="11825517" y="5947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  <a:gd name="connsiteX2" fmla="*/ 0 w 38100"/>
              <a:gd name="connsiteY2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8" name="任意多边形: 形状 57"/>
          <p:cNvSpPr/>
          <p:nvPr/>
        </p:nvSpPr>
        <p:spPr>
          <a:xfrm rot="5400000">
            <a:off x="11825517" y="5947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9" name="任意多边形: 形状 58"/>
          <p:cNvSpPr/>
          <p:nvPr/>
        </p:nvSpPr>
        <p:spPr>
          <a:xfrm rot="5400000">
            <a:off x="11732648" y="5911798"/>
            <a:ext cx="76200" cy="76200"/>
          </a:xfrm>
          <a:custGeom>
            <a:avLst/>
            <a:gdLst>
              <a:gd name="connsiteX0" fmla="*/ 76200 w 76200"/>
              <a:gd name="connsiteY0" fmla="*/ 0 h 76200"/>
              <a:gd name="connsiteX1" fmla="*/ 0 w 76200"/>
              <a:gd name="connsiteY1" fmla="*/ 76200 h 76200"/>
              <a:gd name="connsiteX2" fmla="*/ 76200 w 7620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  <a:lnTo>
                  <a:pt x="7620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0" name="任意多边形: 形状 59"/>
          <p:cNvSpPr/>
          <p:nvPr/>
        </p:nvSpPr>
        <p:spPr>
          <a:xfrm rot="5400000">
            <a:off x="11732648" y="5911798"/>
            <a:ext cx="76200" cy="76200"/>
          </a:xfrm>
          <a:custGeom>
            <a:avLst/>
            <a:gdLst>
              <a:gd name="connsiteX0" fmla="*/ 76200 w 76200"/>
              <a:gd name="connsiteY0" fmla="*/ 0 h 76200"/>
              <a:gd name="connsiteX1" fmla="*/ 0 w 76200"/>
              <a:gd name="connsiteY1" fmla="*/ 762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1" name="任意多边形: 形状 60"/>
          <p:cNvSpPr/>
          <p:nvPr/>
        </p:nvSpPr>
        <p:spPr>
          <a:xfrm rot="5400000">
            <a:off x="11768367" y="60094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  <a:gd name="connsiteX2" fmla="*/ 0 w 4762"/>
              <a:gd name="connsiteY2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2" name="任意多边形: 形状 61"/>
          <p:cNvSpPr/>
          <p:nvPr/>
        </p:nvSpPr>
        <p:spPr>
          <a:xfrm rot="5400000">
            <a:off x="11768367" y="60094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5" name="任意多边形: 形状 64"/>
          <p:cNvSpPr/>
          <p:nvPr/>
        </p:nvSpPr>
        <p:spPr>
          <a:xfrm rot="5400000">
            <a:off x="11827898" y="65023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 rot="5400000">
            <a:off x="11751698" y="65023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7" name="任意多边形: 形状 66"/>
          <p:cNvSpPr/>
          <p:nvPr/>
        </p:nvSpPr>
        <p:spPr>
          <a:xfrm rot="5400000">
            <a:off x="11789796" y="6568337"/>
            <a:ext cx="38106" cy="38106"/>
          </a:xfrm>
          <a:custGeom>
            <a:avLst/>
            <a:gdLst>
              <a:gd name="connsiteX0" fmla="*/ 2556 w 38106"/>
              <a:gd name="connsiteY0" fmla="*/ 28578 h 38106"/>
              <a:gd name="connsiteX1" fmla="*/ 28578 w 38106"/>
              <a:gd name="connsiteY1" fmla="*/ 35551 h 38106"/>
              <a:gd name="connsiteX2" fmla="*/ 35551 w 38106"/>
              <a:gd name="connsiteY2" fmla="*/ 9528 h 38106"/>
              <a:gd name="connsiteX3" fmla="*/ 9528 w 38106"/>
              <a:gd name="connsiteY3" fmla="*/ 2555 h 38106"/>
              <a:gd name="connsiteX4" fmla="*/ 2556 w 38106"/>
              <a:gd name="connsiteY4" fmla="*/ 28578 h 3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6" h="38106">
                <a:moveTo>
                  <a:pt x="2556" y="28578"/>
                </a:moveTo>
                <a:cubicBezTo>
                  <a:pt x="7816" y="37690"/>
                  <a:pt x="19467" y="40812"/>
                  <a:pt x="28578" y="35551"/>
                </a:cubicBezTo>
                <a:cubicBezTo>
                  <a:pt x="37690" y="30290"/>
                  <a:pt x="40812" y="18640"/>
                  <a:pt x="35551" y="9528"/>
                </a:cubicBezTo>
                <a:cubicBezTo>
                  <a:pt x="30290" y="417"/>
                  <a:pt x="18640" y="-2705"/>
                  <a:pt x="9528" y="2555"/>
                </a:cubicBezTo>
                <a:cubicBezTo>
                  <a:pt x="417" y="7816"/>
                  <a:pt x="-2705" y="19467"/>
                  <a:pt x="2556" y="28578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8" name="任意多边形: 形状 67"/>
          <p:cNvSpPr/>
          <p:nvPr/>
        </p:nvSpPr>
        <p:spPr>
          <a:xfrm rot="5400000">
            <a:off x="11713596" y="6568337"/>
            <a:ext cx="38106" cy="38106"/>
          </a:xfrm>
          <a:custGeom>
            <a:avLst/>
            <a:gdLst>
              <a:gd name="connsiteX0" fmla="*/ 2556 w 38106"/>
              <a:gd name="connsiteY0" fmla="*/ 9528 h 38106"/>
              <a:gd name="connsiteX1" fmla="*/ 9528 w 38106"/>
              <a:gd name="connsiteY1" fmla="*/ 35551 h 38106"/>
              <a:gd name="connsiteX2" fmla="*/ 35551 w 38106"/>
              <a:gd name="connsiteY2" fmla="*/ 28578 h 38106"/>
              <a:gd name="connsiteX3" fmla="*/ 28578 w 38106"/>
              <a:gd name="connsiteY3" fmla="*/ 2555 h 38106"/>
              <a:gd name="connsiteX4" fmla="*/ 2556 w 38106"/>
              <a:gd name="connsiteY4" fmla="*/ 9528 h 3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6" h="38106">
                <a:moveTo>
                  <a:pt x="2556" y="9528"/>
                </a:moveTo>
                <a:cubicBezTo>
                  <a:pt x="-2705" y="18640"/>
                  <a:pt x="417" y="30290"/>
                  <a:pt x="9528" y="35551"/>
                </a:cubicBezTo>
                <a:cubicBezTo>
                  <a:pt x="18640" y="40812"/>
                  <a:pt x="30290" y="37690"/>
                  <a:pt x="35551" y="28578"/>
                </a:cubicBezTo>
                <a:cubicBezTo>
                  <a:pt x="40812" y="19467"/>
                  <a:pt x="37690" y="7816"/>
                  <a:pt x="28578" y="2555"/>
                </a:cubicBezTo>
                <a:cubicBezTo>
                  <a:pt x="19467" y="-2705"/>
                  <a:pt x="7816" y="417"/>
                  <a:pt x="2556" y="9528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9" name="任意多边形: 形状 68"/>
          <p:cNvSpPr/>
          <p:nvPr/>
        </p:nvSpPr>
        <p:spPr>
          <a:xfrm rot="5400000">
            <a:off x="11675498" y="6502348"/>
            <a:ext cx="38100" cy="38100"/>
          </a:xfrm>
          <a:custGeom>
            <a:avLst/>
            <a:gdLst>
              <a:gd name="connsiteX0" fmla="*/ 19050 w 38100"/>
              <a:gd name="connsiteY0" fmla="*/ 0 h 38100"/>
              <a:gd name="connsiteX1" fmla="*/ 0 w 38100"/>
              <a:gd name="connsiteY1" fmla="*/ 19050 h 38100"/>
              <a:gd name="connsiteX2" fmla="*/ 19050 w 38100"/>
              <a:gd name="connsiteY2" fmla="*/ 38100 h 38100"/>
              <a:gd name="connsiteX3" fmla="*/ 38100 w 38100"/>
              <a:gd name="connsiteY3" fmla="*/ 19050 h 38100"/>
              <a:gd name="connsiteX4" fmla="*/ 19050 w 38100"/>
              <a:gd name="connsiteY4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0"/>
                </a:move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70" name="任意多边形: 形状 69"/>
          <p:cNvSpPr/>
          <p:nvPr/>
        </p:nvSpPr>
        <p:spPr>
          <a:xfrm rot="5400000">
            <a:off x="11713596" y="6436354"/>
            <a:ext cx="38106" cy="38106"/>
          </a:xfrm>
          <a:custGeom>
            <a:avLst/>
            <a:gdLst>
              <a:gd name="connsiteX0" fmla="*/ 35551 w 38106"/>
              <a:gd name="connsiteY0" fmla="*/ 9528 h 38106"/>
              <a:gd name="connsiteX1" fmla="*/ 9528 w 38106"/>
              <a:gd name="connsiteY1" fmla="*/ 2555 h 38106"/>
              <a:gd name="connsiteX2" fmla="*/ 2555 w 38106"/>
              <a:gd name="connsiteY2" fmla="*/ 28578 h 38106"/>
              <a:gd name="connsiteX3" fmla="*/ 28578 w 38106"/>
              <a:gd name="connsiteY3" fmla="*/ 35551 h 38106"/>
              <a:gd name="connsiteX4" fmla="*/ 35551 w 38106"/>
              <a:gd name="connsiteY4" fmla="*/ 9528 h 3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6" h="38106">
                <a:moveTo>
                  <a:pt x="35551" y="9528"/>
                </a:moveTo>
                <a:cubicBezTo>
                  <a:pt x="30290" y="417"/>
                  <a:pt x="18640" y="-2705"/>
                  <a:pt x="9528" y="2555"/>
                </a:cubicBezTo>
                <a:cubicBezTo>
                  <a:pt x="417" y="7816"/>
                  <a:pt x="-2705" y="19467"/>
                  <a:pt x="2555" y="28578"/>
                </a:cubicBezTo>
                <a:cubicBezTo>
                  <a:pt x="7816" y="37690"/>
                  <a:pt x="19467" y="40812"/>
                  <a:pt x="28578" y="35551"/>
                </a:cubicBezTo>
                <a:cubicBezTo>
                  <a:pt x="37690" y="30290"/>
                  <a:pt x="40812" y="18640"/>
                  <a:pt x="35551" y="9528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71" name="任意多边形: 形状 70"/>
          <p:cNvSpPr/>
          <p:nvPr/>
        </p:nvSpPr>
        <p:spPr>
          <a:xfrm rot="5400000">
            <a:off x="11789796" y="6436354"/>
            <a:ext cx="38106" cy="38106"/>
          </a:xfrm>
          <a:custGeom>
            <a:avLst/>
            <a:gdLst>
              <a:gd name="connsiteX0" fmla="*/ 35551 w 38106"/>
              <a:gd name="connsiteY0" fmla="*/ 28578 h 38106"/>
              <a:gd name="connsiteX1" fmla="*/ 28578 w 38106"/>
              <a:gd name="connsiteY1" fmla="*/ 2555 h 38106"/>
              <a:gd name="connsiteX2" fmla="*/ 2555 w 38106"/>
              <a:gd name="connsiteY2" fmla="*/ 9528 h 38106"/>
              <a:gd name="connsiteX3" fmla="*/ 9528 w 38106"/>
              <a:gd name="connsiteY3" fmla="*/ 35551 h 38106"/>
              <a:gd name="connsiteX4" fmla="*/ 35551 w 38106"/>
              <a:gd name="connsiteY4" fmla="*/ 28578 h 3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6" h="38106">
                <a:moveTo>
                  <a:pt x="35551" y="28578"/>
                </a:moveTo>
                <a:cubicBezTo>
                  <a:pt x="40812" y="19467"/>
                  <a:pt x="37690" y="7816"/>
                  <a:pt x="28578" y="2555"/>
                </a:cubicBezTo>
                <a:cubicBezTo>
                  <a:pt x="19467" y="-2705"/>
                  <a:pt x="7816" y="417"/>
                  <a:pt x="2555" y="9528"/>
                </a:cubicBezTo>
                <a:cubicBezTo>
                  <a:pt x="-2705" y="18640"/>
                  <a:pt x="417" y="30290"/>
                  <a:pt x="9528" y="35551"/>
                </a:cubicBezTo>
                <a:cubicBezTo>
                  <a:pt x="18640" y="40812"/>
                  <a:pt x="30290" y="37690"/>
                  <a:pt x="35551" y="28578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11053542" y="351583"/>
            <a:ext cx="181595" cy="193506"/>
            <a:chOff x="5055513" y="2646999"/>
            <a:chExt cx="2137661" cy="2277876"/>
          </a:xfrm>
        </p:grpSpPr>
        <p:sp>
          <p:nvSpPr>
            <p:cNvPr id="73" name="矩形 72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6" name="直接连接符 75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5941957" y="3412606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55513" y="341407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 userDrawn="1"/>
        </p:nvGrpSpPr>
        <p:grpSpPr>
          <a:xfrm>
            <a:off x="11459942" y="351583"/>
            <a:ext cx="181595" cy="193506"/>
            <a:chOff x="5055513" y="2646999"/>
            <a:chExt cx="2137661" cy="2277876"/>
          </a:xfrm>
        </p:grpSpPr>
        <p:sp>
          <p:nvSpPr>
            <p:cNvPr id="86" name="矩形 85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>
              <a:off x="5941957" y="3412606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5055513" y="341407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5" name="直接连接符 94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 userDrawn="1"/>
        </p:nvGrpSpPr>
        <p:grpSpPr>
          <a:xfrm>
            <a:off x="11833671" y="351583"/>
            <a:ext cx="181595" cy="193506"/>
            <a:chOff x="5055513" y="2646999"/>
            <a:chExt cx="2137661" cy="2277876"/>
          </a:xfrm>
        </p:grpSpPr>
        <p:sp>
          <p:nvSpPr>
            <p:cNvPr id="99" name="矩形 98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02" name="直接连接符 101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矩形 104"/>
            <p:cNvSpPr/>
            <p:nvPr/>
          </p:nvSpPr>
          <p:spPr>
            <a:xfrm>
              <a:off x="5941957" y="3412606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5055513" y="341407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接箭头连接符 111"/>
          <p:cNvCxnSpPr/>
          <p:nvPr userDrawn="1"/>
        </p:nvCxnSpPr>
        <p:spPr>
          <a:xfrm flipH="1">
            <a:off x="10913498" y="613034"/>
            <a:ext cx="1278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flipH="1">
            <a:off x="-392062" y="-34357"/>
            <a:ext cx="12839618" cy="6926714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1615154" y="1937828"/>
            <a:ext cx="4613812" cy="1179264"/>
          </a:xfrm>
        </p:spPr>
        <p:txBody>
          <a:bodyPr anchor="b">
            <a:noAutofit/>
          </a:bodyPr>
          <a:lstStyle>
            <a:lvl1pPr marL="0" indent="0" algn="l">
              <a:buFont typeface="Arial" panose="020B07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1615155" y="3551062"/>
            <a:ext cx="3985202" cy="310871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615155" y="3861933"/>
            <a:ext cx="3985202" cy="310871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540" name="文本框 539"/>
          <p:cNvSpPr txBox="1"/>
          <p:nvPr userDrawn="1"/>
        </p:nvSpPr>
        <p:spPr>
          <a:xfrm>
            <a:off x="1007552" y="6249400"/>
            <a:ext cx="1513748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dirty="0"/>
              <a:t>work summary</a:t>
            </a:r>
            <a:endParaRPr lang="zh-CN" altLang="en-US" dirty="0"/>
          </a:p>
        </p:txBody>
      </p:sp>
      <p:cxnSp>
        <p:nvCxnSpPr>
          <p:cNvPr id="541" name="直接箭头连接符 540"/>
          <p:cNvCxnSpPr/>
          <p:nvPr userDrawn="1"/>
        </p:nvCxnSpPr>
        <p:spPr>
          <a:xfrm>
            <a:off x="0" y="6434066"/>
            <a:ext cx="924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14D6-3887-4ECF-8F4F-5694B5188B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A0D0-AAE0-4A0F-8520-8EA630DCF9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</a:defRPr>
            </a:lvl1pPr>
          </a:lstStyle>
          <a:p>
            <a:fld id="{F52114D6-3887-4ECF-8F4F-5694B5188B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</a:defRPr>
            </a:lvl1pPr>
          </a:lstStyle>
          <a:p>
            <a:fld id="{EC9AA0D0-AAE0-4A0F-8520-8EA630DCF9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 Light" panose="020B0502040204020203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7565795" y="3035939"/>
            <a:ext cx="3283180" cy="369332"/>
          </a:xfrm>
        </p:spPr>
        <p:txBody>
          <a:bodyPr rIns="0" anchor="ctr">
            <a:noAutofit/>
          </a:bodyPr>
          <a:lstStyle/>
          <a:p>
            <a:pPr marL="0" indent="0" algn="r">
              <a:buNone/>
            </a:pPr>
            <a:r>
              <a:rPr lang="zh-CN" altLang="en-US" dirty="0">
                <a:solidFill>
                  <a:schemeClr val="accent1"/>
                </a:solidFill>
              </a:rPr>
              <a:t>互联世界，无惧未来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061549" y="1567543"/>
            <a:ext cx="5787426" cy="1421844"/>
          </a:xfrm>
        </p:spPr>
        <p:txBody>
          <a:bodyPr rIns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b="1" dirty="0">
                <a:latin typeface="+mj-ea"/>
              </a:rPr>
              <a:t>Flink</a:t>
            </a:r>
            <a:r>
              <a:rPr lang="zh-CN" altLang="en-US" b="1" dirty="0">
                <a:latin typeface="+mj-ea"/>
              </a:rPr>
              <a:t>技术</a:t>
            </a:r>
            <a:r>
              <a:rPr lang="zh-CN" altLang="en-US" b="1" dirty="0">
                <a:latin typeface="+mj-ea"/>
              </a:rPr>
              <a:t>分享</a:t>
            </a:r>
            <a:endParaRPr lang="zh-CN" altLang="en-US" b="1" dirty="0">
              <a:latin typeface="+mj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70129" y="4153220"/>
            <a:ext cx="2478846" cy="300082"/>
          </a:xfrm>
        </p:spPr>
        <p:txBody>
          <a:bodyPr wrap="square" rIns="0">
            <a:noAutofit/>
          </a:bodyPr>
          <a:lstStyle/>
          <a:p>
            <a:pPr marL="0" indent="0" algn="r">
              <a:buNone/>
            </a:pPr>
            <a:r>
              <a:rPr lang="zh-CN" altLang="en-US" dirty="0"/>
              <a:t>北京汉克时代科技有限公司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935192" y="4487628"/>
            <a:ext cx="2913783" cy="248371"/>
          </a:xfrm>
        </p:spPr>
        <p:txBody>
          <a:bodyPr rIns="0">
            <a:noAutofit/>
          </a:bodyPr>
          <a:lstStyle/>
          <a:p>
            <a:pPr marL="0" indent="0" algn="r">
              <a:buNone/>
            </a:pPr>
            <a:r>
              <a:rPr lang="zh-CN" altLang="en-US" dirty="0"/>
              <a:t>汇报人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杨雪勇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批处理</a:t>
            </a:r>
            <a:r>
              <a:rPr lang="en-US" altLang="zh-CN" dirty="0"/>
              <a:t>-Flink-SQL</a:t>
            </a:r>
            <a:endParaRPr lang="en-US" altLang="zh-CN" dirty="0"/>
          </a:p>
        </p:txBody>
      </p:sp>
      <p:sp>
        <p:nvSpPr>
          <p:cNvPr id="3" name="文本占位符 37"/>
          <p:cNvSpPr>
            <a:spLocks noGrp="1"/>
          </p:cNvSpPr>
          <p:nvPr/>
        </p:nvSpPr>
        <p:spPr>
          <a:xfrm>
            <a:off x="1268095" y="1002030"/>
            <a:ext cx="10426700" cy="2531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800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95095" y="100203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sym typeface="+mn-ea"/>
                        </a:rPr>
                        <a:t>init-sql:</a:t>
                      </a:r>
                      <a:endParaRPr lang="en-US" altLang="zh-CN" sz="2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create table t_p_cust_deposit_prod ....</a:t>
                      </a: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create table t_p_cust_prod ....</a:t>
                      </a: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create table t_p_cust_label_all ....</a:t>
                      </a: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1395095" y="3533140"/>
          <a:ext cx="8534400" cy="2160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2160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sym typeface="+mn-ea"/>
                        </a:rPr>
                        <a:t>run-sql:</a:t>
                      </a:r>
                      <a:endParaRPr lang="en-US" altLang="zh-CN" sz="2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insert into t_p_cust_prod(cust_no,main_prod_no,num,amount)</a:t>
                      </a:r>
                      <a:endParaRPr lang="en-US" altLang="zh-CN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 select c.cust_no,p.main_prod_no,count(*) num, sum(p.amount) as amount </a:t>
                      </a:r>
                      <a:endParaRPr lang="en-US" altLang="zh-CN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B050"/>
                          </a:solidFill>
                          <a:sym typeface="+mn-ea"/>
                        </a:rPr>
                        <a:t>from t_p_cust_deposit_prod p inner join t_p_cust_label_all c </a:t>
                      </a:r>
                      <a:endParaRPr lang="en-US" altLang="zh-CN" sz="1800" dirty="0">
                        <a:solidFill>
                          <a:srgbClr val="00B0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 on p.cust_no=c.cust_no </a:t>
                      </a:r>
                      <a:endParaRPr lang="en-US" altLang="zh-CN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sym typeface="+mn-ea"/>
                        </a:rPr>
                        <a:t>and c.c0010102='2' and p.main_prod_no='A00001' </a:t>
                      </a:r>
                      <a:endParaRPr lang="en-US" altLang="zh-CN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 group by c.cust_no,p.main_prod_no</a:t>
                      </a: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>
          <a:xfrm>
            <a:off x="1268095" y="216535"/>
            <a:ext cx="5809615" cy="536575"/>
          </a:xfrm>
        </p:spPr>
        <p:txBody>
          <a:bodyPr>
            <a:noAutofit/>
          </a:bodyPr>
          <a:lstStyle/>
          <a:p>
            <a:r>
              <a:rPr lang="zh-CN" altLang="en-US" dirty="0"/>
              <a:t>批处理</a:t>
            </a:r>
            <a:r>
              <a:rPr lang="en-US" altLang="zh-CN" dirty="0"/>
              <a:t>-</a:t>
            </a:r>
            <a:r>
              <a:rPr lang="zh-CN" altLang="en-US" dirty="0"/>
              <a:t>本地</a:t>
            </a:r>
            <a:r>
              <a:rPr lang="zh-CN" altLang="en-US" dirty="0"/>
              <a:t>使用</a:t>
            </a:r>
            <a:r>
              <a:rPr lang="en-US" altLang="zh-CN" dirty="0"/>
              <a:t>flink-</a:t>
            </a:r>
            <a:r>
              <a:rPr lang="zh-CN" altLang="en-US" dirty="0"/>
              <a:t>步骤</a:t>
            </a:r>
            <a:r>
              <a:rPr lang="en-US" altLang="zh-CN" dirty="0"/>
              <a:t>1</a:t>
            </a:r>
            <a:endParaRPr lang="en-US" altLang="zh-CN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95095" y="100203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jar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包：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&lt;artifactId&gt;flink-java&lt;/artifactId&gt;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&lt;artifactId&gt;flink-streaming-java&lt;/artifactId&gt;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flinkSql  用 scala 编程需要的依赖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&lt;artifactId&gt;flink-table-api-scala-bridge_2.12&lt;/artifactId&gt;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flinkSql  用 java 编程需要的依赖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&lt;artifactId&gt;flink-table-api-java-bridge&lt;/artifactId&gt;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flinkSql 解析json数据格式需要的依赖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&lt;artifactId&gt;flink-json&lt;/artifactId&gt;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flinkSql 解析csv数据格式需要的依赖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&lt;artifactId&gt;flink-csv&lt;/artifactId&gt;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flinkSql 整合hive所需--&gt;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&lt;artifactId&gt;flink-sql-connector-hive-3.1.2_2.12&lt;/artifactId&gt;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&lt;artifactId&gt;flink-clients&lt;/artifactId&gt;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&lt;artifactId&gt;flink-runtime-web&lt;/artifactId&gt;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如果要用scala做开发，则需要添加如下依赖 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&lt;artifactId&gt;flink-scala_2.12&lt;/artifactId&gt;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&lt;artifactId&gt;flink-streaming-scala_2.12&lt;/artifactId&gt;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&lt;artifactId&gt;flink-sql-connector-kafka&lt;/artifactId&gt;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打印日志的jar包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&lt;dependency&gt;--&gt;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&lt;groupId&gt;org.slf4j&lt;/groupId&gt;--&gt;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&lt;artifactId&gt;slf4j-log4j12&lt;/artifactId&gt;--&gt;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&lt;version&gt;1.7.30&lt;/version&gt;--&gt;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&lt;/dependency&gt;--&gt;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&lt;dependency&gt;--&gt;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&lt;groupId&gt;log4j&lt;/groupId&gt;--&gt;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&lt;artifactId&gt;log4j&lt;/artifactId&gt;--&gt;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&lt;version&gt;1.2.16&lt;/version&gt;--&gt;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&lt;/dependency&gt;--&gt;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应用StreamFileSink功能所需要的依赖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&lt;artifactId&gt;flink-parquet&lt;/artifactId&gt;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&lt;artifactId&gt;flink-avro&lt;/artifactId&gt;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&lt;groupId&gt;org.apache.parquet&lt;/groupId&gt;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&lt;artifactId&gt;parquet-avro&lt;/artifactId&gt;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&lt;version&gt;1.11.1&lt;/version&gt;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&lt;dependency&gt;--&gt;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&lt;groupId&gt;org.apache.hadoop&lt;/groupId&gt;--&gt;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&lt;artifactId&gt;hadoop-client&lt;/artifactId&gt;--&gt;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&lt;version&gt;2.7.7&lt;/version&gt;--&gt;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&lt;/dependency&gt;--&gt;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&lt;artifactId&gt;flink-connector-files&lt;/artifactId&gt;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应用StreamFileSink功能所需要的依赖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应用jdbcSink功能所需要的依赖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&lt;artifactId&gt;flink-connector-jdbc&lt;/artifactId&gt;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&lt;groupId&gt;mysql&lt;/groupId&gt;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&lt;artifactId&gt;mysql-connector-java&lt;/artifactId&gt;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&lt;version&gt;8.0.27&lt;/version&gt;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应用redisSink功能所需要的依赖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&lt;groupId&gt;org.apache.bahir&lt;/groupId&gt;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&lt;artifactId&gt;flink-connector-redis_2.12&lt;/artifactId&gt;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&lt;version&gt;1.1.0&lt;/version&gt;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&lt;artifactId&gt;flink-table-planner_2.12&lt;/artifactId&gt;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>
          <a:xfrm>
            <a:off x="1268095" y="216535"/>
            <a:ext cx="5696585" cy="536575"/>
          </a:xfrm>
        </p:spPr>
        <p:txBody>
          <a:bodyPr>
            <a:noAutofit/>
          </a:bodyPr>
          <a:lstStyle/>
          <a:p>
            <a:r>
              <a:rPr lang="zh-CN" altLang="en-US" dirty="0"/>
              <a:t>批处理</a:t>
            </a:r>
            <a:r>
              <a:rPr lang="en-US" altLang="zh-CN" dirty="0"/>
              <a:t>-</a:t>
            </a:r>
            <a:r>
              <a:rPr lang="zh-CN" altLang="en-US" dirty="0">
                <a:sym typeface="+mn-ea"/>
              </a:rPr>
              <a:t>本地</a:t>
            </a:r>
            <a:r>
              <a:rPr lang="zh-CN" altLang="en-US" dirty="0"/>
              <a:t>使用</a:t>
            </a:r>
            <a:r>
              <a:rPr lang="en-US" altLang="zh-CN" dirty="0"/>
              <a:t>flink-</a:t>
            </a:r>
            <a:r>
              <a:rPr lang="zh-CN" altLang="en-US" dirty="0"/>
              <a:t>步骤</a:t>
            </a:r>
            <a:r>
              <a:rPr lang="en-US" altLang="zh-CN" dirty="0"/>
              <a:t>2</a:t>
            </a:r>
            <a:endParaRPr lang="en-US" altLang="zh-CN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95095" y="1002030"/>
          <a:ext cx="85344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java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代码：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//得到一个执行环境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StreamExecutionEnvironment env = StreamExecutionEnvironment.getExecutionEnvironment();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//并行度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env.setParallelism(1);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//创建一个流表的执行环境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StreamTableEnvironment tenv = StreamTableEnvironment.create(env);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//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执行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sql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tenv.executeSql(sql);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任意多边形: 形状 108"/>
          <p:cNvSpPr/>
          <p:nvPr/>
        </p:nvSpPr>
        <p:spPr>
          <a:xfrm>
            <a:off x="4371389" y="2575762"/>
            <a:ext cx="1391410" cy="341632"/>
          </a:xfrm>
          <a:custGeom>
            <a:avLst/>
            <a:gdLst>
              <a:gd name="connsiteX0" fmla="*/ 0 w 1596571"/>
              <a:gd name="connsiteY0" fmla="*/ 0 h 377372"/>
              <a:gd name="connsiteX1" fmla="*/ 1262742 w 1596571"/>
              <a:gd name="connsiteY1" fmla="*/ 0 h 377372"/>
              <a:gd name="connsiteX2" fmla="*/ 1596571 w 1596571"/>
              <a:gd name="connsiteY2" fmla="*/ 377372 h 377372"/>
              <a:gd name="connsiteX3" fmla="*/ 1596571 w 1596571"/>
              <a:gd name="connsiteY3" fmla="*/ 377372 h 377372"/>
              <a:gd name="connsiteX4" fmla="*/ 1596571 w 1596571"/>
              <a:gd name="connsiteY4" fmla="*/ 377372 h 37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6571" h="377372">
                <a:moveTo>
                  <a:pt x="0" y="0"/>
                </a:moveTo>
                <a:lnTo>
                  <a:pt x="1262742" y="0"/>
                </a:lnTo>
                <a:lnTo>
                  <a:pt x="1596571" y="377372"/>
                </a:lnTo>
                <a:lnTo>
                  <a:pt x="1596571" y="377372"/>
                </a:lnTo>
                <a:lnTo>
                  <a:pt x="1596571" y="377372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0" name="任意多边形: 形状 109"/>
          <p:cNvSpPr/>
          <p:nvPr/>
        </p:nvSpPr>
        <p:spPr>
          <a:xfrm flipH="1">
            <a:off x="6475956" y="2575762"/>
            <a:ext cx="1391410" cy="341632"/>
          </a:xfrm>
          <a:custGeom>
            <a:avLst/>
            <a:gdLst>
              <a:gd name="connsiteX0" fmla="*/ 0 w 1596571"/>
              <a:gd name="connsiteY0" fmla="*/ 0 h 377372"/>
              <a:gd name="connsiteX1" fmla="*/ 1262742 w 1596571"/>
              <a:gd name="connsiteY1" fmla="*/ 0 h 377372"/>
              <a:gd name="connsiteX2" fmla="*/ 1596571 w 1596571"/>
              <a:gd name="connsiteY2" fmla="*/ 377372 h 377372"/>
              <a:gd name="connsiteX3" fmla="*/ 1596571 w 1596571"/>
              <a:gd name="connsiteY3" fmla="*/ 377372 h 377372"/>
              <a:gd name="connsiteX4" fmla="*/ 1596571 w 1596571"/>
              <a:gd name="connsiteY4" fmla="*/ 377372 h 37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6571" h="377372">
                <a:moveTo>
                  <a:pt x="0" y="0"/>
                </a:moveTo>
                <a:lnTo>
                  <a:pt x="1262742" y="0"/>
                </a:lnTo>
                <a:lnTo>
                  <a:pt x="1596571" y="377372"/>
                </a:lnTo>
                <a:lnTo>
                  <a:pt x="1596571" y="377372"/>
                </a:lnTo>
                <a:lnTo>
                  <a:pt x="1596571" y="377372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1" name="任意多边形: 形状 110"/>
          <p:cNvSpPr/>
          <p:nvPr/>
        </p:nvSpPr>
        <p:spPr>
          <a:xfrm flipV="1">
            <a:off x="4371389" y="4342062"/>
            <a:ext cx="1391410" cy="341632"/>
          </a:xfrm>
          <a:custGeom>
            <a:avLst/>
            <a:gdLst>
              <a:gd name="connsiteX0" fmla="*/ 0 w 1596571"/>
              <a:gd name="connsiteY0" fmla="*/ 0 h 377372"/>
              <a:gd name="connsiteX1" fmla="*/ 1262742 w 1596571"/>
              <a:gd name="connsiteY1" fmla="*/ 0 h 377372"/>
              <a:gd name="connsiteX2" fmla="*/ 1596571 w 1596571"/>
              <a:gd name="connsiteY2" fmla="*/ 377372 h 377372"/>
              <a:gd name="connsiteX3" fmla="*/ 1596571 w 1596571"/>
              <a:gd name="connsiteY3" fmla="*/ 377372 h 377372"/>
              <a:gd name="connsiteX4" fmla="*/ 1596571 w 1596571"/>
              <a:gd name="connsiteY4" fmla="*/ 377372 h 37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6571" h="377372">
                <a:moveTo>
                  <a:pt x="0" y="0"/>
                </a:moveTo>
                <a:lnTo>
                  <a:pt x="1262742" y="0"/>
                </a:lnTo>
                <a:lnTo>
                  <a:pt x="1596571" y="377372"/>
                </a:lnTo>
                <a:lnTo>
                  <a:pt x="1596571" y="377372"/>
                </a:lnTo>
                <a:lnTo>
                  <a:pt x="1596571" y="377372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2" name="任意多边形: 形状 111"/>
          <p:cNvSpPr/>
          <p:nvPr/>
        </p:nvSpPr>
        <p:spPr>
          <a:xfrm flipH="1" flipV="1">
            <a:off x="6475956" y="4342062"/>
            <a:ext cx="1391410" cy="341632"/>
          </a:xfrm>
          <a:custGeom>
            <a:avLst/>
            <a:gdLst>
              <a:gd name="connsiteX0" fmla="*/ 0 w 1596571"/>
              <a:gd name="connsiteY0" fmla="*/ 0 h 377372"/>
              <a:gd name="connsiteX1" fmla="*/ 1262742 w 1596571"/>
              <a:gd name="connsiteY1" fmla="*/ 0 h 377372"/>
              <a:gd name="connsiteX2" fmla="*/ 1596571 w 1596571"/>
              <a:gd name="connsiteY2" fmla="*/ 377372 h 377372"/>
              <a:gd name="connsiteX3" fmla="*/ 1596571 w 1596571"/>
              <a:gd name="connsiteY3" fmla="*/ 377372 h 377372"/>
              <a:gd name="connsiteX4" fmla="*/ 1596571 w 1596571"/>
              <a:gd name="connsiteY4" fmla="*/ 377372 h 37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6571" h="377372">
                <a:moveTo>
                  <a:pt x="0" y="0"/>
                </a:moveTo>
                <a:lnTo>
                  <a:pt x="1262742" y="0"/>
                </a:lnTo>
                <a:lnTo>
                  <a:pt x="1596571" y="377372"/>
                </a:lnTo>
                <a:lnTo>
                  <a:pt x="1596571" y="377372"/>
                </a:lnTo>
                <a:lnTo>
                  <a:pt x="1596571" y="377372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sym typeface="+mn-ea"/>
              </a:rPr>
              <a:t>批处理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示例演示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Project introduction</a:t>
            </a:r>
            <a:endParaRPr lang="en-US" altLang="zh-CN" dirty="0"/>
          </a:p>
        </p:txBody>
      </p:sp>
      <p:grpSp>
        <p:nvGrpSpPr>
          <p:cNvPr id="81" name="组合 80"/>
          <p:cNvGrpSpPr/>
          <p:nvPr/>
        </p:nvGrpSpPr>
        <p:grpSpPr>
          <a:xfrm>
            <a:off x="5086010" y="2559354"/>
            <a:ext cx="2046407" cy="2173056"/>
            <a:chOff x="5072797" y="2342472"/>
            <a:chExt cx="2046407" cy="2173056"/>
          </a:xfrm>
        </p:grpSpPr>
        <p:grpSp>
          <p:nvGrpSpPr>
            <p:cNvPr id="17" name="组合 16"/>
            <p:cNvGrpSpPr/>
            <p:nvPr/>
          </p:nvGrpSpPr>
          <p:grpSpPr>
            <a:xfrm>
              <a:off x="5072797" y="2342472"/>
              <a:ext cx="2046407" cy="2173056"/>
              <a:chOff x="5051297" y="2650446"/>
              <a:chExt cx="2141877" cy="2274429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5938510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501586" y="2650446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71"/>
            <p:cNvGrpSpPr/>
            <p:nvPr/>
          </p:nvGrpSpPr>
          <p:grpSpPr>
            <a:xfrm>
              <a:off x="5834696" y="3101018"/>
              <a:ext cx="555500" cy="555500"/>
              <a:chOff x="5834696" y="3101018"/>
              <a:chExt cx="555500" cy="5555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6279096" y="3101018"/>
                <a:ext cx="111100" cy="111100"/>
              </a:xfrm>
              <a:custGeom>
                <a:avLst/>
                <a:gdLst>
                  <a:gd name="connsiteX0" fmla="*/ 55550 w 111100"/>
                  <a:gd name="connsiteY0" fmla="*/ 111100 h 111100"/>
                  <a:gd name="connsiteX1" fmla="*/ 111100 w 111100"/>
                  <a:gd name="connsiteY1" fmla="*/ 55550 h 111100"/>
                  <a:gd name="connsiteX2" fmla="*/ 55550 w 111100"/>
                  <a:gd name="connsiteY2" fmla="*/ 0 h 111100"/>
                  <a:gd name="connsiteX3" fmla="*/ 0 w 111100"/>
                  <a:gd name="connsiteY3" fmla="*/ 55550 h 111100"/>
                  <a:gd name="connsiteX4" fmla="*/ 55550 w 111100"/>
                  <a:gd name="connsiteY4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00" h="111100">
                    <a:moveTo>
                      <a:pt x="55550" y="111100"/>
                    </a:moveTo>
                    <a:cubicBezTo>
                      <a:pt x="86229" y="111100"/>
                      <a:pt x="111100" y="86229"/>
                      <a:pt x="111100" y="55550"/>
                    </a:cubicBezTo>
                    <a:cubicBezTo>
                      <a:pt x="111100" y="24871"/>
                      <a:pt x="86229" y="0"/>
                      <a:pt x="55550" y="0"/>
                    </a:cubicBezTo>
                    <a:cubicBezTo>
                      <a:pt x="24871" y="0"/>
                      <a:pt x="0" y="24871"/>
                      <a:pt x="0" y="55550"/>
                    </a:cubicBezTo>
                    <a:cubicBezTo>
                      <a:pt x="0" y="86229"/>
                      <a:pt x="24871" y="111100"/>
                      <a:pt x="55550" y="111100"/>
                    </a:cubicBezTo>
                    <a:close/>
                  </a:path>
                </a:pathLst>
              </a:custGeom>
              <a:noFill/>
              <a:ln w="54769" cap="flat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6056896" y="3323218"/>
                <a:ext cx="111100" cy="111100"/>
              </a:xfrm>
              <a:custGeom>
                <a:avLst/>
                <a:gdLst>
                  <a:gd name="connsiteX0" fmla="*/ 55550 w 111100"/>
                  <a:gd name="connsiteY0" fmla="*/ 111100 h 111100"/>
                  <a:gd name="connsiteX1" fmla="*/ 111100 w 111100"/>
                  <a:gd name="connsiteY1" fmla="*/ 55550 h 111100"/>
                  <a:gd name="connsiteX2" fmla="*/ 55550 w 111100"/>
                  <a:gd name="connsiteY2" fmla="*/ 0 h 111100"/>
                  <a:gd name="connsiteX3" fmla="*/ 0 w 111100"/>
                  <a:gd name="connsiteY3" fmla="*/ 55550 h 111100"/>
                  <a:gd name="connsiteX4" fmla="*/ 55550 w 111100"/>
                  <a:gd name="connsiteY4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00" h="111100">
                    <a:moveTo>
                      <a:pt x="55550" y="111100"/>
                    </a:moveTo>
                    <a:cubicBezTo>
                      <a:pt x="86229" y="111100"/>
                      <a:pt x="111100" y="86229"/>
                      <a:pt x="111100" y="55550"/>
                    </a:cubicBezTo>
                    <a:cubicBezTo>
                      <a:pt x="111100" y="24871"/>
                      <a:pt x="86229" y="0"/>
                      <a:pt x="55550" y="0"/>
                    </a:cubicBezTo>
                    <a:cubicBezTo>
                      <a:pt x="24871" y="0"/>
                      <a:pt x="0" y="24871"/>
                      <a:pt x="0" y="55550"/>
                    </a:cubicBezTo>
                    <a:cubicBezTo>
                      <a:pt x="0" y="86229"/>
                      <a:pt x="24871" y="111100"/>
                      <a:pt x="55550" y="111100"/>
                    </a:cubicBezTo>
                    <a:close/>
                  </a:path>
                </a:pathLst>
              </a:custGeom>
              <a:noFill/>
              <a:ln w="54769" cap="flat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6279096" y="3545418"/>
                <a:ext cx="111100" cy="111100"/>
              </a:xfrm>
              <a:custGeom>
                <a:avLst/>
                <a:gdLst>
                  <a:gd name="connsiteX0" fmla="*/ 55550 w 111100"/>
                  <a:gd name="connsiteY0" fmla="*/ 111100 h 111100"/>
                  <a:gd name="connsiteX1" fmla="*/ 111100 w 111100"/>
                  <a:gd name="connsiteY1" fmla="*/ 55550 h 111100"/>
                  <a:gd name="connsiteX2" fmla="*/ 55550 w 111100"/>
                  <a:gd name="connsiteY2" fmla="*/ 0 h 111100"/>
                  <a:gd name="connsiteX3" fmla="*/ 0 w 111100"/>
                  <a:gd name="connsiteY3" fmla="*/ 55550 h 111100"/>
                  <a:gd name="connsiteX4" fmla="*/ 55550 w 111100"/>
                  <a:gd name="connsiteY4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00" h="111100">
                    <a:moveTo>
                      <a:pt x="55550" y="111100"/>
                    </a:moveTo>
                    <a:cubicBezTo>
                      <a:pt x="86229" y="111100"/>
                      <a:pt x="111100" y="86229"/>
                      <a:pt x="111100" y="55550"/>
                    </a:cubicBezTo>
                    <a:cubicBezTo>
                      <a:pt x="111100" y="24871"/>
                      <a:pt x="86229" y="0"/>
                      <a:pt x="55550" y="0"/>
                    </a:cubicBezTo>
                    <a:cubicBezTo>
                      <a:pt x="24871" y="0"/>
                      <a:pt x="0" y="24871"/>
                      <a:pt x="0" y="55550"/>
                    </a:cubicBezTo>
                    <a:cubicBezTo>
                      <a:pt x="0" y="86229"/>
                      <a:pt x="24871" y="111100"/>
                      <a:pt x="55550" y="111100"/>
                    </a:cubicBezTo>
                    <a:close/>
                  </a:path>
                </a:pathLst>
              </a:custGeom>
              <a:noFill/>
              <a:ln w="54769" cap="flat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834696" y="3101018"/>
                <a:ext cx="111100" cy="111100"/>
              </a:xfrm>
              <a:custGeom>
                <a:avLst/>
                <a:gdLst>
                  <a:gd name="connsiteX0" fmla="*/ 55550 w 111100"/>
                  <a:gd name="connsiteY0" fmla="*/ 111100 h 111100"/>
                  <a:gd name="connsiteX1" fmla="*/ 111100 w 111100"/>
                  <a:gd name="connsiteY1" fmla="*/ 55550 h 111100"/>
                  <a:gd name="connsiteX2" fmla="*/ 55550 w 111100"/>
                  <a:gd name="connsiteY2" fmla="*/ 0 h 111100"/>
                  <a:gd name="connsiteX3" fmla="*/ 0 w 111100"/>
                  <a:gd name="connsiteY3" fmla="*/ 55550 h 111100"/>
                  <a:gd name="connsiteX4" fmla="*/ 55550 w 111100"/>
                  <a:gd name="connsiteY4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00" h="111100">
                    <a:moveTo>
                      <a:pt x="55550" y="111100"/>
                    </a:moveTo>
                    <a:cubicBezTo>
                      <a:pt x="86229" y="111100"/>
                      <a:pt x="111100" y="86229"/>
                      <a:pt x="111100" y="55550"/>
                    </a:cubicBezTo>
                    <a:cubicBezTo>
                      <a:pt x="111100" y="24871"/>
                      <a:pt x="86229" y="0"/>
                      <a:pt x="55550" y="0"/>
                    </a:cubicBezTo>
                    <a:cubicBezTo>
                      <a:pt x="24871" y="0"/>
                      <a:pt x="0" y="24871"/>
                      <a:pt x="0" y="55550"/>
                    </a:cubicBezTo>
                    <a:cubicBezTo>
                      <a:pt x="0" y="86229"/>
                      <a:pt x="24871" y="111100"/>
                      <a:pt x="55550" y="111100"/>
                    </a:cubicBezTo>
                    <a:close/>
                  </a:path>
                </a:pathLst>
              </a:custGeom>
              <a:noFill/>
              <a:ln w="54769" cap="flat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5834696" y="3545418"/>
                <a:ext cx="111100" cy="111100"/>
              </a:xfrm>
              <a:custGeom>
                <a:avLst/>
                <a:gdLst>
                  <a:gd name="connsiteX0" fmla="*/ 55550 w 111100"/>
                  <a:gd name="connsiteY0" fmla="*/ 111100 h 111100"/>
                  <a:gd name="connsiteX1" fmla="*/ 111100 w 111100"/>
                  <a:gd name="connsiteY1" fmla="*/ 55550 h 111100"/>
                  <a:gd name="connsiteX2" fmla="*/ 55550 w 111100"/>
                  <a:gd name="connsiteY2" fmla="*/ 0 h 111100"/>
                  <a:gd name="connsiteX3" fmla="*/ 0 w 111100"/>
                  <a:gd name="connsiteY3" fmla="*/ 55550 h 111100"/>
                  <a:gd name="connsiteX4" fmla="*/ 55550 w 111100"/>
                  <a:gd name="connsiteY4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00" h="111100">
                    <a:moveTo>
                      <a:pt x="55550" y="111100"/>
                    </a:moveTo>
                    <a:cubicBezTo>
                      <a:pt x="86229" y="111100"/>
                      <a:pt x="111100" y="86229"/>
                      <a:pt x="111100" y="55550"/>
                    </a:cubicBezTo>
                    <a:cubicBezTo>
                      <a:pt x="111100" y="24871"/>
                      <a:pt x="86229" y="0"/>
                      <a:pt x="55550" y="0"/>
                    </a:cubicBezTo>
                    <a:cubicBezTo>
                      <a:pt x="24871" y="0"/>
                      <a:pt x="0" y="24871"/>
                      <a:pt x="0" y="55550"/>
                    </a:cubicBezTo>
                    <a:cubicBezTo>
                      <a:pt x="0" y="86229"/>
                      <a:pt x="24871" y="111100"/>
                      <a:pt x="55550" y="111100"/>
                    </a:cubicBezTo>
                    <a:close/>
                  </a:path>
                </a:pathLst>
              </a:custGeom>
              <a:noFill/>
              <a:ln w="54769" cap="flat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6056896" y="3600968"/>
                <a:ext cx="111100" cy="13887"/>
              </a:xfrm>
              <a:custGeom>
                <a:avLst/>
                <a:gdLst>
                  <a:gd name="connsiteX0" fmla="*/ 0 w 111100"/>
                  <a:gd name="connsiteY0" fmla="*/ 0 h 13887"/>
                  <a:gd name="connsiteX1" fmla="*/ 111100 w 111100"/>
                  <a:gd name="connsiteY1" fmla="*/ 0 h 13887"/>
                  <a:gd name="connsiteX2" fmla="*/ 0 w 111100"/>
                  <a:gd name="connsiteY2" fmla="*/ 0 h 1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1100" h="13887">
                    <a:moveTo>
                      <a:pt x="0" y="0"/>
                    </a:moveTo>
                    <a:lnTo>
                      <a:pt x="1111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36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6056896" y="3600968"/>
                <a:ext cx="111100" cy="13887"/>
              </a:xfrm>
              <a:custGeom>
                <a:avLst/>
                <a:gdLst>
                  <a:gd name="connsiteX0" fmla="*/ 0 w 111100"/>
                  <a:gd name="connsiteY0" fmla="*/ 0 h 13887"/>
                  <a:gd name="connsiteX1" fmla="*/ 111100 w 111100"/>
                  <a:gd name="connsiteY1" fmla="*/ 0 h 1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100" h="13887">
                    <a:moveTo>
                      <a:pt x="0" y="0"/>
                    </a:moveTo>
                    <a:lnTo>
                      <a:pt x="111100" y="0"/>
                    </a:lnTo>
                  </a:path>
                </a:pathLst>
              </a:custGeom>
              <a:noFill/>
              <a:ln w="5476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6056896" y="3156568"/>
                <a:ext cx="111100" cy="13887"/>
              </a:xfrm>
              <a:custGeom>
                <a:avLst/>
                <a:gdLst>
                  <a:gd name="connsiteX0" fmla="*/ 0 w 111100"/>
                  <a:gd name="connsiteY0" fmla="*/ 0 h 13887"/>
                  <a:gd name="connsiteX1" fmla="*/ 111100 w 111100"/>
                  <a:gd name="connsiteY1" fmla="*/ 0 h 13887"/>
                  <a:gd name="connsiteX2" fmla="*/ 0 w 111100"/>
                  <a:gd name="connsiteY2" fmla="*/ 0 h 1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1100" h="13887">
                    <a:moveTo>
                      <a:pt x="0" y="0"/>
                    </a:moveTo>
                    <a:lnTo>
                      <a:pt x="1111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36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6056896" y="3156568"/>
                <a:ext cx="111100" cy="13887"/>
              </a:xfrm>
              <a:custGeom>
                <a:avLst/>
                <a:gdLst>
                  <a:gd name="connsiteX0" fmla="*/ 0 w 111100"/>
                  <a:gd name="connsiteY0" fmla="*/ 0 h 13887"/>
                  <a:gd name="connsiteX1" fmla="*/ 111100 w 111100"/>
                  <a:gd name="connsiteY1" fmla="*/ 0 h 1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100" h="13887">
                    <a:moveTo>
                      <a:pt x="0" y="0"/>
                    </a:moveTo>
                    <a:lnTo>
                      <a:pt x="111100" y="0"/>
                    </a:lnTo>
                  </a:path>
                </a:pathLst>
              </a:custGeom>
              <a:noFill/>
              <a:ln w="5476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890246" y="3323218"/>
                <a:ext cx="13887" cy="111100"/>
              </a:xfrm>
              <a:custGeom>
                <a:avLst/>
                <a:gdLst>
                  <a:gd name="connsiteX0" fmla="*/ 0 w 13887"/>
                  <a:gd name="connsiteY0" fmla="*/ 0 h 111100"/>
                  <a:gd name="connsiteX1" fmla="*/ 0 w 13887"/>
                  <a:gd name="connsiteY1" fmla="*/ 111100 h 111100"/>
                  <a:gd name="connsiteX2" fmla="*/ 0 w 13887"/>
                  <a:gd name="connsiteY2" fmla="*/ 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87" h="111100">
                    <a:moveTo>
                      <a:pt x="0" y="0"/>
                    </a:moveTo>
                    <a:lnTo>
                      <a:pt x="0" y="1111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36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5890246" y="3323218"/>
                <a:ext cx="13887" cy="111100"/>
              </a:xfrm>
              <a:custGeom>
                <a:avLst/>
                <a:gdLst>
                  <a:gd name="connsiteX0" fmla="*/ 0 w 13887"/>
                  <a:gd name="connsiteY0" fmla="*/ 0 h 111100"/>
                  <a:gd name="connsiteX1" fmla="*/ 0 w 13887"/>
                  <a:gd name="connsiteY1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887" h="111100">
                    <a:moveTo>
                      <a:pt x="0" y="0"/>
                    </a:moveTo>
                    <a:lnTo>
                      <a:pt x="0" y="111100"/>
                    </a:lnTo>
                  </a:path>
                </a:pathLst>
              </a:custGeom>
              <a:noFill/>
              <a:ln w="5476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6334646" y="3323218"/>
                <a:ext cx="13887" cy="111100"/>
              </a:xfrm>
              <a:custGeom>
                <a:avLst/>
                <a:gdLst>
                  <a:gd name="connsiteX0" fmla="*/ 0 w 13887"/>
                  <a:gd name="connsiteY0" fmla="*/ 0 h 111100"/>
                  <a:gd name="connsiteX1" fmla="*/ 0 w 13887"/>
                  <a:gd name="connsiteY1" fmla="*/ 111100 h 111100"/>
                  <a:gd name="connsiteX2" fmla="*/ 0 w 13887"/>
                  <a:gd name="connsiteY2" fmla="*/ 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87" h="111100">
                    <a:moveTo>
                      <a:pt x="0" y="0"/>
                    </a:moveTo>
                    <a:lnTo>
                      <a:pt x="0" y="1111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36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6334646" y="3323218"/>
                <a:ext cx="13887" cy="111100"/>
              </a:xfrm>
              <a:custGeom>
                <a:avLst/>
                <a:gdLst>
                  <a:gd name="connsiteX0" fmla="*/ 0 w 13887"/>
                  <a:gd name="connsiteY0" fmla="*/ 0 h 111100"/>
                  <a:gd name="connsiteX1" fmla="*/ 0 w 13887"/>
                  <a:gd name="connsiteY1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887" h="111100">
                    <a:moveTo>
                      <a:pt x="0" y="0"/>
                    </a:moveTo>
                    <a:lnTo>
                      <a:pt x="0" y="111100"/>
                    </a:lnTo>
                  </a:path>
                </a:pathLst>
              </a:custGeom>
              <a:noFill/>
              <a:ln w="5476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1330584" y="1808615"/>
            <a:ext cx="3031331" cy="1620385"/>
            <a:chOff x="1330584" y="1591733"/>
            <a:chExt cx="3031331" cy="1620385"/>
          </a:xfrm>
        </p:grpSpPr>
        <p:sp>
          <p:nvSpPr>
            <p:cNvPr id="95" name="矩形: 剪去左右顶角 94"/>
            <p:cNvSpPr/>
            <p:nvPr/>
          </p:nvSpPr>
          <p:spPr>
            <a:xfrm>
              <a:off x="1330584" y="1627648"/>
              <a:ext cx="3031331" cy="1584470"/>
            </a:xfrm>
            <a:prstGeom prst="snip2SameRect">
              <a:avLst>
                <a:gd name="adj1" fmla="val 5432"/>
                <a:gd name="adj2" fmla="val 6911"/>
              </a:avLst>
            </a:prstGeom>
            <a:noFill/>
            <a:ln w="6350">
              <a:solidFill>
                <a:schemeClr val="accent1">
                  <a:alpha val="84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1496483" y="1591733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3439583" y="3180444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7817644" y="1808615"/>
            <a:ext cx="3031331" cy="1620385"/>
            <a:chOff x="1330584" y="1591733"/>
            <a:chExt cx="3031331" cy="1620385"/>
          </a:xfrm>
        </p:grpSpPr>
        <p:sp>
          <p:nvSpPr>
            <p:cNvPr id="98" name="矩形: 剪去左右顶角 97"/>
            <p:cNvSpPr/>
            <p:nvPr/>
          </p:nvSpPr>
          <p:spPr>
            <a:xfrm>
              <a:off x="1330584" y="1627648"/>
              <a:ext cx="3031331" cy="1584470"/>
            </a:xfrm>
            <a:prstGeom prst="snip2SameRect">
              <a:avLst>
                <a:gd name="adj1" fmla="val 5432"/>
                <a:gd name="adj2" fmla="val 6911"/>
              </a:avLst>
            </a:prstGeom>
            <a:noFill/>
            <a:ln w="6350">
              <a:solidFill>
                <a:schemeClr val="accent1">
                  <a:alpha val="84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9" name="直接连接符 98"/>
            <p:cNvCxnSpPr/>
            <p:nvPr/>
          </p:nvCxnSpPr>
          <p:spPr>
            <a:xfrm>
              <a:off x="1496483" y="1591733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3439583" y="3180444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1330584" y="3893126"/>
            <a:ext cx="3031331" cy="1620385"/>
            <a:chOff x="1330584" y="1591733"/>
            <a:chExt cx="3031331" cy="1620385"/>
          </a:xfrm>
        </p:grpSpPr>
        <p:sp>
          <p:nvSpPr>
            <p:cNvPr id="102" name="矩形: 剪去左右顶角 101"/>
            <p:cNvSpPr/>
            <p:nvPr/>
          </p:nvSpPr>
          <p:spPr>
            <a:xfrm>
              <a:off x="1330584" y="1627648"/>
              <a:ext cx="3031331" cy="1584470"/>
            </a:xfrm>
            <a:prstGeom prst="snip2SameRect">
              <a:avLst>
                <a:gd name="adj1" fmla="val 5432"/>
                <a:gd name="adj2" fmla="val 6911"/>
              </a:avLst>
            </a:prstGeom>
            <a:noFill/>
            <a:ln w="6350">
              <a:solidFill>
                <a:schemeClr val="accent1">
                  <a:alpha val="84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03" name="直接连接符 102"/>
            <p:cNvCxnSpPr/>
            <p:nvPr/>
          </p:nvCxnSpPr>
          <p:spPr>
            <a:xfrm>
              <a:off x="1496483" y="1591733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3439583" y="3180444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/>
          <p:cNvGrpSpPr/>
          <p:nvPr/>
        </p:nvGrpSpPr>
        <p:grpSpPr>
          <a:xfrm>
            <a:off x="7817644" y="3893126"/>
            <a:ext cx="3031331" cy="1620385"/>
            <a:chOff x="1330584" y="1591733"/>
            <a:chExt cx="3031331" cy="1620385"/>
          </a:xfrm>
        </p:grpSpPr>
        <p:sp>
          <p:nvSpPr>
            <p:cNvPr id="106" name="矩形: 剪去左右顶角 105"/>
            <p:cNvSpPr/>
            <p:nvPr/>
          </p:nvSpPr>
          <p:spPr>
            <a:xfrm>
              <a:off x="1330584" y="1627648"/>
              <a:ext cx="3031331" cy="1584470"/>
            </a:xfrm>
            <a:prstGeom prst="snip2SameRect">
              <a:avLst>
                <a:gd name="adj1" fmla="val 5432"/>
                <a:gd name="adj2" fmla="val 6911"/>
              </a:avLst>
            </a:prstGeom>
            <a:noFill/>
            <a:ln w="6350">
              <a:solidFill>
                <a:schemeClr val="accent1">
                  <a:alpha val="84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07" name="直接连接符 106"/>
            <p:cNvCxnSpPr/>
            <p:nvPr/>
          </p:nvCxnSpPr>
          <p:spPr>
            <a:xfrm>
              <a:off x="1496483" y="1591733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3439583" y="3180444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矩形 71"/>
          <p:cNvSpPr txBox="1"/>
          <p:nvPr/>
        </p:nvSpPr>
        <p:spPr>
          <a:xfrm>
            <a:off x="1649157" y="205880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一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581424" y="2491899"/>
            <a:ext cx="2718110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支持无则增有则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改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15" name="矩形 71"/>
          <p:cNvSpPr txBox="1"/>
          <p:nvPr/>
        </p:nvSpPr>
        <p:spPr>
          <a:xfrm>
            <a:off x="8130732" y="205880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二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8062999" y="2491899"/>
            <a:ext cx="2718110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支持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分片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17" name="矩形 71"/>
          <p:cNvSpPr txBox="1"/>
          <p:nvPr/>
        </p:nvSpPr>
        <p:spPr>
          <a:xfrm>
            <a:off x="1649157" y="4135806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三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581424" y="4568905"/>
            <a:ext cx="2718110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多种运行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模式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19" name="矩形 71"/>
          <p:cNvSpPr txBox="1"/>
          <p:nvPr/>
        </p:nvSpPr>
        <p:spPr>
          <a:xfrm>
            <a:off x="8130732" y="4135806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四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8062999" y="4568905"/>
            <a:ext cx="2718110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不伤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数据源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111" grpId="0" animBg="1"/>
      <p:bldP spid="112" grpId="0" animBg="1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09" grpId="1" animBg="1"/>
      <p:bldP spid="110" grpId="1" animBg="1"/>
      <p:bldP spid="111" grpId="1" animBg="1"/>
      <p:bldP spid="112" grpId="1" animBg="1"/>
      <p:bldP spid="113" grpId="1"/>
      <p:bldP spid="114" grpId="1"/>
      <p:bldP spid="115" grpId="1"/>
      <p:bldP spid="116" grpId="1"/>
      <p:bldP spid="117" grpId="1"/>
      <p:bldP spid="118" grpId="1"/>
      <p:bldP spid="119" grpId="1"/>
      <p:bldP spid="12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实时处理</a:t>
            </a:r>
            <a:endParaRPr lang="zh-CN" altLang="en-US" dirty="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268095" y="1119505"/>
          <a:ext cx="9963150" cy="94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3150"/>
              </a:tblGrid>
              <a:tr h="9417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{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"cust_no":"zhangsan",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"trade_</a:t>
                      </a:r>
                      <a:r>
                        <a:rPr lang="zh-CN" altLang="en-US" sz="1600"/>
                        <a:t>money</a:t>
                      </a:r>
                      <a:r>
                        <a:rPr lang="zh-CN" altLang="en-US"/>
                        <a:t>":12,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"trade_channel":"wx",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"trade_time":"2023-01-01 10:10:01"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}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占位符 37"/>
          <p:cNvSpPr>
            <a:spLocks noGrp="1"/>
          </p:cNvSpPr>
          <p:nvPr/>
        </p:nvSpPr>
        <p:spPr>
          <a:xfrm>
            <a:off x="1268095" y="833755"/>
            <a:ext cx="4623435" cy="412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kafka</a:t>
            </a:r>
            <a:r>
              <a:rPr lang="zh-CN" altLang="en-US" sz="1800" dirty="0"/>
              <a:t>消费数据</a:t>
            </a:r>
            <a:r>
              <a:rPr lang="zh-CN" altLang="en-US" sz="1800" dirty="0"/>
              <a:t>格式</a:t>
            </a:r>
            <a:endParaRPr lang="zh-CN" altLang="en-US" sz="1800" dirty="0"/>
          </a:p>
        </p:txBody>
      </p:sp>
      <p:sp>
        <p:nvSpPr>
          <p:cNvPr id="4" name="文本占位符 3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68095" y="3108960"/>
            <a:ext cx="4623435" cy="412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客户</a:t>
            </a:r>
            <a:r>
              <a:rPr lang="zh-CN" altLang="en-US" sz="1800" dirty="0"/>
              <a:t>标签表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1329055" y="3445510"/>
          <a:ext cx="9963150" cy="1440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630"/>
                <a:gridCol w="1217295"/>
                <a:gridCol w="1594485"/>
                <a:gridCol w="1259840"/>
                <a:gridCol w="1671320"/>
                <a:gridCol w="1400175"/>
                <a:gridCol w="1716405"/>
              </a:tblGrid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</a:t>
                      </a:r>
                      <a:r>
                        <a:rPr lang="zh-CN" altLang="en-US"/>
                        <a:t>姓名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电话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客户等级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信用卡</a:t>
                      </a:r>
                      <a:r>
                        <a:rPr lang="zh-CN" altLang="en-US"/>
                        <a:t>等级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aum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lum</a:t>
                      </a:r>
                      <a:endParaRPr lang="en-US" altLang="zh-CN"/>
                    </a:p>
                  </a:txBody>
                  <a:tcPr/>
                </a:tc>
              </a:tr>
              <a:tr h="3435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zhangsan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ea typeface="宋体" pitchFamily="2" charset="-122"/>
                        </a:rPr>
                        <a:t>张三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130000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441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lisi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ea typeface="宋体" pitchFamily="2" charset="-122"/>
                        </a:rPr>
                        <a:t>李四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130001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435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wangwu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ea typeface="宋体" pitchFamily="2" charset="-122"/>
                        </a:rPr>
                        <a:t>王五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130002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11" name="文本占位符 37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68095" y="5058410"/>
            <a:ext cx="7599680" cy="1660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目标：</a:t>
            </a:r>
            <a:endParaRPr lang="zh-CN" altLang="en-US" sz="1800" dirty="0"/>
          </a:p>
          <a:p>
            <a:r>
              <a:rPr lang="zh-CN" altLang="en-US" sz="1400" dirty="0"/>
              <a:t>给客户派红包(将结果数据保存到表)，红包为交易金额的20%</a:t>
            </a:r>
            <a:endParaRPr lang="zh-CN" altLang="en-US" sz="1400" dirty="0"/>
          </a:p>
          <a:p>
            <a:r>
              <a:rPr lang="zh-CN" altLang="en-US" sz="1400" dirty="0"/>
              <a:t>条件1：交易金额必须大于10元，且交易渠道必须为微信支付</a:t>
            </a:r>
            <a:endParaRPr lang="zh-CN" altLang="en-US" sz="1400" dirty="0"/>
          </a:p>
          <a:p>
            <a:r>
              <a:rPr lang="zh-CN" altLang="en-US" sz="1400" dirty="0"/>
              <a:t>条件2：客户必须在系统中存在</a:t>
            </a:r>
            <a:endParaRPr lang="zh-CN" altLang="en-US" sz="1400" dirty="0"/>
          </a:p>
          <a:p>
            <a:r>
              <a:rPr lang="zh-CN" altLang="en-US" sz="1400" dirty="0"/>
              <a:t>条件3：给客户派发过之后不能再派发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sym typeface="+mn-ea"/>
              </a:rPr>
              <a:t>实时处理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示例演示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Project introduction</a:t>
            </a:r>
            <a:endParaRPr lang="en-US" altLang="zh-CN" dirty="0"/>
          </a:p>
        </p:txBody>
      </p:sp>
      <p:sp>
        <p:nvSpPr>
          <p:cNvPr id="113" name="矩形 71"/>
          <p:cNvSpPr txBox="1"/>
          <p:nvPr/>
        </p:nvSpPr>
        <p:spPr>
          <a:xfrm>
            <a:off x="1649157" y="205880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占位符 30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sz="9600" dirty="0">
                <a:ln>
                  <a:solidFill>
                    <a:schemeClr val="accent1"/>
                  </a:solidFill>
                </a:ln>
                <a:noFill/>
                <a:latin typeface="+mj-ea"/>
                <a:ea typeface="+mj-ea"/>
              </a:rPr>
              <a:t>PART </a:t>
            </a:r>
            <a:r>
              <a:rPr lang="en-US" altLang="zh-CN" dirty="0">
                <a:ln>
                  <a:solidFill>
                    <a:schemeClr val="accent1"/>
                  </a:solidFill>
                </a:ln>
                <a:latin typeface="+mj-ea"/>
                <a:ea typeface="+mj-ea"/>
              </a:rPr>
              <a:t>TWO</a:t>
            </a:r>
            <a:endParaRPr lang="zh-CN" altLang="en-US" sz="9600" dirty="0">
              <a:ln>
                <a:solidFill>
                  <a:schemeClr val="accent1"/>
                </a:solidFill>
              </a:ln>
              <a:noFill/>
              <a:latin typeface="+mj-ea"/>
              <a:ea typeface="+mj-ea"/>
            </a:endParaRPr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zh-CN" sz="1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03</a:t>
            </a:r>
            <a:endParaRPr lang="zh-CN" altLang="en-US" sz="166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补充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11877609" y="321733"/>
            <a:ext cx="208829" cy="221753"/>
            <a:chOff x="5051297" y="2650446"/>
            <a:chExt cx="2141877" cy="2274429"/>
          </a:xfrm>
        </p:grpSpPr>
        <p:sp>
          <p:nvSpPr>
            <p:cNvPr id="37" name="矩形 36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11877609" y="846666"/>
            <a:ext cx="208829" cy="221753"/>
            <a:chOff x="5051297" y="2650446"/>
            <a:chExt cx="2141877" cy="2274429"/>
          </a:xfrm>
        </p:grpSpPr>
        <p:sp>
          <p:nvSpPr>
            <p:cNvPr id="50" name="矩形 49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3112931" y="2681277"/>
            <a:ext cx="2459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3315306" y="4955144"/>
            <a:ext cx="2452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8600808" y="2362632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flinksql</a:t>
            </a:r>
            <a:r>
              <a:rPr lang="zh-CN" altLang="en-US" dirty="0"/>
              <a:t>注意点</a:t>
            </a:r>
            <a:endParaRPr lang="zh-CN" altLang="en-US" dirty="0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Project introduction</a:t>
            </a:r>
            <a:endParaRPr lang="en-US" altLang="zh-CN" dirty="0"/>
          </a:p>
        </p:txBody>
      </p:sp>
      <p:sp>
        <p:nvSpPr>
          <p:cNvPr id="100" name="矩形 71"/>
          <p:cNvSpPr txBox="1"/>
          <p:nvPr/>
        </p:nvSpPr>
        <p:spPr>
          <a:xfrm>
            <a:off x="6748742" y="2164872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批处理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681009" y="2649091"/>
            <a:ext cx="4325658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数据量过大可能会造成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flink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oom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600808" y="4284566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71"/>
          <p:cNvSpPr txBox="1"/>
          <p:nvPr/>
        </p:nvSpPr>
        <p:spPr>
          <a:xfrm>
            <a:off x="6748742" y="4086806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流处理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81009" y="4571025"/>
            <a:ext cx="4325658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在未开窗的前提下不要使用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group by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68056" y="2164872"/>
            <a:ext cx="3143672" cy="3338228"/>
            <a:chOff x="5051297" y="2650446"/>
            <a:chExt cx="2141877" cy="2274429"/>
          </a:xfrm>
        </p:grpSpPr>
        <p:sp>
          <p:nvSpPr>
            <p:cNvPr id="34" name="矩形 33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2370737" y="3338446"/>
            <a:ext cx="944569" cy="944569"/>
            <a:chOff x="2370737" y="3338446"/>
            <a:chExt cx="944569" cy="944569"/>
          </a:xfrm>
        </p:grpSpPr>
        <p:sp>
          <p:nvSpPr>
            <p:cNvPr id="6" name="任意多边形: 形状 5"/>
            <p:cNvSpPr/>
            <p:nvPr/>
          </p:nvSpPr>
          <p:spPr>
            <a:xfrm>
              <a:off x="2606879" y="3338446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lnTo>
                    <a:pt x="472284" y="236142"/>
                  </a:lnTo>
                  <a:cubicBezTo>
                    <a:pt x="472284" y="105724"/>
                    <a:pt x="366559" y="0"/>
                    <a:pt x="236142" y="0"/>
                  </a:cubicBezTo>
                  <a:cubicBezTo>
                    <a:pt x="105726" y="0"/>
                    <a:pt x="0" y="105724"/>
                    <a:pt x="0" y="236142"/>
                  </a:cubicBezTo>
                  <a:lnTo>
                    <a:pt x="236142" y="472284"/>
                  </a:ln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2370737" y="3574588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lnTo>
                    <a:pt x="472284" y="236142"/>
                  </a:lnTo>
                  <a:lnTo>
                    <a:pt x="236142" y="0"/>
                  </a:lnTo>
                  <a:cubicBezTo>
                    <a:pt x="105724" y="0"/>
                    <a:pt x="0" y="105726"/>
                    <a:pt x="0" y="236142"/>
                  </a:cubicBezTo>
                  <a:cubicBezTo>
                    <a:pt x="0" y="366559"/>
                    <a:pt x="105724" y="472284"/>
                    <a:pt x="236142" y="472284"/>
                  </a:cubicBez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2843022" y="3574588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cubicBezTo>
                    <a:pt x="366559" y="472284"/>
                    <a:pt x="472284" y="366559"/>
                    <a:pt x="472284" y="236142"/>
                  </a:cubicBezTo>
                  <a:cubicBezTo>
                    <a:pt x="472284" y="105726"/>
                    <a:pt x="366559" y="0"/>
                    <a:pt x="236142" y="0"/>
                  </a:cubicBezTo>
                  <a:lnTo>
                    <a:pt x="0" y="236142"/>
                  </a:lnTo>
                  <a:lnTo>
                    <a:pt x="236142" y="472284"/>
                  </a:ln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2606879" y="3810731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cubicBezTo>
                    <a:pt x="366559" y="472284"/>
                    <a:pt x="472284" y="366559"/>
                    <a:pt x="472284" y="236142"/>
                  </a:cubicBezTo>
                  <a:lnTo>
                    <a:pt x="236142" y="0"/>
                  </a:lnTo>
                  <a:lnTo>
                    <a:pt x="0" y="236142"/>
                  </a:lnTo>
                  <a:cubicBezTo>
                    <a:pt x="0" y="366559"/>
                    <a:pt x="105726" y="472284"/>
                    <a:pt x="236142" y="472284"/>
                  </a:cubicBez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572500" y="2201121"/>
            <a:ext cx="843724" cy="895940"/>
            <a:chOff x="5051297" y="2650446"/>
            <a:chExt cx="2141877" cy="2274429"/>
          </a:xfrm>
        </p:grpSpPr>
        <p:sp>
          <p:nvSpPr>
            <p:cNvPr id="64" name="矩形 63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5572500" y="4164605"/>
            <a:ext cx="843724" cy="895940"/>
            <a:chOff x="5051297" y="2650446"/>
            <a:chExt cx="2141877" cy="2274429"/>
          </a:xfrm>
        </p:grpSpPr>
        <p:sp>
          <p:nvSpPr>
            <p:cNvPr id="77" name="矩形 76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90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杨雪勇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259705" y="1678305"/>
            <a:ext cx="5787390" cy="1200150"/>
          </a:xfrm>
        </p:spPr>
        <p:txBody>
          <a:bodyPr/>
          <a:p>
            <a:r>
              <a:rPr lang="zh-CN" altLang="en-US"/>
              <a:t>完结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微信号：</a:t>
            </a:r>
            <a:r>
              <a:rPr lang="en-US" altLang="zh-CN"/>
              <a:t>doubley105333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2024</a:t>
            </a:r>
            <a:r>
              <a:rPr lang="zh-CN" altLang="en-US"/>
              <a:t>年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占位符 30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sz="9600" dirty="0">
                <a:ln>
                  <a:solidFill>
                    <a:schemeClr val="accent1"/>
                  </a:solidFill>
                </a:ln>
                <a:noFill/>
                <a:latin typeface="+mj-ea"/>
                <a:ea typeface="+mj-ea"/>
              </a:rPr>
              <a:t>PART OEN</a:t>
            </a:r>
            <a:endParaRPr lang="zh-CN" altLang="en-US" sz="9600" dirty="0">
              <a:ln>
                <a:solidFill>
                  <a:schemeClr val="accent1"/>
                </a:solidFill>
              </a:ln>
              <a:noFill/>
              <a:latin typeface="+mj-ea"/>
              <a:ea typeface="+mj-ea"/>
            </a:endParaRPr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zh-CN" sz="1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01</a:t>
            </a:r>
            <a:endParaRPr lang="zh-CN" altLang="en-US" sz="166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3"/>
          </p:nvPr>
        </p:nvSpPr>
        <p:spPr>
          <a:xfrm>
            <a:off x="7038527" y="2965320"/>
            <a:ext cx="3567712" cy="646331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</a:rPr>
              <a:t>简介</a:t>
            </a:r>
            <a:endParaRPr lang="zh-CN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1877609" y="321733"/>
            <a:ext cx="208829" cy="221753"/>
            <a:chOff x="5051297" y="2650446"/>
            <a:chExt cx="2141877" cy="2274429"/>
          </a:xfrm>
        </p:grpSpPr>
        <p:sp>
          <p:nvSpPr>
            <p:cNvPr id="36" name="矩形 35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简介</a:t>
            </a:r>
            <a:endParaRPr lang="zh-CN" altLang="en-US" dirty="0"/>
          </a:p>
        </p:txBody>
      </p:sp>
      <p:grpSp>
        <p:nvGrpSpPr>
          <p:cNvPr id="67" name="组合 66"/>
          <p:cNvGrpSpPr/>
          <p:nvPr/>
        </p:nvGrpSpPr>
        <p:grpSpPr>
          <a:xfrm>
            <a:off x="7010396" y="1453230"/>
            <a:ext cx="3711105" cy="4073986"/>
            <a:chOff x="4787441" y="2609936"/>
            <a:chExt cx="2120520" cy="2436473"/>
          </a:xfrm>
        </p:grpSpPr>
        <p:sp>
          <p:nvSpPr>
            <p:cNvPr id="68" name="矩形 67"/>
            <p:cNvSpPr/>
            <p:nvPr/>
          </p:nvSpPr>
          <p:spPr>
            <a:xfrm>
              <a:off x="5253070" y="3795193"/>
              <a:ext cx="119544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4831641" y="2908102"/>
              <a:ext cx="1195445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5677107" y="2905374"/>
              <a:ext cx="1195445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/>
            <p:nvPr/>
          </p:nvCxnSpPr>
          <p:spPr>
            <a:xfrm flipV="1">
              <a:off x="5849488" y="2759945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5851386" y="3788547"/>
              <a:ext cx="85011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00682" y="3788747"/>
              <a:ext cx="846370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5712516" y="3416822"/>
              <a:ext cx="1195445" cy="1251216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r"/>
            </a:blip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4787441" y="3411969"/>
              <a:ext cx="1195445" cy="1251216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256363" y="2609936"/>
              <a:ext cx="1195445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000682" y="3272609"/>
              <a:ext cx="85011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850793" y="3273216"/>
              <a:ext cx="846370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V="1">
              <a:off x="6122382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矩形 71"/>
          <p:cNvSpPr txBox="1"/>
          <p:nvPr/>
        </p:nvSpPr>
        <p:spPr>
          <a:xfrm>
            <a:off x="1360805" y="1919605"/>
            <a:ext cx="3066415" cy="415290"/>
          </a:xfrm>
          <a:prstGeom prst="rect">
            <a:avLst/>
          </a:prstGeom>
          <a:noFill/>
        </p:spPr>
        <p:txBody>
          <a:bodyPr wrap="square" lIns="0" tIns="22859" rIns="45719" bIns="22859" rtlCol="0">
            <a:noAutofit/>
          </a:bodyPr>
          <a:lstStyle/>
          <a:p>
            <a:pPr defTabSz="914400"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flink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是数据加工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软件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60805" y="2352675"/>
            <a:ext cx="4470400" cy="1595120"/>
          </a:xfrm>
          <a:prstGeom prst="rect">
            <a:avLst/>
          </a:prstGeom>
        </p:spPr>
        <p:txBody>
          <a:bodyPr wrap="square" lIns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简单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写的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很火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社区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活跃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60714" y="3336415"/>
            <a:ext cx="4470508" cy="702949"/>
          </a:xfrm>
          <a:prstGeom prst="rect">
            <a:avLst/>
          </a:prstGeom>
        </p:spPr>
        <p:txBody>
          <a:bodyPr wrap="square" lIns="0">
            <a:noAutofit/>
          </a:bodyPr>
          <a:lstStyle/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97867" y="4733279"/>
            <a:ext cx="1610841" cy="335379"/>
            <a:chOff x="3450543" y="4657481"/>
            <a:chExt cx="2258166" cy="411178"/>
          </a:xfrm>
          <a:gradFill>
            <a:gsLst>
              <a:gs pos="0">
                <a:schemeClr val="accent1">
                  <a:lumMod val="60000"/>
                  <a:lumOff val="40000"/>
                  <a:alpha val="32000"/>
                </a:schemeClr>
              </a:gs>
              <a:gs pos="100000">
                <a:schemeClr val="accent1"/>
              </a:gs>
            </a:gsLst>
            <a:lin ang="7800000" scaled="0"/>
          </a:gradFill>
        </p:grpSpPr>
        <p:sp>
          <p:nvSpPr>
            <p:cNvPr id="4" name="箭头: V 形 3"/>
            <p:cNvSpPr/>
            <p:nvPr/>
          </p:nvSpPr>
          <p:spPr>
            <a:xfrm>
              <a:off x="3450543" y="4657481"/>
              <a:ext cx="411178" cy="41117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箭头: V 形 39"/>
            <p:cNvSpPr/>
            <p:nvPr/>
          </p:nvSpPr>
          <p:spPr>
            <a:xfrm>
              <a:off x="3912290" y="4657481"/>
              <a:ext cx="411178" cy="41117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箭头: V 形 40"/>
            <p:cNvSpPr/>
            <p:nvPr/>
          </p:nvSpPr>
          <p:spPr>
            <a:xfrm>
              <a:off x="4374037" y="4657481"/>
              <a:ext cx="411178" cy="41117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箭头: V 形 41"/>
            <p:cNvSpPr/>
            <p:nvPr/>
          </p:nvSpPr>
          <p:spPr>
            <a:xfrm>
              <a:off x="4835784" y="4657481"/>
              <a:ext cx="411178" cy="41117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箭头: V 形 42"/>
            <p:cNvSpPr/>
            <p:nvPr/>
          </p:nvSpPr>
          <p:spPr>
            <a:xfrm>
              <a:off x="5297531" y="4657481"/>
              <a:ext cx="411178" cy="41117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直接连接符 109"/>
          <p:cNvCxnSpPr/>
          <p:nvPr/>
        </p:nvCxnSpPr>
        <p:spPr>
          <a:xfrm>
            <a:off x="6942333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H="1">
            <a:off x="4782221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3506187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flipH="1">
            <a:off x="1346075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10362040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H="1">
            <a:off x="8201928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>
          <a:xfrm>
            <a:off x="1268056" y="405926"/>
            <a:ext cx="4623329" cy="536575"/>
          </a:xfrm>
        </p:spPr>
        <p:txBody>
          <a:bodyPr>
            <a:noAutofit/>
          </a:bodyPr>
          <a:lstStyle/>
          <a:p>
            <a:r>
              <a:rPr lang="zh-CN" altLang="en-US" dirty="0"/>
              <a:t>简要介绍</a:t>
            </a:r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1972110" y="1964266"/>
            <a:ext cx="1525124" cy="1619511"/>
            <a:chOff x="1268056" y="2523066"/>
            <a:chExt cx="1525124" cy="1619511"/>
          </a:xfrm>
        </p:grpSpPr>
        <p:grpSp>
          <p:nvGrpSpPr>
            <p:cNvPr id="40" name="组合 39"/>
            <p:cNvGrpSpPr/>
            <p:nvPr/>
          </p:nvGrpSpPr>
          <p:grpSpPr>
            <a:xfrm>
              <a:off x="1268056" y="2523066"/>
              <a:ext cx="1525124" cy="1619511"/>
              <a:chOff x="5051297" y="2650446"/>
              <a:chExt cx="2141877" cy="227442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938510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501586" y="2650446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连接符 49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608067" y="2948101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357455" y="1964266"/>
            <a:ext cx="1525124" cy="1619511"/>
            <a:chOff x="1268056" y="2523066"/>
            <a:chExt cx="1525124" cy="1619511"/>
          </a:xfrm>
        </p:grpSpPr>
        <p:grpSp>
          <p:nvGrpSpPr>
            <p:cNvPr id="56" name="组合 55"/>
            <p:cNvGrpSpPr/>
            <p:nvPr/>
          </p:nvGrpSpPr>
          <p:grpSpPr>
            <a:xfrm>
              <a:off x="1268056" y="2523066"/>
              <a:ext cx="1525124" cy="1619511"/>
              <a:chOff x="5051297" y="2650446"/>
              <a:chExt cx="2141877" cy="2274429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矩形 63"/>
              <p:cNvSpPr/>
              <p:nvPr/>
            </p:nvSpPr>
            <p:spPr>
              <a:xfrm>
                <a:off x="5938510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501586" y="2650446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/>
            <p:cNvSpPr txBox="1"/>
            <p:nvPr/>
          </p:nvSpPr>
          <p:spPr>
            <a:xfrm>
              <a:off x="1608067" y="2948101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8758368" y="1964266"/>
            <a:ext cx="1525124" cy="1619511"/>
            <a:chOff x="1268056" y="2523066"/>
            <a:chExt cx="1525124" cy="1619511"/>
          </a:xfrm>
        </p:grpSpPr>
        <p:grpSp>
          <p:nvGrpSpPr>
            <p:cNvPr id="71" name="组合 70"/>
            <p:cNvGrpSpPr/>
            <p:nvPr/>
          </p:nvGrpSpPr>
          <p:grpSpPr>
            <a:xfrm>
              <a:off x="1268056" y="2523066"/>
              <a:ext cx="1525124" cy="1619511"/>
              <a:chOff x="5051297" y="2650446"/>
              <a:chExt cx="2141877" cy="2274429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矩形 78"/>
              <p:cNvSpPr/>
              <p:nvPr/>
            </p:nvSpPr>
            <p:spPr>
              <a:xfrm>
                <a:off x="5938510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5501586" y="2650446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文本框 71"/>
            <p:cNvSpPr txBox="1"/>
            <p:nvPr/>
          </p:nvSpPr>
          <p:spPr>
            <a:xfrm>
              <a:off x="1608067" y="2948101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5" name="矩形 71"/>
          <p:cNvSpPr txBox="1"/>
          <p:nvPr/>
        </p:nvSpPr>
        <p:spPr>
          <a:xfrm>
            <a:off x="1646435" y="419644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algn="ctr"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操作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简单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160984" y="4816125"/>
            <a:ext cx="3020718" cy="10230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https://flink.apache.org/zh/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多种运行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模式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本地单例、代码，集群，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yarn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93" name="矩形 71"/>
          <p:cNvSpPr txBox="1"/>
          <p:nvPr/>
        </p:nvSpPr>
        <p:spPr>
          <a:xfrm>
            <a:off x="5070421" y="419644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algn="ctr"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流批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一体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00" name="矩形 71"/>
          <p:cNvSpPr txBox="1"/>
          <p:nvPr/>
        </p:nvSpPr>
        <p:spPr>
          <a:xfrm>
            <a:off x="8509974" y="419644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algn="ctr"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多数据源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582182" y="4816125"/>
            <a:ext cx="3020718" cy="102143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一套代码支持流处理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和批处理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8024522" y="4816125"/>
            <a:ext cx="3020718" cy="102143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支持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多数据源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3112931" y="2681277"/>
            <a:ext cx="2459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3315306" y="4955144"/>
            <a:ext cx="2452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8600808" y="2362632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流批</a:t>
            </a:r>
            <a:r>
              <a:rPr lang="zh-CN" altLang="en-US" dirty="0"/>
              <a:t>一体</a:t>
            </a:r>
            <a:endParaRPr lang="zh-CN" altLang="en-US" dirty="0"/>
          </a:p>
        </p:txBody>
      </p:sp>
      <p:sp>
        <p:nvSpPr>
          <p:cNvPr id="100" name="矩形 71"/>
          <p:cNvSpPr txBox="1"/>
          <p:nvPr/>
        </p:nvSpPr>
        <p:spPr>
          <a:xfrm>
            <a:off x="6748742" y="2164872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批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处理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680835" y="2649220"/>
            <a:ext cx="4325620" cy="10166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就是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cs typeface="+mn-ea"/>
                <a:sym typeface="+mn-lt"/>
              </a:rPr>
              <a:t>将有限数据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加工或转换为其他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有限数据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比如客户数据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+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产品数据得到哪些客户持有大于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10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万元的存款产品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600808" y="4284566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71"/>
          <p:cNvSpPr txBox="1"/>
          <p:nvPr/>
        </p:nvSpPr>
        <p:spPr>
          <a:xfrm>
            <a:off x="6748742" y="4086806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流处理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80835" y="4570730"/>
            <a:ext cx="4325620" cy="10166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将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cs typeface="+mn-ea"/>
                <a:sym typeface="+mn-lt"/>
              </a:rPr>
              <a:t>无限数据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加工或转换成另一种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数据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比如获取到客户的交易流水，给满足条件的客户派发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权益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68056" y="2164872"/>
            <a:ext cx="3143672" cy="3338228"/>
            <a:chOff x="5051297" y="2650446"/>
            <a:chExt cx="2141877" cy="2274429"/>
          </a:xfrm>
        </p:grpSpPr>
        <p:sp>
          <p:nvSpPr>
            <p:cNvPr id="34" name="矩形 33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2370737" y="3338446"/>
            <a:ext cx="944569" cy="944569"/>
            <a:chOff x="2370737" y="3338446"/>
            <a:chExt cx="944569" cy="944569"/>
          </a:xfrm>
        </p:grpSpPr>
        <p:sp>
          <p:nvSpPr>
            <p:cNvPr id="6" name="任意多边形: 形状 5"/>
            <p:cNvSpPr/>
            <p:nvPr/>
          </p:nvSpPr>
          <p:spPr>
            <a:xfrm>
              <a:off x="2606879" y="3338446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lnTo>
                    <a:pt x="472284" y="236142"/>
                  </a:lnTo>
                  <a:cubicBezTo>
                    <a:pt x="472284" y="105724"/>
                    <a:pt x="366559" y="0"/>
                    <a:pt x="236142" y="0"/>
                  </a:cubicBezTo>
                  <a:cubicBezTo>
                    <a:pt x="105726" y="0"/>
                    <a:pt x="0" y="105724"/>
                    <a:pt x="0" y="236142"/>
                  </a:cubicBezTo>
                  <a:lnTo>
                    <a:pt x="236142" y="472284"/>
                  </a:ln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2370737" y="3574588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lnTo>
                    <a:pt x="472284" y="236142"/>
                  </a:lnTo>
                  <a:lnTo>
                    <a:pt x="236142" y="0"/>
                  </a:lnTo>
                  <a:cubicBezTo>
                    <a:pt x="105724" y="0"/>
                    <a:pt x="0" y="105726"/>
                    <a:pt x="0" y="236142"/>
                  </a:cubicBezTo>
                  <a:cubicBezTo>
                    <a:pt x="0" y="366559"/>
                    <a:pt x="105724" y="472284"/>
                    <a:pt x="236142" y="472284"/>
                  </a:cubicBez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2843022" y="3574588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cubicBezTo>
                    <a:pt x="366559" y="472284"/>
                    <a:pt x="472284" y="366559"/>
                    <a:pt x="472284" y="236142"/>
                  </a:cubicBezTo>
                  <a:cubicBezTo>
                    <a:pt x="472284" y="105726"/>
                    <a:pt x="366559" y="0"/>
                    <a:pt x="236142" y="0"/>
                  </a:cubicBezTo>
                  <a:lnTo>
                    <a:pt x="0" y="236142"/>
                  </a:lnTo>
                  <a:lnTo>
                    <a:pt x="236142" y="472284"/>
                  </a:ln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2606879" y="3810731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cubicBezTo>
                    <a:pt x="366559" y="472284"/>
                    <a:pt x="472284" y="366559"/>
                    <a:pt x="472284" y="236142"/>
                  </a:cubicBezTo>
                  <a:lnTo>
                    <a:pt x="236142" y="0"/>
                  </a:lnTo>
                  <a:lnTo>
                    <a:pt x="0" y="236142"/>
                  </a:lnTo>
                  <a:cubicBezTo>
                    <a:pt x="0" y="366559"/>
                    <a:pt x="105726" y="472284"/>
                    <a:pt x="236142" y="472284"/>
                  </a:cubicBez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572500" y="2201121"/>
            <a:ext cx="843724" cy="895940"/>
            <a:chOff x="5051297" y="2650446"/>
            <a:chExt cx="2141877" cy="2274429"/>
          </a:xfrm>
        </p:grpSpPr>
        <p:sp>
          <p:nvSpPr>
            <p:cNvPr id="64" name="矩形 63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5572500" y="4164605"/>
            <a:ext cx="843724" cy="895940"/>
            <a:chOff x="5051297" y="2650446"/>
            <a:chExt cx="2141877" cy="2274429"/>
          </a:xfrm>
        </p:grpSpPr>
        <p:sp>
          <p:nvSpPr>
            <p:cNvPr id="77" name="矩形 76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90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占位符 30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sz="9600" dirty="0">
                <a:ln>
                  <a:solidFill>
                    <a:schemeClr val="accent1"/>
                  </a:solidFill>
                </a:ln>
                <a:noFill/>
                <a:latin typeface="+mj-ea"/>
                <a:ea typeface="+mj-ea"/>
              </a:rPr>
              <a:t>PART </a:t>
            </a:r>
            <a:r>
              <a:rPr lang="en-US" altLang="zh-CN" dirty="0">
                <a:ln>
                  <a:solidFill>
                    <a:schemeClr val="accent1"/>
                  </a:solidFill>
                </a:ln>
                <a:latin typeface="+mj-ea"/>
                <a:ea typeface="+mj-ea"/>
              </a:rPr>
              <a:t>TWO</a:t>
            </a:r>
            <a:endParaRPr lang="zh-CN" altLang="en-US" sz="9600" dirty="0">
              <a:ln>
                <a:solidFill>
                  <a:schemeClr val="accent1"/>
                </a:solidFill>
              </a:ln>
              <a:noFill/>
              <a:latin typeface="+mj-ea"/>
              <a:ea typeface="+mj-ea"/>
            </a:endParaRPr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zh-CN" sz="1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02</a:t>
            </a:r>
            <a:endParaRPr lang="zh-CN" altLang="en-US" sz="166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案例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11877609" y="321733"/>
            <a:ext cx="208829" cy="221753"/>
            <a:chOff x="5051297" y="2650446"/>
            <a:chExt cx="2141877" cy="2274429"/>
          </a:xfrm>
        </p:grpSpPr>
        <p:sp>
          <p:nvSpPr>
            <p:cNvPr id="37" name="矩形 36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11877609" y="846666"/>
            <a:ext cx="208829" cy="221753"/>
            <a:chOff x="5051297" y="2650446"/>
            <a:chExt cx="2141877" cy="2274429"/>
          </a:xfrm>
        </p:grpSpPr>
        <p:sp>
          <p:nvSpPr>
            <p:cNvPr id="50" name="矩形 49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批处理</a:t>
            </a:r>
            <a:endParaRPr lang="zh-CN" altLang="en-US" dirty="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268095" y="1119505"/>
          <a:ext cx="9902190" cy="233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810"/>
                <a:gridCol w="1860550"/>
                <a:gridCol w="1253490"/>
                <a:gridCol w="2751455"/>
                <a:gridCol w="276288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产品</a:t>
                      </a:r>
                      <a:r>
                        <a:rPr lang="zh-CN" altLang="en-US"/>
                        <a:t>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金额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有效期开始</a:t>
                      </a: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有效期结束</a:t>
                      </a: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zhangsan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A00001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2022-01-01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2023-01-01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813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zhangsan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A00001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2022-02-01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2023-02-01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806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zhangsan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B00001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2022-04-01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2023-04-01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813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lisi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A00001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2022-01-11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2023-01-11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806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wangwu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C00001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2022-01-11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2023-01-11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813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zhangsan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K00001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2022-02-01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2023-02-01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806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zhangsan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Z00001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2022-02-01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2023-02-01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3" name="文本占位符 37"/>
          <p:cNvSpPr>
            <a:spLocks noGrp="1"/>
          </p:cNvSpPr>
          <p:nvPr/>
        </p:nvSpPr>
        <p:spPr>
          <a:xfrm>
            <a:off x="1268095" y="833755"/>
            <a:ext cx="4623435" cy="412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客户产品</a:t>
            </a:r>
            <a:r>
              <a:rPr lang="zh-CN" altLang="en-US" sz="1800" dirty="0"/>
              <a:t>持有表</a:t>
            </a:r>
            <a:endParaRPr lang="zh-CN" altLang="en-US" sz="1800" dirty="0"/>
          </a:p>
        </p:txBody>
      </p:sp>
      <p:sp>
        <p:nvSpPr>
          <p:cNvPr id="4" name="文本占位符 3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07135" y="4069080"/>
            <a:ext cx="4623435" cy="412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客户</a:t>
            </a:r>
            <a:r>
              <a:rPr lang="zh-CN" altLang="en-US" sz="1800" dirty="0"/>
              <a:t>标签表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1268095" y="4405630"/>
          <a:ext cx="9963150" cy="1440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630"/>
                <a:gridCol w="1217295"/>
                <a:gridCol w="1594485"/>
                <a:gridCol w="1259840"/>
                <a:gridCol w="1671320"/>
                <a:gridCol w="1400175"/>
                <a:gridCol w="1716405"/>
              </a:tblGrid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</a:t>
                      </a:r>
                      <a:r>
                        <a:rPr lang="zh-CN" altLang="en-US"/>
                        <a:t>姓名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电话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客户等级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信用卡</a:t>
                      </a:r>
                      <a:r>
                        <a:rPr lang="zh-CN" altLang="en-US"/>
                        <a:t>等级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aum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lum</a:t>
                      </a:r>
                      <a:endParaRPr lang="en-US" altLang="zh-CN"/>
                    </a:p>
                  </a:txBody>
                  <a:tcPr/>
                </a:tc>
              </a:tr>
              <a:tr h="3435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zhangsan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ea typeface="宋体" pitchFamily="2" charset="-122"/>
                        </a:rPr>
                        <a:t>张三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130000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441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lisi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ea typeface="宋体" pitchFamily="2" charset="-122"/>
                        </a:rPr>
                        <a:t>李四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130001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435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wangwu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Arial" panose="020B0704020202020204" pitchFamily="34" charset="0"/>
                          <a:ea typeface="宋体" pitchFamily="2" charset="-122"/>
                        </a:rPr>
                        <a:t>王五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Arial" panose="020B0704020202020204" pitchFamily="34" charset="0"/>
                        <a:ea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130002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11" name="文本占位符 37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68095" y="5995670"/>
            <a:ext cx="7599680" cy="756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目标：</a:t>
            </a:r>
            <a:r>
              <a:rPr lang="zh-CN" altLang="en-US" sz="2400" dirty="0"/>
              <a:t>统计持有</a:t>
            </a:r>
            <a:r>
              <a:rPr lang="en-US" altLang="zh-CN" sz="2400" dirty="0"/>
              <a:t>A0001</a:t>
            </a:r>
            <a:r>
              <a:rPr lang="zh-CN" altLang="en-US" sz="2400" dirty="0"/>
              <a:t>产品且信用卡等级为</a:t>
            </a:r>
            <a:r>
              <a:rPr lang="en-US" altLang="zh-CN" sz="2400" dirty="0"/>
              <a:t>2</a:t>
            </a:r>
            <a:r>
              <a:rPr lang="zh-CN" altLang="en-US" sz="2400" dirty="0"/>
              <a:t>级的客户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11" grpId="0"/>
      <p:bldP spid="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批处理</a:t>
            </a:r>
            <a:r>
              <a:rPr lang="en-US" altLang="zh-CN" dirty="0"/>
              <a:t>-DB-SQL</a:t>
            </a:r>
            <a:endParaRPr lang="en-US" altLang="zh-CN" dirty="0"/>
          </a:p>
        </p:txBody>
      </p:sp>
      <p:sp>
        <p:nvSpPr>
          <p:cNvPr id="3" name="文本占位符 37"/>
          <p:cNvSpPr>
            <a:spLocks noGrp="1"/>
          </p:cNvSpPr>
          <p:nvPr/>
        </p:nvSpPr>
        <p:spPr>
          <a:xfrm>
            <a:off x="1268095" y="1002030"/>
            <a:ext cx="10426700" cy="2531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insert into t_p_cust_prod(cust_no,main_prod_no,num,amount)</a:t>
            </a:r>
            <a:endParaRPr lang="en-US" altLang="zh-CN" sz="1800" dirty="0"/>
          </a:p>
          <a:p>
            <a:r>
              <a:rPr lang="en-US" altLang="zh-CN" sz="1800" dirty="0"/>
              <a:t> select c.cust_no,p.main_prod_no,count(*) num, sum(p.amount) as amount </a:t>
            </a:r>
            <a:endParaRPr lang="en-US" altLang="zh-CN" sz="1800" dirty="0"/>
          </a:p>
          <a:p>
            <a:r>
              <a:rPr lang="en-US" altLang="zh-CN" sz="1800" dirty="0">
                <a:solidFill>
                  <a:srgbClr val="00B050"/>
                </a:solidFill>
              </a:rPr>
              <a:t> from t_p_cust_deposit_prod p inner join t_p_cust_label_all c </a:t>
            </a:r>
            <a:endParaRPr lang="en-US" altLang="zh-CN" sz="1800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</a:rPr>
              <a:t> on p.cust_no=c.cust_no </a:t>
            </a:r>
            <a:endParaRPr lang="en-US" altLang="zh-CN" sz="1800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FF0000"/>
                </a:solidFill>
              </a:rPr>
              <a:t> and c.c0010102='2' and p.main_prod_no='A00001' 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/>
              <a:t> group by c.cust_no,p.main_prod_no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批处理</a:t>
            </a:r>
            <a:r>
              <a:rPr lang="en-US" altLang="zh-CN" dirty="0"/>
              <a:t>-flink</a:t>
            </a:r>
            <a:r>
              <a:rPr lang="zh-CN" altLang="en-US" dirty="0"/>
              <a:t>的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3" name="文本占位符 37"/>
          <p:cNvSpPr>
            <a:spLocks noGrp="1"/>
          </p:cNvSpPr>
          <p:nvPr/>
        </p:nvSpPr>
        <p:spPr>
          <a:xfrm>
            <a:off x="1268095" y="1002030"/>
            <a:ext cx="10426700" cy="2531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800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95095" y="100203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用法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，将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flink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核心包导入应用工程中</a:t>
                      </a:r>
                      <a:endParaRPr lang="zh-CN" altLang="en-US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sym typeface="+mn-ea"/>
                        </a:rPr>
                        <a:t>优点：简单、方便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sym typeface="+mn-ea"/>
                        </a:rPr>
                        <a:t>缺点：无负载均衡能力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用法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，独立启动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flink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集群，将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sql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提交给集群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运行</a:t>
                      </a:r>
                      <a:endParaRPr lang="zh-CN" altLang="en-US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sym typeface="+mn-ea"/>
                        </a:rPr>
                        <a:t>优点：具有负载均衡能力、集群搭建简单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sym typeface="+mn-ea"/>
                        </a:rPr>
                        <a:t>缺点：需要远程提交sql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用法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3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，其他，如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yarn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提交</a:t>
                      </a:r>
                      <a:endParaRPr lang="zh-CN" altLang="en-US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sym typeface="+mn-ea"/>
                        </a:rPr>
                        <a:t>优点：扩展性好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sym typeface="+mn-ea"/>
                        </a:rPr>
                        <a:t>缺点：运维复杂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/>
    </p:bldLst>
  </p:timing>
</p:sld>
</file>

<file path=ppt/tags/tag1.xml><?xml version="1.0" encoding="utf-8"?>
<p:tagLst xmlns:p="http://schemas.openxmlformats.org/presentationml/2006/main">
  <p:tag name="TABLE_ENDDRAG_ORIGIN_RECT" val="784*113"/>
  <p:tag name="TABLE_ENDDRAG_RECT" val="95*355*784*113"/>
</p:tagLst>
</file>

<file path=ppt/tags/tag10.xml><?xml version="1.0" encoding="utf-8"?>
<p:tagLst xmlns:p="http://schemas.openxmlformats.org/presentationml/2006/main">
  <p:tag name="TABLE_ENDDRAG_ORIGIN_RECT" val="784*74"/>
  <p:tag name="TABLE_ENDDRAG_RECT" val="99*88*784*74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TABLE_ENDDRAG_ORIGIN_RECT" val="779*114"/>
  <p:tag name="TABLE_ENDDRAG_RECT" val="99*91*779*114"/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PP_MARK_KEY" val="89bc6004-e073-4f02-b28a-2c315f1fad0a"/>
  <p:tag name="COMMONDATA" val="eyJoZGlkIjoiNmMxOTI3N2U0NzYzNDVhMmExZTc3MGVlODliMWRhMjg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TABLE_ENDDRAG_ORIGIN_RECT" val="779*114"/>
  <p:tag name="TABLE_ENDDRAG_RECT" val="99*91*779*114"/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TABLE_ENDDRAG_ORIGIN_RECT" val="672*170"/>
  <p:tag name="TABLE_ENDDRAG_RECT" val="109*278*672*170"/>
</p:tagLst>
</file>

<file path=ppt/tags/tag6.xml><?xml version="1.0" encoding="utf-8"?>
<p:tagLst xmlns:p="http://schemas.openxmlformats.org/presentationml/2006/main">
  <p:tag name="TABLE_ENDDRAG_ORIGIN_RECT" val="672*170"/>
  <p:tag name="TABLE_ENDDRAG_RECT" val="109*278*672*170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TABLE_ENDDRAG_ORIGIN_RECT" val="672*170"/>
  <p:tag name="TABLE_ENDDRAG_RECT" val="109*278*672*170"/>
</p:tagLst>
</file>

<file path=ppt/tags/tag9.xml><?xml version="1.0" encoding="utf-8"?>
<p:tagLst xmlns:p="http://schemas.openxmlformats.org/presentationml/2006/main">
  <p:tag name="TABLE_ENDDRAG_ORIGIN_RECT" val="672*170"/>
  <p:tag name="TABLE_ENDDRAG_RECT" val="109*278*672*170"/>
</p:tagLst>
</file>

<file path=ppt/theme/theme1.xml><?xml version="1.0" encoding="utf-8"?>
<a:theme xmlns:a="http://schemas.openxmlformats.org/drawingml/2006/main" name="51PPT模板网   www.51pptmoban.com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微软雅黑默认">
      <a:majorFont>
        <a:latin typeface="Arial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 Light"/>
        <a:ea typeface=""/>
        <a:cs typeface=""/>
        <a:font script="Jpan" typeface="游ゴシック"/>
        <a:font script="Hang" typeface="맑은 고딕"/>
        <a:font script="Hans" typeface="微软雅黑 Light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 Light"/>
        <a:ea typeface=""/>
        <a:cs typeface=""/>
        <a:font script="Jpan" typeface="ＭＳ Ｐゴシック"/>
        <a:font script="Hang" typeface="맑은 고딕"/>
        <a:font script="Hans" typeface="微软雅黑 Light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7442</Words>
  <Application>WPS 文字</Application>
  <PresentationFormat>宽屏</PresentationFormat>
  <Paragraphs>556</Paragraphs>
  <Slides>18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微软雅黑 Light</vt:lpstr>
      <vt:lpstr>汉仪中黑KW</vt:lpstr>
      <vt:lpstr>汉仪书宋二KW</vt:lpstr>
      <vt:lpstr>微软雅黑</vt:lpstr>
      <vt:lpstr>汉仪旗黑</vt:lpstr>
      <vt:lpstr>微软雅黑</vt:lpstr>
      <vt:lpstr>宋体</vt:lpstr>
      <vt:lpstr>Arial Unicode MS</vt:lpstr>
      <vt:lpstr>微软雅黑 Light</vt:lpstr>
      <vt:lpstr>51PPT模板网   www.51pptmoban.com</vt:lpstr>
      <vt:lpstr>Flink技术分享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完结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>优品PPT</dc:creator>
  <dc:subject>https://www.ypppt.com/</dc:subject>
  <cp:lastModifiedBy>杨雪勇</cp:lastModifiedBy>
  <cp:revision>99</cp:revision>
  <dcterms:created xsi:type="dcterms:W3CDTF">2024-07-19T08:41:32Z</dcterms:created>
  <dcterms:modified xsi:type="dcterms:W3CDTF">2024-07-19T08:41:32Z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2C42222657E685BC55E5F3652BE90CF8_43</vt:lpwstr>
  </property>
  <property fmtid="{D5CDD505-2E9C-101B-9397-08002B2CF9AE}" pid="3" name="KSOProductBuildVer">
    <vt:lpwstr>2052-6.9.0.8865</vt:lpwstr>
  </property>
</Properties>
</file>