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392" autoAdjust="0"/>
  </p:normalViewPr>
  <p:slideViewPr>
    <p:cSldViewPr snapToGrid="0">
      <p:cViewPr varScale="1">
        <p:scale>
          <a:sx n="72" d="100"/>
          <a:sy n="72" d="100"/>
        </p:scale>
        <p:origin x="20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C85EE-9BD4-4C91-A71A-5F1A5A9542A6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A16EC-7E9F-4EBF-996A-07BCA6D8C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1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A16EC-7E9F-4EBF-996A-07BCA6D8C7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02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In </a:t>
            </a:r>
            <a:r>
              <a:rPr lang="en-US" dirty="0" err="1"/>
              <a:t>app.component.ts</a:t>
            </a:r>
            <a:r>
              <a:rPr lang="en-US" dirty="0"/>
              <a:t> change title=‘app’ to name=“My first name”; remove all content in app.component.html, add &lt;input type=“text” [(</a:t>
            </a:r>
            <a:r>
              <a:rPr lang="en-US" dirty="0" err="1"/>
              <a:t>ngModel</a:t>
            </a:r>
            <a:r>
              <a:rPr lang="en-US" dirty="0"/>
              <a:t>)]=“name”&gt; &lt;p&gt;{{name}}&lt;/p&gt;. In </a:t>
            </a:r>
            <a:r>
              <a:rPr lang="en-US" dirty="0" err="1"/>
              <a:t>app.module.ts</a:t>
            </a:r>
            <a:r>
              <a:rPr lang="en-US" dirty="0"/>
              <a:t> add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FormsModule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In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package.json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"styles": [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"../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node_modules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/bootstrap/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/bootstrap.min.css",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"styles.css"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A16EC-7E9F-4EBF-996A-07BCA6D8C7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20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Generate a server component manual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&lt;h4&gt;The server component&lt;/h4&gt;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{ Component } from '@angular/core';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@Component({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selector:'app-server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templateUrl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'./server.component.html'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class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ServerComponent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 Generate servers component by cli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&lt;app-server&gt;&lt;/app-server&gt;&lt;app-server&gt;&lt;/app-server&gt;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Change to inline template.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Add bootstrap to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app.component.ts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 class="container"&gt;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 class="row"&gt;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 class="col-xs-12"&gt;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&lt;h3&gt;I am here!&lt;/h3&gt;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&lt;app-servers&gt;&lt;/app-servers&gt;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Add style to app.component.css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h3 {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color:blue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Change to inline style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styles: [`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h3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color: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dodgerblue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`]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A16EC-7E9F-4EBF-996A-07BCA6D8C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0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Add </a:t>
            </a:r>
            <a:r>
              <a:rPr lang="en-US" dirty="0" err="1"/>
              <a:t>serverId</a:t>
            </a:r>
            <a:r>
              <a:rPr lang="en-US" dirty="0"/>
              <a:t> and </a:t>
            </a:r>
            <a:r>
              <a:rPr lang="en-US" dirty="0" err="1"/>
              <a:t>serverStatus</a:t>
            </a:r>
            <a:r>
              <a:rPr lang="en-US" dirty="0"/>
              <a:t> and </a:t>
            </a:r>
            <a:r>
              <a:rPr lang="en-US" dirty="0" err="1"/>
              <a:t>getServerStatus</a:t>
            </a:r>
            <a:r>
              <a:rPr lang="en-US" dirty="0"/>
              <a:t>() return </a:t>
            </a:r>
            <a:r>
              <a:rPr lang="en-US" dirty="0" err="1"/>
              <a:t>serverStatus</a:t>
            </a:r>
            <a:r>
              <a:rPr lang="en-US" dirty="0"/>
              <a:t> in </a:t>
            </a:r>
            <a:r>
              <a:rPr lang="en-US" dirty="0" err="1"/>
              <a:t>ts</a:t>
            </a:r>
            <a:r>
              <a:rPr lang="en-US" dirty="0"/>
              <a:t> and {{</a:t>
            </a:r>
            <a:r>
              <a:rPr lang="en-US" dirty="0" err="1"/>
              <a:t>getServerStatus</a:t>
            </a:r>
            <a:r>
              <a:rPr lang="en-US" dirty="0"/>
              <a:t>()}} in html</a:t>
            </a:r>
          </a:p>
          <a:p>
            <a:pPr marL="228600" indent="-228600">
              <a:buAutoNum type="arabicPeriod"/>
            </a:pPr>
            <a:r>
              <a:rPr lang="en-US" dirty="0"/>
              <a:t>Property binding </a:t>
            </a:r>
          </a:p>
          <a:p>
            <a:pPr marL="0" indent="0">
              <a:buNone/>
            </a:pPr>
            <a:r>
              <a:rPr lang="en-US" dirty="0" err="1"/>
              <a:t>servers.ts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allowNewServer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false;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constructor() {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(() =&gt; {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this.allowNewServer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true;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 2000);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indent="0">
              <a:buNone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&lt;button  class="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-primary"  [disabled]="!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allowNewServer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(click)="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onCreateServer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()"&gt;Add Server&lt;/button&gt;</a:t>
            </a:r>
          </a:p>
          <a:p>
            <a:pPr marL="0" indent="0">
              <a:buNone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&lt;p&gt;{{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allowNewServe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}}&lt;/p&gt; or &lt;p [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innerText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]=“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allowNewServe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”&gt;&lt;/p&gt; </a:t>
            </a:r>
          </a:p>
          <a:p>
            <a:pPr marL="0" indent="0">
              <a:buNone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servers.ts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serverCreationStatus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'No server was created!’; 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onCreateServer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this.serverCreationStatus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'Server was created!’}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&lt;p&gt;{{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serverCreationStatus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}}&lt;/p&gt;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 servers.html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&lt;label&gt;Server Name&lt;/label&gt;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&lt;!--&lt;input--&gt;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&lt;!--type="text"--&gt;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&lt;!--class="form-control"--&gt;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&lt;!--(input)="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onUpdateServerName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($event)"&gt;--&gt;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}}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Servers.ts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‘’;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onUpdateServerName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(event: Event)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//console.log(event);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this.serverName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(&lt;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HTMLInputElement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event.target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).value;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type="text"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class="form-control"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ngModel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)]="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Servers.ts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=“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TestServer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  ----keep two inputs to see two way binding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Comments out first input and {{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make server name linked to button click.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onCreateServer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this.serverCreationStatus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'Server was created! Name is ' +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this.serverName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A16EC-7E9F-4EBF-996A-07BCA6D8C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73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ngIf</a:t>
            </a:r>
            <a:r>
              <a:rPr lang="en-US" dirty="0"/>
              <a:t>        servers.html comments out {{</a:t>
            </a:r>
            <a:r>
              <a:rPr lang="en-US" dirty="0" err="1"/>
              <a:t>servername</a:t>
            </a:r>
            <a:r>
              <a:rPr lang="en-US" dirty="0"/>
              <a:t>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 *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serverCreated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"&gt;Server was created, server name is {{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}}&lt;/p&gt;</a:t>
            </a:r>
          </a:p>
          <a:p>
            <a:pPr marL="0" indent="0">
              <a:buNone/>
            </a:pPr>
            <a:r>
              <a:rPr lang="en-US" dirty="0" err="1"/>
              <a:t>Servers.ts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serverCreated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false;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onCreateServer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this.serverCreated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true;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this.serverCreationStatus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'Server was created! Name is ' +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this.serverName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 *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serverCreated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else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noServer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"&gt;Server was created, server name is {{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}}&lt;/p&gt;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&lt;ng-template&gt;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&lt;p&gt;No server was created!&lt;/p&gt;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&lt;/ng-template&gt;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ngStyle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server.ts</a:t>
            </a:r>
            <a:endParaRPr lang="en-US" dirty="0"/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serverStatus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string = 'offline';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constructor() {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this.serverStatus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Math.random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&gt; 0.5 ? 'online' : 'offline’;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getColor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this.serverStatus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=== 'online' ? 'green' : 'red';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 [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ngStyle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]="{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backgroundColor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getColor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()}“&gt;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'Server' }} with ID {{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serverId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}} is {{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getServerStatus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}}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&lt;/p&gt;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ngClass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Server.ts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selector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styles: [`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.online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color: white;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`]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ngStyle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]="{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backgroundColor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getColor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()}"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ngClass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]="{online: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serverStatus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=== 'online'}"&gt;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'Server' }} with ID {{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serverId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}} is {{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getServerStatus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}}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&lt;/p&gt;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ngFor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Servers.ts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servers = ['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Testserver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Testserver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2’];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onCreateServer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this.serverCreated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true;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this.servers.push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this.serverName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this.serverCreationStatus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'Server was created! Name is ' +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this.serverName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&lt;app-server *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ngFor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="let server of servers"&gt;&lt;/app-server&gt;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A16EC-7E9F-4EBF-996A-07BCA6D8C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8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App html 2-17 line to cockpit html    app </a:t>
            </a:r>
            <a:r>
              <a:rPr lang="en-US" dirty="0" err="1"/>
              <a:t>ts</a:t>
            </a:r>
            <a:r>
              <a:rPr lang="en-US" dirty="0"/>
              <a:t> 13-27 line to </a:t>
            </a:r>
            <a:r>
              <a:rPr lang="en-US" dirty="0" err="1"/>
              <a:t>cockpit.ts</a:t>
            </a:r>
            <a:endParaRPr lang="en-US" dirty="0"/>
          </a:p>
          <a:p>
            <a:r>
              <a:rPr lang="en-US" dirty="0"/>
              <a:t>Move from </a:t>
            </a:r>
            <a:r>
              <a:rPr lang="en-US" dirty="0" err="1"/>
              <a:t>app.ts</a:t>
            </a:r>
            <a:endParaRPr lang="en-US" dirty="0"/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newServerName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'';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newServerContent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‘’;</a:t>
            </a:r>
          </a:p>
          <a:p>
            <a:pPr marL="0" indent="0">
              <a:buNone/>
            </a:pPr>
            <a:r>
              <a:rPr lang="en-US" dirty="0"/>
              <a:t>To </a:t>
            </a:r>
            <a:r>
              <a:rPr lang="en-US" dirty="0" err="1"/>
              <a:t>cockpit.ts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App html 6-16 line to server element html  in server html, delete </a:t>
            </a:r>
            <a:r>
              <a:rPr lang="en-US" dirty="0" err="1"/>
              <a:t>ngfor</a:t>
            </a:r>
            <a:r>
              <a:rPr lang="en-US" dirty="0"/>
              <a:t> 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3. app.html line 2 add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&lt;app-cockpit&gt;&lt;/app-cockpit&gt;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6 add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&lt;app-server-element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ngFor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="let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serverElement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serverElements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&lt;/app-server-element&gt;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A16EC-7E9F-4EBF-996A-07BCA6D8C7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4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1.cockpit.ts comments out contents inside two functions.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Server </a:t>
            </a:r>
            <a:r>
              <a:rPr lang="en-US" dirty="0" err="1"/>
              <a:t>element.ts</a:t>
            </a:r>
            <a:r>
              <a:rPr lang="en-US" dirty="0"/>
              <a:t> create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element: {type: string, name: string, content: string};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 </a:t>
            </a:r>
            <a:r>
              <a:rPr lang="en-US" dirty="0" err="1"/>
              <a:t>app.ts</a:t>
            </a:r>
            <a:r>
              <a:rPr lang="en-US" dirty="0"/>
              <a:t> create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serverElements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[{type: 'server', name: 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Testserver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content: 'Just a test!’}];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app.ts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[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srvElement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]="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serverElement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insde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&lt;app-server-element&gt; because all property only available inside its own component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in server element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@Input('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srvElement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 element: {type: string, name: string, content: string}; parents pass data into child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A16EC-7E9F-4EBF-996A-07BCA6D8C7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9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A00B-393B-4FF9-B2D3-F9DE794D1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94A20-A99B-4597-9E75-3E8B58B4A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B9060-810E-40ED-878F-927C1191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CD98-1950-4DCD-A522-A63A9E2CE8F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8C8C8-889F-483C-907D-7342E772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8075A-8D34-40AE-806F-D357737A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E29A-1D49-4900-AEA1-7CC79548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9F5B-DFE0-4935-AA15-4F965970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42D7C-3E40-4DA9-8FEC-24FC457BC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46A5D-17A2-46C0-B051-0AE9BA47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CD98-1950-4DCD-A522-A63A9E2CE8F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F479D-DF18-4B23-88A5-33FBF15F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5C808-F286-4A2C-B154-675CE3BB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E29A-1D49-4900-AEA1-7CC79548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7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D8A89-7C87-4362-B488-8C83E81F7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8F90-FB2F-429D-BDFB-AF38627E7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4781C-4BEA-495D-94EC-BE72EF75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CD98-1950-4DCD-A522-A63A9E2CE8F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42316-10D0-4E03-AFB4-31DB543E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1E215-A62B-4C83-A372-A6526F03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E29A-1D49-4900-AEA1-7CC79548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3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71DA-B490-4961-B9CD-9F81C771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143-276E-41A0-95D8-46C49B89E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9DFE5-2E8F-4C8A-AE7B-79414A03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CD98-1950-4DCD-A522-A63A9E2CE8F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A8ACA-0D36-4A19-A375-BFDD0A6E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40BF8-CD3C-4476-B128-106ECB77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E29A-1D49-4900-AEA1-7CC79548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4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978C-5C62-4004-8DC7-0580A527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5668F-7C03-488D-A88C-A9DFB1C7E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BC8FF-1935-4816-B20E-640FBA1A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CD98-1950-4DCD-A522-A63A9E2CE8F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2A4C8-0A5D-406E-BC4D-5C544966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F36D1-2B73-478C-B7BA-212004E2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E29A-1D49-4900-AEA1-7CC79548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4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570C-40E8-4B75-A6E3-0CFB4064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8FFAD-D1DA-4F38-B925-7E62A275F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13CB7-D67D-4FC5-A802-6D2A86725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93244-4CAA-4221-AA4D-276B3C76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CD98-1950-4DCD-A522-A63A9E2CE8F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CE9F1-FF93-4709-B4C6-4A4079DD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0C22A-3ADA-49AC-9F13-2D2CB300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E29A-1D49-4900-AEA1-7CC79548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1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CDD-463F-4773-83D0-3E5F3E85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C2EC-CB5C-4ED8-8BE9-CDB791EB0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820E9-07FF-4BFA-A429-62CAE2943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43389-CEA6-4987-917B-533B2B40E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0C06D-6DE0-4ABA-B42A-48876BCF9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697F9-264D-4E7C-9884-6205CD1E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CD98-1950-4DCD-A522-A63A9E2CE8F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46E78-2E19-46EC-89D4-DBCDEA40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6C45C7-D678-4520-9275-1442F15E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E29A-1D49-4900-AEA1-7CC79548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5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4D66-51D9-4BCF-9269-0327941C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7AFDC-7546-41E4-B953-2D75E538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CD98-1950-4DCD-A522-A63A9E2CE8F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EA7A4-A9DB-4534-9D37-D42BF144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0959B-F010-4348-A686-35BC2C2D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E29A-1D49-4900-AEA1-7CC79548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5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71ABC-BC05-4B43-8D6E-F75EBDED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CD98-1950-4DCD-A522-A63A9E2CE8F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30E16-1A61-459C-940F-BF4E7915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06E91-EAA1-48E6-B7B6-B41E929F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E29A-1D49-4900-AEA1-7CC79548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6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D86F-6D60-4926-9F2F-09B57C3C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6CB2B-D5F1-43FB-80FC-48B99B856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D3FC2-E8D6-46C9-8083-0B2D5D692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A9F57-878F-4A21-8A25-04213A37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CD98-1950-4DCD-A522-A63A9E2CE8F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22B95-3542-41A3-ADA6-F61BA86A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BD8CC-E3EF-42D2-89A2-674417C7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E29A-1D49-4900-AEA1-7CC79548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55F1-3BE3-4BE9-9150-7B61500FA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A7BA4-F5CB-486D-B04D-84E72A9A9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18992-F845-479D-9854-E53314601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5A362-8501-4754-9C17-0BAAE31C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CD98-1950-4DCD-A522-A63A9E2CE8F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D47B0-8094-40BB-9371-440A3CF2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32F8C-BF5A-4B6E-A2BA-088277C9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E29A-1D49-4900-AEA1-7CC79548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37914-A889-4900-825B-888B50E1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51405-1471-47C4-8B15-0763ED989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DACCC-FBBB-41A8-9A45-BF482E94C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5CD98-1950-4DCD-A522-A63A9E2CE8F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382C-EBB9-41A1-AEA2-35061AE13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A6300-A7EA-429C-8287-D98F3FD43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7E29A-1D49-4900-AEA1-7CC79548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0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the-complete-guide-to-angular-2/learn/v4/t/lecture/6656062?start=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the-complete-guide-to-angular-2/learn/v4/t/lecture/6655652?start=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the-complete-guide-to-angular-2/learn/v4/t/lecture/6655710?start=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demy.com/the-complete-guide-to-angular-2/learn/v4/overvie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the-complete-guide-to-angular-2/learn/v4/t/lecture/6655784?start=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the-complete-guide-to-angular-2/learn/v4/t/lecture/6655898?start=13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l/scl/AAAxeGRAS7ugcZqKnLga4I5VlTU0vKb3C4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AFFC-F9ED-46B0-89CF-829B9C5B0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Camp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451E1-9CCA-4CF8-9F3D-D61DAC54F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Angular Environment Setup, Components and Data Binding</a:t>
            </a:r>
          </a:p>
        </p:txBody>
      </p:sp>
    </p:spTree>
    <p:extLst>
      <p:ext uri="{BB962C8B-B14F-4D97-AF65-F5344CB8AC3E}">
        <p14:creationId xmlns:p14="http://schemas.microsoft.com/office/powerpoint/2010/main" val="1151912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3A90-EC16-472C-89C1-0E4E4DBA0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and Event Binding (</a:t>
            </a:r>
            <a:r>
              <a:rPr lang="en-US" dirty="0" err="1"/>
              <a:t>Customermized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5C9D-FF2F-45C3-BFA7-3F8D43344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Watch Video 5-61</a:t>
            </a:r>
            <a:endParaRPr lang="en-US" dirty="0"/>
          </a:p>
          <a:p>
            <a:r>
              <a:rPr lang="en-US" altLang="zh-CN" dirty="0"/>
              <a:t>@Input</a:t>
            </a:r>
          </a:p>
          <a:p>
            <a:r>
              <a:rPr lang="en-US" dirty="0"/>
              <a:t>@Output</a:t>
            </a:r>
          </a:p>
          <a:p>
            <a:r>
              <a:rPr lang="en-US" dirty="0"/>
              <a:t>View Encapsulation</a:t>
            </a:r>
          </a:p>
          <a:p>
            <a:r>
              <a:rPr lang="en-US" dirty="0"/>
              <a:t>Local Reference</a:t>
            </a:r>
          </a:p>
          <a:p>
            <a:r>
              <a:rPr lang="en-US" dirty="0"/>
              <a:t>@</a:t>
            </a:r>
            <a:r>
              <a:rPr lang="en-US" dirty="0" err="1"/>
              <a:t>ViewChild</a:t>
            </a:r>
            <a:endParaRPr lang="en-US" dirty="0"/>
          </a:p>
          <a:p>
            <a:r>
              <a:rPr lang="en-US" dirty="0"/>
              <a:t>ng-content</a:t>
            </a:r>
          </a:p>
          <a:p>
            <a:r>
              <a:rPr lang="en-US" dirty="0"/>
              <a:t>@</a:t>
            </a:r>
            <a:r>
              <a:rPr lang="en-US"/>
              <a:t>ContentChild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1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0EC9-A990-4741-AB35-BA1D532A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VSC, node.js/</a:t>
            </a:r>
            <a:r>
              <a:rPr lang="en-US" dirty="0" err="1"/>
              <a:t>npm</a:t>
            </a:r>
            <a:r>
              <a:rPr lang="en-US" dirty="0"/>
              <a:t>, angular cli, bootstrap3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2D03B-D983-4D9F-B1C8-9FE9A935E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Visual Studio Code</a:t>
            </a:r>
            <a:endParaRPr lang="en-US" dirty="0"/>
          </a:p>
          <a:p>
            <a:r>
              <a:rPr lang="en-US" dirty="0">
                <a:hlinkClick r:id="rId3"/>
              </a:rPr>
              <a:t>Node.js/</a:t>
            </a:r>
            <a:r>
              <a:rPr lang="en-US" dirty="0" err="1">
                <a:hlinkClick r:id="rId3"/>
              </a:rPr>
              <a:t>npm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/>
              <a:t>local: </a:t>
            </a:r>
            <a:r>
              <a:rPr lang="en-US" sz="1800" dirty="0" err="1"/>
              <a:t>npm</a:t>
            </a:r>
            <a:r>
              <a:rPr lang="en-US" sz="1800" dirty="0"/>
              <a:t> install –save bootstrap@3or </a:t>
            </a:r>
            <a:r>
              <a:rPr lang="en-US" sz="1800" dirty="0" err="1"/>
              <a:t>npm</a:t>
            </a:r>
            <a:r>
              <a:rPr lang="en-US" sz="1800" dirty="0"/>
              <a:t> uninstall to remove</a:t>
            </a:r>
          </a:p>
          <a:p>
            <a:pPr marL="0" indent="0">
              <a:buNone/>
            </a:pPr>
            <a:r>
              <a:rPr lang="en-US" sz="1800" dirty="0"/>
              <a:t>	global: </a:t>
            </a:r>
            <a:r>
              <a:rPr lang="en-US" sz="1800" dirty="0" err="1"/>
              <a:t>npm</a:t>
            </a:r>
            <a:r>
              <a:rPr lang="en-US" sz="1800" dirty="0"/>
              <a:t> install –g @angular/cli</a:t>
            </a:r>
          </a:p>
          <a:p>
            <a:pPr marL="0" indent="0">
              <a:buNone/>
            </a:pPr>
            <a:r>
              <a:rPr lang="en-US" sz="1800" dirty="0"/>
              <a:t>	install all dependencies: </a:t>
            </a:r>
            <a:r>
              <a:rPr lang="en-US" sz="1800" dirty="0" err="1"/>
              <a:t>npm</a:t>
            </a:r>
            <a:r>
              <a:rPr lang="en-US" sz="1800" dirty="0"/>
              <a:t> install</a:t>
            </a:r>
          </a:p>
          <a:p>
            <a:r>
              <a:rPr lang="en-US" dirty="0" err="1"/>
              <a:t>package.json</a:t>
            </a:r>
            <a:endParaRPr lang="en-US" dirty="0"/>
          </a:p>
          <a:p>
            <a:r>
              <a:rPr lang="en-US" dirty="0"/>
              <a:t>Angular cli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Create a new project: ng new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Create an component: ng g 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Delete an component:  no ng command. Have to delete manually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Start server: ng serve </a:t>
            </a:r>
            <a:r>
              <a:rPr lang="en-US" sz="1400" dirty="0">
                <a:sym typeface="Wingdings" panose="05000000000000000000" pitchFamily="2" charset="2"/>
              </a:rPr>
              <a:t> localhost:4200</a:t>
            </a: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5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6F49-C82B-43D5-8DB5-13F74476D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F5258-082A-4670-9B85-E8E1BD9CB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Watch course video 1-10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3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EBAD-0C9A-4A43-BE33-952EB189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a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B163-7E91-483D-AA54-7160E2ACF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051"/>
            <a:ext cx="8128246" cy="9193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ng new my-first-app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381A8-ACE5-4B1E-B523-C623B5565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896" y="1690688"/>
            <a:ext cx="6554550" cy="461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7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A0C8-64D5-476C-9967-E28329B8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and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57ACB-3414-463F-BE67-5099879ED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Watch component video 2-15</a:t>
            </a:r>
            <a:endParaRPr lang="en-US" dirty="0"/>
          </a:p>
          <a:p>
            <a:r>
              <a:rPr lang="en-US" dirty="0">
                <a:hlinkClick r:id="rId4"/>
              </a:rPr>
              <a:t>Watch Module Video 2-17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0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22B9-AB1F-4FD8-B009-2470B428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1B427-D618-4049-985F-53F53D17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Watch Data Binding introduction video 2-23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2E0F7-768B-438B-99D1-04AC994C4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965" y="2347645"/>
            <a:ext cx="7829339" cy="414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58E21-A84F-4482-AE81-31F1C3D42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104"/>
            <a:ext cx="10515600" cy="5540859"/>
          </a:xfrm>
        </p:spPr>
        <p:txBody>
          <a:bodyPr/>
          <a:lstStyle/>
          <a:p>
            <a:r>
              <a:rPr lang="en-US" dirty="0"/>
              <a:t>String Interpolation</a:t>
            </a:r>
          </a:p>
          <a:p>
            <a:r>
              <a:rPr lang="en-US" dirty="0"/>
              <a:t>Property Binding</a:t>
            </a:r>
          </a:p>
          <a:p>
            <a:r>
              <a:rPr lang="en-US" altLang="zh-CN" dirty="0"/>
              <a:t>String Interpolation can be exchanged with Property binding</a:t>
            </a:r>
          </a:p>
          <a:p>
            <a:r>
              <a:rPr lang="en-US" dirty="0"/>
              <a:t>Event Binding</a:t>
            </a:r>
          </a:p>
          <a:p>
            <a:r>
              <a:rPr lang="en-US" dirty="0"/>
              <a:t>Pass Data in Event Binding</a:t>
            </a:r>
          </a:p>
          <a:p>
            <a:r>
              <a:rPr lang="en-US" dirty="0"/>
              <a:t>Two way binding ---combo of event binding and property binding</a:t>
            </a:r>
          </a:p>
        </p:txBody>
      </p:sp>
    </p:spTree>
    <p:extLst>
      <p:ext uri="{BB962C8B-B14F-4D97-AF65-F5344CB8AC3E}">
        <p14:creationId xmlns:p14="http://schemas.microsoft.com/office/powerpoint/2010/main" val="283290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E775-E4B8-4B0E-B54D-27E5173D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6E4B-F917-47FE-9D25-11F80DE8D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Watch Video Built-in Directives</a:t>
            </a:r>
            <a:endParaRPr lang="en-US" dirty="0"/>
          </a:p>
          <a:p>
            <a:r>
              <a:rPr lang="en-US" dirty="0" err="1"/>
              <a:t>ngIf</a:t>
            </a:r>
            <a:r>
              <a:rPr lang="en-US" dirty="0"/>
              <a:t> (show or hide components)</a:t>
            </a:r>
          </a:p>
          <a:p>
            <a:r>
              <a:rPr lang="en-US" dirty="0" err="1"/>
              <a:t>ngStyle</a:t>
            </a:r>
            <a:r>
              <a:rPr lang="en-US" dirty="0"/>
              <a:t> (conditional style)</a:t>
            </a:r>
          </a:p>
          <a:p>
            <a:r>
              <a:rPr lang="en-US" dirty="0" err="1"/>
              <a:t>ngClass</a:t>
            </a:r>
            <a:r>
              <a:rPr lang="en-US" dirty="0"/>
              <a:t>( dynamically set CSS classes)</a:t>
            </a:r>
          </a:p>
          <a:p>
            <a:r>
              <a:rPr lang="en-US" dirty="0" err="1"/>
              <a:t>ngFor</a:t>
            </a:r>
            <a:r>
              <a:rPr lang="en-US" dirty="0"/>
              <a:t> (loop) </a:t>
            </a:r>
          </a:p>
        </p:txBody>
      </p:sp>
    </p:spTree>
    <p:extLst>
      <p:ext uri="{BB962C8B-B14F-4D97-AF65-F5344CB8AC3E}">
        <p14:creationId xmlns:p14="http://schemas.microsoft.com/office/powerpoint/2010/main" val="209497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F0C9-BD58-4304-932D-211E8334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Components and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9FA30-913A-48B7-9B94-9AB072C3B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Download project start code </a:t>
            </a:r>
            <a:endParaRPr lang="en-US" dirty="0"/>
          </a:p>
          <a:p>
            <a:r>
              <a:rPr lang="en-US" dirty="0"/>
              <a:t>Generate new components: </a:t>
            </a:r>
          </a:p>
          <a:p>
            <a:pPr lvl="1"/>
            <a:r>
              <a:rPr lang="en-US" dirty="0"/>
              <a:t>ng g c cockpit –spec false</a:t>
            </a:r>
          </a:p>
          <a:p>
            <a:pPr lvl="1"/>
            <a:r>
              <a:rPr lang="en-US" dirty="0"/>
              <a:t>ng g c server-element –spec false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8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842</Words>
  <Application>Microsoft Office PowerPoint</Application>
  <PresentationFormat>Widescreen</PresentationFormat>
  <Paragraphs>235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Wingdings</vt:lpstr>
      <vt:lpstr>Office Theme</vt:lpstr>
      <vt:lpstr>Code Camp </vt:lpstr>
      <vt:lpstr>VSC, node.js/npm, angular cli, bootstrap3</vt:lpstr>
      <vt:lpstr>Typescript</vt:lpstr>
      <vt:lpstr>Let’s create a new project</vt:lpstr>
      <vt:lpstr>Component and Module</vt:lpstr>
      <vt:lpstr>Data Binding</vt:lpstr>
      <vt:lpstr>PowerPoint Presentation</vt:lpstr>
      <vt:lpstr>Directives</vt:lpstr>
      <vt:lpstr>Advanced Components and Data Binding</vt:lpstr>
      <vt:lpstr>Property and Event Binding (Customermized)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Camp </dc:title>
  <dc:creator>ni san</dc:creator>
  <cp:lastModifiedBy>ni san</cp:lastModifiedBy>
  <cp:revision>56</cp:revision>
  <dcterms:created xsi:type="dcterms:W3CDTF">2018-04-06T01:18:10Z</dcterms:created>
  <dcterms:modified xsi:type="dcterms:W3CDTF">2018-04-06T22:47:40Z</dcterms:modified>
</cp:coreProperties>
</file>