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10" r:id="rId15"/>
    <p:sldId id="26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737" autoAdjust="0"/>
  </p:normalViewPr>
  <p:slideViewPr>
    <p:cSldViewPr>
      <p:cViewPr>
        <p:scale>
          <a:sx n="90" d="100"/>
          <a:sy n="90" d="100"/>
        </p:scale>
        <p:origin x="-810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git.oschina.net/prog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-windows.s3.amazonaws.com/GitHubSetup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课程介绍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开源项目协作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Fork (1.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叉子源代码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pull request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发起请求）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（查看并创建分支）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-d+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分支名字（删除分支已合并的分支）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-D+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分支名字（删除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分支多余未合并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的分支）</a:t>
            </a:r>
            <a:endParaRPr lang="en-US" altLang="zh-CN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--merged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（查看当前分支及已经合并的分支）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--no-merged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（查看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当前未合并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+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分支的名字（切换到分支上）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–b +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分支名字 （快速创建切换到新的分支）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merge+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分支名字（合并文件）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 +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标签名（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v1.0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v1.0(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创建标签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/>
              <a:t>git</a:t>
            </a:r>
            <a:r>
              <a:rPr lang="en-US" altLang="zh-CN" dirty="0"/>
              <a:t> push origin :</a:t>
            </a:r>
            <a:r>
              <a:rPr lang="en-US" altLang="zh-CN" dirty="0" smtClean="0"/>
              <a:t>refs/tags/v1.0 </a:t>
            </a:r>
            <a:r>
              <a:rPr lang="zh-CN" altLang="en-US" dirty="0" smtClean="0"/>
              <a:t>删除远程标签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3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图解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>
                <a:hlinkClick r:id="rId2"/>
              </a:rPr>
              <a:t>http://github-windows.s3.amazonaws.com/GitHubSetup.exe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 . .  //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回退文件夹重新进入下个新的文件夹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drag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] 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克隆一个仓库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 user.name “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yangxunyan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”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user.email</a:t>
            </a:r>
            <a:r>
              <a:rPr lang="en-US" altLang="zh-CN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“yangxy_zte@163.com”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--list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 （进行丢该，文件丢失后需要重新写或者还原前一个版本文件）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好文件扔到暂存区上再通过暂存区提交到版本区。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存有主分支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master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版本通过版本库来提交的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0-cd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AnglusJs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进入文件夹才能进行版本控制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1-git status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（查询工作区文件）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2-git add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（添加到暂存区）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demo1.html);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全部提交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撤回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demo1.html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（添加到版本库）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（提交到版本区的一个文件）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 –m “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加注释不弹文本框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”(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一次性添加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//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log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查看提交历史记录 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键退出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对比（差异）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工作区与暂存区的对比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（暂存区与版本区的对比）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（工作区与版本区的区别）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&lt;file.name&gt;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（撤销刚提交到暂存区的文件）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--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（撤销工作区刚输入的代码）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–amend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（将撤销的和需要提交的一起合并提交）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写法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“.html  and 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”-amend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&lt;file.name&gt;(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工作区文件手动删除后执行删除缓存区的文件否则无法删除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&lt;file.name&gt;(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暂存区和工作区的文件都有，强制删除两个区域文件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--cached &lt;file.name&gt;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（只会删暂存区的不会删工作区的）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log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记录文件的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（还原文件）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(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还原最新版本的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同上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HEAD^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（上上一个版本）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HEAD~&lt;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num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（跳取多个版本）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恢复版本回到</a:t>
            </a: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现在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的版本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remote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（查看远程仓库的名字）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（仓库地址）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（仓库名字）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（提交到网页仓库分支）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本地不需要再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（协同开发是需要跟新本地文件代码再进行开发）（先同步  再通过冲突发现问题修改手动合并）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（打印冲突区别）；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手动合并发现在代码中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再重新提交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–a –m “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备注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”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（自动合并）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893</Words>
  <Application>Microsoft Office PowerPoint</Application>
  <PresentationFormat>全屏显示(4:3)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940</cp:revision>
  <dcterms:created xsi:type="dcterms:W3CDTF">2010-11-12T14:24:34Z</dcterms:created>
  <dcterms:modified xsi:type="dcterms:W3CDTF">2018-04-13T06:33:55Z</dcterms:modified>
</cp:coreProperties>
</file>