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9" r:id="rId2"/>
    <p:sldId id="261" r:id="rId3"/>
    <p:sldId id="262" r:id="rId4"/>
    <p:sldId id="264" r:id="rId5"/>
    <p:sldId id="266" r:id="rId6"/>
    <p:sldId id="267" r:id="rId7"/>
    <p:sldId id="268" r:id="rId8"/>
    <p:sldId id="278" r:id="rId9"/>
    <p:sldId id="272" r:id="rId10"/>
    <p:sldId id="273" r:id="rId11"/>
    <p:sldId id="274" r:id="rId12"/>
    <p:sldId id="269" r:id="rId13"/>
    <p:sldId id="270" r:id="rId14"/>
    <p:sldId id="27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717" autoAdjust="0"/>
  </p:normalViewPr>
  <p:slideViewPr>
    <p:cSldViewPr>
      <p:cViewPr varScale="1">
        <p:scale>
          <a:sx n="61" d="100"/>
          <a:sy n="61" d="100"/>
        </p:scale>
        <p:origin x="-3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69E8A-A786-4928-8791-40B6B4CBFD44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201A-1FBD-4261-8565-2DF329809C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 each </a:t>
            </a:r>
            <a:r>
              <a:rPr lang="en-US" altLang="zh-CN" dirty="0" err="1" smtClean="0"/>
              <a:t>lga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victoria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E201A-1FBD-4261-8565-2DF329809C2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E201A-1FBD-4261-8565-2DF329809C2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limits of investigation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E201A-1FBD-4261-8565-2DF329809C2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399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4837" y="1785938"/>
            <a:ext cx="1905" cy="1313180"/>
          </a:xfrm>
          <a:custGeom>
            <a:avLst/>
            <a:gdLst/>
            <a:ahLst/>
            <a:cxnLst/>
            <a:rect l="l" t="t" r="r" b="b"/>
            <a:pathLst>
              <a:path w="1905" h="1313180">
                <a:moveTo>
                  <a:pt x="0" y="0"/>
                </a:moveTo>
                <a:lnTo>
                  <a:pt x="1586" y="1312861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225" y="1752600"/>
            <a:ext cx="1347787" cy="1366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4678" y="1682574"/>
            <a:ext cx="5929322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00"/>
              </a:lnSpc>
            </a:pPr>
            <a:r>
              <a:rPr sz="2800" b="1" spc="-5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COMP20008 Elements of Data </a:t>
            </a:r>
            <a:r>
              <a:rPr sz="2800" b="1" spc="-5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Processing</a:t>
            </a:r>
            <a:r>
              <a:rPr lang="en-US" sz="2800" b="1" spc="-5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/>
            </a:r>
            <a:br>
              <a:rPr lang="en-US" sz="2800" b="1" spc="-5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</a:br>
            <a:r>
              <a:rPr lang="en-US" sz="2800" b="1" spc="-5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Phase 4 Presentation</a:t>
            </a:r>
            <a:endParaRPr sz="2800" b="1" spc="-5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3240" y="3214686"/>
            <a:ext cx="4569484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Semester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lang="en-US" sz="29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Name: </a:t>
            </a:r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Xulin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Yang</a:t>
            </a:r>
          </a:p>
          <a:p>
            <a:pPr>
              <a:lnSpc>
                <a:spcPct val="100000"/>
              </a:lnSpc>
              <a:spcBef>
                <a:spcPts val="47"/>
              </a:spcBef>
            </a:pP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Student id: 904904</a:t>
            </a:r>
            <a:endParaRPr sz="28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backup\code\jupyter_notebook\project\phase4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488"/>
            <a:ext cx="9144000" cy="93815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-71462"/>
            <a:ext cx="6357950" cy="928694"/>
          </a:xfrm>
        </p:spPr>
        <p:txBody>
          <a:bodyPr>
            <a:normAutofit/>
          </a:bodyPr>
          <a:lstStyle/>
          <a:p>
            <a:r>
              <a:rPr lang="en-US" altLang="zh-CN" sz="2800" b="1" spc="-5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findings</a:t>
            </a:r>
            <a:endParaRPr lang="zh-CN" altLang="en-US" sz="2800" b="1" spc="-5" dirty="0" smtClea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507207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community feature for clustered data</a:t>
            </a:r>
            <a:endParaRPr lang="zh-CN" altLang="en-US" dirty="0"/>
          </a:p>
        </p:txBody>
      </p:sp>
      <p:pic>
        <p:nvPicPr>
          <p:cNvPr id="7" name="图片 6" descr="E:\backup\code\jupyter_notebook\project\phase2-3\phase2\plot\community feature.png"/>
          <p:cNvPicPr/>
          <p:nvPr/>
        </p:nvPicPr>
        <p:blipFill>
          <a:blip r:embed="rId3"/>
          <a:srcRect t="1923" r="8593"/>
          <a:stretch>
            <a:fillRect/>
          </a:stretch>
        </p:blipFill>
        <p:spPr bwMode="auto">
          <a:xfrm>
            <a:off x="0" y="1142984"/>
            <a:ext cx="914400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circulatory system disease &lt;&gt; drinking alcohol</a:t>
            </a:r>
          </a:p>
          <a:p>
            <a:r>
              <a:rPr lang="en-US" dirty="0" smtClean="0"/>
              <a:t>musculoskeletal system diseases &amp; arthritis &lt;&gt; obese adults</a:t>
            </a:r>
          </a:p>
          <a:p>
            <a:r>
              <a:rPr lang="en-US" dirty="0" smtClean="0"/>
              <a:t>Asthma &amp; chronic obstructive pulmonary disease &lt;&gt; smokers</a:t>
            </a:r>
          </a:p>
          <a:p>
            <a:r>
              <a:rPr lang="en-US" altLang="zh-CN" dirty="0" smtClean="0"/>
              <a:t>high </a:t>
            </a:r>
            <a:r>
              <a:rPr lang="en-US" dirty="0" smtClean="0"/>
              <a:t>people felt high mental pressure,</a:t>
            </a:r>
          </a:p>
          <a:p>
            <a:r>
              <a:rPr lang="en-US" dirty="0" smtClean="0"/>
              <a:t>high unemployment rate</a:t>
            </a:r>
          </a:p>
          <a:p>
            <a:r>
              <a:rPr lang="en-US" dirty="0" smtClean="0"/>
              <a:t>High rate of lack of exercises </a:t>
            </a:r>
          </a:p>
          <a:p>
            <a:r>
              <a:rPr lang="en-US" dirty="0" smtClean="0"/>
              <a:t>High immigrants’ population percentages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&lt;&gt; : correlated</a:t>
            </a:r>
            <a:endParaRPr lang="zh-CN" altLang="en-US" dirty="0"/>
          </a:p>
        </p:txBody>
      </p:sp>
      <p:pic>
        <p:nvPicPr>
          <p:cNvPr id="4" name="Picture 2" descr="E:\backup\code\jupyter_notebook\project\phase4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938158"/>
          </a:xfrm>
          <a:prstGeom prst="rect">
            <a:avLst/>
          </a:prstGeom>
          <a:noFill/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714480" y="0"/>
            <a:ext cx="635795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spc="-5" dirty="0" smtClean="0">
                <a:solidFill>
                  <a:srgbClr val="FFFFFF"/>
                </a:solidFill>
                <a:latin typeface="Arial"/>
                <a:cs typeface="Arial"/>
              </a:rPr>
              <a:t>findings from analysis</a:t>
            </a:r>
            <a:endParaRPr kumimoji="0" lang="zh-CN" altLang="en-US" sz="2800" b="1" i="0" u="none" strike="noStrike" kern="1200" cap="none" spc="-5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6572264" y="3429000"/>
            <a:ext cx="1000132" cy="2143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3768" y="3786190"/>
            <a:ext cx="2000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Features of Community with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High risk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backup\code\jupyter_notebook\project\phase4\tit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-9488"/>
            <a:ext cx="9144000" cy="93815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-71462"/>
            <a:ext cx="6357950" cy="928694"/>
          </a:xfrm>
        </p:spPr>
        <p:txBody>
          <a:bodyPr>
            <a:normAutofit/>
          </a:bodyPr>
          <a:lstStyle/>
          <a:p>
            <a:r>
              <a:rPr lang="en-US" altLang="zh-CN" sz="2800" b="1" spc="-5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challenges</a:t>
            </a:r>
            <a:endParaRPr lang="zh-CN" altLang="en-US" sz="2800" b="1" spc="-5" dirty="0" smtClea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15370" cy="4097335"/>
          </a:xfrm>
        </p:spPr>
        <p:txBody>
          <a:bodyPr/>
          <a:lstStyle/>
          <a:p>
            <a:r>
              <a:rPr lang="en-US" altLang="zh-CN" dirty="0" smtClean="0"/>
              <a:t>Appropriate data sets to use</a:t>
            </a:r>
          </a:p>
          <a:p>
            <a:r>
              <a:rPr lang="en-US" dirty="0" smtClean="0"/>
              <a:t>Selecting columns(100+ columns in </a:t>
            </a:r>
            <a:r>
              <a:rPr lang="en-US" dirty="0" err="1" smtClean="0"/>
              <a:t>lga</a:t>
            </a:r>
            <a:r>
              <a:rPr lang="en-US" dirty="0" smtClean="0"/>
              <a:t> census data set) also consumes a lot of time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backup\code\jupyter_notebook\project\phase4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488"/>
            <a:ext cx="9144000" cy="938158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15370" cy="40973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-285784" y="-142900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The end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928802"/>
            <a:ext cx="7768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 for your attentions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Any questions and queries?</a:t>
            </a:r>
            <a:endParaRPr lang="zh-CN" altLang="en-US" dirty="0"/>
          </a:p>
        </p:txBody>
      </p:sp>
      <p:pic>
        <p:nvPicPr>
          <p:cNvPr id="4" name="Picture 2" descr="E:\backup\code\jupyter_notebook\project\phase4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488"/>
            <a:ext cx="9144000" cy="938158"/>
          </a:xfrm>
          <a:prstGeom prst="rect">
            <a:avLst/>
          </a:prstGeom>
          <a:noFill/>
        </p:spPr>
      </p:pic>
      <p:sp>
        <p:nvSpPr>
          <p:cNvPr id="5" name="标题 4"/>
          <p:cNvSpPr txBox="1">
            <a:spLocks/>
          </p:cNvSpPr>
          <p:nvPr/>
        </p:nvSpPr>
        <p:spPr>
          <a:xfrm>
            <a:off x="-571536" y="-71430"/>
            <a:ext cx="8229600" cy="10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 &amp; A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backup\code\jupyter_notebook\project\phase4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488"/>
            <a:ext cx="9144000" cy="93815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32" y="-71462"/>
            <a:ext cx="6357950" cy="928694"/>
          </a:xfrm>
        </p:spPr>
        <p:txBody>
          <a:bodyPr>
            <a:normAutofit/>
          </a:bodyPr>
          <a:lstStyle/>
          <a:p>
            <a:r>
              <a:rPr lang="en-US" altLang="zh-CN" sz="2800" b="1" spc="-5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Table of content</a:t>
            </a:r>
            <a:endParaRPr lang="zh-CN" altLang="en-US" sz="2800" b="1" spc="-5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15370" cy="409733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Structure of the talk:</a:t>
            </a:r>
          </a:p>
          <a:p>
            <a:r>
              <a:rPr lang="en-US" altLang="zh-CN" dirty="0" smtClean="0"/>
              <a:t>1 </a:t>
            </a:r>
            <a:r>
              <a:rPr lang="en-US" dirty="0" smtClean="0"/>
              <a:t>research questions</a:t>
            </a:r>
            <a:endParaRPr lang="en-US" altLang="zh-CN" dirty="0" smtClean="0"/>
          </a:p>
          <a:p>
            <a:r>
              <a:rPr lang="en-US" altLang="zh-CN" dirty="0" smtClean="0"/>
              <a:t>2 why questions are valuable?</a:t>
            </a:r>
          </a:p>
          <a:p>
            <a:r>
              <a:rPr lang="en-US" altLang="zh-CN" dirty="0" smtClean="0"/>
              <a:t>3 data sets used &amp; why</a:t>
            </a:r>
          </a:p>
          <a:p>
            <a:r>
              <a:rPr lang="en-US" altLang="zh-CN" dirty="0" smtClean="0"/>
              <a:t>4 data preprocessing methods used</a:t>
            </a:r>
          </a:p>
          <a:p>
            <a:r>
              <a:rPr lang="en-US" altLang="zh-CN" dirty="0" smtClean="0"/>
              <a:t>5 findings</a:t>
            </a:r>
          </a:p>
          <a:p>
            <a:r>
              <a:rPr lang="en-US" altLang="zh-CN" dirty="0" smtClean="0"/>
              <a:t>6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backup\code\jupyter_notebook\project\phase4\tit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-9488"/>
            <a:ext cx="9144000" cy="93815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52" y="-71462"/>
            <a:ext cx="6357950" cy="928694"/>
          </a:xfrm>
        </p:spPr>
        <p:txBody>
          <a:bodyPr>
            <a:normAutofit/>
          </a:bodyPr>
          <a:lstStyle/>
          <a:p>
            <a:r>
              <a:rPr lang="en-US" altLang="zh-CN" sz="2800" b="1" spc="-5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research questions</a:t>
            </a:r>
            <a:endParaRPr lang="zh-CN" altLang="en-US" sz="2800" b="1" spc="-5" dirty="0" smtClea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4097335"/>
          </a:xfrm>
        </p:spPr>
        <p:txBody>
          <a:bodyPr>
            <a:normAutofit/>
          </a:bodyPr>
          <a:lstStyle/>
          <a:p>
            <a:r>
              <a:rPr lang="en-US" b="1" dirty="0" smtClean="0"/>
              <a:t>Questions:</a:t>
            </a:r>
            <a:endParaRPr lang="zh-CN" altLang="en-US" dirty="0" smtClean="0"/>
          </a:p>
          <a:p>
            <a:r>
              <a:rPr lang="en-US" sz="2400" dirty="0" smtClean="0"/>
              <a:t>(1) Identify the correlation between community citizens’ chronic disease risks and citizens’ health risks.</a:t>
            </a:r>
            <a:endParaRPr lang="zh-CN" altLang="en-US" sz="2400" dirty="0" smtClean="0"/>
          </a:p>
          <a:p>
            <a:r>
              <a:rPr lang="en-US" sz="2400" dirty="0" smtClean="0"/>
              <a:t>(2) What are features in communities  that causes citizens to have high risks?</a:t>
            </a:r>
          </a:p>
          <a:p>
            <a:r>
              <a:rPr lang="en-US" altLang="zh-CN" dirty="0" smtClean="0"/>
              <a:t>outcomes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backup\code\jupyter_notebook\project\phase4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488"/>
            <a:ext cx="9144000" cy="93815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-71462"/>
            <a:ext cx="6357950" cy="928694"/>
          </a:xfrm>
        </p:spPr>
        <p:txBody>
          <a:bodyPr>
            <a:normAutofit/>
          </a:bodyPr>
          <a:lstStyle/>
          <a:p>
            <a:r>
              <a:rPr lang="en-US" altLang="zh-CN" sz="2800" b="1" spc="-5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why questions are valuable?</a:t>
            </a:r>
            <a:endParaRPr lang="zh-CN" altLang="en-US" sz="2800" b="1" spc="-5" dirty="0" smtClea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15370" cy="4097335"/>
          </a:xfrm>
        </p:spPr>
        <p:txBody>
          <a:bodyPr/>
          <a:lstStyle/>
          <a:p>
            <a:r>
              <a:rPr lang="en-US" altLang="zh-CN" dirty="0" smtClean="0"/>
              <a:t>Purpose</a:t>
            </a:r>
          </a:p>
          <a:p>
            <a:r>
              <a:rPr lang="en-US" altLang="zh-CN" dirty="0" smtClean="0"/>
              <a:t>Who benefits &amp; interests?</a:t>
            </a:r>
          </a:p>
          <a:p>
            <a:r>
              <a:rPr lang="en-US" altLang="zh-CN" dirty="0" smtClean="0"/>
              <a:t>Innovation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backup\code\jupyter_notebook\project\phase4\tit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-9488"/>
            <a:ext cx="9144000" cy="93815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0198" y="-71462"/>
            <a:ext cx="6357950" cy="928694"/>
          </a:xfrm>
        </p:spPr>
        <p:txBody>
          <a:bodyPr>
            <a:normAutofit/>
          </a:bodyPr>
          <a:lstStyle/>
          <a:p>
            <a:r>
              <a:rPr lang="en-US" altLang="zh-CN" sz="2800" b="1" spc="-5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data sets used &amp; why</a:t>
            </a:r>
            <a:endParaRPr lang="zh-CN" altLang="en-US" sz="2800" b="1" spc="-5" dirty="0" smtClea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097335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LGA11 Chronic Disease Modeled Estimate</a:t>
            </a:r>
            <a:endParaRPr lang="zh-CN" altLang="en-US" sz="2800" dirty="0" smtClean="0"/>
          </a:p>
          <a:p>
            <a:pPr lvl="0"/>
            <a:r>
              <a:rPr lang="en-US" sz="2800" dirty="0" smtClean="0"/>
              <a:t>LGA11 Health Risk Factors Modeled Estimate</a:t>
            </a:r>
            <a:endParaRPr lang="zh-CN" altLang="en-US" sz="2800" dirty="0" smtClean="0"/>
          </a:p>
          <a:p>
            <a:pPr lvl="0"/>
            <a:r>
              <a:rPr lang="en-US" sz="2800" dirty="0" smtClean="0"/>
              <a:t>LGA11 Psychological Distress Modeled Estimate</a:t>
            </a:r>
          </a:p>
          <a:p>
            <a:r>
              <a:rPr lang="en-US" sz="2800" dirty="0" smtClean="0"/>
              <a:t>Local Government Area LGA profiles data 2011</a:t>
            </a:r>
            <a:endParaRPr lang="zh-CN" altLang="en-US" sz="2800" dirty="0" smtClean="0"/>
          </a:p>
          <a:p>
            <a:pPr lvl="0"/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图片 4" descr="C:\Users\dell\AppData\Local\Temp\1525579702(1)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9000"/>
            <a:ext cx="914400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2844" y="6429396"/>
            <a:ext cx="269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downloaded from </a:t>
            </a:r>
            <a:r>
              <a:rPr lang="en-US" altLang="zh-CN" dirty="0" err="1" smtClean="0"/>
              <a:t>aurin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backup\code\jupyter_notebook\project\phase4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488"/>
            <a:ext cx="9144000" cy="93815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644" y="-71462"/>
            <a:ext cx="6357950" cy="928694"/>
          </a:xfrm>
        </p:spPr>
        <p:txBody>
          <a:bodyPr>
            <a:normAutofit/>
          </a:bodyPr>
          <a:lstStyle/>
          <a:p>
            <a:r>
              <a:rPr lang="en-US" altLang="zh-CN" sz="2800" b="1" spc="-5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data preprocessing methods used</a:t>
            </a:r>
            <a:endParaRPr lang="zh-CN" altLang="en-US" sz="2800" b="1" spc="-5" dirty="0" smtClea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00066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Wrong data corrected</a:t>
            </a:r>
          </a:p>
          <a:p>
            <a:r>
              <a:rPr lang="en-US" altLang="zh-CN" dirty="0" smtClean="0"/>
              <a:t>Unreliable data dropped</a:t>
            </a:r>
          </a:p>
          <a:p>
            <a:r>
              <a:rPr lang="en-US" altLang="zh-CN" dirty="0" smtClean="0"/>
              <a:t>Missing data</a:t>
            </a:r>
          </a:p>
          <a:p>
            <a:r>
              <a:rPr lang="en-US" altLang="zh-CN" dirty="0" smtClean="0"/>
              <a:t>Columns replaced by schema</a:t>
            </a:r>
          </a:p>
          <a:p>
            <a:r>
              <a:rPr lang="en-US" altLang="zh-CN" dirty="0" smtClean="0"/>
              <a:t>Data normalization</a:t>
            </a:r>
          </a:p>
          <a:p>
            <a:r>
              <a:rPr lang="en-US" altLang="zh-CN" dirty="0" smtClean="0"/>
              <a:t>Deriving data from raw data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Finally have three </a:t>
            </a:r>
            <a:r>
              <a:rPr lang="en-US" altLang="zh-CN" dirty="0" err="1" smtClean="0"/>
              <a:t>DataFrame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disease_risks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health_risks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lga_features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backup\code\jupyter_notebook\project\phase4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488"/>
            <a:ext cx="9144000" cy="93815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-71462"/>
            <a:ext cx="6357950" cy="928694"/>
          </a:xfrm>
        </p:spPr>
        <p:txBody>
          <a:bodyPr>
            <a:normAutofit/>
          </a:bodyPr>
          <a:lstStyle/>
          <a:p>
            <a:r>
              <a:rPr lang="en-US" altLang="zh-CN" sz="2800" b="1" spc="-5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findings</a:t>
            </a:r>
            <a:endParaRPr lang="zh-CN" altLang="en-US" sz="2800" b="1" spc="-5" dirty="0" smtClea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404027"/>
            <a:ext cx="9144000" cy="66831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i="1" dirty="0" smtClean="0"/>
              <a:t>heat map against disease risk and health risk</a:t>
            </a:r>
            <a:endParaRPr lang="zh-CN" altLang="en-US" sz="2400" dirty="0" smtClean="0"/>
          </a:p>
        </p:txBody>
      </p:sp>
      <p:pic>
        <p:nvPicPr>
          <p:cNvPr id="5" name="图片 4" descr="C:\Users\dell\AppData\Local\Temp\1524406684(1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714356"/>
            <a:ext cx="707236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:\backup\code\jupyter_notebook\project\phase2-3\phase2\plot\line regression with corr=0.7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929066"/>
            <a:ext cx="300039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E:\backup\code\jupyter_notebook\project\phase2-3\phase2\plot\line regression with corr=0.88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00504"/>
            <a:ext cx="309562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6357958"/>
            <a:ext cx="9001156" cy="50004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3) </a:t>
            </a:r>
            <a:r>
              <a:rPr lang="en-US" i="1" dirty="0" smtClean="0"/>
              <a:t>smoke </a:t>
            </a:r>
            <a:r>
              <a:rPr lang="en-US" i="1" dirty="0" err="1" smtClean="0"/>
              <a:t>v.s</a:t>
            </a:r>
            <a:r>
              <a:rPr lang="en-US" i="1" dirty="0" smtClean="0"/>
              <a:t>. chronic obstructive pulmonary risk</a:t>
            </a:r>
            <a:r>
              <a:rPr lang="en-US" altLang="zh-CN" dirty="0" smtClean="0"/>
              <a:t>  4) smoke </a:t>
            </a:r>
            <a:r>
              <a:rPr lang="en-US" i="1" dirty="0" err="1" smtClean="0"/>
              <a:t>v.s</a:t>
            </a:r>
            <a:r>
              <a:rPr lang="en-US" i="1" dirty="0" smtClean="0"/>
              <a:t>. </a:t>
            </a:r>
            <a:r>
              <a:rPr lang="en-US" altLang="zh-CN" i="1" dirty="0" smtClean="0"/>
              <a:t>asthma</a:t>
            </a:r>
            <a:endParaRPr lang="zh-CN" altLang="en-US" dirty="0"/>
          </a:p>
        </p:txBody>
      </p:sp>
      <p:pic>
        <p:nvPicPr>
          <p:cNvPr id="4" name="Picture 2" descr="E:\backup\code\jupyter_notebook\project\phase4\tit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" y="-9488"/>
            <a:ext cx="9144000" cy="938158"/>
          </a:xfrm>
          <a:prstGeom prst="rect">
            <a:avLst/>
          </a:prstGeom>
          <a:noFill/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57158" y="-71462"/>
            <a:ext cx="635795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-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findings</a:t>
            </a:r>
            <a:endParaRPr kumimoji="0" lang="zh-CN" altLang="en-US" sz="2800" b="1" i="0" u="none" strike="noStrike" kern="1200" cap="none" spc="-5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图片 5" descr="E:\backup\code\jupyter_notebook\project\phase2-3\phase2\plot\line regression with corr=0.70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785794"/>
            <a:ext cx="314324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line regression with correlation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488" y="785794"/>
            <a:ext cx="3361330" cy="2242106"/>
          </a:xfrm>
          <a:prstGeom prst="rect">
            <a:avLst/>
          </a:prstGeom>
          <a:noFill/>
        </p:spPr>
      </p:pic>
      <p:pic>
        <p:nvPicPr>
          <p:cNvPr id="10" name="图片 9" descr="E:\backup\code\jupyter_notebook\project\phase2-3\phase2\plot\line regression with corr=0.72.pn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29322" y="785794"/>
            <a:ext cx="342899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3214686"/>
            <a:ext cx="71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1) </a:t>
            </a:r>
            <a:r>
              <a:rPr lang="en-US" i="1" dirty="0" smtClean="0"/>
              <a:t>obese </a:t>
            </a:r>
            <a:r>
              <a:rPr lang="en-US" i="1" dirty="0" err="1" smtClean="0"/>
              <a:t>v.s</a:t>
            </a:r>
            <a:r>
              <a:rPr lang="en-US" i="1" dirty="0" smtClean="0"/>
              <a:t>. arthritis risk</a:t>
            </a:r>
            <a:r>
              <a:rPr lang="en-US" altLang="zh-CN" dirty="0" smtClean="0"/>
              <a:t> 2) </a:t>
            </a:r>
            <a:r>
              <a:rPr lang="en-US" i="1" dirty="0" smtClean="0"/>
              <a:t>obese </a:t>
            </a:r>
            <a:r>
              <a:rPr lang="en-US" i="1" dirty="0" err="1" smtClean="0"/>
              <a:t>v.s</a:t>
            </a:r>
            <a:r>
              <a:rPr lang="en-US" i="1" dirty="0" smtClean="0"/>
              <a:t>. musculoskeletal system diseases risk</a:t>
            </a:r>
            <a:r>
              <a:rPr lang="en-US" altLang="zh-CN" dirty="0" smtClean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63680" y="3571876"/>
            <a:ext cx="398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5) </a:t>
            </a:r>
            <a:r>
              <a:rPr lang="en-US" i="1" dirty="0" smtClean="0"/>
              <a:t>alcohol </a:t>
            </a:r>
            <a:r>
              <a:rPr lang="en-US" i="1" dirty="0" err="1" smtClean="0"/>
              <a:t>v.s</a:t>
            </a:r>
            <a:r>
              <a:rPr lang="en-US" i="1" dirty="0" smtClean="0"/>
              <a:t>. circulatory system disease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backup\code\jupyter_notebook\project\phase4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9488"/>
            <a:ext cx="9144000" cy="93815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-71462"/>
            <a:ext cx="6357950" cy="928694"/>
          </a:xfrm>
        </p:spPr>
        <p:txBody>
          <a:bodyPr>
            <a:normAutofit/>
          </a:bodyPr>
          <a:lstStyle/>
          <a:p>
            <a:r>
              <a:rPr lang="en-US" altLang="zh-CN" sz="2800" b="1" spc="-5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findings</a:t>
            </a:r>
            <a:endParaRPr lang="zh-CN" altLang="en-US" sz="2800" b="1" spc="-5" dirty="0" smtClea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内容占位符 4" descr="E:\backup\code\jupyter_notebook\project\phase2-3\phase2\plot\pca k-mean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857232"/>
            <a:ext cx="59293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857288" y="614364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principle coordinated analysis with K-mean (k=2) clustering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1142984"/>
            <a:ext cx="2561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sixteen communities with high risks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 smtClean="0"/>
              <a:t>Moreland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dirty="0" smtClean="0"/>
              <a:t>Kingston</a:t>
            </a:r>
            <a:r>
              <a:rPr lang="zh-CN" altLang="en-US" dirty="0" smtClean="0"/>
              <a:t>，</a:t>
            </a:r>
            <a:endParaRPr lang="en-US" dirty="0" smtClean="0"/>
          </a:p>
          <a:p>
            <a:r>
              <a:rPr lang="en-US" altLang="zh-CN" dirty="0" smtClean="0"/>
              <a:t>etc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6347</TotalTime>
  <Words>344</Words>
  <PresentationFormat>全屏显示(4:3)</PresentationFormat>
  <Paragraphs>76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COMP20008 Elements of Data Processing Phase 4 Presentation</vt:lpstr>
      <vt:lpstr>Table of content</vt:lpstr>
      <vt:lpstr>research questions</vt:lpstr>
      <vt:lpstr>why questions are valuable?</vt:lpstr>
      <vt:lpstr>data sets used &amp; why</vt:lpstr>
      <vt:lpstr>data preprocessing methods used</vt:lpstr>
      <vt:lpstr>findings</vt:lpstr>
      <vt:lpstr>幻灯片 8</vt:lpstr>
      <vt:lpstr>findings</vt:lpstr>
      <vt:lpstr>findings</vt:lpstr>
      <vt:lpstr>幻灯片 11</vt:lpstr>
      <vt:lpstr>challenges</vt:lpstr>
      <vt:lpstr>The end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COMP20008 Elements of Data Processing Phase 4 Presentation</dc:title>
  <dc:creator>dell</dc:creator>
  <cp:lastModifiedBy>dell</cp:lastModifiedBy>
  <cp:revision>86</cp:revision>
  <dcterms:created xsi:type="dcterms:W3CDTF">2018-05-09T02:48:46Z</dcterms:created>
  <dcterms:modified xsi:type="dcterms:W3CDTF">2018-05-14T23:04:31Z</dcterms:modified>
</cp:coreProperties>
</file>