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33" r:id="rId2"/>
    <p:sldMasterId id="2147483714" r:id="rId3"/>
  </p:sldMasterIdLst>
  <p:notesMasterIdLst>
    <p:notesMasterId r:id="rId30"/>
  </p:notesMasterIdLst>
  <p:sldIdLst>
    <p:sldId id="257" r:id="rId4"/>
    <p:sldId id="280" r:id="rId5"/>
    <p:sldId id="286" r:id="rId6"/>
    <p:sldId id="272" r:id="rId7"/>
    <p:sldId id="302" r:id="rId8"/>
    <p:sldId id="281" r:id="rId9"/>
    <p:sldId id="301" r:id="rId10"/>
    <p:sldId id="300" r:id="rId11"/>
    <p:sldId id="282" r:id="rId12"/>
    <p:sldId id="283" r:id="rId13"/>
    <p:sldId id="299" r:id="rId14"/>
    <p:sldId id="298" r:id="rId15"/>
    <p:sldId id="284" r:id="rId16"/>
    <p:sldId id="297" r:id="rId17"/>
    <p:sldId id="285" r:id="rId18"/>
    <p:sldId id="287" r:id="rId19"/>
    <p:sldId id="296" r:id="rId20"/>
    <p:sldId id="288" r:id="rId21"/>
    <p:sldId id="295" r:id="rId22"/>
    <p:sldId id="289" r:id="rId23"/>
    <p:sldId id="294" r:id="rId24"/>
    <p:sldId id="290" r:id="rId25"/>
    <p:sldId id="291" r:id="rId26"/>
    <p:sldId id="293" r:id="rId27"/>
    <p:sldId id="292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xvlin" initials="yx" lastIdx="1" clrIdx="0">
    <p:extLst>
      <p:ext uri="{19B8F6BF-5375-455C-9EA6-DF929625EA0E}">
        <p15:presenceInfo xmlns:p15="http://schemas.microsoft.com/office/powerpoint/2012/main" userId="782d0c0cdb8643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967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99A2C-C370-4530-BF33-47C3AB493243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B725-2203-4ED2-9256-A661C18EF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26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6" name="Text Placeholder 135">
            <a:extLst>
              <a:ext uri="{FF2B5EF4-FFF2-40B4-BE49-F238E27FC236}">
                <a16:creationId xmlns:a16="http://schemas.microsoft.com/office/drawing/2014/main" id="{56E7987E-D425-4641-A476-A2F2AFEFA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Picture Placeholder 138">
            <a:extLst>
              <a:ext uri="{FF2B5EF4-FFF2-40B4-BE49-F238E27FC236}">
                <a16:creationId xmlns:a16="http://schemas.microsoft.com/office/drawing/2014/main" id="{F66FA02B-43F8-442C-A7E5-0D31D41E9C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1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2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6538648" cy="6857998"/>
          </a:xfrm>
          <a:solidFill>
            <a:schemeClr val="bg1">
              <a:lumMod val="85000"/>
            </a:schemeClr>
          </a:solidFill>
        </p:spPr>
        <p:txBody>
          <a:bodyPr lIns="360000" tIns="360000" rIns="720000" bIns="360000">
            <a:norm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AU" noProof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BB3B2C9-CFDB-4AF2-BE63-E2AF8B0E750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814888" y="0"/>
            <a:ext cx="73898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137" name="Text Placeholder 135">
            <a:extLst>
              <a:ext uri="{FF2B5EF4-FFF2-40B4-BE49-F238E27FC236}">
                <a16:creationId xmlns:a16="http://schemas.microsoft.com/office/drawing/2014/main" id="{081B6B67-7D18-4A84-A9C8-F8EB715A3F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255" y="616633"/>
            <a:ext cx="1260000" cy="126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68AD39D-5774-4D47-839D-1B36BB540E3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262967" y="1167579"/>
            <a:ext cx="45497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8342C053-5A99-403F-B0F2-E86B39C4B7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74179" y="0"/>
            <a:ext cx="7417821" cy="6879660"/>
          </a:xfrm>
          <a:custGeom>
            <a:avLst/>
            <a:gdLst>
              <a:gd name="connsiteX0" fmla="*/ 1033462 w 4551363"/>
              <a:gd name="connsiteY0" fmla="*/ 0 h 4221163"/>
              <a:gd name="connsiteX1" fmla="*/ 4551363 w 4551363"/>
              <a:gd name="connsiteY1" fmla="*/ 0 h 4221163"/>
              <a:gd name="connsiteX2" fmla="*/ 4551363 w 4551363"/>
              <a:gd name="connsiteY2" fmla="*/ 4221163 h 4221163"/>
              <a:gd name="connsiteX3" fmla="*/ 1033462 w 4551363"/>
              <a:gd name="connsiteY3" fmla="*/ 4221163 h 4221163"/>
              <a:gd name="connsiteX4" fmla="*/ 0 w 4551363"/>
              <a:gd name="connsiteY4" fmla="*/ 3949701 h 422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363" h="4221163">
                <a:moveTo>
                  <a:pt x="1033462" y="0"/>
                </a:moveTo>
                <a:lnTo>
                  <a:pt x="4551363" y="0"/>
                </a:lnTo>
                <a:lnTo>
                  <a:pt x="4551363" y="4221163"/>
                </a:lnTo>
                <a:lnTo>
                  <a:pt x="1033462" y="4221163"/>
                </a:lnTo>
                <a:lnTo>
                  <a:pt x="0" y="39497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304000" tIns="2700000" rIns="720000" bIns="18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Divider slide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25" name="Text Placeholder 140">
            <a:extLst>
              <a:ext uri="{FF2B5EF4-FFF2-40B4-BE49-F238E27FC236}">
                <a16:creationId xmlns:a16="http://schemas.microsoft.com/office/drawing/2014/main" id="{1E7CA0C9-C706-491C-A6A8-FDB0B12A21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2782490" cy="70723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1" name="Text Placeholder 135">
            <a:extLst>
              <a:ext uri="{FF2B5EF4-FFF2-40B4-BE49-F238E27FC236}">
                <a16:creationId xmlns:a16="http://schemas.microsoft.com/office/drawing/2014/main" id="{17A51544-3ECD-4ABC-8447-3699A67ACC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7458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EF96-63A5-4D4A-9682-3643FC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2" name="Picture Placeholder 141">
            <a:extLst>
              <a:ext uri="{FF2B5EF4-FFF2-40B4-BE49-F238E27FC236}">
                <a16:creationId xmlns:a16="http://schemas.microsoft.com/office/drawing/2014/main" id="{7FEBB377-447E-4F52-87D8-8001155A75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9359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AU" noProof="0"/>
          </a:p>
        </p:txBody>
      </p:sp>
      <p:sp>
        <p:nvSpPr>
          <p:cNvPr id="68" name="Text Placeholder 140">
            <a:extLst>
              <a:ext uri="{FF2B5EF4-FFF2-40B4-BE49-F238E27FC236}">
                <a16:creationId xmlns:a16="http://schemas.microsoft.com/office/drawing/2014/main" id="{73BB30E9-8493-45E3-BD7E-FD5DCB0129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BCF2E7B2-D01F-4846-9FFF-96A7F01CE48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70" name="AutoShape 3">
              <a:extLst>
                <a:ext uri="{FF2B5EF4-FFF2-40B4-BE49-F238E27FC236}">
                  <a16:creationId xmlns:a16="http://schemas.microsoft.com/office/drawing/2014/main" id="{7687D4E3-DA82-4B62-B19A-86F31731977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B5576FAF-F3E1-4CC5-B88B-0198F2105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87E52B1-38C9-4E33-AAF3-BF06500A3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36EB3B1-3E19-4A0A-A9DE-B85EC78B08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541583E-90FA-4A04-9BB4-DF54DE6748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AF1BCBE3-95B4-473B-B2BB-88B2A4D46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70EB87D-7139-4FCE-8AD0-F04539A83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BCD13869-C734-4744-9966-1E45BC7E7B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A510161-0890-48DC-A1C7-4BC9C39F89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A94FCB9B-2163-47FE-A471-2F08FDD89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D43D310D-82EB-45FB-9575-7A05EC97B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C27E9B67-E811-420C-B457-B01D5DA938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202E0DEF-5320-414A-9D09-9F04D307F9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7CDE55A6-B058-43BF-82AD-E2CF701CE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E76D96D4-DB64-4D87-93A0-8CF7BF7C4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09C9CCA1-C999-4358-BCFB-93A526B93A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091B2AA6-BAFC-4C63-B6E5-E567B0781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F5352-9E79-422D-A715-9F8798C83E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94E48EF3-5490-4793-84A1-99F9541C9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FF2C4395-852E-4B55-9169-B80758CCD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4A470D8C-6B28-4432-B2DC-BB7F4AAD01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51494A52-CCA4-4E8F-B96C-7191A78BEA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F9581B5B-4CC9-40EF-B351-1E0844E779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B36CE5E6-82DB-4EC4-B8F2-00441C7F00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CCB0DDE8-E457-4049-A1B5-9DC1A38E5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F582F19F-50DB-4CD0-9261-9F3D4369D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03238F99-8877-414A-B15E-AC6904170A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4BB808B9-70D1-4973-9B42-7047A60970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F9C9A6F1-DCA9-40C4-A241-EAD329309E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E0AEF41F-FC56-4890-9142-E6A51D258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6145C89F-8512-4401-B52C-D9558C1D01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ED9CFB26-B8E6-48B1-A29F-24EB666228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F6E85637-D434-4429-B291-1ECF3AEA6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30C150FF-3376-469B-9681-2D2C44986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434EB90B-7746-4C60-9E11-00C8E6B4B1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7426CC65-8A41-4481-9E5D-C5331B6EEA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97E7B34D-0DDF-4DE2-99C4-6BC45D794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6FC8D70A-8526-4C79-92C2-97301B914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39BE5684-35BB-46F4-9C5C-EAF067BC6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5089B3F9-64DE-4CB8-BF0E-34B007F8C7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04FECBD9-B54C-4D5A-A9AA-E7619DF761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0ADCA952-0EDE-409C-B4D0-54FF479FC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119A132-F0A3-4452-851C-D950D84D53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BEC3E088-80FD-4804-92A1-2E76BA05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EA438C2B-5159-428A-AB6D-0446066C3F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65B120BA-B006-4B6A-8DA5-F28EA6CDD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AB954FAD-8B27-4E4D-A4ED-D5FB03A79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D653A1E5-8205-431C-8097-803798E04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54533794-0E7B-4B02-8F24-BDC83126E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D4D327AA-0BF7-4AB8-91E9-11F76213D3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F8AB14D4-E7E1-4D1E-8B5C-B1A1653B91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9424AD2E-65D9-4F30-9676-D28A85EE6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382EF80-0B77-4D44-B4FF-8B6BE2567C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92C5A2A8-B427-43AB-B91C-75984A933E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E9704698-3565-478A-9D58-D0A9430F2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E5B6714A-DEAD-4521-A9A6-9E2A55F92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EC562B80-8A9A-4CB6-84CD-035DC0A57C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F6A42320-400F-45BF-9470-203CFA636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189" name="Text Placeholder 135">
            <a:extLst>
              <a:ext uri="{FF2B5EF4-FFF2-40B4-BE49-F238E27FC236}">
                <a16:creationId xmlns:a16="http://schemas.microsoft.com/office/drawing/2014/main" id="{481E019A-1F81-4852-8272-EA711EFF70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91357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03DFE5C-9D27-413D-8A78-400F180438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/>
              <a:t>  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7" name="Text Placeholder 140">
            <a:extLst>
              <a:ext uri="{FF2B5EF4-FFF2-40B4-BE49-F238E27FC236}">
                <a16:creationId xmlns:a16="http://schemas.microsoft.com/office/drawing/2014/main" id="{F997F199-0CF9-40C8-9EAA-1BE7B409F1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8" name="Text Placeholder 135">
            <a:extLst>
              <a:ext uri="{FF2B5EF4-FFF2-40B4-BE49-F238E27FC236}">
                <a16:creationId xmlns:a16="http://schemas.microsoft.com/office/drawing/2014/main" id="{6020C5ED-8684-4963-B702-A20B7E17DD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862107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51BC2A-07E6-4F57-A3D0-BC904E2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400702" cy="887360"/>
          </a:xfrm>
        </p:spPr>
        <p:txBody>
          <a:bodyPr/>
          <a:lstStyle>
            <a:lvl1pPr>
              <a:defRPr lang="en-AU" dirty="0"/>
            </a:lvl1pPr>
          </a:lstStyle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F14112-10F2-4A1F-8E84-625C042A78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1680" y="433468"/>
            <a:ext cx="4516849" cy="642453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2818" t="-6998" r="-14598" b="-250"/>
            </a:stretch>
          </a:blip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icon to add image of presenter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FAC858D-C943-4AF2-ADB4-A578F39668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73D3F0-5814-4D17-B429-BC41662F418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16357" y="1532415"/>
            <a:ext cx="6513110" cy="44548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48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6326669" cy="4459190"/>
          </a:xfrm>
        </p:spPr>
        <p:txBody>
          <a:bodyPr numCol="1" spcCol="36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59" y="433469"/>
            <a:ext cx="4829371" cy="573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1BC2A-07E6-4F57-A3D0-BC904E2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ED71-D102-4A47-8D49-527E513DAA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974CE-5775-4767-8B2D-E006DC5555F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7E5B4-99B2-4696-8ED1-B7AB1747A2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6329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6326669" cy="4459190"/>
          </a:xfrm>
        </p:spPr>
        <p:txBody>
          <a:bodyPr numCol="1" spcCol="36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60" y="433470"/>
            <a:ext cx="4829370" cy="278970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7F567229-93F4-4028-9012-070DD0F840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9159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EFDF54-79BF-4A62-9A89-30BB4DEA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6EA4-84ED-4506-A242-5F0C906222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72EC5-4F70-48F3-89D4-91D2D67BE51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718A-D70B-4A4B-A26A-0BF5E34D00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3316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2A85445C-DF4B-4BAF-BA3E-2C7E13C6966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29159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6326669" cy="4459190"/>
          </a:xfrm>
        </p:spPr>
        <p:txBody>
          <a:bodyPr numCol="1" spcCol="36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AU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60" y="433469"/>
            <a:ext cx="2340000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5648" y="433469"/>
            <a:ext cx="2292882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15146-2554-48EE-B19F-EB08682D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C23-2E1D-42B9-B06F-441D2E530D6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B8C37-F6A7-408B-AED7-05A293BD9B5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EB9A-C91F-4B28-8363-238C69D8FF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4025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E0A0B3FD-4538-4369-83B6-70C4DFCECF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29159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B2A43BD1-0F4A-4FE6-96C0-15FBFE85BD1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929160" y="433469"/>
            <a:ext cx="2340000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6326669" cy="4459190"/>
          </a:xfrm>
        </p:spPr>
        <p:txBody>
          <a:bodyPr numCol="1" spcCol="36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AU" noProof="0" dirty="0"/>
          </a:p>
        </p:txBody>
      </p:sp>
      <p:sp>
        <p:nvSpPr>
          <p:cNvPr id="69" name="Picture Placeholder 8">
            <a:extLst>
              <a:ext uri="{FF2B5EF4-FFF2-40B4-BE49-F238E27FC236}">
                <a16:creationId xmlns:a16="http://schemas.microsoft.com/office/drawing/2014/main" id="{6216071A-78A2-4FC2-B4B9-1FB87C0B30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6458" y="433469"/>
            <a:ext cx="2302072" cy="13318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70" name="Picture Placeholder 8">
            <a:extLst>
              <a:ext uri="{FF2B5EF4-FFF2-40B4-BE49-F238E27FC236}">
                <a16:creationId xmlns:a16="http://schemas.microsoft.com/office/drawing/2014/main" id="{FA4A79D4-E349-4EBC-AEB1-516796BF6A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6458" y="1953366"/>
            <a:ext cx="2302072" cy="127350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543F44-FB67-4998-BE74-154B2E10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DDF1-862D-4D1D-A8F8-0AA91E60F74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5DF14-2515-429C-B3CC-7063B560D42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3CC6-05EA-4B5E-8619-45B5D426CFF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52629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749F30-B44D-43F1-B0D5-603E1F271B81}"/>
              </a:ext>
            </a:extLst>
          </p:cNvPr>
          <p:cNvSpPr/>
          <p:nvPr userDrawn="1"/>
        </p:nvSpPr>
        <p:spPr>
          <a:xfrm>
            <a:off x="10839546" y="101089"/>
            <a:ext cx="1245238" cy="1364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470" y="433470"/>
            <a:ext cx="11325062" cy="5991061"/>
          </a:xfrm>
          <a:solidFill>
            <a:schemeClr val="bg1">
              <a:lumMod val="85000"/>
            </a:schemeClr>
          </a:solidFill>
        </p:spPr>
        <p:txBody>
          <a:bodyPr lIns="936000" tIns="180000" rIns="180000" bIns="180000">
            <a:normAutofit/>
          </a:bodyPr>
          <a:lstStyle>
            <a:lvl1pPr algn="l"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AU"/>
          </a:p>
        </p:txBody>
      </p:sp>
      <p:sp>
        <p:nvSpPr>
          <p:cNvPr id="128" name="Text Placeholder 135">
            <a:extLst>
              <a:ext uri="{FF2B5EF4-FFF2-40B4-BE49-F238E27FC236}">
                <a16:creationId xmlns:a16="http://schemas.microsoft.com/office/drawing/2014/main" id="{0C3C7B2F-708A-4AE4-81D4-A81DA4A14F4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33470" y="433470"/>
            <a:ext cx="720000" cy="72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29" name="Text Placeholder 140">
            <a:extLst>
              <a:ext uri="{FF2B5EF4-FFF2-40B4-BE49-F238E27FC236}">
                <a16:creationId xmlns:a16="http://schemas.microsoft.com/office/drawing/2014/main" id="{74E4AFED-1C0E-4349-B4D8-5619735862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3784" y="2007045"/>
            <a:ext cx="2965787" cy="826466"/>
          </a:xfrm>
        </p:spPr>
        <p:txBody>
          <a:bodyPr/>
          <a:lstStyle>
            <a:lvl1pPr>
              <a:spcBef>
                <a:spcPts val="500"/>
              </a:spcBef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>
              <a:defRPr sz="2000" b="0">
                <a:solidFill>
                  <a:schemeClr val="bg1"/>
                </a:solidFill>
              </a:defRPr>
            </a:lvl4pPr>
            <a:lvl5pPr>
              <a:defRPr sz="2000" b="0">
                <a:solidFill>
                  <a:schemeClr val="bg1"/>
                </a:solidFill>
              </a:defRPr>
            </a:lvl5pPr>
            <a:lvl6pPr>
              <a:defRPr sz="2000" b="0">
                <a:solidFill>
                  <a:schemeClr val="bg1"/>
                </a:solidFill>
              </a:defRPr>
            </a:lvl6pPr>
            <a:lvl7pPr>
              <a:defRPr sz="2000" b="0">
                <a:solidFill>
                  <a:schemeClr val="bg1"/>
                </a:solidFill>
              </a:defRPr>
            </a:lvl7pPr>
            <a:lvl8pPr>
              <a:defRPr sz="2000">
                <a:solidFill>
                  <a:schemeClr val="bg1"/>
                </a:solidFill>
              </a:defRPr>
            </a:lvl8pPr>
            <a:lvl9pPr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Use this for dark images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31" name="Text Placeholder 140">
            <a:extLst>
              <a:ext uri="{FF2B5EF4-FFF2-40B4-BE49-F238E27FC236}">
                <a16:creationId xmlns:a16="http://schemas.microsoft.com/office/drawing/2014/main" id="{3990CB9E-67EF-4DD1-AF68-044AF2AC02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5656" y="2007045"/>
            <a:ext cx="2965787" cy="826466"/>
          </a:xfrm>
        </p:spPr>
        <p:txBody>
          <a:bodyPr/>
          <a:lstStyle>
            <a:lvl1pPr>
              <a:spcBef>
                <a:spcPts val="500"/>
              </a:spcBef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sz="2000">
                <a:solidFill>
                  <a:schemeClr val="tx2"/>
                </a:solidFill>
              </a:defRPr>
            </a:lvl2pPr>
            <a:lvl3pPr marL="0" indent="0">
              <a:buNone/>
              <a:defRPr sz="2000" b="0">
                <a:solidFill>
                  <a:schemeClr val="tx2"/>
                </a:solidFill>
              </a:defRPr>
            </a:lvl3pPr>
            <a:lvl4pPr>
              <a:defRPr sz="2000" b="0">
                <a:solidFill>
                  <a:schemeClr val="tx2"/>
                </a:solidFill>
              </a:defRPr>
            </a:lvl4pPr>
            <a:lvl5pPr>
              <a:defRPr sz="2000" b="0">
                <a:solidFill>
                  <a:schemeClr val="tx2"/>
                </a:solidFill>
              </a:defRPr>
            </a:lvl5pPr>
            <a:lvl6pPr>
              <a:defRPr sz="2000" b="0">
                <a:solidFill>
                  <a:schemeClr val="tx2"/>
                </a:solidFill>
              </a:defRPr>
            </a:lvl6pPr>
            <a:lvl7pPr>
              <a:defRPr sz="2000" b="0">
                <a:solidFill>
                  <a:schemeClr val="tx2"/>
                </a:solidFill>
              </a:defRPr>
            </a:lvl7pPr>
            <a:lvl8pPr>
              <a:defRPr sz="2000">
                <a:solidFill>
                  <a:schemeClr val="tx2"/>
                </a:solidFill>
              </a:defRPr>
            </a:lvl8pPr>
            <a:lvl9pPr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Use this for light images</a:t>
            </a:r>
            <a:br>
              <a:rPr lang="en-AU" noProof="0" dirty="0"/>
            </a:br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246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D87FD7A2-8AF9-450B-AA84-809A435321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1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360000" tIns="360000" rIns="360000" bIns="360000">
            <a:no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/>
              <a:t>  </a:t>
            </a:r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3522183"/>
            <a:ext cx="4772203" cy="1227635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Bef>
                <a:spcPts val="50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  <a:latin typeface="+mn-lt"/>
              </a:defRPr>
            </a:lvl1pPr>
            <a:lvl2pPr marL="0" indent="0" algn="l">
              <a:spcBef>
                <a:spcPts val="500"/>
              </a:spcBef>
              <a:buNone/>
              <a:defRPr sz="2000" b="0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subtitle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6D528-3F8C-4131-B8C8-D41C96117732}"/>
              </a:ext>
            </a:extLst>
          </p:cNvPr>
          <p:cNvSpPr txBox="1"/>
          <p:nvPr userDrawn="1"/>
        </p:nvSpPr>
        <p:spPr>
          <a:xfrm>
            <a:off x="514871" y="2525876"/>
            <a:ext cx="3164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</a:t>
            </a:r>
          </a:p>
        </p:txBody>
      </p:sp>
      <p:sp>
        <p:nvSpPr>
          <p:cNvPr id="68" name="Text Placeholder 140">
            <a:extLst>
              <a:ext uri="{FF2B5EF4-FFF2-40B4-BE49-F238E27FC236}">
                <a16:creationId xmlns:a16="http://schemas.microsoft.com/office/drawing/2014/main" id="{0240AC5B-4C6A-426A-B2D7-877F8935F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9" name="Text Placeholder 135">
            <a:extLst>
              <a:ext uri="{FF2B5EF4-FFF2-40B4-BE49-F238E27FC236}">
                <a16:creationId xmlns:a16="http://schemas.microsoft.com/office/drawing/2014/main" id="{E5A84B8F-F202-4882-842F-83827F0172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EC37A7B2-975C-4770-92F5-8992CA5572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54F552E3-D38D-41BC-82E3-60C99794836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569FA1AE-C9C3-462F-A77A-B6BBCF918C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6DB2EA32-9261-498B-830E-2FBDFA157F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FF73E3A-06C3-4974-93E2-696040A89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4DC2C60-02AB-49AD-B3DD-BBCF7166C8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30961497-8835-4080-AFE2-534351DE2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E68F9C23-752D-42BE-A4E5-9B68536CDF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13FC5098-8507-4098-93FB-F2624FFC6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7E5888E8-4F68-4921-8A2B-AEC299F6A1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7C5942-8CB4-499B-AA8B-12470AC8A7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7AD189ED-F890-4E02-8D27-6A3CE26489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A694629D-32D1-4504-B143-297920522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412EA18-A215-4DFD-A0A6-2AD409F48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C4E0E6D7-A2DC-410B-9822-C2D716A99A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7B7983B-BA78-4770-8F07-998CF704FD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A748B14A-0908-4434-A2E9-F3E4992B20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9A723747-6853-43C4-AAB4-C1C0C93D99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Rectangle 21">
              <a:extLst>
                <a:ext uri="{FF2B5EF4-FFF2-40B4-BE49-F238E27FC236}">
                  <a16:creationId xmlns:a16="http://schemas.microsoft.com/office/drawing/2014/main" id="{135592F9-D2BB-451E-96FF-092A1EE1A3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745670F2-51EA-4EA7-A414-FB609C350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99B68E36-21CB-49F9-8DAA-F892BB3F7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F07D88E7-14BD-4576-AC88-8D241E6B9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BCAAAD9F-0A1F-49A6-A4DE-A5A523C54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DA1B6F50-51ED-4149-9C09-11E8008977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0AC74EF2-F419-4368-912E-71A0EA81D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1C171149-6E4E-4D78-AB93-8E367FDD9F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A815DF7B-E424-42AB-A6AB-634DA40688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66BD8C37-8BC5-45CD-B87D-5AFE1A70D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2CEB33A3-B63A-4808-96DD-C5F24BF9AC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313A88E-E4EB-47A3-9504-3CBEC9DA29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56F05306-E858-4AD6-9044-0829EB27D9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32901447-608B-4121-B7E4-6FCEAEA250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39190006-5196-47DB-99AE-94D3B7F04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8604054B-C93B-45A8-AB0E-E43486145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D0EFF960-9F83-4FFE-BF82-B52577442D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99D3D888-B3BA-4D97-B256-1108E2C3F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7F59FA3C-1276-422B-80A8-04EF5B7FFB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0F1A5475-0A1C-4B1A-97EC-5E3CD80675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A3DDBAEE-DF7C-4EC8-94DD-05D69B1CD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D5F93DF4-E313-489C-8E2A-B483A92DE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4DC15CBD-9941-4E37-A8B4-F231D3B31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5">
              <a:extLst>
                <a:ext uri="{FF2B5EF4-FFF2-40B4-BE49-F238E27FC236}">
                  <a16:creationId xmlns:a16="http://schemas.microsoft.com/office/drawing/2014/main" id="{9ADB481C-21A1-49F8-ACE4-4CD0729D9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E4D2031E-0A6F-4C49-9ED4-AB51D06F0F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C44C9E42-3F3B-4C13-A2DA-02F22BA28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01353E56-76A6-4F6D-B228-D349DD153D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61622A06-0465-4E80-BE10-ABA3B3FE3D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87927BE2-A3FC-4F6C-B8B1-028431DC6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9AB4F4C4-EA49-4CC5-B240-860DE380C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357BA5D2-76BC-4D95-9315-2DE8D62D55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DCED355D-42FD-4686-B0EF-0E3062E19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0958AEB7-DBAD-45AC-9AB2-48F0F1765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D21079D7-F09E-4BC4-907F-AB73704555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A704AF6D-383A-461D-9A8E-803EB90DE5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FC012E4A-28D8-454A-A556-8AC6B0EB0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905E96C3-CEAF-465F-98F7-C346C851D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59">
              <a:extLst>
                <a:ext uri="{FF2B5EF4-FFF2-40B4-BE49-F238E27FC236}">
                  <a16:creationId xmlns:a16="http://schemas.microsoft.com/office/drawing/2014/main" id="{B96BC9E4-E5E9-4941-BC5B-77E75A08F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094DCF66-2169-4747-B305-D494F1D1B5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4AEC03C8-5E0C-4AFF-AE73-885A44047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9" name="Freeform 62">
              <a:extLst>
                <a:ext uri="{FF2B5EF4-FFF2-40B4-BE49-F238E27FC236}">
                  <a16:creationId xmlns:a16="http://schemas.microsoft.com/office/drawing/2014/main" id="{2F0EA371-30C6-42A1-8D7F-5F691CCF4E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17761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75" name="Text Placeholder 140">
            <a:extLst>
              <a:ext uri="{FF2B5EF4-FFF2-40B4-BE49-F238E27FC236}">
                <a16:creationId xmlns:a16="http://schemas.microsoft.com/office/drawing/2014/main" id="{F8C9875D-6ED4-4691-B4EE-6BE289CEF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0" name="Picture Placeholder 138">
            <a:extLst>
              <a:ext uri="{FF2B5EF4-FFF2-40B4-BE49-F238E27FC236}">
                <a16:creationId xmlns:a16="http://schemas.microsoft.com/office/drawing/2014/main" id="{D91BA0D4-62CE-4418-96F2-0B48EF32B9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1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601F3602-2361-40F0-A995-ABA050961A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268021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5FD4-26B4-4C9F-9FC8-80D375B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smtClean="0"/>
              <a:t>‹#›</a:t>
            </a:fld>
            <a:endParaRPr lang="en-AU"/>
          </a:p>
        </p:txBody>
      </p:sp>
      <p:sp>
        <p:nvSpPr>
          <p:cNvPr id="64" name="Title 63">
            <a:extLst>
              <a:ext uri="{FF2B5EF4-FFF2-40B4-BE49-F238E27FC236}">
                <a16:creationId xmlns:a16="http://schemas.microsoft.com/office/drawing/2014/main" id="{6588F683-12EB-403B-8215-D3E83348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721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821C742-34A7-4634-ABFF-1A8C76DB814E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9808" t="-43218" r="-79808" b="-43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 Placeholder 140">
            <a:extLst>
              <a:ext uri="{FF2B5EF4-FFF2-40B4-BE49-F238E27FC236}">
                <a16:creationId xmlns:a16="http://schemas.microsoft.com/office/drawing/2014/main" id="{E2C11A33-E2C2-4ED9-A0FF-F9E78469F2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CFA768B8-D2D1-447E-9F0E-47C681CCC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57847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Fluid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3563E49-DAF7-4206-AAD7-38E789258387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425" t="-59426" r="-32309" b="-323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Placeholder 140">
            <a:extLst>
              <a:ext uri="{FF2B5EF4-FFF2-40B4-BE49-F238E27FC236}">
                <a16:creationId xmlns:a16="http://schemas.microsoft.com/office/drawing/2014/main" id="{0BA02072-FEDB-429A-A4C0-22D59D09BF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0ABA4448-A18D-4663-B455-EAD951F862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887653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Streng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176FAE9-F8D7-45AD-AA56-97F65AF5C7CF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2409" t="-42275" r="-52944" b="-430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Placeholder 140">
            <a:extLst>
              <a:ext uri="{FF2B5EF4-FFF2-40B4-BE49-F238E27FC236}">
                <a16:creationId xmlns:a16="http://schemas.microsoft.com/office/drawing/2014/main" id="{7B87D9FE-C85C-4214-9157-DD7F3ED28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315BBA84-73B3-48DF-B6EE-69867E46B6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387319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29705A0-38F7-4A9C-86A4-2F68DE74B02E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8781" t="-8782" r="-19370" b="-193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Placeholder 140">
            <a:extLst>
              <a:ext uri="{FF2B5EF4-FFF2-40B4-BE49-F238E27FC236}">
                <a16:creationId xmlns:a16="http://schemas.microsoft.com/office/drawing/2014/main" id="{4D897568-993B-4A02-A134-6722AC6A9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CA8F343C-4D99-4A43-995F-05ACA5C64E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78246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Commu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624966D-E4EA-4F50-9BB6-48291DC82572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8854" t="-32933" r="-6493" b="-2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Placeholder 140">
            <a:extLst>
              <a:ext uri="{FF2B5EF4-FFF2-40B4-BE49-F238E27FC236}">
                <a16:creationId xmlns:a16="http://schemas.microsoft.com/office/drawing/2014/main" id="{7C435E10-BA07-43CA-946E-F929538E5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8818C800-1FD7-46E3-9513-EDED28C7D4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13176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54BDF27-BFAD-478C-A199-3DB667D3F5E8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8854" t="-32933" r="-6493" b="-2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Placeholder 140">
            <a:extLst>
              <a:ext uri="{FF2B5EF4-FFF2-40B4-BE49-F238E27FC236}">
                <a16:creationId xmlns:a16="http://schemas.microsoft.com/office/drawing/2014/main" id="{219F3B99-BA96-428A-8B96-08B07C3957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3E6A1775-999F-4891-AEA1-BDBEAF077E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32586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F2674CC-72EB-4595-86BE-D02CD83455CE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4019" t="-38771" r="-74019" b="-3877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 Placeholder 140">
            <a:extLst>
              <a:ext uri="{FF2B5EF4-FFF2-40B4-BE49-F238E27FC236}">
                <a16:creationId xmlns:a16="http://schemas.microsoft.com/office/drawing/2014/main" id="{C2FB46BE-AAF7-42FF-9037-1C6EE88FE3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262CC006-DD2A-4ACA-910F-2010703F4F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162134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M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725A7B3-05B9-43EC-BD6A-2951B7878023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4594" t="-16266" r="-34594" b="-162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 Placeholder 140">
            <a:extLst>
              <a:ext uri="{FF2B5EF4-FFF2-40B4-BE49-F238E27FC236}">
                <a16:creationId xmlns:a16="http://schemas.microsoft.com/office/drawing/2014/main" id="{3AF26A12-2ED5-4400-ADF5-846B94638F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3" y="5394937"/>
            <a:ext cx="477220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9" name="Text Placeholder 135">
            <a:extLst>
              <a:ext uri="{FF2B5EF4-FFF2-40B4-BE49-F238E27FC236}">
                <a16:creationId xmlns:a16="http://schemas.microsoft.com/office/drawing/2014/main" id="{EDA5586F-18E7-4601-96CA-50CD2AA81E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638503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553431B-6092-48C5-AD7C-F30516D7A383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9808" t="-43218" r="-79808" b="-432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Text Placeholder 140">
            <a:extLst>
              <a:ext uri="{FF2B5EF4-FFF2-40B4-BE49-F238E27FC236}">
                <a16:creationId xmlns:a16="http://schemas.microsoft.com/office/drawing/2014/main" id="{B4389B36-E541-48E7-A912-C35EE13572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2BA1EDDF-3973-431D-958F-640EC310C4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1995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3E2304DD-D55D-458E-8153-0D330BDFEF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204000" cy="6857998"/>
          </a:xfrm>
          <a:solidFill>
            <a:schemeClr val="bg1">
              <a:lumMod val="85000"/>
            </a:schemeClr>
          </a:solidFill>
        </p:spPr>
        <p:txBody>
          <a:bodyPr lIns="360000" tIns="360000" rIns="360000" bIns="360000">
            <a:norm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AU" noProof="0"/>
          </a:p>
        </p:txBody>
      </p:sp>
      <p:sp>
        <p:nvSpPr>
          <p:cNvPr id="73" name="Subtitle 72">
            <a:extLst>
              <a:ext uri="{FF2B5EF4-FFF2-40B4-BE49-F238E27FC236}">
                <a16:creationId xmlns:a16="http://schemas.microsoft.com/office/drawing/2014/main" id="{2993D1DC-23D0-40CA-BA80-0CCA239AC6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0"/>
            <a:ext cx="5729283" cy="6857998"/>
          </a:xfrm>
          <a:custGeom>
            <a:avLst/>
            <a:gdLst>
              <a:gd name="connsiteX0" fmla="*/ 0 w 5729283"/>
              <a:gd name="connsiteY0" fmla="*/ 0 h 6857998"/>
              <a:gd name="connsiteX1" fmla="*/ 4311112 w 5729283"/>
              <a:gd name="connsiteY1" fmla="*/ 0 h 6857998"/>
              <a:gd name="connsiteX2" fmla="*/ 5729283 w 5729283"/>
              <a:gd name="connsiteY2" fmla="*/ 5316930 h 6857998"/>
              <a:gd name="connsiteX3" fmla="*/ 0 w 5729283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9283" h="6857998">
                <a:moveTo>
                  <a:pt x="0" y="0"/>
                </a:moveTo>
                <a:lnTo>
                  <a:pt x="4311112" y="0"/>
                </a:lnTo>
                <a:lnTo>
                  <a:pt x="5729283" y="5316930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</p:spPr>
        <p:txBody>
          <a:bodyPr wrap="square" lIns="576000" tIns="2484000" rIns="1404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37" name="Text Placeholder 135">
            <a:extLst>
              <a:ext uri="{FF2B5EF4-FFF2-40B4-BE49-F238E27FC236}">
                <a16:creationId xmlns:a16="http://schemas.microsoft.com/office/drawing/2014/main" id="{081B6B67-7D18-4A84-A9C8-F8EB715A3FB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607255" y="616633"/>
            <a:ext cx="1440000" cy="144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39" name="Text Placeholder 140">
            <a:extLst>
              <a:ext uri="{FF2B5EF4-FFF2-40B4-BE49-F238E27FC236}">
                <a16:creationId xmlns:a16="http://schemas.microsoft.com/office/drawing/2014/main" id="{57544754-61DA-4535-96B6-21D24A6188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3" y="5265337"/>
            <a:ext cx="3567112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8" name="Text Placeholder 135">
            <a:extLst>
              <a:ext uri="{FF2B5EF4-FFF2-40B4-BE49-F238E27FC236}">
                <a16:creationId xmlns:a16="http://schemas.microsoft.com/office/drawing/2014/main" id="{08BE5594-C448-4AC9-B08C-E09264A16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255" y="52093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144397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Fluid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6F4D0A5-6CC7-400E-9C3C-0694666F6F88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425" t="-59426" r="-32309" b="-323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 Placeholder 140">
            <a:extLst>
              <a:ext uri="{FF2B5EF4-FFF2-40B4-BE49-F238E27FC236}">
                <a16:creationId xmlns:a16="http://schemas.microsoft.com/office/drawing/2014/main" id="{C8E1928D-065A-4AB1-9DF2-3C1374F8D1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E11A1BDE-E875-46F4-AFCD-40A3010281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960759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Streng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4E114E6-BD85-4C72-BAB6-6A2A343DA8D5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2409" t="-42275" r="-52944" b="-430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 Placeholder 140">
            <a:extLst>
              <a:ext uri="{FF2B5EF4-FFF2-40B4-BE49-F238E27FC236}">
                <a16:creationId xmlns:a16="http://schemas.microsoft.com/office/drawing/2014/main" id="{3156ADEC-0272-4274-9765-6F13B085BB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13892CA3-1F3C-40B3-9F82-3B2099571F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501475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CFB8DF9-51A8-485E-9F12-E5A3330F489E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8781" t="-8782" r="-19370" b="-193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 Placeholder 140">
            <a:extLst>
              <a:ext uri="{FF2B5EF4-FFF2-40B4-BE49-F238E27FC236}">
                <a16:creationId xmlns:a16="http://schemas.microsoft.com/office/drawing/2014/main" id="{2DDB1C3D-68C3-412D-8EB3-97570F0013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28C843FD-33AA-4EEC-9FDF-27DC52E9A1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134256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Commu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C7F53C6-9053-440C-8E3D-971AFB12FFFC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8854" t="-32933" r="-6493" b="-2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 Placeholder 140">
            <a:extLst>
              <a:ext uri="{FF2B5EF4-FFF2-40B4-BE49-F238E27FC236}">
                <a16:creationId xmlns:a16="http://schemas.microsoft.com/office/drawing/2014/main" id="{7AF040AB-A5DC-4D6D-B6BA-75BCAFC7AA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E51F7505-AB35-46E5-9D36-6EFD604C99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264219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4420FA1-8DAE-4658-86CF-B5658CDC24E1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4019" t="-38771" r="-74019" b="-3877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Text Placeholder 140">
            <a:extLst>
              <a:ext uri="{FF2B5EF4-FFF2-40B4-BE49-F238E27FC236}">
                <a16:creationId xmlns:a16="http://schemas.microsoft.com/office/drawing/2014/main" id="{234B86AF-61C0-4BEF-AED9-AB6E104586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51EC55AF-72F6-4B80-B565-E4736853BB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8014275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8A16490-7A25-479D-8887-224357329F51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74019" t="-38771" r="-74019" b="-3877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Text Placeholder 140">
            <a:extLst>
              <a:ext uri="{FF2B5EF4-FFF2-40B4-BE49-F238E27FC236}">
                <a16:creationId xmlns:a16="http://schemas.microsoft.com/office/drawing/2014/main" id="{E5F69457-834C-4B3E-AF4C-CDBC7D6FC8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AC135A83-4349-4D19-A851-56FC171B94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579807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M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ABDE6FE-819A-4678-A6E8-009E38A1A568}"/>
              </a:ext>
            </a:extLst>
          </p:cNvPr>
          <p:cNvSpPr/>
          <p:nvPr userDrawn="1"/>
        </p:nvSpPr>
        <p:spPr>
          <a:xfrm>
            <a:off x="6272240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4594" t="-16266" r="-34594" b="-162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Text Placeholder 140">
            <a:extLst>
              <a:ext uri="{FF2B5EF4-FFF2-40B4-BE49-F238E27FC236}">
                <a16:creationId xmlns:a16="http://schemas.microsoft.com/office/drawing/2014/main" id="{FD7259D0-6B32-4DE1-8F13-A21A1C988B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D42A6F0E-E106-4C5B-90DE-D6097D2850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1263184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60928" t="-30644" r="-107570" b="-266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 Placeholder 140">
            <a:extLst>
              <a:ext uri="{FF2B5EF4-FFF2-40B4-BE49-F238E27FC236}">
                <a16:creationId xmlns:a16="http://schemas.microsoft.com/office/drawing/2014/main" id="{4CE4066F-5CB1-43C1-8385-16A6CA0296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7C590671-A7C1-4FD2-8937-335D342E21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889808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Fluid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22106" t="-35294" r="-54327" b="-266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Placeholder 140">
            <a:extLst>
              <a:ext uri="{FF2B5EF4-FFF2-40B4-BE49-F238E27FC236}">
                <a16:creationId xmlns:a16="http://schemas.microsoft.com/office/drawing/2014/main" id="{C88C7B38-255E-4D79-80C8-2A025E1CFA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EC7B1783-9A42-4500-B3D5-978D81F020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717561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Streng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5179" t="-40292" r="-67666" b="-463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Placeholder 140">
            <a:extLst>
              <a:ext uri="{FF2B5EF4-FFF2-40B4-BE49-F238E27FC236}">
                <a16:creationId xmlns:a16="http://schemas.microsoft.com/office/drawing/2014/main" id="{B37A7C5F-6C97-4907-9B6E-CAD54B542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89411580-DB87-4A03-8CAA-0596920BA9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52765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3F1C04-3200-4425-86D0-2F9E2EAC9EF4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1200"/>
              </a:spcAft>
              <a:buNone/>
              <a:defRPr sz="38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47" name="Text Placeholder 140">
            <a:extLst>
              <a:ext uri="{FF2B5EF4-FFF2-40B4-BE49-F238E27FC236}">
                <a16:creationId xmlns:a16="http://schemas.microsoft.com/office/drawing/2014/main" id="{74859718-6497-4295-886B-BD752B23C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4666" y="686883"/>
            <a:ext cx="376557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17413FA8-B926-4F79-BE67-4D826E05949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68" name="AutoShape 3">
              <a:extLst>
                <a:ext uri="{FF2B5EF4-FFF2-40B4-BE49-F238E27FC236}">
                  <a16:creationId xmlns:a16="http://schemas.microsoft.com/office/drawing/2014/main" id="{67A0898D-5E9C-4ECA-8716-B27BD4E303A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239A1E07-3A1C-41F5-92ED-8B3567E0FF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9D6C4A4-2B67-4288-817E-9A4BFFCA30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B8D6F90-2C6B-4628-AE61-C65FEE487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C0E4DAA6-41BC-4FB2-8CF3-65E9131F4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474DAF8-D7A5-411C-A001-70D5A07D8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6B8E519-0572-4B3F-9254-9C405ADAC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DA47499-7EFA-44C7-93C9-40237E640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EA471D-6FAF-4C4F-B21D-814C5991B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EC055FD-07C4-4F86-A926-EFFCD0E70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BC8C3F1-E782-4E33-8648-C0D9005D2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511543D3-2D83-4FA7-A510-0D59ED4DF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5C99A006-6A36-4318-A0F6-FC763AF1FD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65C69B5-F055-4C41-976C-E6733BC9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A3177FB-A0BD-4B08-B181-14A829DF1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3528B336-8FBC-4C1E-B4B2-C99449F8E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BD4F46C1-2FE6-44C8-A55E-45E98246F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09DD4248-B5EF-40DF-AEE7-8BD9A8A74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EF4CE3A-3112-407D-B00C-337ACD7FD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EEE8532D-E6E7-4BD0-9A45-58E8A1A93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2B2B85B8-C753-425A-ACC5-3B2B2268F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023916B4-1AD7-4055-9353-DB438003E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6D2086AF-BC95-4BE8-AB84-A66F4C80A6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E7A147C6-9FDA-4D95-A42A-92861D17D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45D5BF2A-EF85-417C-B03F-30CEAE118D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795098EC-2ACB-4C39-AA2D-A12FF06BA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47048D5-71A3-4A33-9E51-0388E2EC9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5866A8C0-C096-47DA-9C8E-D82E74E479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4B91E936-1F6C-4BAE-9F8C-2A198926D7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88823701-A9F3-4323-AD0C-A2AD4BE0B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C495104A-F915-4B0C-961E-EF42EEA3C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6A51DB3B-303A-4D1F-A5E4-A76D70024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E2E2D34A-EEA4-4A9C-81F3-B794F5CEF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B3BECFC-710D-46F1-96FF-B5371F927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90665531-8DF2-4759-B8DB-FEF6D91D4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26F566F5-E589-4F94-81DD-DD2CA39F8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AD2F1B90-FBA5-468A-ADE5-6AF4A8487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2FD588FF-B434-4865-9645-F295045E86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9302DA6-B22F-4EF5-A69A-ABD9063A84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FE7EC85F-4555-4FCA-8CCD-19C42F488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1962168F-4DE0-46A6-8EFD-C4A1BA375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7B9E10B1-1CAA-4E4C-B256-1BA034A29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A8D8148A-C053-4A37-844E-75EF04169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A20CEF9E-743B-4F98-9FF0-EBBBC4FEB2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790B20E-FD43-462D-8007-EC2B15D8F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3DCCF01C-7444-4B23-BDF1-D8027642E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9C1F7A58-7A43-4EF6-8310-FC2223E349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CFADC32E-9FC7-4E6E-842D-E7A407A3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D5B27FA2-8D3C-408A-9480-A049E6D38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1FE7A3D8-FB06-4617-BFC5-9D2DCCA8A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465E4A38-A19E-4A38-8E8A-A82D12FA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A1F24538-62EE-43F6-AFF0-9E5AC6235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E45D68DF-3FB9-4397-9E42-B8F0FD2CBC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A559BEA7-D8F9-48FE-8B9C-D2CC23631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00C3857F-D388-4662-B791-624CEA2D4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6" name="Freeform 60">
              <a:extLst>
                <a:ext uri="{FF2B5EF4-FFF2-40B4-BE49-F238E27FC236}">
                  <a16:creationId xmlns:a16="http://schemas.microsoft.com/office/drawing/2014/main" id="{509EDC47-72F4-4A73-A0DC-EFEEA7F78B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7" name="Freeform 61">
              <a:extLst>
                <a:ext uri="{FF2B5EF4-FFF2-40B4-BE49-F238E27FC236}">
                  <a16:creationId xmlns:a16="http://schemas.microsoft.com/office/drawing/2014/main" id="{82FD3E03-FA3C-47B4-A46E-1FDBD51C45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  <p:sp>
          <p:nvSpPr>
            <p:cNvPr id="188" name="Freeform 62">
              <a:extLst>
                <a:ext uri="{FF2B5EF4-FFF2-40B4-BE49-F238E27FC236}">
                  <a16:creationId xmlns:a16="http://schemas.microsoft.com/office/drawing/2014/main" id="{B71695B0-B6B0-40D5-8FAF-58EC726C6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noProof="0"/>
            </a:p>
          </p:txBody>
        </p:sp>
      </p:grpSp>
      <p:sp>
        <p:nvSpPr>
          <p:cNvPr id="66" name="Picture Placeholder 138">
            <a:extLst>
              <a:ext uri="{FF2B5EF4-FFF2-40B4-BE49-F238E27FC236}">
                <a16:creationId xmlns:a16="http://schemas.microsoft.com/office/drawing/2014/main" id="{F66FA02B-43F8-442C-A7E5-0D31D41E9C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1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F2942-2F48-4595-B815-42D3F57C14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0062" y="5410200"/>
            <a:ext cx="1939655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79" name="Picture Placeholder 2">
            <a:extLst>
              <a:ext uri="{FF2B5EF4-FFF2-40B4-BE49-F238E27FC236}">
                <a16:creationId xmlns:a16="http://schemas.microsoft.com/office/drawing/2014/main" id="{649337E6-8710-4F9B-AE53-FDDFC8849C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601859" y="5410200"/>
            <a:ext cx="1939655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2E04A960-7ECB-4B73-A38E-482CE39F43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03656" y="5410200"/>
            <a:ext cx="1939655" cy="9239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81" name="Text Placeholder 135">
            <a:extLst>
              <a:ext uri="{FF2B5EF4-FFF2-40B4-BE49-F238E27FC236}">
                <a16:creationId xmlns:a16="http://schemas.microsoft.com/office/drawing/2014/main" id="{440AA25A-4016-4893-8A83-7E43934203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1859" y="630906"/>
            <a:ext cx="288000" cy="10800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7246302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6836" t="-3166" r="-52387" b="-57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Placeholder 140">
            <a:extLst>
              <a:ext uri="{FF2B5EF4-FFF2-40B4-BE49-F238E27FC236}">
                <a16:creationId xmlns:a16="http://schemas.microsoft.com/office/drawing/2014/main" id="{47EAFC36-6B42-4718-B950-E73D679183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A2C5AC15-2F83-4DFF-A7D6-FDC451DF0F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920419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Commu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7082" t="-12072" r="-54824" b="-15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 Placeholder 140">
            <a:extLst>
              <a:ext uri="{FF2B5EF4-FFF2-40B4-BE49-F238E27FC236}">
                <a16:creationId xmlns:a16="http://schemas.microsoft.com/office/drawing/2014/main" id="{9A35FC83-B4F8-4E38-8B51-53931CF7E2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59D845B7-610D-45D7-886B-50A578383B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819208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0012" t="-12876" r="-48014" b="-13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Placeholder 140">
            <a:extLst>
              <a:ext uri="{FF2B5EF4-FFF2-40B4-BE49-F238E27FC236}">
                <a16:creationId xmlns:a16="http://schemas.microsoft.com/office/drawing/2014/main" id="{97A5019C-6BF2-4398-8DAA-FF283C94EA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47F16148-6109-4250-8F2B-85B5C621F0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1554535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3571" t="-17583" r="-76930" b="-302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 Placeholder 140">
            <a:extLst>
              <a:ext uri="{FF2B5EF4-FFF2-40B4-BE49-F238E27FC236}">
                <a16:creationId xmlns:a16="http://schemas.microsoft.com/office/drawing/2014/main" id="{77A3F8CD-5F2E-491B-926F-DCC7B4CAEC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A495759F-BC16-45E8-9CE1-BF7AC6B52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484752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-M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5999291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grpSp>
        <p:nvGrpSpPr>
          <p:cNvPr id="131" name="Group 4">
            <a:extLst>
              <a:ext uri="{FF2B5EF4-FFF2-40B4-BE49-F238E27FC236}">
                <a16:creationId xmlns:a16="http://schemas.microsoft.com/office/drawing/2014/main" id="{952F8D34-531B-4437-B768-1A058C4F58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BBEC651D-9DEC-4A01-B480-D5E4B2FC290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8AC4D9D0-269C-4ACF-BF70-19CF3F874F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78D091DD-3D29-4E85-A4F2-B1EF7381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1F39217-4860-4557-92E4-3744C451F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E8E8E316-21E4-4CC2-ADF5-C4F81235C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1D3C1F05-2CE2-4C38-A4B0-481C61982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93800B0-DBA3-4D0A-9F1B-C254419B3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DA73D27E-D033-4C84-A492-8DAC896B6E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4F6F1BE-8465-4B37-9FA1-D0E1A2E48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9EE5749B-5072-41F9-A57E-284E0A604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2DBB559A-8AB1-47CF-9594-70FFFF07DF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EF6A068B-18BA-48B7-AC57-2231ED0F0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F34F4D6-E742-4530-A1D5-8CBF297CF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FAD1CA84-23AF-476C-9991-F757AE065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CAEC108-E142-43B0-8B21-F856F9388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C85C54C2-C1F3-4F46-AA95-330CA1FBCC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DE512848-C980-40EA-8C56-CE3DC8433D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0" name="Rectangle 21">
              <a:extLst>
                <a:ext uri="{FF2B5EF4-FFF2-40B4-BE49-F238E27FC236}">
                  <a16:creationId xmlns:a16="http://schemas.microsoft.com/office/drawing/2014/main" id="{41E59601-BD60-43C2-A624-31E8A46608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C897BB-D4BC-4B93-BD1F-3FCB8A51B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37CB6FDA-B6C4-4A87-9AEB-E2CC76869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9EB636E2-EA73-47E1-B9D1-41B5E1183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A1D24BE6-E7F9-419E-9038-3487821748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03218CF4-4C2B-499B-A778-31F5E5F57B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73799A0-ECB5-493E-9E49-2EA45E42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33E96A3F-7E78-4890-94D5-D7E3CB3B23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531E9948-2329-4042-8C88-955E4DCDD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54F08FC5-B24A-449D-BFE5-234C81F9D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FE60F094-8651-44F7-800A-5C5878936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97B6F0CB-D65A-4FE1-82D0-C900FE691B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C5EA344F-8008-488F-91D7-61F621AFAF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E3D1E55F-4B1E-4DF3-A491-0D8570B298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E873DE5C-24B0-4BF4-8297-4BA1E4AAF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0CB938A8-5CF0-4C5E-984C-0CAEB0C3E2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8EBBE71-A1CC-4107-AFCC-83E067E57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188683EF-DA3F-456E-A35D-B703C1D05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67455D6C-9F5E-48F6-9D90-B3BF88850F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2049801F-BD8D-4E9D-AAEA-FAFAAC41C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05096163-0CFF-4224-8C90-BA89F552F8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F9AE60ED-4BD6-40E5-A3C9-CDC44B29DF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DA4117E0-3B90-46EB-B97A-0867BD9DA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3" name="Freeform 45">
              <a:extLst>
                <a:ext uri="{FF2B5EF4-FFF2-40B4-BE49-F238E27FC236}">
                  <a16:creationId xmlns:a16="http://schemas.microsoft.com/office/drawing/2014/main" id="{761EEC17-AA04-4CC5-B696-C93A624A7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19E01E8B-2F3E-4806-9747-A9FD6D7CA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31CE3624-CAB2-42C8-A51A-24F5AB088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6046A1D0-D1B4-4EA9-B279-0BB0EB50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D4B7AB6C-F51F-4D3C-B7AD-C1C1D664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8E10AC4C-338C-4C57-B1AE-E90AD6820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34BF4F08-8DEC-4C2B-A2AF-788F7F1E4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CFAEED60-DD64-46E7-8E79-CE50C14F1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1261761-F990-43CC-844E-2C0A2477EF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D4D822F0-487A-41CD-89A2-BFEAF94DA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4127AD4-1815-4284-AA88-8E4CBE2BE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BD21305C-D290-41CE-8BC3-99457C64FB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C54B15DF-E6D7-4531-BBF7-8FF9AA9A4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4D304613-492C-427C-A02E-E05ACE6B3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59">
              <a:extLst>
                <a:ext uri="{FF2B5EF4-FFF2-40B4-BE49-F238E27FC236}">
                  <a16:creationId xmlns:a16="http://schemas.microsoft.com/office/drawing/2014/main" id="{52AED092-BCE9-47D3-8D39-F2C4684C61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60">
              <a:extLst>
                <a:ext uri="{FF2B5EF4-FFF2-40B4-BE49-F238E27FC236}">
                  <a16:creationId xmlns:a16="http://schemas.microsoft.com/office/drawing/2014/main" id="{E9BCC919-A30E-4FA5-91D6-D4CA02EF0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61">
              <a:extLst>
                <a:ext uri="{FF2B5EF4-FFF2-40B4-BE49-F238E27FC236}">
                  <a16:creationId xmlns:a16="http://schemas.microsoft.com/office/drawing/2014/main" id="{6CFE3E2A-8488-4AFD-ABAE-938C82F37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62">
              <a:extLst>
                <a:ext uri="{FF2B5EF4-FFF2-40B4-BE49-F238E27FC236}">
                  <a16:creationId xmlns:a16="http://schemas.microsoft.com/office/drawing/2014/main" id="{AE6E86CC-9825-414A-B885-AD3D5F84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ABC578D-5081-452E-A28F-C835C1DA64A1}"/>
              </a:ext>
            </a:extLst>
          </p:cNvPr>
          <p:cNvSpPr/>
          <p:nvPr userDrawn="1"/>
        </p:nvSpPr>
        <p:spPr>
          <a:xfrm>
            <a:off x="6499358" y="-1"/>
            <a:ext cx="5704638" cy="6879660"/>
          </a:xfrm>
          <a:custGeom>
            <a:avLst/>
            <a:gdLst>
              <a:gd name="connsiteX0" fmla="*/ 1684339 w 5704638"/>
              <a:gd name="connsiteY0" fmla="*/ 0 h 6879660"/>
              <a:gd name="connsiteX1" fmla="*/ 5704638 w 5704638"/>
              <a:gd name="connsiteY1" fmla="*/ 0 h 6879660"/>
              <a:gd name="connsiteX2" fmla="*/ 5704638 w 5704638"/>
              <a:gd name="connsiteY2" fmla="*/ 6879660 h 6879660"/>
              <a:gd name="connsiteX3" fmla="*/ 1684339 w 5704638"/>
              <a:gd name="connsiteY3" fmla="*/ 6879660 h 6879660"/>
              <a:gd name="connsiteX4" fmla="*/ 0 w 5704638"/>
              <a:gd name="connsiteY4" fmla="*/ 6437231 h 687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4638" h="6879660">
                <a:moveTo>
                  <a:pt x="1684339" y="0"/>
                </a:moveTo>
                <a:lnTo>
                  <a:pt x="5704638" y="0"/>
                </a:lnTo>
                <a:lnTo>
                  <a:pt x="5704638" y="6879660"/>
                </a:lnTo>
                <a:lnTo>
                  <a:pt x="1684339" y="6879660"/>
                </a:lnTo>
                <a:lnTo>
                  <a:pt x="0" y="6437231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968" t="-3581" r="-35868" b="-88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 Placeholder 140">
            <a:extLst>
              <a:ext uri="{FF2B5EF4-FFF2-40B4-BE49-F238E27FC236}">
                <a16:creationId xmlns:a16="http://schemas.microsoft.com/office/drawing/2014/main" id="{06AF1983-185F-47DE-98ED-8E65C1C77D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062" y="5394937"/>
            <a:ext cx="4772203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66" name="Text Placeholder 135">
            <a:extLst>
              <a:ext uri="{FF2B5EF4-FFF2-40B4-BE49-F238E27FC236}">
                <a16:creationId xmlns:a16="http://schemas.microsoft.com/office/drawing/2014/main" id="{8D9D2841-CD85-42CB-9788-F269FA32F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255" y="5338960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36121405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Title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6358" y="1532415"/>
            <a:ext cx="11408407" cy="43769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0970986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6358" y="1532415"/>
            <a:ext cx="5400000" cy="43769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A73130-BD65-49F1-9021-B253785309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13741" y="1532415"/>
            <a:ext cx="5400000" cy="43769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014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Two column text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400A-F88E-43AE-A990-A2146D650ECD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58" y="1532415"/>
            <a:ext cx="11408407" cy="4459190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AU" noProof="0" dirty="0"/>
              <a:t>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32491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Three column text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7AC4-CA73-4AA5-94CF-7FC707DB7435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8" y="1532415"/>
            <a:ext cx="11408407" cy="4459189"/>
          </a:xfrm>
        </p:spPr>
        <p:txBody>
          <a:bodyPr numCol="3" spcCol="360000"/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405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7559430" cy="592453"/>
          </a:xfrm>
        </p:spPr>
        <p:txBody>
          <a:bodyPr numCol="1" spcCol="360000"/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1BC2A-07E6-4F57-A3D0-BC904E2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6447022" cy="887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ED71-D102-4A47-8D49-527E513DAA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F14112-10F2-4A1F-8E84-625C042A78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36900" y="433468"/>
            <a:ext cx="3621629" cy="5739039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5545" t="-2787" r="-25545" b="-2787"/>
            </a:stretch>
          </a:blip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icon to add image of presenter</a:t>
            </a:r>
          </a:p>
        </p:txBody>
      </p:sp>
      <p:sp>
        <p:nvSpPr>
          <p:cNvPr id="10" name="Media Placeholder 5">
            <a:extLst>
              <a:ext uri="{FF2B5EF4-FFF2-40B4-BE49-F238E27FC236}">
                <a16:creationId xmlns:a16="http://schemas.microsoft.com/office/drawing/2014/main" id="{D4618085-6A58-496C-A30D-555A1C153755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433469" y="2124868"/>
            <a:ext cx="7442318" cy="4047639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icon to add video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E018D-B91E-4FCF-8E3D-E1119B796B6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4060-CB40-4866-BC46-412241E584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437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-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0DF213-662F-4F0F-AF3A-12E90D6AB403}"/>
              </a:ext>
            </a:extLst>
          </p:cNvPr>
          <p:cNvSpPr/>
          <p:nvPr userDrawn="1"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140" name="Subtitle 139">
            <a:extLst>
              <a:ext uri="{FF2B5EF4-FFF2-40B4-BE49-F238E27FC236}">
                <a16:creationId xmlns:a16="http://schemas.microsoft.com/office/drawing/2014/main" id="{1D7D280A-8F97-4666-B32E-23950B31DB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063" y="2487775"/>
            <a:ext cx="4772203" cy="2272930"/>
          </a:xfrm>
          <a:custGeom>
            <a:avLst/>
            <a:gdLst>
              <a:gd name="connsiteX0" fmla="*/ 0 w 4780344"/>
              <a:gd name="connsiteY0" fmla="*/ 0 h 3228280"/>
              <a:gd name="connsiteX1" fmla="*/ 4780344 w 4780344"/>
              <a:gd name="connsiteY1" fmla="*/ 0 h 3228280"/>
              <a:gd name="connsiteX2" fmla="*/ 4780344 w 4780344"/>
              <a:gd name="connsiteY2" fmla="*/ 3228280 h 3228280"/>
              <a:gd name="connsiteX3" fmla="*/ 0 w 4780344"/>
              <a:gd name="connsiteY3" fmla="*/ 3228280 h 322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0344" h="3228280">
                <a:moveTo>
                  <a:pt x="0" y="0"/>
                </a:moveTo>
                <a:lnTo>
                  <a:pt x="4780344" y="0"/>
                </a:lnTo>
                <a:lnTo>
                  <a:pt x="4780344" y="3228280"/>
                </a:lnTo>
                <a:lnTo>
                  <a:pt x="0" y="3228280"/>
                </a:lnTo>
                <a:close/>
              </a:path>
            </a:pathLst>
          </a:custGeom>
          <a:noFill/>
        </p:spPr>
        <p:txBody>
          <a:bodyPr wrap="square" lIns="90000" tIns="90000" rIns="90000" bIns="90000" anchor="t" anchorCtr="0">
            <a:noAutofit/>
          </a:bodyPr>
          <a:lstStyle>
            <a:lvl1pPr marL="0" indent="0" algn="l">
              <a:spcAft>
                <a:spcPts val="600"/>
              </a:spcAft>
              <a:buNone/>
              <a:defRPr sz="3800" b="1">
                <a:solidFill>
                  <a:schemeClr val="tx2"/>
                </a:solidFill>
                <a:latin typeface="+mj-lt"/>
              </a:defRPr>
            </a:lvl1pPr>
            <a:lvl2pPr marL="0" indent="0" algn="l">
              <a:spcBef>
                <a:spcPts val="2400"/>
              </a:spcBef>
              <a:buNone/>
              <a:defRPr sz="2000" b="1">
                <a:solidFill>
                  <a:schemeClr val="accent2"/>
                </a:solidFill>
              </a:defRPr>
            </a:lvl2pPr>
            <a:lvl3pPr marL="0" indent="0" algn="l">
              <a:buNone/>
              <a:defRPr sz="1800">
                <a:solidFill>
                  <a:schemeClr val="accent2"/>
                </a:solidFill>
              </a:defRPr>
            </a:lvl3pPr>
            <a:lvl4pPr marL="0" indent="0" algn="l">
              <a:buNone/>
              <a:defRPr sz="1600" b="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>
                <a:solidFill>
                  <a:schemeClr val="accent2"/>
                </a:solidFill>
              </a:defRPr>
            </a:lvl9pPr>
          </a:lstStyle>
          <a:p>
            <a:r>
              <a:rPr lang="en-AU" noProof="0" dirty="0"/>
              <a:t>Click to add title</a:t>
            </a:r>
          </a:p>
          <a:p>
            <a:pPr lvl="1"/>
            <a:r>
              <a:rPr lang="en-AU" noProof="0" dirty="0"/>
              <a:t>Two</a:t>
            </a:r>
          </a:p>
          <a:p>
            <a:pPr lvl="2"/>
            <a:r>
              <a:rPr lang="en-AU" noProof="0" dirty="0"/>
              <a:t>Three</a:t>
            </a:r>
          </a:p>
          <a:p>
            <a:pPr lvl="8"/>
            <a:r>
              <a:rPr lang="en-AU" noProof="0" dirty="0"/>
              <a:t>four</a:t>
            </a:r>
          </a:p>
        </p:txBody>
      </p:sp>
      <p:sp>
        <p:nvSpPr>
          <p:cNvPr id="10" name="Picture Placeholder 138">
            <a:extLst>
              <a:ext uri="{FF2B5EF4-FFF2-40B4-BE49-F238E27FC236}">
                <a16:creationId xmlns:a16="http://schemas.microsoft.com/office/drawing/2014/main" id="{D91BA0D4-62CE-4418-96F2-0B48EF32B9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241" y="1030147"/>
            <a:ext cx="5919758" cy="5825419"/>
          </a:xfrm>
          <a:custGeom>
            <a:avLst/>
            <a:gdLst>
              <a:gd name="connsiteX0" fmla="*/ 5919758 w 5919758"/>
              <a:gd name="connsiteY0" fmla="*/ 0 h 5825419"/>
              <a:gd name="connsiteX1" fmla="*/ 5919758 w 5919758"/>
              <a:gd name="connsiteY1" fmla="*/ 5825419 h 5825419"/>
              <a:gd name="connsiteX2" fmla="*/ 1120273 w 5919758"/>
              <a:gd name="connsiteY2" fmla="*/ 5825419 h 5825419"/>
              <a:gd name="connsiteX3" fmla="*/ 0 w 5919758"/>
              <a:gd name="connsiteY3" fmla="*/ 1588036 h 582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9758" h="5825419">
                <a:moveTo>
                  <a:pt x="5919758" y="0"/>
                </a:moveTo>
                <a:lnTo>
                  <a:pt x="5919758" y="5825419"/>
                </a:lnTo>
                <a:lnTo>
                  <a:pt x="1120273" y="5825419"/>
                </a:lnTo>
                <a:lnTo>
                  <a:pt x="0" y="1588036"/>
                </a:lnTo>
                <a:close/>
              </a:path>
            </a:pathLst>
          </a:custGeom>
          <a:noFill/>
        </p:spPr>
        <p:txBody>
          <a:bodyPr wrap="square" lIns="576000" tIns="1728000" rIns="360000" bIns="360000">
            <a:noAutofit/>
          </a:bodyPr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noProof="0" dirty="0"/>
              <a:t>Click central icon to add picture or pattern</a:t>
            </a: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3AFBB0F5-5EB0-405F-9812-3F6111C207C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EE348DCA-F65E-472C-8E94-01A3FE818B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43ED83A1-CC4D-42EA-8ABE-37ED66A648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14D3AFF-4015-4ADB-AB21-B4EADD0CA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38B28A6-DBB6-499A-9175-D30CDBFB6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4F42473-3AD2-48CF-9DF2-688A05079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CFCC169-6EE2-4286-8FE4-D99450A44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D240A6C-65D8-4404-BD21-34BFC830B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D2693798-E801-4A01-899D-3526F4E679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85079AC-870B-48A5-93B9-BCEBA2C14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99F3F9A-C895-4189-8520-0793CCCD0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161D696-7B40-4240-8A0E-23B94BADBC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4C75893E-D358-44AC-A3CF-2EED9778A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7637E8F0-D81C-476F-8F8E-D9920CB8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871A423F-334B-41DD-AB12-69F4222E2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F58C111E-E1E0-495A-B19E-19C23BC04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13C60D4-33A1-4116-A310-C2D5DDC4EE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A48538EB-0D4D-49B9-BDCF-9D922353F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1487FAD7-88D3-4A87-99A7-7B072B555F4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8914B577-98F3-43EF-BC4A-E7588E200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5308D54-22FE-4DA7-BC01-ED460072E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3A60EE4F-D706-499A-8872-B156049D5B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EAF6B99-79B4-43B1-842F-B1AFF0CC1E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6C79F926-94C7-4522-9614-397593F62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DD151CA-6BF4-4036-98ED-05B831B530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B448DEB-E490-4038-8414-1A68B9109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524059C3-D356-4C34-9C06-DD896588B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7D07C2-EC7B-4730-92FA-6B8D84B80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5D6F08FA-2532-4558-9602-AF1744F99F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E685EBE7-869E-41B0-BCD8-FF537CBD5C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3AB8B41-7BD9-44AA-B986-74D53C9AF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EDE8817E-73C2-4561-8428-03CCAFF40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AF8224B5-9A1C-4DFC-9A81-E5FD62FB56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1C2A9587-67A6-4716-977B-862BFA82E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495A0897-65A5-4410-A4A7-BD794D83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E97296E-EB49-46E9-8E93-4AA5F3E541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F3461FC-DD4F-4CA4-B2A8-7F4F566F61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8908A0F4-A93F-4BE5-8463-B36A8039B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24D30A92-E7FF-424A-B0A9-AC7FE32E7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B2A95380-ABEE-40CA-BBE5-1E3411D8C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25364CF1-47E1-42AA-B408-1241E63E8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722A9A6F-E73A-4E34-A53F-A559E043C3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7DC776F1-D1BF-4756-9B11-A3922DD28A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F702349C-C6E4-46A5-8802-BB88DD4BE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346BC6D5-9E5A-4B92-9611-F9D07EF48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A9DF814-73D8-4894-8B96-23B40E6E9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58C1703B-88EC-4C9F-B827-837D126B61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7589E396-ADCF-4596-8DE4-4379AFCE7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C49FDA79-CF20-4CA4-9EC3-273E88B10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EAF66CB7-8F32-4F0C-B5A2-11A6143DA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DD4F44F0-927E-4351-9C37-2EE63B71F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2AC303A-678D-4707-A16F-2DA1A07D9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4BCFC9F6-3BBE-4394-851E-3738C7D6E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4997C90-4986-45C1-9DAC-A5D26B02F3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CC13E25-4EE3-4A63-B0AF-2162BB78E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87AA0A80-577E-43A6-B738-0BAFE7F7B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3DBFF628-46A4-41BD-9FA9-3D4418E86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D6413240-42B4-45DB-BBA2-56A1CDBD3C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8AAB2B20-3978-4858-9836-C1351201A6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60525C7-BF5C-4763-BFD2-4489EB5B7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0062" y="5410200"/>
            <a:ext cx="1939655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2B0AC9A8-08B7-4674-84A9-EE81504DB8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601859" y="5410200"/>
            <a:ext cx="1939655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05998953-BBE0-4246-B9BC-50453554F0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03656" y="5410200"/>
            <a:ext cx="1939655" cy="9239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AU" dirty="0"/>
              <a:t>Click to add partner logos</a:t>
            </a:r>
          </a:p>
        </p:txBody>
      </p:sp>
      <p:sp>
        <p:nvSpPr>
          <p:cNvPr id="132" name="Text Placeholder 140">
            <a:extLst>
              <a:ext uri="{FF2B5EF4-FFF2-40B4-BE49-F238E27FC236}">
                <a16:creationId xmlns:a16="http://schemas.microsoft.com/office/drawing/2014/main" id="{CF59814C-B444-4ECE-A32B-683E53AD20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4666" y="686883"/>
            <a:ext cx="3776837" cy="7072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5pPr>
            <a:lvl6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6pPr>
            <a:lvl7pPr>
              <a:spcBef>
                <a:spcPts val="0"/>
              </a:spcBef>
              <a:defRPr sz="1600" b="0">
                <a:solidFill>
                  <a:schemeClr val="tx2"/>
                </a:solidFill>
              </a:defRPr>
            </a:lvl7pPr>
            <a:lvl8pPr>
              <a:spcBef>
                <a:spcPts val="0"/>
              </a:spcBef>
              <a:defRPr sz="1600">
                <a:solidFill>
                  <a:schemeClr val="tx2"/>
                </a:solidFill>
              </a:defRPr>
            </a:lvl8pPr>
            <a:lvl9pPr>
              <a:spcBef>
                <a:spcPts val="0"/>
              </a:spcBef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Click to add Identifier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74" name="Text Placeholder 135">
            <a:extLst>
              <a:ext uri="{FF2B5EF4-FFF2-40B4-BE49-F238E27FC236}">
                <a16:creationId xmlns:a16="http://schemas.microsoft.com/office/drawing/2014/main" id="{4AA778C4-F038-4603-85A2-34141147C1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1859" y="630906"/>
            <a:ext cx="288000" cy="10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200">
                <a:solidFill>
                  <a:schemeClr val="accent2">
                    <a:alpha val="0"/>
                  </a:schemeClr>
                </a:solidFill>
              </a:defRPr>
            </a:lvl1pPr>
            <a:lvl2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2pPr>
            <a:lvl3pPr marL="0" indent="0">
              <a:defRPr sz="200">
                <a:solidFill>
                  <a:schemeClr val="accent2">
                    <a:alpha val="0"/>
                  </a:schemeClr>
                </a:solidFill>
              </a:defRPr>
            </a:lvl3pPr>
            <a:lvl4pPr>
              <a:defRPr sz="200">
                <a:solidFill>
                  <a:schemeClr val="accent2">
                    <a:alpha val="0"/>
                  </a:schemeClr>
                </a:solidFill>
              </a:defRPr>
            </a:lvl4pPr>
            <a:lvl5pPr>
              <a:defRPr sz="200">
                <a:solidFill>
                  <a:schemeClr val="tx2">
                    <a:alpha val="0"/>
                  </a:schemeClr>
                </a:solidFill>
              </a:defRPr>
            </a:lvl5pPr>
            <a:lvl6pPr>
              <a:defRPr sz="200">
                <a:solidFill>
                  <a:schemeClr val="tx2">
                    <a:alpha val="0"/>
                  </a:schemeClr>
                </a:solidFill>
              </a:defRPr>
            </a:lvl6pPr>
            <a:lvl7pPr>
              <a:defRPr sz="200">
                <a:solidFill>
                  <a:schemeClr val="tx2">
                    <a:alpha val="0"/>
                  </a:schemeClr>
                </a:solidFill>
              </a:defRPr>
            </a:lvl7pPr>
            <a:lvl8pPr>
              <a:defRPr sz="200">
                <a:solidFill>
                  <a:schemeClr val="tx2">
                    <a:alpha val="0"/>
                  </a:schemeClr>
                </a:solidFill>
              </a:defRPr>
            </a:lvl8pPr>
            <a:lvl9pPr>
              <a:defRPr sz="200">
                <a:solidFill>
                  <a:schemeClr val="tx2">
                    <a:alpha val="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    1</a:t>
            </a:r>
          </a:p>
          <a:p>
            <a:pPr lvl="1"/>
            <a:r>
              <a:rPr lang="en-AU" noProof="0" dirty="0"/>
              <a:t>2</a:t>
            </a:r>
          </a:p>
          <a:p>
            <a:pPr lvl="2"/>
            <a:r>
              <a:rPr lang="en-AU" noProof="0" dirty="0"/>
              <a:t>3</a:t>
            </a:r>
          </a:p>
          <a:p>
            <a:pPr lvl="3"/>
            <a:r>
              <a:rPr lang="en-AU" noProof="0" dirty="0"/>
              <a:t>4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   </a:t>
            </a:r>
          </a:p>
        </p:txBody>
      </p:sp>
    </p:spTree>
    <p:extLst>
      <p:ext uri="{BB962C8B-B14F-4D97-AF65-F5344CB8AC3E}">
        <p14:creationId xmlns:p14="http://schemas.microsoft.com/office/powerpoint/2010/main" val="25229166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9" y="1532415"/>
            <a:ext cx="6326668" cy="4459190"/>
          </a:xfrm>
        </p:spPr>
        <p:txBody>
          <a:bodyPr numCol="1" spcCol="360000"/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9159" y="433469"/>
            <a:ext cx="4829371" cy="573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1BC2A-07E6-4F57-A3D0-BC904E27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C923-130F-4CE2-B289-D278C82314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A6262-DA14-43FE-B7AA-479C75CB9FF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FC4A-C989-4916-B28D-469943DEE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7462895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9" y="1532415"/>
            <a:ext cx="6326668" cy="3894165"/>
          </a:xfrm>
        </p:spPr>
        <p:txBody>
          <a:bodyPr numCol="1" spcCol="360000"/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EFDF54-79BF-4A62-9A89-30BB4DEA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7CC0-017F-45FE-92AB-638C82778A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D5D96E0D-0308-450C-A1B8-18356D2C17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29160" y="433470"/>
            <a:ext cx="4829370" cy="278970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4117D5A-86B7-4AD4-AEA3-09FD38F3CFB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29159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26E98-E7B3-401C-BBD3-44AED28871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FC3F-C9AF-4833-9D51-51399AED917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02397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9" y="1532415"/>
            <a:ext cx="6326668" cy="4459190"/>
          </a:xfrm>
        </p:spPr>
        <p:txBody>
          <a:bodyPr numCol="1" spcCol="360000"/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15146-2554-48EE-B19F-EB08682D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04E8-A36A-4835-AEDD-DEE7F9EE0F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EBC3B63-F8E6-4CD5-A3CE-0A68BD6D24E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29159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739982C-B3F1-49FA-A015-50C5BA9FD40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929160" y="433469"/>
            <a:ext cx="2340000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1841E0A-6DB9-42D0-BD80-57DE7F80C2E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65648" y="433469"/>
            <a:ext cx="2292882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F4A80-45A0-4953-8364-5BB35BEE19E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D119-1E9F-42C8-BBE3-BA1D5B3AB4D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262753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9" y="1532415"/>
            <a:ext cx="6326668" cy="4459190"/>
          </a:xfrm>
        </p:spPr>
        <p:txBody>
          <a:bodyPr numCol="1" spcCol="360000"/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543F44-FB67-4998-BE74-154B2E10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5649-0B68-4930-83FB-57F77194067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noProof="0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A6C2717-A40C-4B91-A59E-476ABCBFA49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29159" y="3385373"/>
            <a:ext cx="4829371" cy="27871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E5CE3F13-4F10-496E-9AF5-EB9AD5EEB8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929160" y="433469"/>
            <a:ext cx="2340000" cy="278970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F400719-C365-4225-A532-5F986A18ECA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6458" y="433469"/>
            <a:ext cx="2302072" cy="13318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B1DF00D-30B2-490C-B3B2-6E92730487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6458" y="1953366"/>
            <a:ext cx="2302072" cy="127350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DCC63-20FE-4D59-BB93-369A8D612D4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0D9D-A3A2-4222-913D-0FD981A9D57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09012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2293B1-CA6A-4F4E-91FF-99F08DA214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470" y="433470"/>
            <a:ext cx="11325062" cy="5991061"/>
          </a:xfrm>
          <a:solidFill>
            <a:schemeClr val="bg1">
              <a:lumMod val="85000"/>
            </a:schemeClr>
          </a:solidFill>
        </p:spPr>
        <p:txBody>
          <a:bodyPr lIns="936000" tIns="180000" rIns="180000" bIns="180000">
            <a:normAutofit/>
          </a:bodyPr>
          <a:lstStyle>
            <a:lvl1pPr algn="l" rtl="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28" name="Text Placeholder 135">
            <a:extLst>
              <a:ext uri="{FF2B5EF4-FFF2-40B4-BE49-F238E27FC236}">
                <a16:creationId xmlns:a16="http://schemas.microsoft.com/office/drawing/2014/main" id="{0C3C7B2F-708A-4AE4-81D4-A81DA4A14F4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33470" y="433470"/>
            <a:ext cx="720000" cy="720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200">
                <a:solidFill>
                  <a:schemeClr val="tx2"/>
                </a:solidFill>
              </a:defRPr>
            </a:lvl1pPr>
            <a:lvl2pPr marL="0" indent="0">
              <a:defRPr sz="200">
                <a:solidFill>
                  <a:schemeClr val="tx2"/>
                </a:solidFill>
              </a:defRPr>
            </a:lvl2pPr>
            <a:lvl3pPr marL="0" indent="0">
              <a:defRPr sz="200">
                <a:solidFill>
                  <a:schemeClr val="tx2"/>
                </a:solidFill>
              </a:defRPr>
            </a:lvl3pPr>
            <a:lvl4pPr>
              <a:defRPr sz="200">
                <a:solidFill>
                  <a:schemeClr val="tx2"/>
                </a:solidFill>
              </a:defRPr>
            </a:lvl4pPr>
            <a:lvl5pPr>
              <a:defRPr sz="200">
                <a:solidFill>
                  <a:schemeClr val="tx2"/>
                </a:solidFill>
              </a:defRPr>
            </a:lvl5pPr>
            <a:lvl6pPr>
              <a:defRPr sz="200">
                <a:solidFill>
                  <a:schemeClr val="tx2"/>
                </a:solidFill>
              </a:defRPr>
            </a:lvl6pPr>
            <a:lvl7pPr>
              <a:defRPr sz="200">
                <a:solidFill>
                  <a:schemeClr val="tx2"/>
                </a:solidFill>
              </a:defRPr>
            </a:lvl7pPr>
            <a:lvl8pPr>
              <a:defRPr sz="200">
                <a:solidFill>
                  <a:schemeClr val="tx2"/>
                </a:solidFill>
              </a:defRPr>
            </a:lvl8pPr>
            <a:lvl9pPr>
              <a:defRPr sz="2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/>
              <a:t>       </a:t>
            </a:r>
          </a:p>
        </p:txBody>
      </p:sp>
      <p:sp>
        <p:nvSpPr>
          <p:cNvPr id="129" name="Text Placeholder 140">
            <a:extLst>
              <a:ext uri="{FF2B5EF4-FFF2-40B4-BE49-F238E27FC236}">
                <a16:creationId xmlns:a16="http://schemas.microsoft.com/office/drawing/2014/main" id="{74E4AFED-1C0E-4349-B4D8-5619735862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3784" y="2007045"/>
            <a:ext cx="2965787" cy="826466"/>
          </a:xfrm>
        </p:spPr>
        <p:txBody>
          <a:bodyPr/>
          <a:lstStyle>
            <a:lvl1pPr>
              <a:spcBef>
                <a:spcPts val="500"/>
              </a:spcBef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None/>
              <a:defRPr sz="2000" b="0">
                <a:solidFill>
                  <a:schemeClr val="bg1"/>
                </a:solidFill>
              </a:defRPr>
            </a:lvl3pPr>
            <a:lvl4pPr>
              <a:defRPr sz="2000" b="0">
                <a:solidFill>
                  <a:schemeClr val="bg1"/>
                </a:solidFill>
              </a:defRPr>
            </a:lvl4pPr>
            <a:lvl5pPr>
              <a:defRPr sz="2000" b="0">
                <a:solidFill>
                  <a:schemeClr val="bg1"/>
                </a:solidFill>
              </a:defRPr>
            </a:lvl5pPr>
            <a:lvl6pPr>
              <a:defRPr sz="2000" b="0">
                <a:solidFill>
                  <a:schemeClr val="bg1"/>
                </a:solidFill>
              </a:defRPr>
            </a:lvl6pPr>
            <a:lvl7pPr>
              <a:defRPr sz="2000" b="0">
                <a:solidFill>
                  <a:schemeClr val="bg1"/>
                </a:solidFill>
              </a:defRPr>
            </a:lvl7pPr>
            <a:lvl8pPr>
              <a:defRPr sz="2000">
                <a:solidFill>
                  <a:schemeClr val="bg1"/>
                </a:solidFill>
              </a:defRPr>
            </a:lvl8pPr>
            <a:lvl9pPr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AU" noProof="0" dirty="0"/>
              <a:t>Use this for dark images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  <p:sp>
        <p:nvSpPr>
          <p:cNvPr id="131" name="Text Placeholder 140">
            <a:extLst>
              <a:ext uri="{FF2B5EF4-FFF2-40B4-BE49-F238E27FC236}">
                <a16:creationId xmlns:a16="http://schemas.microsoft.com/office/drawing/2014/main" id="{3990CB9E-67EF-4DD1-AF68-044AF2AC02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5656" y="2007045"/>
            <a:ext cx="2965787" cy="826466"/>
          </a:xfrm>
        </p:spPr>
        <p:txBody>
          <a:bodyPr/>
          <a:lstStyle>
            <a:lvl1pPr>
              <a:spcBef>
                <a:spcPts val="500"/>
              </a:spcBef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sz="2000">
                <a:solidFill>
                  <a:schemeClr val="tx2"/>
                </a:solidFill>
              </a:defRPr>
            </a:lvl2pPr>
            <a:lvl3pPr marL="0" indent="0">
              <a:buNone/>
              <a:defRPr sz="2000" b="0">
                <a:solidFill>
                  <a:schemeClr val="tx2"/>
                </a:solidFill>
              </a:defRPr>
            </a:lvl3pPr>
            <a:lvl4pPr>
              <a:defRPr sz="2000" b="0">
                <a:solidFill>
                  <a:schemeClr val="tx2"/>
                </a:solidFill>
              </a:defRPr>
            </a:lvl4pPr>
            <a:lvl5pPr>
              <a:defRPr sz="2000" b="0">
                <a:solidFill>
                  <a:schemeClr val="tx2"/>
                </a:solidFill>
              </a:defRPr>
            </a:lvl5pPr>
            <a:lvl6pPr>
              <a:defRPr sz="2000" b="0">
                <a:solidFill>
                  <a:schemeClr val="tx2"/>
                </a:solidFill>
              </a:defRPr>
            </a:lvl6pPr>
            <a:lvl7pPr>
              <a:defRPr sz="2000" b="0">
                <a:solidFill>
                  <a:schemeClr val="tx2"/>
                </a:solidFill>
              </a:defRPr>
            </a:lvl7pPr>
            <a:lvl8pPr>
              <a:defRPr sz="2000">
                <a:solidFill>
                  <a:schemeClr val="tx2"/>
                </a:solidFill>
              </a:defRPr>
            </a:lvl8pPr>
            <a:lvl9pPr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AU" noProof="0" dirty="0"/>
              <a:t>Use this for light images</a:t>
            </a:r>
            <a:br>
              <a:rPr lang="en-AU" noProof="0" dirty="0"/>
            </a:br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5</a:t>
            </a:r>
          </a:p>
          <a:p>
            <a:pPr lvl="5"/>
            <a:r>
              <a:rPr lang="en-AU" noProof="0" dirty="0"/>
              <a:t>6</a:t>
            </a:r>
          </a:p>
          <a:p>
            <a:pPr lvl="6"/>
            <a:r>
              <a:rPr lang="en-AU" noProof="0" dirty="0"/>
              <a:t>7</a:t>
            </a:r>
          </a:p>
          <a:p>
            <a:pPr lvl="7"/>
            <a:r>
              <a:rPr lang="en-AU" noProof="0" dirty="0"/>
              <a:t>8</a:t>
            </a:r>
          </a:p>
          <a:p>
            <a:pPr lvl="8"/>
            <a:r>
              <a:rPr lang="en-AU" noProof="0" dirty="0"/>
              <a:t>9</a:t>
            </a:r>
          </a:p>
          <a:p>
            <a:pPr lvl="8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524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5FD4-26B4-4C9F-9FC8-80D375B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smtClean="0"/>
              <a:t>‹#›</a:t>
            </a:fld>
            <a:endParaRPr lang="en-AU"/>
          </a:p>
        </p:txBody>
      </p:sp>
      <p:sp>
        <p:nvSpPr>
          <p:cNvPr id="64" name="Title 63">
            <a:extLst>
              <a:ext uri="{FF2B5EF4-FFF2-40B4-BE49-F238E27FC236}">
                <a16:creationId xmlns:a16="http://schemas.microsoft.com/office/drawing/2014/main" id="{6588F683-12EB-403B-8215-D3E83348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8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Title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6356" y="1532415"/>
            <a:ext cx="11408409" cy="43769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83428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AD5C-27FE-4927-A5C6-D642B489C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6357" y="1532415"/>
            <a:ext cx="5400000" cy="43769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B32D-F9FA-4261-B185-C59FA1578162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A73130-BD65-49F1-9021-B2537853096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765" y="1532415"/>
            <a:ext cx="5400000" cy="43769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noProof="0" dirty="0"/>
              <a:t>Click to add text, or click on the relevant icon at the centre of the placeholder to add: Table / Chart / SmartArt / Image / Media. 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5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Two column text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400A-F88E-43AE-A990-A2146D650ECD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57" y="1532415"/>
            <a:ext cx="11408408" cy="4459190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AU" noProof="0" dirty="0"/>
              <a:t>There are five type style levels. To access the type styles, click on the text and press the ‘Increase / Decrease List Level’ buttons in the Paragraph section of the Home ribbon.</a:t>
            </a:r>
          </a:p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48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F917-01CE-4331-AB1E-74B962EEC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5" y="395066"/>
            <a:ext cx="10296000" cy="887360"/>
          </a:xfrm>
        </p:spPr>
        <p:txBody>
          <a:bodyPr/>
          <a:lstStyle>
            <a:lvl1pPr>
              <a:defRPr/>
            </a:lvl1pPr>
          </a:lstStyle>
          <a:p>
            <a:r>
              <a:rPr lang="en-AU" noProof="0" dirty="0"/>
              <a:t>Three column text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3E2C-891A-4EFA-B177-79A203A9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7AC4-CA73-4AA5-94CF-7FC707DB7435}" type="datetime1">
              <a:rPr lang="en-AU" noProof="0" smtClean="0"/>
              <a:t>8/04/2021</a:t>
            </a:fld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8311-B38F-4316-93C3-A38E25C4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CB2E-0337-4FDD-956F-BDAC9ED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‹#›</a:t>
            </a:fld>
            <a:endParaRPr lang="en-AU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4D350D-E484-4913-8199-EB8C83FA4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57" y="1532415"/>
            <a:ext cx="11408408" cy="4459189"/>
          </a:xfrm>
        </p:spPr>
        <p:txBody>
          <a:bodyPr numCol="3" spcCol="36000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4233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561C-11B4-4CC4-B271-3E59C981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noProof="0"/>
              <a:t>单击此处编辑母版标题样式</a:t>
            </a:r>
            <a:endParaRPr lang="en-AU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1F4D-4B89-424A-BC66-199E1E6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356" y="1532415"/>
            <a:ext cx="11408409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AU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956-3042-4F51-A765-52197DEBA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430-5DBA-4DE1-9C36-C5FAED4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550-8FDF-4424-AA18-C4563333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grpSp>
        <p:nvGrpSpPr>
          <p:cNvPr id="183" name="Group 4">
            <a:extLst>
              <a:ext uri="{FF2B5EF4-FFF2-40B4-BE49-F238E27FC236}">
                <a16:creationId xmlns:a16="http://schemas.microsoft.com/office/drawing/2014/main" id="{072EBD70-BCDE-4FAF-82D8-65AC1DA65CF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9" y="432000"/>
            <a:ext cx="718160" cy="720000"/>
            <a:chOff x="2864" y="1181"/>
            <a:chExt cx="1952" cy="1957"/>
          </a:xfrm>
        </p:grpSpPr>
        <p:sp>
          <p:nvSpPr>
            <p:cNvPr id="184" name="AutoShape 3">
              <a:extLst>
                <a:ext uri="{FF2B5EF4-FFF2-40B4-BE49-F238E27FC236}">
                  <a16:creationId xmlns:a16="http://schemas.microsoft.com/office/drawing/2014/main" id="{7ADBA37C-8433-4000-9C31-3EF9F3BF48C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4AF65C91-7154-48D7-81E1-DE2A16158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2567B816-663F-4518-AB67-FF7A98D83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5B7F641C-29EB-499A-A38F-F6CEC596E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F957B433-20D6-46B7-B64B-CC7658BF9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38A07266-EBD2-4019-A6D9-DF674210D9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2D1170DA-E4AC-4CBB-A9DD-039B36C0D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7ED7B575-029E-43C2-AB03-C55C2F9DB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68E47084-776D-470F-9E06-E306DCDF0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7780C905-979A-4A6E-B85A-D3FC1596C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08F7322A-262A-413D-ACF3-AB5F1376FA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AD08E25E-48F3-4541-80BD-06707A029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C2EE1E00-8FA7-4913-9E3A-18338B8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9FC00192-45BF-4FE5-B7BF-D13BB16E7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38802AEF-AD54-47BF-A522-15165FFA9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AB043E5-B39C-4633-ACD3-E34C62DC3D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3C2761D5-BBA8-4FBE-9573-1D876ED66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2" name="Rectangle 21">
              <a:extLst>
                <a:ext uri="{FF2B5EF4-FFF2-40B4-BE49-F238E27FC236}">
                  <a16:creationId xmlns:a16="http://schemas.microsoft.com/office/drawing/2014/main" id="{B85633DE-55A9-4E0C-85A2-854292AE2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B701F94B-9203-4891-8AA5-6C841105B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EB36210F-5F47-4D2F-BA76-7452E2D85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AAE3FD0C-AF52-40EF-8864-1463EECD1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D6D8D356-BF1E-4AE8-9277-DD31E4303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3B13FBCC-8FA3-49FE-AFBC-9772E5283C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2F2E1BE9-A009-417C-B408-DAC2049B0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A2C49584-9B59-4558-83B2-4DE82B9450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06799FB9-D454-4BA8-BE06-D63F5AA02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id="{7008FF3F-A864-4BB1-B427-981415500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8B5037F0-67D4-4DD7-9C80-01341154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43D6CEB4-5F6A-4888-9B67-2FA0375B31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4" name="Freeform 34">
              <a:extLst>
                <a:ext uri="{FF2B5EF4-FFF2-40B4-BE49-F238E27FC236}">
                  <a16:creationId xmlns:a16="http://schemas.microsoft.com/office/drawing/2014/main" id="{AA604724-43F2-4AA6-ADBF-EBD250F0C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5" name="Freeform 35">
              <a:extLst>
                <a:ext uri="{FF2B5EF4-FFF2-40B4-BE49-F238E27FC236}">
                  <a16:creationId xmlns:a16="http://schemas.microsoft.com/office/drawing/2014/main" id="{FF8CCC84-4410-492D-AB75-F0E32ADB6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6" name="Freeform 36">
              <a:extLst>
                <a:ext uri="{FF2B5EF4-FFF2-40B4-BE49-F238E27FC236}">
                  <a16:creationId xmlns:a16="http://schemas.microsoft.com/office/drawing/2014/main" id="{B5F8DF22-8B3D-4EEE-8E28-C1ED02789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7" name="Freeform 37">
              <a:extLst>
                <a:ext uri="{FF2B5EF4-FFF2-40B4-BE49-F238E27FC236}">
                  <a16:creationId xmlns:a16="http://schemas.microsoft.com/office/drawing/2014/main" id="{E69696A9-660C-4B94-846F-85502B888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8" name="Freeform 38">
              <a:extLst>
                <a:ext uri="{FF2B5EF4-FFF2-40B4-BE49-F238E27FC236}">
                  <a16:creationId xmlns:a16="http://schemas.microsoft.com/office/drawing/2014/main" id="{D5AA9DCA-EE69-46BD-8A5C-B2F1A256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9" name="Freeform 39">
              <a:extLst>
                <a:ext uri="{FF2B5EF4-FFF2-40B4-BE49-F238E27FC236}">
                  <a16:creationId xmlns:a16="http://schemas.microsoft.com/office/drawing/2014/main" id="{86B51C72-FF47-444D-BAB2-11F50AC9F5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0" name="Freeform 40">
              <a:extLst>
                <a:ext uri="{FF2B5EF4-FFF2-40B4-BE49-F238E27FC236}">
                  <a16:creationId xmlns:a16="http://schemas.microsoft.com/office/drawing/2014/main" id="{85287241-1AD5-4DDC-AC91-DBE21A8FD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1" name="Freeform 41">
              <a:extLst>
                <a:ext uri="{FF2B5EF4-FFF2-40B4-BE49-F238E27FC236}">
                  <a16:creationId xmlns:a16="http://schemas.microsoft.com/office/drawing/2014/main" id="{568DBE16-BF90-4235-BA4D-452AACAE0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2" name="Freeform 42">
              <a:extLst>
                <a:ext uri="{FF2B5EF4-FFF2-40B4-BE49-F238E27FC236}">
                  <a16:creationId xmlns:a16="http://schemas.microsoft.com/office/drawing/2014/main" id="{667C2727-3F47-4296-873A-DD43026F1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3" name="Freeform 43">
              <a:extLst>
                <a:ext uri="{FF2B5EF4-FFF2-40B4-BE49-F238E27FC236}">
                  <a16:creationId xmlns:a16="http://schemas.microsoft.com/office/drawing/2014/main" id="{3009BB0C-F2E7-408B-AE22-9B987D7F4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4" name="Freeform 44">
              <a:extLst>
                <a:ext uri="{FF2B5EF4-FFF2-40B4-BE49-F238E27FC236}">
                  <a16:creationId xmlns:a16="http://schemas.microsoft.com/office/drawing/2014/main" id="{DF8F7F38-CD25-4813-A605-C3200041E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5" name="Freeform 45">
              <a:extLst>
                <a:ext uri="{FF2B5EF4-FFF2-40B4-BE49-F238E27FC236}">
                  <a16:creationId xmlns:a16="http://schemas.microsoft.com/office/drawing/2014/main" id="{7F75866D-1EBA-4945-8B52-8AF1E0B4E1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6" name="Freeform 46">
              <a:extLst>
                <a:ext uri="{FF2B5EF4-FFF2-40B4-BE49-F238E27FC236}">
                  <a16:creationId xmlns:a16="http://schemas.microsoft.com/office/drawing/2014/main" id="{E1A05D3F-74B5-4BD4-BF0C-A3719F76D8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7" name="Freeform 47">
              <a:extLst>
                <a:ext uri="{FF2B5EF4-FFF2-40B4-BE49-F238E27FC236}">
                  <a16:creationId xmlns:a16="http://schemas.microsoft.com/office/drawing/2014/main" id="{950CBACA-6FA2-4543-B3B1-A05D47C15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8" name="Freeform 48">
              <a:extLst>
                <a:ext uri="{FF2B5EF4-FFF2-40B4-BE49-F238E27FC236}">
                  <a16:creationId xmlns:a16="http://schemas.microsoft.com/office/drawing/2014/main" id="{C262FBD3-F17E-483D-A95B-75DF71BC3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9" name="Freeform 49">
              <a:extLst>
                <a:ext uri="{FF2B5EF4-FFF2-40B4-BE49-F238E27FC236}">
                  <a16:creationId xmlns:a16="http://schemas.microsoft.com/office/drawing/2014/main" id="{32A4BB2E-167D-4343-96D4-C71DFBCCD6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0" name="Freeform 50">
              <a:extLst>
                <a:ext uri="{FF2B5EF4-FFF2-40B4-BE49-F238E27FC236}">
                  <a16:creationId xmlns:a16="http://schemas.microsoft.com/office/drawing/2014/main" id="{C354B20D-5E83-4422-AA23-DA1D38AAD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1" name="Freeform 51">
              <a:extLst>
                <a:ext uri="{FF2B5EF4-FFF2-40B4-BE49-F238E27FC236}">
                  <a16:creationId xmlns:a16="http://schemas.microsoft.com/office/drawing/2014/main" id="{57981494-DC82-4EC8-990A-7DA7D61F8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2" name="Freeform 52">
              <a:extLst>
                <a:ext uri="{FF2B5EF4-FFF2-40B4-BE49-F238E27FC236}">
                  <a16:creationId xmlns:a16="http://schemas.microsoft.com/office/drawing/2014/main" id="{822CEB55-5A58-4B49-AD8A-1B30A5F6E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3" name="Freeform 53">
              <a:extLst>
                <a:ext uri="{FF2B5EF4-FFF2-40B4-BE49-F238E27FC236}">
                  <a16:creationId xmlns:a16="http://schemas.microsoft.com/office/drawing/2014/main" id="{6C836365-3B40-4A4C-B4E8-4105DC343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4" name="Freeform 54">
              <a:extLst>
                <a:ext uri="{FF2B5EF4-FFF2-40B4-BE49-F238E27FC236}">
                  <a16:creationId xmlns:a16="http://schemas.microsoft.com/office/drawing/2014/main" id="{81AEA284-BB1F-477A-AFF4-16147C899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5" name="Freeform 55">
              <a:extLst>
                <a:ext uri="{FF2B5EF4-FFF2-40B4-BE49-F238E27FC236}">
                  <a16:creationId xmlns:a16="http://schemas.microsoft.com/office/drawing/2014/main" id="{907C1C67-5226-4893-90A2-5E94DD022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6" name="Freeform 56">
              <a:extLst>
                <a:ext uri="{FF2B5EF4-FFF2-40B4-BE49-F238E27FC236}">
                  <a16:creationId xmlns:a16="http://schemas.microsoft.com/office/drawing/2014/main" id="{4D1B4D09-5F0F-43A9-A4F0-96F97ADB5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7" name="Freeform 57">
              <a:extLst>
                <a:ext uri="{FF2B5EF4-FFF2-40B4-BE49-F238E27FC236}">
                  <a16:creationId xmlns:a16="http://schemas.microsoft.com/office/drawing/2014/main" id="{562508A5-0578-4C10-AA7A-405FF527E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8" name="Freeform 58">
              <a:extLst>
                <a:ext uri="{FF2B5EF4-FFF2-40B4-BE49-F238E27FC236}">
                  <a16:creationId xmlns:a16="http://schemas.microsoft.com/office/drawing/2014/main" id="{B930E1D0-9E5B-47CF-8079-A8404C2D0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9" name="Freeform 59">
              <a:extLst>
                <a:ext uri="{FF2B5EF4-FFF2-40B4-BE49-F238E27FC236}">
                  <a16:creationId xmlns:a16="http://schemas.microsoft.com/office/drawing/2014/main" id="{5ADAA5EB-DEB3-40A7-8E1D-9FEAA6483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0" name="Freeform 60">
              <a:extLst>
                <a:ext uri="{FF2B5EF4-FFF2-40B4-BE49-F238E27FC236}">
                  <a16:creationId xmlns:a16="http://schemas.microsoft.com/office/drawing/2014/main" id="{77E24C52-42CA-4BE2-B236-12EB366BA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1" name="Freeform 61">
              <a:extLst>
                <a:ext uri="{FF2B5EF4-FFF2-40B4-BE49-F238E27FC236}">
                  <a16:creationId xmlns:a16="http://schemas.microsoft.com/office/drawing/2014/main" id="{81490CF2-BADA-4546-BC7B-7D4CCD73CF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2" name="Freeform 62">
              <a:extLst>
                <a:ext uri="{FF2B5EF4-FFF2-40B4-BE49-F238E27FC236}">
                  <a16:creationId xmlns:a16="http://schemas.microsoft.com/office/drawing/2014/main" id="{73F9C922-5F78-4C16-AB8C-748B7E92C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748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3" r:id="rId3"/>
    <p:sldLayoutId id="2147483765" r:id="rId4"/>
    <p:sldLayoutId id="2147483766" r:id="rId5"/>
    <p:sldLayoutId id="2147483667" r:id="rId6"/>
    <p:sldLayoutId id="2147483713" r:id="rId7"/>
    <p:sldLayoutId id="2147483668" r:id="rId8"/>
    <p:sldLayoutId id="2147483669" r:id="rId9"/>
    <p:sldLayoutId id="2147483649" r:id="rId10"/>
    <p:sldLayoutId id="2147483656" r:id="rId11"/>
    <p:sldLayoutId id="2147483658" r:id="rId12"/>
    <p:sldLayoutId id="2147483767" r:id="rId13"/>
    <p:sldLayoutId id="2147483670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561C-11B4-4CC4-B271-3E59C981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1F4D-4B89-424A-BC66-199E1E6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358" y="1532415"/>
            <a:ext cx="11408407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</a:t>
            </a:r>
          </a:p>
          <a:p>
            <a:pPr lvl="6"/>
            <a:r>
              <a:rPr lang="en-AU" noProof="0" dirty="0"/>
              <a:t>Seven</a:t>
            </a:r>
          </a:p>
          <a:p>
            <a:pPr lvl="7"/>
            <a:r>
              <a:rPr lang="en-AU" noProof="0" dirty="0"/>
              <a:t>Eight</a:t>
            </a:r>
          </a:p>
          <a:p>
            <a:pPr lvl="8"/>
            <a:r>
              <a:rPr lang="en-AU" noProof="0" dirty="0"/>
              <a:t>nine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956-3042-4F51-A765-52197DEBA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430-5DBA-4DE1-9C36-C5FAED4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8765" y="6172501"/>
            <a:ext cx="692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550-8FDF-4424-AA18-C4563333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060" y="6172501"/>
            <a:ext cx="753681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grpSp>
        <p:nvGrpSpPr>
          <p:cNvPr id="183" name="Group 4">
            <a:extLst>
              <a:ext uri="{FF2B5EF4-FFF2-40B4-BE49-F238E27FC236}">
                <a16:creationId xmlns:a16="http://schemas.microsoft.com/office/drawing/2014/main" id="{072EBD70-BCDE-4FAF-82D8-65AC1DA65CF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9" y="432000"/>
            <a:ext cx="718160" cy="720000"/>
            <a:chOff x="2864" y="1181"/>
            <a:chExt cx="1952" cy="1957"/>
          </a:xfrm>
        </p:grpSpPr>
        <p:sp>
          <p:nvSpPr>
            <p:cNvPr id="184" name="AutoShape 3">
              <a:extLst>
                <a:ext uri="{FF2B5EF4-FFF2-40B4-BE49-F238E27FC236}">
                  <a16:creationId xmlns:a16="http://schemas.microsoft.com/office/drawing/2014/main" id="{7ADBA37C-8433-4000-9C31-3EF9F3BF48C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4AF65C91-7154-48D7-81E1-DE2A16158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2567B816-663F-4518-AB67-FF7A98D83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5B7F641C-29EB-499A-A38F-F6CEC596E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F957B433-20D6-46B7-B64B-CC7658BF9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38A07266-EBD2-4019-A6D9-DF674210D9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2D1170DA-E4AC-4CBB-A9DD-039B36C0D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7ED7B575-029E-43C2-AB03-C55C2F9DB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68E47084-776D-470F-9E06-E306DCDF0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7780C905-979A-4A6E-B85A-D3FC1596C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08F7322A-262A-413D-ACF3-AB5F1376FA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AD08E25E-48F3-4541-80BD-06707A029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C2EE1E00-8FA7-4913-9E3A-18338B8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9FC00192-45BF-4FE5-B7BF-D13BB16E7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38802AEF-AD54-47BF-A522-15165FFA9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AB043E5-B39C-4633-ACD3-E34C62DC3D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3C2761D5-BBA8-4FBE-9573-1D876ED66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2" name="Rectangle 21">
              <a:extLst>
                <a:ext uri="{FF2B5EF4-FFF2-40B4-BE49-F238E27FC236}">
                  <a16:creationId xmlns:a16="http://schemas.microsoft.com/office/drawing/2014/main" id="{B85633DE-55A9-4E0C-85A2-854292AE2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B701F94B-9203-4891-8AA5-6C841105B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EB36210F-5F47-4D2F-BA76-7452E2D85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AAE3FD0C-AF52-40EF-8864-1463EECD1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D6D8D356-BF1E-4AE8-9277-DD31E4303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3B13FBCC-8FA3-49FE-AFBC-9772E5283C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2F2E1BE9-A009-417C-B408-DAC2049B0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A2C49584-9B59-4558-83B2-4DE82B9450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06799FB9-D454-4BA8-BE06-D63F5AA02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id="{7008FF3F-A864-4BB1-B427-981415500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8B5037F0-67D4-4DD7-9C80-01341154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43D6CEB4-5F6A-4888-9B67-2FA0375B31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4" name="Freeform 34">
              <a:extLst>
                <a:ext uri="{FF2B5EF4-FFF2-40B4-BE49-F238E27FC236}">
                  <a16:creationId xmlns:a16="http://schemas.microsoft.com/office/drawing/2014/main" id="{AA604724-43F2-4AA6-ADBF-EBD250F0C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5" name="Freeform 35">
              <a:extLst>
                <a:ext uri="{FF2B5EF4-FFF2-40B4-BE49-F238E27FC236}">
                  <a16:creationId xmlns:a16="http://schemas.microsoft.com/office/drawing/2014/main" id="{FF8CCC84-4410-492D-AB75-F0E32ADB6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6" name="Freeform 36">
              <a:extLst>
                <a:ext uri="{FF2B5EF4-FFF2-40B4-BE49-F238E27FC236}">
                  <a16:creationId xmlns:a16="http://schemas.microsoft.com/office/drawing/2014/main" id="{B5F8DF22-8B3D-4EEE-8E28-C1ED02789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7" name="Freeform 37">
              <a:extLst>
                <a:ext uri="{FF2B5EF4-FFF2-40B4-BE49-F238E27FC236}">
                  <a16:creationId xmlns:a16="http://schemas.microsoft.com/office/drawing/2014/main" id="{E69696A9-660C-4B94-846F-85502B888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8" name="Freeform 38">
              <a:extLst>
                <a:ext uri="{FF2B5EF4-FFF2-40B4-BE49-F238E27FC236}">
                  <a16:creationId xmlns:a16="http://schemas.microsoft.com/office/drawing/2014/main" id="{D5AA9DCA-EE69-46BD-8A5C-B2F1A256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9" name="Freeform 39">
              <a:extLst>
                <a:ext uri="{FF2B5EF4-FFF2-40B4-BE49-F238E27FC236}">
                  <a16:creationId xmlns:a16="http://schemas.microsoft.com/office/drawing/2014/main" id="{86B51C72-FF47-444D-BAB2-11F50AC9F5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0" name="Freeform 40">
              <a:extLst>
                <a:ext uri="{FF2B5EF4-FFF2-40B4-BE49-F238E27FC236}">
                  <a16:creationId xmlns:a16="http://schemas.microsoft.com/office/drawing/2014/main" id="{85287241-1AD5-4DDC-AC91-DBE21A8FD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1" name="Freeform 41">
              <a:extLst>
                <a:ext uri="{FF2B5EF4-FFF2-40B4-BE49-F238E27FC236}">
                  <a16:creationId xmlns:a16="http://schemas.microsoft.com/office/drawing/2014/main" id="{568DBE16-BF90-4235-BA4D-452AACAE0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2" name="Freeform 42">
              <a:extLst>
                <a:ext uri="{FF2B5EF4-FFF2-40B4-BE49-F238E27FC236}">
                  <a16:creationId xmlns:a16="http://schemas.microsoft.com/office/drawing/2014/main" id="{667C2727-3F47-4296-873A-DD43026F1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3" name="Freeform 43">
              <a:extLst>
                <a:ext uri="{FF2B5EF4-FFF2-40B4-BE49-F238E27FC236}">
                  <a16:creationId xmlns:a16="http://schemas.microsoft.com/office/drawing/2014/main" id="{3009BB0C-F2E7-408B-AE22-9B987D7F4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4" name="Freeform 44">
              <a:extLst>
                <a:ext uri="{FF2B5EF4-FFF2-40B4-BE49-F238E27FC236}">
                  <a16:creationId xmlns:a16="http://schemas.microsoft.com/office/drawing/2014/main" id="{DF8F7F38-CD25-4813-A605-C3200041E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5" name="Freeform 45">
              <a:extLst>
                <a:ext uri="{FF2B5EF4-FFF2-40B4-BE49-F238E27FC236}">
                  <a16:creationId xmlns:a16="http://schemas.microsoft.com/office/drawing/2014/main" id="{7F75866D-1EBA-4945-8B52-8AF1E0B4E1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6" name="Freeform 46">
              <a:extLst>
                <a:ext uri="{FF2B5EF4-FFF2-40B4-BE49-F238E27FC236}">
                  <a16:creationId xmlns:a16="http://schemas.microsoft.com/office/drawing/2014/main" id="{E1A05D3F-74B5-4BD4-BF0C-A3719F76D8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7" name="Freeform 47">
              <a:extLst>
                <a:ext uri="{FF2B5EF4-FFF2-40B4-BE49-F238E27FC236}">
                  <a16:creationId xmlns:a16="http://schemas.microsoft.com/office/drawing/2014/main" id="{950CBACA-6FA2-4543-B3B1-A05D47C15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8" name="Freeform 48">
              <a:extLst>
                <a:ext uri="{FF2B5EF4-FFF2-40B4-BE49-F238E27FC236}">
                  <a16:creationId xmlns:a16="http://schemas.microsoft.com/office/drawing/2014/main" id="{C262FBD3-F17E-483D-A95B-75DF71BC3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9" name="Freeform 49">
              <a:extLst>
                <a:ext uri="{FF2B5EF4-FFF2-40B4-BE49-F238E27FC236}">
                  <a16:creationId xmlns:a16="http://schemas.microsoft.com/office/drawing/2014/main" id="{32A4BB2E-167D-4343-96D4-C71DFBCCD6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0" name="Freeform 50">
              <a:extLst>
                <a:ext uri="{FF2B5EF4-FFF2-40B4-BE49-F238E27FC236}">
                  <a16:creationId xmlns:a16="http://schemas.microsoft.com/office/drawing/2014/main" id="{C354B20D-5E83-4422-AA23-DA1D38AAD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1" name="Freeform 51">
              <a:extLst>
                <a:ext uri="{FF2B5EF4-FFF2-40B4-BE49-F238E27FC236}">
                  <a16:creationId xmlns:a16="http://schemas.microsoft.com/office/drawing/2014/main" id="{57981494-DC82-4EC8-990A-7DA7D61F8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2" name="Freeform 52">
              <a:extLst>
                <a:ext uri="{FF2B5EF4-FFF2-40B4-BE49-F238E27FC236}">
                  <a16:creationId xmlns:a16="http://schemas.microsoft.com/office/drawing/2014/main" id="{822CEB55-5A58-4B49-AD8A-1B30A5F6E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3" name="Freeform 53">
              <a:extLst>
                <a:ext uri="{FF2B5EF4-FFF2-40B4-BE49-F238E27FC236}">
                  <a16:creationId xmlns:a16="http://schemas.microsoft.com/office/drawing/2014/main" id="{6C836365-3B40-4A4C-B4E8-4105DC343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4" name="Freeform 54">
              <a:extLst>
                <a:ext uri="{FF2B5EF4-FFF2-40B4-BE49-F238E27FC236}">
                  <a16:creationId xmlns:a16="http://schemas.microsoft.com/office/drawing/2014/main" id="{81AEA284-BB1F-477A-AFF4-16147C899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5" name="Freeform 55">
              <a:extLst>
                <a:ext uri="{FF2B5EF4-FFF2-40B4-BE49-F238E27FC236}">
                  <a16:creationId xmlns:a16="http://schemas.microsoft.com/office/drawing/2014/main" id="{907C1C67-5226-4893-90A2-5E94DD022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6" name="Freeform 56">
              <a:extLst>
                <a:ext uri="{FF2B5EF4-FFF2-40B4-BE49-F238E27FC236}">
                  <a16:creationId xmlns:a16="http://schemas.microsoft.com/office/drawing/2014/main" id="{4D1B4D09-5F0F-43A9-A4F0-96F97ADB5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7" name="Freeform 57">
              <a:extLst>
                <a:ext uri="{FF2B5EF4-FFF2-40B4-BE49-F238E27FC236}">
                  <a16:creationId xmlns:a16="http://schemas.microsoft.com/office/drawing/2014/main" id="{562508A5-0578-4C10-AA7A-405FF527E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8" name="Freeform 58">
              <a:extLst>
                <a:ext uri="{FF2B5EF4-FFF2-40B4-BE49-F238E27FC236}">
                  <a16:creationId xmlns:a16="http://schemas.microsoft.com/office/drawing/2014/main" id="{B930E1D0-9E5B-47CF-8079-A8404C2D0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9" name="Freeform 59">
              <a:extLst>
                <a:ext uri="{FF2B5EF4-FFF2-40B4-BE49-F238E27FC236}">
                  <a16:creationId xmlns:a16="http://schemas.microsoft.com/office/drawing/2014/main" id="{5ADAA5EB-DEB3-40A7-8E1D-9FEAA6483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0" name="Freeform 60">
              <a:extLst>
                <a:ext uri="{FF2B5EF4-FFF2-40B4-BE49-F238E27FC236}">
                  <a16:creationId xmlns:a16="http://schemas.microsoft.com/office/drawing/2014/main" id="{77E24C52-42CA-4BE2-B236-12EB366BA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1" name="Freeform 61">
              <a:extLst>
                <a:ext uri="{FF2B5EF4-FFF2-40B4-BE49-F238E27FC236}">
                  <a16:creationId xmlns:a16="http://schemas.microsoft.com/office/drawing/2014/main" id="{81490CF2-BADA-4546-BC7B-7D4CCD73CF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2" name="Freeform 62">
              <a:extLst>
                <a:ext uri="{FF2B5EF4-FFF2-40B4-BE49-F238E27FC236}">
                  <a16:creationId xmlns:a16="http://schemas.microsoft.com/office/drawing/2014/main" id="{73F9C922-5F78-4C16-AB8C-748B7E92C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4378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35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43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E096F91-AD99-4C52-895F-5F73C9ACDCD8}"/>
              </a:ext>
            </a:extLst>
          </p:cNvPr>
          <p:cNvSpPr/>
          <p:nvPr userDrawn="1"/>
        </p:nvSpPr>
        <p:spPr>
          <a:xfrm>
            <a:off x="6097" y="0"/>
            <a:ext cx="6433456" cy="2650285"/>
          </a:xfrm>
          <a:custGeom>
            <a:avLst/>
            <a:gdLst>
              <a:gd name="connsiteX0" fmla="*/ 0 w 6433456"/>
              <a:gd name="connsiteY0" fmla="*/ 0 h 2650285"/>
              <a:gd name="connsiteX1" fmla="*/ 6185409 w 6433456"/>
              <a:gd name="connsiteY1" fmla="*/ 0 h 2650285"/>
              <a:gd name="connsiteX2" fmla="*/ 6433456 w 6433456"/>
              <a:gd name="connsiteY2" fmla="*/ 924909 h 2650285"/>
              <a:gd name="connsiteX3" fmla="*/ 0 w 6433456"/>
              <a:gd name="connsiteY3" fmla="*/ 2650285 h 2650285"/>
              <a:gd name="connsiteX4" fmla="*/ 0 w 6433456"/>
              <a:gd name="connsiteY4" fmla="*/ 0 h 265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3456" h="2650285">
                <a:moveTo>
                  <a:pt x="0" y="0"/>
                </a:moveTo>
                <a:lnTo>
                  <a:pt x="6185409" y="0"/>
                </a:lnTo>
                <a:lnTo>
                  <a:pt x="6433456" y="924909"/>
                </a:lnTo>
                <a:lnTo>
                  <a:pt x="0" y="26502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561C-11B4-4CC4-B271-3E59C981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1F4D-4B89-424A-BC66-199E1E6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358" y="1532415"/>
            <a:ext cx="11408407" cy="437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AU" noProof="0" dirty="0"/>
              <a:t>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</a:t>
            </a:r>
          </a:p>
          <a:p>
            <a:pPr lvl="6"/>
            <a:r>
              <a:rPr lang="en-AU" noProof="0" dirty="0"/>
              <a:t>Seven</a:t>
            </a:r>
          </a:p>
          <a:p>
            <a:pPr lvl="7"/>
            <a:r>
              <a:rPr lang="en-AU" noProof="0" dirty="0"/>
              <a:t>Eight</a:t>
            </a:r>
          </a:p>
          <a:p>
            <a:pPr lvl="8"/>
            <a:r>
              <a:rPr lang="en-AU" noProof="0" dirty="0"/>
              <a:t>nine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8956-3042-4F51-A765-52197DEBA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C1EA3C-26E9-4B87-838B-C7B127160328}" type="datetime1">
              <a:rPr lang="en-AU" noProof="0" smtClean="0"/>
              <a:t>8/04/2021</a:t>
            </a:fld>
            <a:endParaRPr lang="en-AU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430-5DBA-4DE1-9C36-C5FAED4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8765" y="6172501"/>
            <a:ext cx="692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550-8FDF-4424-AA18-C45633333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060" y="6172501"/>
            <a:ext cx="753681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22DD25-61AE-413C-B4D2-EF2365C9B2E1}" type="slidenum">
              <a:rPr lang="en-AU" noProof="0" smtClean="0"/>
              <a:pPr/>
              <a:t>‹#›</a:t>
            </a:fld>
            <a:endParaRPr lang="en-AU" noProof="0" dirty="0"/>
          </a:p>
        </p:txBody>
      </p:sp>
      <p:grpSp>
        <p:nvGrpSpPr>
          <p:cNvPr id="183" name="Group 4">
            <a:extLst>
              <a:ext uri="{FF2B5EF4-FFF2-40B4-BE49-F238E27FC236}">
                <a16:creationId xmlns:a16="http://schemas.microsoft.com/office/drawing/2014/main" id="{072EBD70-BCDE-4FAF-82D8-65AC1DA65CF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3469" y="432000"/>
            <a:ext cx="718160" cy="720000"/>
            <a:chOff x="2864" y="1181"/>
            <a:chExt cx="1952" cy="1957"/>
          </a:xfrm>
        </p:grpSpPr>
        <p:sp>
          <p:nvSpPr>
            <p:cNvPr id="184" name="AutoShape 3">
              <a:extLst>
                <a:ext uri="{FF2B5EF4-FFF2-40B4-BE49-F238E27FC236}">
                  <a16:creationId xmlns:a16="http://schemas.microsoft.com/office/drawing/2014/main" id="{7ADBA37C-8433-4000-9C31-3EF9F3BF48C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4AF65C91-7154-48D7-81E1-DE2A16158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65" y="1181"/>
              <a:ext cx="1950" cy="19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2567B816-663F-4518-AB67-FF7A98D83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463"/>
              <a:ext cx="90" cy="109"/>
            </a:xfrm>
            <a:custGeom>
              <a:avLst/>
              <a:gdLst>
                <a:gd name="T0" fmla="*/ 5 w 132"/>
                <a:gd name="T1" fmla="*/ 4 h 160"/>
                <a:gd name="T2" fmla="*/ 0 w 132"/>
                <a:gd name="T3" fmla="*/ 26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8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5 w 132"/>
                <a:gd name="T7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5B7F641C-29EB-499A-A38F-F6CEC596E2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87" y="2465"/>
              <a:ext cx="111" cy="107"/>
            </a:xfrm>
            <a:custGeom>
              <a:avLst/>
              <a:gdLst>
                <a:gd name="T0" fmla="*/ 134 w 164"/>
                <a:gd name="T1" fmla="*/ 0 h 157"/>
                <a:gd name="T2" fmla="*/ 111 w 164"/>
                <a:gd name="T3" fmla="*/ 0 h 157"/>
                <a:gd name="T4" fmla="*/ 110 w 164"/>
                <a:gd name="T5" fmla="*/ 6 h 157"/>
                <a:gd name="T6" fmla="*/ 124 w 164"/>
                <a:gd name="T7" fmla="*/ 16 h 157"/>
                <a:gd name="T8" fmla="*/ 124 w 164"/>
                <a:gd name="T9" fmla="*/ 65 h 157"/>
                <a:gd name="T10" fmla="*/ 38 w 164"/>
                <a:gd name="T11" fmla="*/ 60 h 157"/>
                <a:gd name="T12" fmla="*/ 45 w 164"/>
                <a:gd name="T13" fmla="*/ 6 h 157"/>
                <a:gd name="T14" fmla="*/ 53 w 164"/>
                <a:gd name="T15" fmla="*/ 3 h 157"/>
                <a:gd name="T16" fmla="*/ 31 w 164"/>
                <a:gd name="T17" fmla="*/ 0 h 157"/>
                <a:gd name="T18" fmla="*/ 25 w 164"/>
                <a:gd name="T19" fmla="*/ 0 h 157"/>
                <a:gd name="T20" fmla="*/ 0 w 164"/>
                <a:gd name="T21" fmla="*/ 3 h 157"/>
                <a:gd name="T22" fmla="*/ 10 w 164"/>
                <a:gd name="T23" fmla="*/ 6 h 157"/>
                <a:gd name="T24" fmla="*/ 18 w 164"/>
                <a:gd name="T25" fmla="*/ 60 h 157"/>
                <a:gd name="T26" fmla="*/ 17 w 164"/>
                <a:gd name="T27" fmla="*/ 141 h 157"/>
                <a:gd name="T28" fmla="*/ 6 w 164"/>
                <a:gd name="T29" fmla="*/ 151 h 157"/>
                <a:gd name="T30" fmla="*/ 8 w 164"/>
                <a:gd name="T31" fmla="*/ 157 h 157"/>
                <a:gd name="T32" fmla="*/ 28 w 164"/>
                <a:gd name="T33" fmla="*/ 157 h 157"/>
                <a:gd name="T34" fmla="*/ 53 w 164"/>
                <a:gd name="T35" fmla="*/ 157 h 157"/>
                <a:gd name="T36" fmla="*/ 55 w 164"/>
                <a:gd name="T37" fmla="*/ 151 h 157"/>
                <a:gd name="T38" fmla="*/ 39 w 164"/>
                <a:gd name="T39" fmla="*/ 141 h 157"/>
                <a:gd name="T40" fmla="*/ 38 w 164"/>
                <a:gd name="T41" fmla="*/ 75 h 157"/>
                <a:gd name="T42" fmla="*/ 124 w 164"/>
                <a:gd name="T43" fmla="*/ 96 h 157"/>
                <a:gd name="T44" fmla="*/ 118 w 164"/>
                <a:gd name="T45" fmla="*/ 150 h 157"/>
                <a:gd name="T46" fmla="*/ 109 w 164"/>
                <a:gd name="T47" fmla="*/ 154 h 157"/>
                <a:gd name="T48" fmla="*/ 131 w 164"/>
                <a:gd name="T49" fmla="*/ 157 h 157"/>
                <a:gd name="T50" fmla="*/ 137 w 164"/>
                <a:gd name="T51" fmla="*/ 157 h 157"/>
                <a:gd name="T52" fmla="*/ 164 w 164"/>
                <a:gd name="T53" fmla="*/ 154 h 157"/>
                <a:gd name="T54" fmla="*/ 152 w 164"/>
                <a:gd name="T55" fmla="*/ 150 h 157"/>
                <a:gd name="T56" fmla="*/ 144 w 164"/>
                <a:gd name="T57" fmla="*/ 96 h 157"/>
                <a:gd name="T58" fmla="*/ 145 w 164"/>
                <a:gd name="T59" fmla="*/ 16 h 157"/>
                <a:gd name="T60" fmla="*/ 156 w 164"/>
                <a:gd name="T61" fmla="*/ 6 h 157"/>
                <a:gd name="T62" fmla="*/ 154 w 164"/>
                <a:gd name="T6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57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F957B433-20D6-46B7-B64B-CC7658BF9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12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5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3 w 94"/>
                <a:gd name="T15" fmla="*/ 8 h 160"/>
                <a:gd name="T16" fmla="*/ 10 w 94"/>
                <a:gd name="T17" fmla="*/ 8 h 160"/>
                <a:gd name="T18" fmla="*/ 17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6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4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8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7 w 94"/>
                <a:gd name="T49" fmla="*/ 133 h 160"/>
                <a:gd name="T50" fmla="*/ 79 w 94"/>
                <a:gd name="T51" fmla="*/ 146 h 160"/>
                <a:gd name="T52" fmla="*/ 60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6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5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5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6 h 160"/>
                <a:gd name="T98" fmla="*/ 87 w 94"/>
                <a:gd name="T99" fmla="*/ 13 h 160"/>
                <a:gd name="T100" fmla="*/ 88 w 94"/>
                <a:gd name="T101" fmla="*/ 6 h 160"/>
                <a:gd name="T102" fmla="*/ 89 w 94"/>
                <a:gd name="T103" fmla="*/ 3 h 160"/>
                <a:gd name="T104" fmla="*/ 86 w 94"/>
                <a:gd name="T105" fmla="*/ 0 h 160"/>
                <a:gd name="T106" fmla="*/ 84 w 94"/>
                <a:gd name="T107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38A07266-EBD2-4019-A6D9-DF674210D9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2465"/>
              <a:ext cx="106" cy="109"/>
            </a:xfrm>
            <a:custGeom>
              <a:avLst/>
              <a:gdLst>
                <a:gd name="T0" fmla="*/ 138 w 156"/>
                <a:gd name="T1" fmla="*/ 0 h 160"/>
                <a:gd name="T2" fmla="*/ 134 w 156"/>
                <a:gd name="T3" fmla="*/ 0 h 160"/>
                <a:gd name="T4" fmla="*/ 132 w 156"/>
                <a:gd name="T5" fmla="*/ 0 h 160"/>
                <a:gd name="T6" fmla="*/ 113 w 156"/>
                <a:gd name="T7" fmla="*/ 0 h 160"/>
                <a:gd name="T8" fmla="*/ 108 w 156"/>
                <a:gd name="T9" fmla="*/ 3 h 160"/>
                <a:gd name="T10" fmla="*/ 111 w 156"/>
                <a:gd name="T11" fmla="*/ 6 h 160"/>
                <a:gd name="T12" fmla="*/ 118 w 156"/>
                <a:gd name="T13" fmla="*/ 6 h 160"/>
                <a:gd name="T14" fmla="*/ 125 w 156"/>
                <a:gd name="T15" fmla="*/ 16 h 160"/>
                <a:gd name="T16" fmla="*/ 126 w 156"/>
                <a:gd name="T17" fmla="*/ 60 h 160"/>
                <a:gd name="T18" fmla="*/ 126 w 156"/>
                <a:gd name="T19" fmla="*/ 86 h 160"/>
                <a:gd name="T20" fmla="*/ 114 w 156"/>
                <a:gd name="T21" fmla="*/ 135 h 160"/>
                <a:gd name="T22" fmla="*/ 83 w 156"/>
                <a:gd name="T23" fmla="*/ 149 h 160"/>
                <a:gd name="T24" fmla="*/ 54 w 156"/>
                <a:gd name="T25" fmla="*/ 138 h 160"/>
                <a:gd name="T26" fmla="*/ 39 w 156"/>
                <a:gd name="T27" fmla="*/ 89 h 160"/>
                <a:gd name="T28" fmla="*/ 39 w 156"/>
                <a:gd name="T29" fmla="*/ 60 h 160"/>
                <a:gd name="T30" fmla="*/ 39 w 156"/>
                <a:gd name="T31" fmla="*/ 16 h 160"/>
                <a:gd name="T32" fmla="*/ 45 w 156"/>
                <a:gd name="T33" fmla="*/ 6 h 160"/>
                <a:gd name="T34" fmla="*/ 50 w 156"/>
                <a:gd name="T35" fmla="*/ 6 h 160"/>
                <a:gd name="T36" fmla="*/ 53 w 156"/>
                <a:gd name="T37" fmla="*/ 3 h 160"/>
                <a:gd name="T38" fmla="*/ 49 w 156"/>
                <a:gd name="T39" fmla="*/ 0 h 160"/>
                <a:gd name="T40" fmla="*/ 34 w 156"/>
                <a:gd name="T41" fmla="*/ 0 h 160"/>
                <a:gd name="T42" fmla="*/ 28 w 156"/>
                <a:gd name="T43" fmla="*/ 0 h 160"/>
                <a:gd name="T44" fmla="*/ 24 w 156"/>
                <a:gd name="T45" fmla="*/ 0 h 160"/>
                <a:gd name="T46" fmla="*/ 5 w 156"/>
                <a:gd name="T47" fmla="*/ 0 h 160"/>
                <a:gd name="T48" fmla="*/ 0 w 156"/>
                <a:gd name="T49" fmla="*/ 3 h 160"/>
                <a:gd name="T50" fmla="*/ 3 w 156"/>
                <a:gd name="T51" fmla="*/ 6 h 160"/>
                <a:gd name="T52" fmla="*/ 10 w 156"/>
                <a:gd name="T53" fmla="*/ 6 h 160"/>
                <a:gd name="T54" fmla="*/ 17 w 156"/>
                <a:gd name="T55" fmla="*/ 16 h 160"/>
                <a:gd name="T56" fmla="*/ 18 w 156"/>
                <a:gd name="T57" fmla="*/ 60 h 160"/>
                <a:gd name="T58" fmla="*/ 18 w 156"/>
                <a:gd name="T59" fmla="*/ 90 h 160"/>
                <a:gd name="T60" fmla="*/ 36 w 156"/>
                <a:gd name="T61" fmla="*/ 145 h 160"/>
                <a:gd name="T62" fmla="*/ 79 w 156"/>
                <a:gd name="T63" fmla="*/ 160 h 160"/>
                <a:gd name="T64" fmla="*/ 122 w 156"/>
                <a:gd name="T65" fmla="*/ 145 h 160"/>
                <a:gd name="T66" fmla="*/ 142 w 156"/>
                <a:gd name="T67" fmla="*/ 82 h 160"/>
                <a:gd name="T68" fmla="*/ 142 w 156"/>
                <a:gd name="T69" fmla="*/ 60 h 160"/>
                <a:gd name="T70" fmla="*/ 142 w 156"/>
                <a:gd name="T71" fmla="*/ 16 h 160"/>
                <a:gd name="T72" fmla="*/ 148 w 156"/>
                <a:gd name="T73" fmla="*/ 6 h 160"/>
                <a:gd name="T74" fmla="*/ 153 w 156"/>
                <a:gd name="T75" fmla="*/ 6 h 160"/>
                <a:gd name="T76" fmla="*/ 156 w 156"/>
                <a:gd name="T77" fmla="*/ 3 h 160"/>
                <a:gd name="T78" fmla="*/ 152 w 156"/>
                <a:gd name="T79" fmla="*/ 0 h 160"/>
                <a:gd name="T80" fmla="*/ 138 w 156"/>
                <a:gd name="T8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" h="16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2D1170DA-E4AC-4CBB-A9DD-039B36C0D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3" y="2463"/>
              <a:ext cx="114" cy="110"/>
            </a:xfrm>
            <a:custGeom>
              <a:avLst/>
              <a:gdLst>
                <a:gd name="T0" fmla="*/ 17 w 168"/>
                <a:gd name="T1" fmla="*/ 12 h 162"/>
                <a:gd name="T2" fmla="*/ 17 w 168"/>
                <a:gd name="T3" fmla="*/ 129 h 162"/>
                <a:gd name="T4" fmla="*/ 12 w 168"/>
                <a:gd name="T5" fmla="*/ 153 h 162"/>
                <a:gd name="T6" fmla="*/ 4 w 168"/>
                <a:gd name="T7" fmla="*/ 154 h 162"/>
                <a:gd name="T8" fmla="*/ 0 w 168"/>
                <a:gd name="T9" fmla="*/ 157 h 162"/>
                <a:gd name="T10" fmla="*/ 5 w 168"/>
                <a:gd name="T11" fmla="*/ 160 h 162"/>
                <a:gd name="T12" fmla="*/ 22 w 168"/>
                <a:gd name="T13" fmla="*/ 160 h 162"/>
                <a:gd name="T14" fmla="*/ 25 w 168"/>
                <a:gd name="T15" fmla="*/ 160 h 162"/>
                <a:gd name="T16" fmla="*/ 28 w 168"/>
                <a:gd name="T17" fmla="*/ 160 h 162"/>
                <a:gd name="T18" fmla="*/ 46 w 168"/>
                <a:gd name="T19" fmla="*/ 160 h 162"/>
                <a:gd name="T20" fmla="*/ 52 w 168"/>
                <a:gd name="T21" fmla="*/ 157 h 162"/>
                <a:gd name="T22" fmla="*/ 49 w 168"/>
                <a:gd name="T23" fmla="*/ 154 h 162"/>
                <a:gd name="T24" fmla="*/ 39 w 168"/>
                <a:gd name="T25" fmla="*/ 153 h 162"/>
                <a:gd name="T26" fmla="*/ 32 w 168"/>
                <a:gd name="T27" fmla="*/ 131 h 162"/>
                <a:gd name="T28" fmla="*/ 29 w 168"/>
                <a:gd name="T29" fmla="*/ 37 h 162"/>
                <a:gd name="T30" fmla="*/ 80 w 168"/>
                <a:gd name="T31" fmla="*/ 93 h 162"/>
                <a:gd name="T32" fmla="*/ 133 w 168"/>
                <a:gd name="T33" fmla="*/ 148 h 162"/>
                <a:gd name="T34" fmla="*/ 149 w 168"/>
                <a:gd name="T35" fmla="*/ 162 h 162"/>
                <a:gd name="T36" fmla="*/ 153 w 168"/>
                <a:gd name="T37" fmla="*/ 146 h 162"/>
                <a:gd name="T38" fmla="*/ 153 w 168"/>
                <a:gd name="T39" fmla="*/ 26 h 162"/>
                <a:gd name="T40" fmla="*/ 159 w 168"/>
                <a:gd name="T41" fmla="*/ 9 h 162"/>
                <a:gd name="T42" fmla="*/ 164 w 168"/>
                <a:gd name="T43" fmla="*/ 9 h 162"/>
                <a:gd name="T44" fmla="*/ 168 w 168"/>
                <a:gd name="T45" fmla="*/ 6 h 162"/>
                <a:gd name="T46" fmla="*/ 163 w 168"/>
                <a:gd name="T47" fmla="*/ 3 h 162"/>
                <a:gd name="T48" fmla="*/ 149 w 168"/>
                <a:gd name="T49" fmla="*/ 3 h 162"/>
                <a:gd name="T50" fmla="*/ 145 w 168"/>
                <a:gd name="T51" fmla="*/ 3 h 162"/>
                <a:gd name="T52" fmla="*/ 141 w 168"/>
                <a:gd name="T53" fmla="*/ 3 h 162"/>
                <a:gd name="T54" fmla="*/ 124 w 168"/>
                <a:gd name="T55" fmla="*/ 3 h 162"/>
                <a:gd name="T56" fmla="*/ 118 w 168"/>
                <a:gd name="T57" fmla="*/ 6 h 162"/>
                <a:gd name="T58" fmla="*/ 121 w 168"/>
                <a:gd name="T59" fmla="*/ 9 h 162"/>
                <a:gd name="T60" fmla="*/ 131 w 168"/>
                <a:gd name="T61" fmla="*/ 10 h 162"/>
                <a:gd name="T62" fmla="*/ 138 w 168"/>
                <a:gd name="T63" fmla="*/ 28 h 162"/>
                <a:gd name="T64" fmla="*/ 140 w 168"/>
                <a:gd name="T65" fmla="*/ 127 h 162"/>
                <a:gd name="T66" fmla="*/ 125 w 168"/>
                <a:gd name="T67" fmla="*/ 111 h 162"/>
                <a:gd name="T68" fmla="*/ 94 w 168"/>
                <a:gd name="T69" fmla="*/ 77 h 162"/>
                <a:gd name="T70" fmla="*/ 27 w 168"/>
                <a:gd name="T71" fmla="*/ 5 h 162"/>
                <a:gd name="T72" fmla="*/ 21 w 168"/>
                <a:gd name="T73" fmla="*/ 0 h 162"/>
                <a:gd name="T74" fmla="*/ 17 w 168"/>
                <a:gd name="T75" fmla="*/ 1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2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7ED7B575-029E-43C2-AB03-C55C2F9DB4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2465"/>
              <a:ext cx="38" cy="107"/>
            </a:xfrm>
            <a:custGeom>
              <a:avLst/>
              <a:gdLst>
                <a:gd name="T0" fmla="*/ 29 w 56"/>
                <a:gd name="T1" fmla="*/ 0 h 157"/>
                <a:gd name="T2" fmla="*/ 26 w 56"/>
                <a:gd name="T3" fmla="*/ 0 h 157"/>
                <a:gd name="T4" fmla="*/ 23 w 56"/>
                <a:gd name="T5" fmla="*/ 0 h 157"/>
                <a:gd name="T6" fmla="*/ 5 w 56"/>
                <a:gd name="T7" fmla="*/ 0 h 157"/>
                <a:gd name="T8" fmla="*/ 0 w 56"/>
                <a:gd name="T9" fmla="*/ 3 h 157"/>
                <a:gd name="T10" fmla="*/ 4 w 56"/>
                <a:gd name="T11" fmla="*/ 6 h 157"/>
                <a:gd name="T12" fmla="*/ 10 w 56"/>
                <a:gd name="T13" fmla="*/ 6 h 157"/>
                <a:gd name="T14" fmla="*/ 15 w 56"/>
                <a:gd name="T15" fmla="*/ 16 h 157"/>
                <a:gd name="T16" fmla="*/ 16 w 56"/>
                <a:gd name="T17" fmla="*/ 60 h 157"/>
                <a:gd name="T18" fmla="*/ 16 w 56"/>
                <a:gd name="T19" fmla="*/ 96 h 157"/>
                <a:gd name="T20" fmla="*/ 15 w 56"/>
                <a:gd name="T21" fmla="*/ 141 h 157"/>
                <a:gd name="T22" fmla="*/ 10 w 56"/>
                <a:gd name="T23" fmla="*/ 150 h 157"/>
                <a:gd name="T24" fmla="*/ 4 w 56"/>
                <a:gd name="T25" fmla="*/ 151 h 157"/>
                <a:gd name="T26" fmla="*/ 1 w 56"/>
                <a:gd name="T27" fmla="*/ 154 h 157"/>
                <a:gd name="T28" fmla="*/ 6 w 56"/>
                <a:gd name="T29" fmla="*/ 157 h 157"/>
                <a:gd name="T30" fmla="*/ 22 w 56"/>
                <a:gd name="T31" fmla="*/ 157 h 157"/>
                <a:gd name="T32" fmla="*/ 26 w 56"/>
                <a:gd name="T33" fmla="*/ 157 h 157"/>
                <a:gd name="T34" fmla="*/ 28 w 56"/>
                <a:gd name="T35" fmla="*/ 157 h 157"/>
                <a:gd name="T36" fmla="*/ 51 w 56"/>
                <a:gd name="T37" fmla="*/ 157 h 157"/>
                <a:gd name="T38" fmla="*/ 56 w 56"/>
                <a:gd name="T39" fmla="*/ 154 h 157"/>
                <a:gd name="T40" fmla="*/ 53 w 56"/>
                <a:gd name="T41" fmla="*/ 151 h 157"/>
                <a:gd name="T42" fmla="*/ 44 w 56"/>
                <a:gd name="T43" fmla="*/ 150 h 157"/>
                <a:gd name="T44" fmla="*/ 37 w 56"/>
                <a:gd name="T45" fmla="*/ 141 h 157"/>
                <a:gd name="T46" fmla="*/ 36 w 56"/>
                <a:gd name="T47" fmla="*/ 96 h 157"/>
                <a:gd name="T48" fmla="*/ 36 w 56"/>
                <a:gd name="T49" fmla="*/ 60 h 157"/>
                <a:gd name="T50" fmla="*/ 36 w 56"/>
                <a:gd name="T51" fmla="*/ 16 h 157"/>
                <a:gd name="T52" fmla="*/ 43 w 56"/>
                <a:gd name="T53" fmla="*/ 6 h 157"/>
                <a:gd name="T54" fmla="*/ 47 w 56"/>
                <a:gd name="T55" fmla="*/ 6 h 157"/>
                <a:gd name="T56" fmla="*/ 51 w 56"/>
                <a:gd name="T57" fmla="*/ 3 h 157"/>
                <a:gd name="T58" fmla="*/ 46 w 56"/>
                <a:gd name="T59" fmla="*/ 0 h 157"/>
                <a:gd name="T60" fmla="*/ 29 w 56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157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68E47084-776D-470F-9E06-E306DCDF0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" y="2465"/>
              <a:ext cx="112" cy="109"/>
            </a:xfrm>
            <a:custGeom>
              <a:avLst/>
              <a:gdLst>
                <a:gd name="T0" fmla="*/ 148 w 166"/>
                <a:gd name="T1" fmla="*/ 0 h 160"/>
                <a:gd name="T2" fmla="*/ 145 w 166"/>
                <a:gd name="T3" fmla="*/ 0 h 160"/>
                <a:gd name="T4" fmla="*/ 140 w 166"/>
                <a:gd name="T5" fmla="*/ 0 h 160"/>
                <a:gd name="T6" fmla="*/ 125 w 166"/>
                <a:gd name="T7" fmla="*/ 0 h 160"/>
                <a:gd name="T8" fmla="*/ 119 w 166"/>
                <a:gd name="T9" fmla="*/ 3 h 160"/>
                <a:gd name="T10" fmla="*/ 123 w 166"/>
                <a:gd name="T11" fmla="*/ 6 h 160"/>
                <a:gd name="T12" fmla="*/ 130 w 166"/>
                <a:gd name="T13" fmla="*/ 6 h 160"/>
                <a:gd name="T14" fmla="*/ 131 w 166"/>
                <a:gd name="T15" fmla="*/ 10 h 160"/>
                <a:gd name="T16" fmla="*/ 130 w 166"/>
                <a:gd name="T17" fmla="*/ 17 h 160"/>
                <a:gd name="T18" fmla="*/ 88 w 166"/>
                <a:gd name="T19" fmla="*/ 127 h 160"/>
                <a:gd name="T20" fmla="*/ 50 w 166"/>
                <a:gd name="T21" fmla="*/ 26 h 160"/>
                <a:gd name="T22" fmla="*/ 44 w 166"/>
                <a:gd name="T23" fmla="*/ 9 h 160"/>
                <a:gd name="T24" fmla="*/ 46 w 166"/>
                <a:gd name="T25" fmla="*/ 7 h 160"/>
                <a:gd name="T26" fmla="*/ 53 w 166"/>
                <a:gd name="T27" fmla="*/ 6 h 160"/>
                <a:gd name="T28" fmla="*/ 57 w 166"/>
                <a:gd name="T29" fmla="*/ 3 h 160"/>
                <a:gd name="T30" fmla="*/ 50 w 166"/>
                <a:gd name="T31" fmla="*/ 0 h 160"/>
                <a:gd name="T32" fmla="*/ 35 w 166"/>
                <a:gd name="T33" fmla="*/ 0 h 160"/>
                <a:gd name="T34" fmla="*/ 31 w 166"/>
                <a:gd name="T35" fmla="*/ 0 h 160"/>
                <a:gd name="T36" fmla="*/ 26 w 166"/>
                <a:gd name="T37" fmla="*/ 0 h 160"/>
                <a:gd name="T38" fmla="*/ 7 w 166"/>
                <a:gd name="T39" fmla="*/ 0 h 160"/>
                <a:gd name="T40" fmla="*/ 0 w 166"/>
                <a:gd name="T41" fmla="*/ 3 h 160"/>
                <a:gd name="T42" fmla="*/ 3 w 166"/>
                <a:gd name="T43" fmla="*/ 6 h 160"/>
                <a:gd name="T44" fmla="*/ 10 w 166"/>
                <a:gd name="T45" fmla="*/ 6 h 160"/>
                <a:gd name="T46" fmla="*/ 24 w 166"/>
                <a:gd name="T47" fmla="*/ 21 h 160"/>
                <a:gd name="T48" fmla="*/ 75 w 166"/>
                <a:gd name="T49" fmla="*/ 148 h 160"/>
                <a:gd name="T50" fmla="*/ 83 w 166"/>
                <a:gd name="T51" fmla="*/ 160 h 160"/>
                <a:gd name="T52" fmla="*/ 89 w 166"/>
                <a:gd name="T53" fmla="*/ 151 h 160"/>
                <a:gd name="T54" fmla="*/ 93 w 166"/>
                <a:gd name="T55" fmla="*/ 144 h 160"/>
                <a:gd name="T56" fmla="*/ 118 w 166"/>
                <a:gd name="T57" fmla="*/ 84 h 160"/>
                <a:gd name="T58" fmla="*/ 130 w 166"/>
                <a:gd name="T59" fmla="*/ 55 h 160"/>
                <a:gd name="T60" fmla="*/ 142 w 166"/>
                <a:gd name="T61" fmla="*/ 26 h 160"/>
                <a:gd name="T62" fmla="*/ 153 w 166"/>
                <a:gd name="T63" fmla="*/ 8 h 160"/>
                <a:gd name="T64" fmla="*/ 162 w 166"/>
                <a:gd name="T65" fmla="*/ 6 h 160"/>
                <a:gd name="T66" fmla="*/ 166 w 166"/>
                <a:gd name="T67" fmla="*/ 3 h 160"/>
                <a:gd name="T68" fmla="*/ 161 w 166"/>
                <a:gd name="T69" fmla="*/ 0 h 160"/>
                <a:gd name="T70" fmla="*/ 148 w 166"/>
                <a:gd name="T7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" h="16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7780C905-979A-4A6E-B85A-D3FC1596C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8" y="2464"/>
              <a:ext cx="64" cy="108"/>
            </a:xfrm>
            <a:custGeom>
              <a:avLst/>
              <a:gdLst>
                <a:gd name="T0" fmla="*/ 84 w 94"/>
                <a:gd name="T1" fmla="*/ 1 h 160"/>
                <a:gd name="T2" fmla="*/ 83 w 94"/>
                <a:gd name="T3" fmla="*/ 1 h 160"/>
                <a:gd name="T4" fmla="*/ 75 w 94"/>
                <a:gd name="T5" fmla="*/ 2 h 160"/>
                <a:gd name="T6" fmla="*/ 28 w 94"/>
                <a:gd name="T7" fmla="*/ 2 h 160"/>
                <a:gd name="T8" fmla="*/ 26 w 94"/>
                <a:gd name="T9" fmla="*/ 2 h 160"/>
                <a:gd name="T10" fmla="*/ 5 w 94"/>
                <a:gd name="T11" fmla="*/ 2 h 160"/>
                <a:gd name="T12" fmla="*/ 0 w 94"/>
                <a:gd name="T13" fmla="*/ 5 h 160"/>
                <a:gd name="T14" fmla="*/ 4 w 94"/>
                <a:gd name="T15" fmla="*/ 8 h 160"/>
                <a:gd name="T16" fmla="*/ 10 w 94"/>
                <a:gd name="T17" fmla="*/ 8 h 160"/>
                <a:gd name="T18" fmla="*/ 18 w 94"/>
                <a:gd name="T19" fmla="*/ 18 h 160"/>
                <a:gd name="T20" fmla="*/ 18 w 94"/>
                <a:gd name="T21" fmla="*/ 62 h 160"/>
                <a:gd name="T22" fmla="*/ 18 w 94"/>
                <a:gd name="T23" fmla="*/ 98 h 160"/>
                <a:gd name="T24" fmla="*/ 17 w 94"/>
                <a:gd name="T25" fmla="*/ 143 h 160"/>
                <a:gd name="T26" fmla="*/ 12 w 94"/>
                <a:gd name="T27" fmla="*/ 152 h 160"/>
                <a:gd name="T28" fmla="*/ 7 w 94"/>
                <a:gd name="T29" fmla="*/ 153 h 160"/>
                <a:gd name="T30" fmla="*/ 3 w 94"/>
                <a:gd name="T31" fmla="*/ 156 h 160"/>
                <a:gd name="T32" fmla="*/ 8 w 94"/>
                <a:gd name="T33" fmla="*/ 159 h 160"/>
                <a:gd name="T34" fmla="*/ 25 w 94"/>
                <a:gd name="T35" fmla="*/ 159 h 160"/>
                <a:gd name="T36" fmla="*/ 28 w 94"/>
                <a:gd name="T37" fmla="*/ 159 h 160"/>
                <a:gd name="T38" fmla="*/ 36 w 94"/>
                <a:gd name="T39" fmla="*/ 159 h 160"/>
                <a:gd name="T40" fmla="*/ 79 w 94"/>
                <a:gd name="T41" fmla="*/ 160 h 160"/>
                <a:gd name="T42" fmla="*/ 91 w 94"/>
                <a:gd name="T43" fmla="*/ 153 h 160"/>
                <a:gd name="T44" fmla="*/ 94 w 94"/>
                <a:gd name="T45" fmla="*/ 133 h 160"/>
                <a:gd name="T46" fmla="*/ 91 w 94"/>
                <a:gd name="T47" fmla="*/ 129 h 160"/>
                <a:gd name="T48" fmla="*/ 88 w 94"/>
                <a:gd name="T49" fmla="*/ 133 h 160"/>
                <a:gd name="T50" fmla="*/ 80 w 94"/>
                <a:gd name="T51" fmla="*/ 146 h 160"/>
                <a:gd name="T52" fmla="*/ 61 w 94"/>
                <a:gd name="T53" fmla="*/ 149 h 160"/>
                <a:gd name="T54" fmla="*/ 38 w 94"/>
                <a:gd name="T55" fmla="*/ 133 h 160"/>
                <a:gd name="T56" fmla="*/ 38 w 94"/>
                <a:gd name="T57" fmla="*/ 107 h 160"/>
                <a:gd name="T58" fmla="*/ 38 w 94"/>
                <a:gd name="T59" fmla="*/ 98 h 160"/>
                <a:gd name="T60" fmla="*/ 38 w 94"/>
                <a:gd name="T61" fmla="*/ 80 h 160"/>
                <a:gd name="T62" fmla="*/ 67 w 94"/>
                <a:gd name="T63" fmla="*/ 82 h 160"/>
                <a:gd name="T64" fmla="*/ 77 w 94"/>
                <a:gd name="T65" fmla="*/ 88 h 160"/>
                <a:gd name="T66" fmla="*/ 77 w 94"/>
                <a:gd name="T67" fmla="*/ 94 h 160"/>
                <a:gd name="T68" fmla="*/ 80 w 94"/>
                <a:gd name="T69" fmla="*/ 97 h 160"/>
                <a:gd name="T70" fmla="*/ 83 w 94"/>
                <a:gd name="T71" fmla="*/ 92 h 160"/>
                <a:gd name="T72" fmla="*/ 84 w 94"/>
                <a:gd name="T73" fmla="*/ 79 h 160"/>
                <a:gd name="T74" fmla="*/ 86 w 94"/>
                <a:gd name="T75" fmla="*/ 67 h 160"/>
                <a:gd name="T76" fmla="*/ 83 w 94"/>
                <a:gd name="T77" fmla="*/ 64 h 160"/>
                <a:gd name="T78" fmla="*/ 79 w 94"/>
                <a:gd name="T79" fmla="*/ 67 h 160"/>
                <a:gd name="T80" fmla="*/ 70 w 94"/>
                <a:gd name="T81" fmla="*/ 70 h 160"/>
                <a:gd name="T82" fmla="*/ 38 w 94"/>
                <a:gd name="T83" fmla="*/ 70 h 160"/>
                <a:gd name="T84" fmla="*/ 38 w 94"/>
                <a:gd name="T85" fmla="*/ 13 h 160"/>
                <a:gd name="T86" fmla="*/ 66 w 94"/>
                <a:gd name="T87" fmla="*/ 13 h 160"/>
                <a:gd name="T88" fmla="*/ 79 w 94"/>
                <a:gd name="T89" fmla="*/ 19 h 160"/>
                <a:gd name="T90" fmla="*/ 80 w 94"/>
                <a:gd name="T91" fmla="*/ 26 h 160"/>
                <a:gd name="T92" fmla="*/ 83 w 94"/>
                <a:gd name="T93" fmla="*/ 30 h 160"/>
                <a:gd name="T94" fmla="*/ 86 w 94"/>
                <a:gd name="T95" fmla="*/ 27 h 160"/>
                <a:gd name="T96" fmla="*/ 87 w 94"/>
                <a:gd name="T97" fmla="*/ 17 h 160"/>
                <a:gd name="T98" fmla="*/ 87 w 94"/>
                <a:gd name="T99" fmla="*/ 13 h 160"/>
                <a:gd name="T100" fmla="*/ 89 w 94"/>
                <a:gd name="T101" fmla="*/ 3 h 160"/>
                <a:gd name="T102" fmla="*/ 87 w 94"/>
                <a:gd name="T103" fmla="*/ 0 h 160"/>
                <a:gd name="T104" fmla="*/ 84 w 94"/>
                <a:gd name="T10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" h="16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08F7322A-262A-413D-ACF3-AB5F1376FA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0" y="2465"/>
              <a:ext cx="107" cy="107"/>
            </a:xfrm>
            <a:custGeom>
              <a:avLst/>
              <a:gdLst>
                <a:gd name="T0" fmla="*/ 35 w 157"/>
                <a:gd name="T1" fmla="*/ 0 h 157"/>
                <a:gd name="T2" fmla="*/ 28 w 157"/>
                <a:gd name="T3" fmla="*/ 0 h 157"/>
                <a:gd name="T4" fmla="*/ 25 w 157"/>
                <a:gd name="T5" fmla="*/ 0 h 157"/>
                <a:gd name="T6" fmla="*/ 5 w 157"/>
                <a:gd name="T7" fmla="*/ 0 h 157"/>
                <a:gd name="T8" fmla="*/ 0 w 157"/>
                <a:gd name="T9" fmla="*/ 3 h 157"/>
                <a:gd name="T10" fmla="*/ 3 w 157"/>
                <a:gd name="T11" fmla="*/ 6 h 157"/>
                <a:gd name="T12" fmla="*/ 10 w 157"/>
                <a:gd name="T13" fmla="*/ 6 h 157"/>
                <a:gd name="T14" fmla="*/ 17 w 157"/>
                <a:gd name="T15" fmla="*/ 16 h 157"/>
                <a:gd name="T16" fmla="*/ 18 w 157"/>
                <a:gd name="T17" fmla="*/ 60 h 157"/>
                <a:gd name="T18" fmla="*/ 18 w 157"/>
                <a:gd name="T19" fmla="*/ 96 h 157"/>
                <a:gd name="T20" fmla="*/ 17 w 157"/>
                <a:gd name="T21" fmla="*/ 141 h 157"/>
                <a:gd name="T22" fmla="*/ 12 w 157"/>
                <a:gd name="T23" fmla="*/ 150 h 157"/>
                <a:gd name="T24" fmla="*/ 6 w 157"/>
                <a:gd name="T25" fmla="*/ 151 h 157"/>
                <a:gd name="T26" fmla="*/ 3 w 157"/>
                <a:gd name="T27" fmla="*/ 154 h 157"/>
                <a:gd name="T28" fmla="*/ 8 w 157"/>
                <a:gd name="T29" fmla="*/ 157 h 157"/>
                <a:gd name="T30" fmla="*/ 26 w 157"/>
                <a:gd name="T31" fmla="*/ 157 h 157"/>
                <a:gd name="T32" fmla="*/ 29 w 157"/>
                <a:gd name="T33" fmla="*/ 157 h 157"/>
                <a:gd name="T34" fmla="*/ 52 w 157"/>
                <a:gd name="T35" fmla="*/ 157 h 157"/>
                <a:gd name="T36" fmla="*/ 57 w 157"/>
                <a:gd name="T37" fmla="*/ 154 h 157"/>
                <a:gd name="T38" fmla="*/ 54 w 157"/>
                <a:gd name="T39" fmla="*/ 151 h 157"/>
                <a:gd name="T40" fmla="*/ 45 w 157"/>
                <a:gd name="T41" fmla="*/ 150 h 157"/>
                <a:gd name="T42" fmla="*/ 38 w 157"/>
                <a:gd name="T43" fmla="*/ 141 h 157"/>
                <a:gd name="T44" fmla="*/ 37 w 157"/>
                <a:gd name="T45" fmla="*/ 96 h 157"/>
                <a:gd name="T46" fmla="*/ 37 w 157"/>
                <a:gd name="T47" fmla="*/ 92 h 157"/>
                <a:gd name="T48" fmla="*/ 62 w 157"/>
                <a:gd name="T49" fmla="*/ 92 h 157"/>
                <a:gd name="T50" fmla="*/ 64 w 157"/>
                <a:gd name="T51" fmla="*/ 93 h 157"/>
                <a:gd name="T52" fmla="*/ 71 w 157"/>
                <a:gd name="T53" fmla="*/ 102 h 157"/>
                <a:gd name="T54" fmla="*/ 86 w 157"/>
                <a:gd name="T55" fmla="*/ 123 h 157"/>
                <a:gd name="T56" fmla="*/ 89 w 157"/>
                <a:gd name="T57" fmla="*/ 126 h 157"/>
                <a:gd name="T58" fmla="*/ 114 w 157"/>
                <a:gd name="T59" fmla="*/ 153 h 157"/>
                <a:gd name="T60" fmla="*/ 136 w 157"/>
                <a:gd name="T61" fmla="*/ 157 h 157"/>
                <a:gd name="T62" fmla="*/ 151 w 157"/>
                <a:gd name="T63" fmla="*/ 157 h 157"/>
                <a:gd name="T64" fmla="*/ 157 w 157"/>
                <a:gd name="T65" fmla="*/ 154 h 157"/>
                <a:gd name="T66" fmla="*/ 154 w 157"/>
                <a:gd name="T67" fmla="*/ 151 h 157"/>
                <a:gd name="T68" fmla="*/ 146 w 157"/>
                <a:gd name="T69" fmla="*/ 151 h 157"/>
                <a:gd name="T70" fmla="*/ 122 w 157"/>
                <a:gd name="T71" fmla="*/ 136 h 157"/>
                <a:gd name="T72" fmla="*/ 85 w 157"/>
                <a:gd name="T73" fmla="*/ 90 h 157"/>
                <a:gd name="T74" fmla="*/ 81 w 157"/>
                <a:gd name="T75" fmla="*/ 85 h 157"/>
                <a:gd name="T76" fmla="*/ 105 w 157"/>
                <a:gd name="T77" fmla="*/ 38 h 157"/>
                <a:gd name="T78" fmla="*/ 90 w 157"/>
                <a:gd name="T79" fmla="*/ 9 h 157"/>
                <a:gd name="T80" fmla="*/ 52 w 157"/>
                <a:gd name="T81" fmla="*/ 0 h 157"/>
                <a:gd name="T82" fmla="*/ 35 w 157"/>
                <a:gd name="T83" fmla="*/ 0 h 157"/>
                <a:gd name="T84" fmla="*/ 38 w 157"/>
                <a:gd name="T85" fmla="*/ 79 h 157"/>
                <a:gd name="T86" fmla="*/ 37 w 157"/>
                <a:gd name="T87" fmla="*/ 78 h 157"/>
                <a:gd name="T88" fmla="*/ 37 w 157"/>
                <a:gd name="T89" fmla="*/ 11 h 157"/>
                <a:gd name="T90" fmla="*/ 38 w 157"/>
                <a:gd name="T91" fmla="*/ 10 h 157"/>
                <a:gd name="T92" fmla="*/ 51 w 157"/>
                <a:gd name="T93" fmla="*/ 9 h 157"/>
                <a:gd name="T94" fmla="*/ 85 w 157"/>
                <a:gd name="T95" fmla="*/ 49 h 157"/>
                <a:gd name="T96" fmla="*/ 73 w 157"/>
                <a:gd name="T97" fmla="*/ 79 h 157"/>
                <a:gd name="T98" fmla="*/ 58 w 157"/>
                <a:gd name="T99" fmla="*/ 82 h 157"/>
                <a:gd name="T100" fmla="*/ 38 w 157"/>
                <a:gd name="T101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" h="157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AD08E25E-48F3-4541-80BD-06707A0295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" y="2463"/>
              <a:ext cx="55" cy="111"/>
            </a:xfrm>
            <a:custGeom>
              <a:avLst/>
              <a:gdLst>
                <a:gd name="T0" fmla="*/ 5 w 81"/>
                <a:gd name="T1" fmla="*/ 38 h 163"/>
                <a:gd name="T2" fmla="*/ 32 w 81"/>
                <a:gd name="T3" fmla="*/ 84 h 163"/>
                <a:gd name="T4" fmla="*/ 41 w 81"/>
                <a:gd name="T5" fmla="*/ 91 h 163"/>
                <a:gd name="T6" fmla="*/ 64 w 81"/>
                <a:gd name="T7" fmla="*/ 127 h 163"/>
                <a:gd name="T8" fmla="*/ 36 w 81"/>
                <a:gd name="T9" fmla="*/ 152 h 163"/>
                <a:gd name="T10" fmla="*/ 7 w 81"/>
                <a:gd name="T11" fmla="*/ 133 h 163"/>
                <a:gd name="T12" fmla="*/ 7 w 81"/>
                <a:gd name="T13" fmla="*/ 126 h 163"/>
                <a:gd name="T14" fmla="*/ 4 w 81"/>
                <a:gd name="T15" fmla="*/ 122 h 163"/>
                <a:gd name="T16" fmla="*/ 1 w 81"/>
                <a:gd name="T17" fmla="*/ 126 h 163"/>
                <a:gd name="T18" fmla="*/ 1 w 81"/>
                <a:gd name="T19" fmla="*/ 128 h 163"/>
                <a:gd name="T20" fmla="*/ 0 w 81"/>
                <a:gd name="T21" fmla="*/ 148 h 163"/>
                <a:gd name="T22" fmla="*/ 4 w 81"/>
                <a:gd name="T23" fmla="*/ 157 h 163"/>
                <a:gd name="T24" fmla="*/ 32 w 81"/>
                <a:gd name="T25" fmla="*/ 163 h 163"/>
                <a:gd name="T26" fmla="*/ 63 w 81"/>
                <a:gd name="T27" fmla="*/ 154 h 163"/>
                <a:gd name="T28" fmla="*/ 81 w 81"/>
                <a:gd name="T29" fmla="*/ 119 h 163"/>
                <a:gd name="T30" fmla="*/ 51 w 81"/>
                <a:gd name="T31" fmla="*/ 70 h 163"/>
                <a:gd name="T32" fmla="*/ 45 w 81"/>
                <a:gd name="T33" fmla="*/ 65 h 163"/>
                <a:gd name="T34" fmla="*/ 21 w 81"/>
                <a:gd name="T35" fmla="*/ 32 h 163"/>
                <a:gd name="T36" fmla="*/ 45 w 81"/>
                <a:gd name="T37" fmla="*/ 10 h 163"/>
                <a:gd name="T38" fmla="*/ 69 w 81"/>
                <a:gd name="T39" fmla="*/ 20 h 163"/>
                <a:gd name="T40" fmla="*/ 71 w 81"/>
                <a:gd name="T41" fmla="*/ 30 h 163"/>
                <a:gd name="T42" fmla="*/ 74 w 81"/>
                <a:gd name="T43" fmla="*/ 34 h 163"/>
                <a:gd name="T44" fmla="*/ 77 w 81"/>
                <a:gd name="T45" fmla="*/ 27 h 163"/>
                <a:gd name="T46" fmla="*/ 78 w 81"/>
                <a:gd name="T47" fmla="*/ 7 h 163"/>
                <a:gd name="T48" fmla="*/ 78 w 81"/>
                <a:gd name="T49" fmla="*/ 6 h 163"/>
                <a:gd name="T50" fmla="*/ 75 w 81"/>
                <a:gd name="T51" fmla="*/ 3 h 163"/>
                <a:gd name="T52" fmla="*/ 68 w 81"/>
                <a:gd name="T53" fmla="*/ 2 h 163"/>
                <a:gd name="T54" fmla="*/ 48 w 81"/>
                <a:gd name="T55" fmla="*/ 0 h 163"/>
                <a:gd name="T56" fmla="*/ 5 w 81"/>
                <a:gd name="T5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63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C2EE1E00-8FA7-4913-9E3A-18338B8A0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7" y="2465"/>
              <a:ext cx="37" cy="107"/>
            </a:xfrm>
            <a:custGeom>
              <a:avLst/>
              <a:gdLst>
                <a:gd name="T0" fmla="*/ 29 w 55"/>
                <a:gd name="T1" fmla="*/ 0 h 157"/>
                <a:gd name="T2" fmla="*/ 25 w 55"/>
                <a:gd name="T3" fmla="*/ 0 h 157"/>
                <a:gd name="T4" fmla="*/ 22 w 55"/>
                <a:gd name="T5" fmla="*/ 0 h 157"/>
                <a:gd name="T6" fmla="*/ 5 w 55"/>
                <a:gd name="T7" fmla="*/ 0 h 157"/>
                <a:gd name="T8" fmla="*/ 0 w 55"/>
                <a:gd name="T9" fmla="*/ 3 h 157"/>
                <a:gd name="T10" fmla="*/ 3 w 55"/>
                <a:gd name="T11" fmla="*/ 6 h 157"/>
                <a:gd name="T12" fmla="*/ 9 w 55"/>
                <a:gd name="T13" fmla="*/ 6 h 157"/>
                <a:gd name="T14" fmla="*/ 15 w 55"/>
                <a:gd name="T15" fmla="*/ 16 h 157"/>
                <a:gd name="T16" fmla="*/ 15 w 55"/>
                <a:gd name="T17" fmla="*/ 60 h 157"/>
                <a:gd name="T18" fmla="*/ 15 w 55"/>
                <a:gd name="T19" fmla="*/ 96 h 157"/>
                <a:gd name="T20" fmla="*/ 14 w 55"/>
                <a:gd name="T21" fmla="*/ 141 h 157"/>
                <a:gd name="T22" fmla="*/ 9 w 55"/>
                <a:gd name="T23" fmla="*/ 150 h 157"/>
                <a:gd name="T24" fmla="*/ 4 w 55"/>
                <a:gd name="T25" fmla="*/ 151 h 157"/>
                <a:gd name="T26" fmla="*/ 0 w 55"/>
                <a:gd name="T27" fmla="*/ 154 h 157"/>
                <a:gd name="T28" fmla="*/ 5 w 55"/>
                <a:gd name="T29" fmla="*/ 157 h 157"/>
                <a:gd name="T30" fmla="*/ 22 w 55"/>
                <a:gd name="T31" fmla="*/ 157 h 157"/>
                <a:gd name="T32" fmla="*/ 25 w 55"/>
                <a:gd name="T33" fmla="*/ 157 h 157"/>
                <a:gd name="T34" fmla="*/ 28 w 55"/>
                <a:gd name="T35" fmla="*/ 157 h 157"/>
                <a:gd name="T36" fmla="*/ 50 w 55"/>
                <a:gd name="T37" fmla="*/ 157 h 157"/>
                <a:gd name="T38" fmla="*/ 55 w 55"/>
                <a:gd name="T39" fmla="*/ 154 h 157"/>
                <a:gd name="T40" fmla="*/ 52 w 55"/>
                <a:gd name="T41" fmla="*/ 151 h 157"/>
                <a:gd name="T42" fmla="*/ 43 w 55"/>
                <a:gd name="T43" fmla="*/ 150 h 157"/>
                <a:gd name="T44" fmla="*/ 36 w 55"/>
                <a:gd name="T45" fmla="*/ 141 h 157"/>
                <a:gd name="T46" fmla="*/ 35 w 55"/>
                <a:gd name="T47" fmla="*/ 96 h 157"/>
                <a:gd name="T48" fmla="*/ 35 w 55"/>
                <a:gd name="T49" fmla="*/ 60 h 157"/>
                <a:gd name="T50" fmla="*/ 36 w 55"/>
                <a:gd name="T51" fmla="*/ 16 h 157"/>
                <a:gd name="T52" fmla="*/ 42 w 55"/>
                <a:gd name="T53" fmla="*/ 6 h 157"/>
                <a:gd name="T54" fmla="*/ 47 w 55"/>
                <a:gd name="T55" fmla="*/ 6 h 157"/>
                <a:gd name="T56" fmla="*/ 50 w 55"/>
                <a:gd name="T57" fmla="*/ 3 h 157"/>
                <a:gd name="T58" fmla="*/ 45 w 55"/>
                <a:gd name="T59" fmla="*/ 0 h 157"/>
                <a:gd name="T60" fmla="*/ 29 w 55"/>
                <a:gd name="T61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57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9FC00192-45BF-4FE5-B7BF-D13BB16E7B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4" y="2463"/>
              <a:ext cx="89" cy="109"/>
            </a:xfrm>
            <a:custGeom>
              <a:avLst/>
              <a:gdLst>
                <a:gd name="T0" fmla="*/ 4 w 132"/>
                <a:gd name="T1" fmla="*/ 5 h 160"/>
                <a:gd name="T2" fmla="*/ 0 w 132"/>
                <a:gd name="T3" fmla="*/ 27 h 160"/>
                <a:gd name="T4" fmla="*/ 2 w 132"/>
                <a:gd name="T5" fmla="*/ 30 h 160"/>
                <a:gd name="T6" fmla="*/ 6 w 132"/>
                <a:gd name="T7" fmla="*/ 27 h 160"/>
                <a:gd name="T8" fmla="*/ 9 w 132"/>
                <a:gd name="T9" fmla="*/ 21 h 160"/>
                <a:gd name="T10" fmla="*/ 29 w 132"/>
                <a:gd name="T11" fmla="*/ 15 h 160"/>
                <a:gd name="T12" fmla="*/ 57 w 132"/>
                <a:gd name="T13" fmla="*/ 15 h 160"/>
                <a:gd name="T14" fmla="*/ 57 w 132"/>
                <a:gd name="T15" fmla="*/ 99 h 160"/>
                <a:gd name="T16" fmla="*/ 56 w 132"/>
                <a:gd name="T17" fmla="*/ 144 h 160"/>
                <a:gd name="T18" fmla="*/ 52 w 132"/>
                <a:gd name="T19" fmla="*/ 153 h 160"/>
                <a:gd name="T20" fmla="*/ 46 w 132"/>
                <a:gd name="T21" fmla="*/ 154 h 160"/>
                <a:gd name="T22" fmla="*/ 43 w 132"/>
                <a:gd name="T23" fmla="*/ 157 h 160"/>
                <a:gd name="T24" fmla="*/ 47 w 132"/>
                <a:gd name="T25" fmla="*/ 160 h 160"/>
                <a:gd name="T26" fmla="*/ 64 w 132"/>
                <a:gd name="T27" fmla="*/ 160 h 160"/>
                <a:gd name="T28" fmla="*/ 67 w 132"/>
                <a:gd name="T29" fmla="*/ 160 h 160"/>
                <a:gd name="T30" fmla="*/ 70 w 132"/>
                <a:gd name="T31" fmla="*/ 160 h 160"/>
                <a:gd name="T32" fmla="*/ 93 w 132"/>
                <a:gd name="T33" fmla="*/ 160 h 160"/>
                <a:gd name="T34" fmla="*/ 97 w 132"/>
                <a:gd name="T35" fmla="*/ 157 h 160"/>
                <a:gd name="T36" fmla="*/ 94 w 132"/>
                <a:gd name="T37" fmla="*/ 154 h 160"/>
                <a:gd name="T38" fmla="*/ 85 w 132"/>
                <a:gd name="T39" fmla="*/ 153 h 160"/>
                <a:gd name="T40" fmla="*/ 79 w 132"/>
                <a:gd name="T41" fmla="*/ 144 h 160"/>
                <a:gd name="T42" fmla="*/ 78 w 132"/>
                <a:gd name="T43" fmla="*/ 99 h 160"/>
                <a:gd name="T44" fmla="*/ 78 w 132"/>
                <a:gd name="T45" fmla="*/ 15 h 160"/>
                <a:gd name="T46" fmla="*/ 102 w 132"/>
                <a:gd name="T47" fmla="*/ 15 h 160"/>
                <a:gd name="T48" fmla="*/ 125 w 132"/>
                <a:gd name="T49" fmla="*/ 25 h 160"/>
                <a:gd name="T50" fmla="*/ 126 w 132"/>
                <a:gd name="T51" fmla="*/ 27 h 160"/>
                <a:gd name="T52" fmla="*/ 129 w 132"/>
                <a:gd name="T53" fmla="*/ 32 h 160"/>
                <a:gd name="T54" fmla="*/ 132 w 132"/>
                <a:gd name="T55" fmla="*/ 28 h 160"/>
                <a:gd name="T56" fmla="*/ 132 w 132"/>
                <a:gd name="T57" fmla="*/ 21 h 160"/>
                <a:gd name="T58" fmla="*/ 132 w 132"/>
                <a:gd name="T59" fmla="*/ 5 h 160"/>
                <a:gd name="T60" fmla="*/ 130 w 132"/>
                <a:gd name="T61" fmla="*/ 1 h 160"/>
                <a:gd name="T62" fmla="*/ 127 w 132"/>
                <a:gd name="T63" fmla="*/ 2 h 160"/>
                <a:gd name="T64" fmla="*/ 110 w 132"/>
                <a:gd name="T65" fmla="*/ 3 h 160"/>
                <a:gd name="T66" fmla="*/ 33 w 132"/>
                <a:gd name="T67" fmla="*/ 3 h 160"/>
                <a:gd name="T68" fmla="*/ 17 w 132"/>
                <a:gd name="T69" fmla="*/ 2 h 160"/>
                <a:gd name="T70" fmla="*/ 10 w 132"/>
                <a:gd name="T71" fmla="*/ 1 h 160"/>
                <a:gd name="T72" fmla="*/ 8 w 132"/>
                <a:gd name="T73" fmla="*/ 0 h 160"/>
                <a:gd name="T74" fmla="*/ 4 w 132"/>
                <a:gd name="T75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6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38802AEF-AD54-47BF-A522-15165FFA97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8" y="2465"/>
              <a:ext cx="102" cy="107"/>
            </a:xfrm>
            <a:custGeom>
              <a:avLst/>
              <a:gdLst>
                <a:gd name="T0" fmla="*/ 132 w 151"/>
                <a:gd name="T1" fmla="*/ 0 h 157"/>
                <a:gd name="T2" fmla="*/ 127 w 151"/>
                <a:gd name="T3" fmla="*/ 0 h 157"/>
                <a:gd name="T4" fmla="*/ 123 w 151"/>
                <a:gd name="T5" fmla="*/ 0 h 157"/>
                <a:gd name="T6" fmla="*/ 113 w 151"/>
                <a:gd name="T7" fmla="*/ 0 h 157"/>
                <a:gd name="T8" fmla="*/ 108 w 151"/>
                <a:gd name="T9" fmla="*/ 2 h 157"/>
                <a:gd name="T10" fmla="*/ 112 w 151"/>
                <a:gd name="T11" fmla="*/ 6 h 157"/>
                <a:gd name="T12" fmla="*/ 115 w 151"/>
                <a:gd name="T13" fmla="*/ 10 h 157"/>
                <a:gd name="T14" fmla="*/ 111 w 151"/>
                <a:gd name="T15" fmla="*/ 20 h 157"/>
                <a:gd name="T16" fmla="*/ 79 w 151"/>
                <a:gd name="T17" fmla="*/ 77 h 157"/>
                <a:gd name="T18" fmla="*/ 43 w 151"/>
                <a:gd name="T19" fmla="*/ 15 h 157"/>
                <a:gd name="T20" fmla="*/ 40 w 151"/>
                <a:gd name="T21" fmla="*/ 8 h 157"/>
                <a:gd name="T22" fmla="*/ 42 w 151"/>
                <a:gd name="T23" fmla="*/ 6 h 157"/>
                <a:gd name="T24" fmla="*/ 43 w 151"/>
                <a:gd name="T25" fmla="*/ 5 h 157"/>
                <a:gd name="T26" fmla="*/ 46 w 151"/>
                <a:gd name="T27" fmla="*/ 3 h 157"/>
                <a:gd name="T28" fmla="*/ 42 w 151"/>
                <a:gd name="T29" fmla="*/ 0 h 157"/>
                <a:gd name="T30" fmla="*/ 27 w 151"/>
                <a:gd name="T31" fmla="*/ 0 h 157"/>
                <a:gd name="T32" fmla="*/ 24 w 151"/>
                <a:gd name="T33" fmla="*/ 0 h 157"/>
                <a:gd name="T34" fmla="*/ 20 w 151"/>
                <a:gd name="T35" fmla="*/ 0 h 157"/>
                <a:gd name="T36" fmla="*/ 4 w 151"/>
                <a:gd name="T37" fmla="*/ 0 h 157"/>
                <a:gd name="T38" fmla="*/ 0 w 151"/>
                <a:gd name="T39" fmla="*/ 3 h 157"/>
                <a:gd name="T40" fmla="*/ 4 w 151"/>
                <a:gd name="T41" fmla="*/ 6 h 157"/>
                <a:gd name="T42" fmla="*/ 12 w 151"/>
                <a:gd name="T43" fmla="*/ 9 h 157"/>
                <a:gd name="T44" fmla="*/ 25 w 151"/>
                <a:gd name="T45" fmla="*/ 23 h 157"/>
                <a:gd name="T46" fmla="*/ 61 w 151"/>
                <a:gd name="T47" fmla="*/ 82 h 157"/>
                <a:gd name="T48" fmla="*/ 65 w 151"/>
                <a:gd name="T49" fmla="*/ 103 h 157"/>
                <a:gd name="T50" fmla="*/ 65 w 151"/>
                <a:gd name="T51" fmla="*/ 120 h 157"/>
                <a:gd name="T52" fmla="*/ 65 w 151"/>
                <a:gd name="T53" fmla="*/ 141 h 157"/>
                <a:gd name="T54" fmla="*/ 60 w 151"/>
                <a:gd name="T55" fmla="*/ 150 h 157"/>
                <a:gd name="T56" fmla="*/ 54 w 151"/>
                <a:gd name="T57" fmla="*/ 151 h 157"/>
                <a:gd name="T58" fmla="*/ 51 w 151"/>
                <a:gd name="T59" fmla="*/ 154 h 157"/>
                <a:gd name="T60" fmla="*/ 56 w 151"/>
                <a:gd name="T61" fmla="*/ 157 h 157"/>
                <a:gd name="T62" fmla="*/ 72 w 151"/>
                <a:gd name="T63" fmla="*/ 157 h 157"/>
                <a:gd name="T64" fmla="*/ 76 w 151"/>
                <a:gd name="T65" fmla="*/ 157 h 157"/>
                <a:gd name="T66" fmla="*/ 78 w 151"/>
                <a:gd name="T67" fmla="*/ 157 h 157"/>
                <a:gd name="T68" fmla="*/ 101 w 151"/>
                <a:gd name="T69" fmla="*/ 157 h 157"/>
                <a:gd name="T70" fmla="*/ 105 w 151"/>
                <a:gd name="T71" fmla="*/ 154 h 157"/>
                <a:gd name="T72" fmla="*/ 102 w 151"/>
                <a:gd name="T73" fmla="*/ 151 h 157"/>
                <a:gd name="T74" fmla="*/ 93 w 151"/>
                <a:gd name="T75" fmla="*/ 150 h 157"/>
                <a:gd name="T76" fmla="*/ 86 w 151"/>
                <a:gd name="T77" fmla="*/ 141 h 157"/>
                <a:gd name="T78" fmla="*/ 86 w 151"/>
                <a:gd name="T79" fmla="*/ 120 h 157"/>
                <a:gd name="T80" fmla="*/ 86 w 151"/>
                <a:gd name="T81" fmla="*/ 103 h 157"/>
                <a:gd name="T82" fmla="*/ 89 w 151"/>
                <a:gd name="T83" fmla="*/ 83 h 157"/>
                <a:gd name="T84" fmla="*/ 127 w 151"/>
                <a:gd name="T85" fmla="*/ 18 h 157"/>
                <a:gd name="T86" fmla="*/ 138 w 151"/>
                <a:gd name="T87" fmla="*/ 8 h 157"/>
                <a:gd name="T88" fmla="*/ 146 w 151"/>
                <a:gd name="T89" fmla="*/ 6 h 157"/>
                <a:gd name="T90" fmla="*/ 151 w 151"/>
                <a:gd name="T91" fmla="*/ 2 h 157"/>
                <a:gd name="T92" fmla="*/ 146 w 151"/>
                <a:gd name="T93" fmla="*/ 0 h 157"/>
                <a:gd name="T94" fmla="*/ 132 w 151"/>
                <a:gd name="T9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1" h="157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AB043E5-B39C-4633-ACD3-E34C62DC3D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" y="2463"/>
              <a:ext cx="111" cy="111"/>
            </a:xfrm>
            <a:custGeom>
              <a:avLst/>
              <a:gdLst>
                <a:gd name="T0" fmla="*/ 0 w 164"/>
                <a:gd name="T1" fmla="*/ 81 h 163"/>
                <a:gd name="T2" fmla="*/ 81 w 164"/>
                <a:gd name="T3" fmla="*/ 163 h 163"/>
                <a:gd name="T4" fmla="*/ 164 w 164"/>
                <a:gd name="T5" fmla="*/ 78 h 163"/>
                <a:gd name="T6" fmla="*/ 82 w 164"/>
                <a:gd name="T7" fmla="*/ 0 h 163"/>
                <a:gd name="T8" fmla="*/ 0 w 164"/>
                <a:gd name="T9" fmla="*/ 81 h 163"/>
                <a:gd name="T10" fmla="*/ 23 w 164"/>
                <a:gd name="T11" fmla="*/ 76 h 163"/>
                <a:gd name="T12" fmla="*/ 81 w 164"/>
                <a:gd name="T13" fmla="*/ 10 h 163"/>
                <a:gd name="T14" fmla="*/ 142 w 164"/>
                <a:gd name="T15" fmla="*/ 84 h 163"/>
                <a:gd name="T16" fmla="*/ 87 w 164"/>
                <a:gd name="T17" fmla="*/ 152 h 163"/>
                <a:gd name="T18" fmla="*/ 23 w 164"/>
                <a:gd name="T19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3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3C2761D5-BBA8-4FBE-9573-1D876ED66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0" y="2464"/>
              <a:ext cx="62" cy="108"/>
            </a:xfrm>
            <a:custGeom>
              <a:avLst/>
              <a:gdLst>
                <a:gd name="T0" fmla="*/ 87 w 92"/>
                <a:gd name="T1" fmla="*/ 1 h 159"/>
                <a:gd name="T2" fmla="*/ 86 w 92"/>
                <a:gd name="T3" fmla="*/ 1 h 159"/>
                <a:gd name="T4" fmla="*/ 80 w 92"/>
                <a:gd name="T5" fmla="*/ 2 h 159"/>
                <a:gd name="T6" fmla="*/ 78 w 92"/>
                <a:gd name="T7" fmla="*/ 2 h 159"/>
                <a:gd name="T8" fmla="*/ 28 w 92"/>
                <a:gd name="T9" fmla="*/ 2 h 159"/>
                <a:gd name="T10" fmla="*/ 25 w 92"/>
                <a:gd name="T11" fmla="*/ 2 h 159"/>
                <a:gd name="T12" fmla="*/ 4 w 92"/>
                <a:gd name="T13" fmla="*/ 2 h 159"/>
                <a:gd name="T14" fmla="*/ 0 w 92"/>
                <a:gd name="T15" fmla="*/ 5 h 159"/>
                <a:gd name="T16" fmla="*/ 3 w 92"/>
                <a:gd name="T17" fmla="*/ 8 h 159"/>
                <a:gd name="T18" fmla="*/ 9 w 92"/>
                <a:gd name="T19" fmla="*/ 8 h 159"/>
                <a:gd name="T20" fmla="*/ 17 w 92"/>
                <a:gd name="T21" fmla="*/ 18 h 159"/>
                <a:gd name="T22" fmla="*/ 17 w 92"/>
                <a:gd name="T23" fmla="*/ 62 h 159"/>
                <a:gd name="T24" fmla="*/ 17 w 92"/>
                <a:gd name="T25" fmla="*/ 98 h 159"/>
                <a:gd name="T26" fmla="*/ 16 w 92"/>
                <a:gd name="T27" fmla="*/ 143 h 159"/>
                <a:gd name="T28" fmla="*/ 12 w 92"/>
                <a:gd name="T29" fmla="*/ 152 h 159"/>
                <a:gd name="T30" fmla="*/ 6 w 92"/>
                <a:gd name="T31" fmla="*/ 153 h 159"/>
                <a:gd name="T32" fmla="*/ 3 w 92"/>
                <a:gd name="T33" fmla="*/ 156 h 159"/>
                <a:gd name="T34" fmla="*/ 8 w 92"/>
                <a:gd name="T35" fmla="*/ 159 h 159"/>
                <a:gd name="T36" fmla="*/ 24 w 92"/>
                <a:gd name="T37" fmla="*/ 159 h 159"/>
                <a:gd name="T38" fmla="*/ 28 w 92"/>
                <a:gd name="T39" fmla="*/ 159 h 159"/>
                <a:gd name="T40" fmla="*/ 30 w 92"/>
                <a:gd name="T41" fmla="*/ 159 h 159"/>
                <a:gd name="T42" fmla="*/ 53 w 92"/>
                <a:gd name="T43" fmla="*/ 159 h 159"/>
                <a:gd name="T44" fmla="*/ 58 w 92"/>
                <a:gd name="T45" fmla="*/ 156 h 159"/>
                <a:gd name="T46" fmla="*/ 54 w 92"/>
                <a:gd name="T47" fmla="*/ 153 h 159"/>
                <a:gd name="T48" fmla="*/ 45 w 92"/>
                <a:gd name="T49" fmla="*/ 152 h 159"/>
                <a:gd name="T50" fmla="*/ 39 w 92"/>
                <a:gd name="T51" fmla="*/ 143 h 159"/>
                <a:gd name="T52" fmla="*/ 38 w 92"/>
                <a:gd name="T53" fmla="*/ 98 h 159"/>
                <a:gd name="T54" fmla="*/ 38 w 92"/>
                <a:gd name="T55" fmla="*/ 81 h 159"/>
                <a:gd name="T56" fmla="*/ 68 w 92"/>
                <a:gd name="T57" fmla="*/ 81 h 159"/>
                <a:gd name="T58" fmla="*/ 78 w 92"/>
                <a:gd name="T59" fmla="*/ 88 h 159"/>
                <a:gd name="T60" fmla="*/ 79 w 92"/>
                <a:gd name="T61" fmla="*/ 94 h 159"/>
                <a:gd name="T62" fmla="*/ 79 w 92"/>
                <a:gd name="T63" fmla="*/ 95 h 159"/>
                <a:gd name="T64" fmla="*/ 82 w 92"/>
                <a:gd name="T65" fmla="*/ 98 h 159"/>
                <a:gd name="T66" fmla="*/ 85 w 92"/>
                <a:gd name="T67" fmla="*/ 92 h 159"/>
                <a:gd name="T68" fmla="*/ 85 w 92"/>
                <a:gd name="T69" fmla="*/ 79 h 159"/>
                <a:gd name="T70" fmla="*/ 87 w 92"/>
                <a:gd name="T71" fmla="*/ 67 h 159"/>
                <a:gd name="T72" fmla="*/ 85 w 92"/>
                <a:gd name="T73" fmla="*/ 64 h 159"/>
                <a:gd name="T74" fmla="*/ 81 w 92"/>
                <a:gd name="T75" fmla="*/ 66 h 159"/>
                <a:gd name="T76" fmla="*/ 73 w 92"/>
                <a:gd name="T77" fmla="*/ 70 h 159"/>
                <a:gd name="T78" fmla="*/ 64 w 92"/>
                <a:gd name="T79" fmla="*/ 70 h 159"/>
                <a:gd name="T80" fmla="*/ 38 w 92"/>
                <a:gd name="T81" fmla="*/ 70 h 159"/>
                <a:gd name="T82" fmla="*/ 38 w 92"/>
                <a:gd name="T83" fmla="*/ 14 h 159"/>
                <a:gd name="T84" fmla="*/ 69 w 92"/>
                <a:gd name="T85" fmla="*/ 14 h 159"/>
                <a:gd name="T86" fmla="*/ 82 w 92"/>
                <a:gd name="T87" fmla="*/ 19 h 159"/>
                <a:gd name="T88" fmla="*/ 84 w 92"/>
                <a:gd name="T89" fmla="*/ 26 h 159"/>
                <a:gd name="T90" fmla="*/ 87 w 92"/>
                <a:gd name="T91" fmla="*/ 30 h 159"/>
                <a:gd name="T92" fmla="*/ 90 w 92"/>
                <a:gd name="T93" fmla="*/ 27 h 159"/>
                <a:gd name="T94" fmla="*/ 91 w 92"/>
                <a:gd name="T95" fmla="*/ 17 h 159"/>
                <a:gd name="T96" fmla="*/ 91 w 92"/>
                <a:gd name="T97" fmla="*/ 13 h 159"/>
                <a:gd name="T98" fmla="*/ 92 w 92"/>
                <a:gd name="T99" fmla="*/ 6 h 159"/>
                <a:gd name="T100" fmla="*/ 92 w 92"/>
                <a:gd name="T101" fmla="*/ 3 h 159"/>
                <a:gd name="T102" fmla="*/ 90 w 92"/>
                <a:gd name="T103" fmla="*/ 0 h 159"/>
                <a:gd name="T104" fmla="*/ 87 w 92"/>
                <a:gd name="T105" fmla="*/ 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159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2" name="Rectangle 21">
              <a:extLst>
                <a:ext uri="{FF2B5EF4-FFF2-40B4-BE49-F238E27FC236}">
                  <a16:creationId xmlns:a16="http://schemas.microsoft.com/office/drawing/2014/main" id="{B85633DE-55A9-4E0C-85A2-854292AE25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B701F94B-9203-4891-8AA5-6C841105B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1" y="2736"/>
              <a:ext cx="222" cy="168"/>
            </a:xfrm>
            <a:custGeom>
              <a:avLst/>
              <a:gdLst>
                <a:gd name="T0" fmla="*/ 245 w 327"/>
                <a:gd name="T1" fmla="*/ 8 h 247"/>
                <a:gd name="T2" fmla="*/ 159 w 327"/>
                <a:gd name="T3" fmla="*/ 186 h 247"/>
                <a:gd name="T4" fmla="*/ 74 w 327"/>
                <a:gd name="T5" fmla="*/ 10 h 247"/>
                <a:gd name="T6" fmla="*/ 65 w 327"/>
                <a:gd name="T7" fmla="*/ 0 h 247"/>
                <a:gd name="T8" fmla="*/ 59 w 327"/>
                <a:gd name="T9" fmla="*/ 8 h 247"/>
                <a:gd name="T10" fmla="*/ 27 w 327"/>
                <a:gd name="T11" fmla="*/ 214 h 247"/>
                <a:gd name="T12" fmla="*/ 15 w 327"/>
                <a:gd name="T13" fmla="*/ 238 h 247"/>
                <a:gd name="T14" fmla="*/ 6 w 327"/>
                <a:gd name="T15" fmla="*/ 239 h 247"/>
                <a:gd name="T16" fmla="*/ 0 w 327"/>
                <a:gd name="T17" fmla="*/ 242 h 247"/>
                <a:gd name="T18" fmla="*/ 6 w 327"/>
                <a:gd name="T19" fmla="*/ 247 h 247"/>
                <a:gd name="T20" fmla="*/ 26 w 327"/>
                <a:gd name="T21" fmla="*/ 246 h 247"/>
                <a:gd name="T22" fmla="*/ 38 w 327"/>
                <a:gd name="T23" fmla="*/ 246 h 247"/>
                <a:gd name="T24" fmla="*/ 48 w 327"/>
                <a:gd name="T25" fmla="*/ 246 h 247"/>
                <a:gd name="T26" fmla="*/ 71 w 327"/>
                <a:gd name="T27" fmla="*/ 247 h 247"/>
                <a:gd name="T28" fmla="*/ 79 w 327"/>
                <a:gd name="T29" fmla="*/ 242 h 247"/>
                <a:gd name="T30" fmla="*/ 74 w 327"/>
                <a:gd name="T31" fmla="*/ 239 h 247"/>
                <a:gd name="T32" fmla="*/ 61 w 327"/>
                <a:gd name="T33" fmla="*/ 238 h 247"/>
                <a:gd name="T34" fmla="*/ 52 w 327"/>
                <a:gd name="T35" fmla="*/ 228 h 247"/>
                <a:gd name="T36" fmla="*/ 53 w 327"/>
                <a:gd name="T37" fmla="*/ 214 h 247"/>
                <a:gd name="T38" fmla="*/ 69 w 327"/>
                <a:gd name="T39" fmla="*/ 90 h 247"/>
                <a:gd name="T40" fmla="*/ 84 w 327"/>
                <a:gd name="T41" fmla="*/ 121 h 247"/>
                <a:gd name="T42" fmla="*/ 102 w 327"/>
                <a:gd name="T43" fmla="*/ 158 h 247"/>
                <a:gd name="T44" fmla="*/ 138 w 327"/>
                <a:gd name="T45" fmla="*/ 230 h 247"/>
                <a:gd name="T46" fmla="*/ 139 w 327"/>
                <a:gd name="T47" fmla="*/ 232 h 247"/>
                <a:gd name="T48" fmla="*/ 150 w 327"/>
                <a:gd name="T49" fmla="*/ 246 h 247"/>
                <a:gd name="T50" fmla="*/ 162 w 327"/>
                <a:gd name="T51" fmla="*/ 228 h 247"/>
                <a:gd name="T52" fmla="*/ 231 w 327"/>
                <a:gd name="T53" fmla="*/ 85 h 247"/>
                <a:gd name="T54" fmla="*/ 250 w 327"/>
                <a:gd name="T55" fmla="*/ 223 h 247"/>
                <a:gd name="T56" fmla="*/ 250 w 327"/>
                <a:gd name="T57" fmla="*/ 230 h 247"/>
                <a:gd name="T58" fmla="*/ 248 w 327"/>
                <a:gd name="T59" fmla="*/ 236 h 247"/>
                <a:gd name="T60" fmla="*/ 244 w 327"/>
                <a:gd name="T61" fmla="*/ 240 h 247"/>
                <a:gd name="T62" fmla="*/ 254 w 327"/>
                <a:gd name="T63" fmla="*/ 245 h 247"/>
                <a:gd name="T64" fmla="*/ 318 w 327"/>
                <a:gd name="T65" fmla="*/ 247 h 247"/>
                <a:gd name="T66" fmla="*/ 327 w 327"/>
                <a:gd name="T67" fmla="*/ 242 h 247"/>
                <a:gd name="T68" fmla="*/ 322 w 327"/>
                <a:gd name="T69" fmla="*/ 239 h 247"/>
                <a:gd name="T70" fmla="*/ 302 w 327"/>
                <a:gd name="T71" fmla="*/ 236 h 247"/>
                <a:gd name="T72" fmla="*/ 287 w 327"/>
                <a:gd name="T73" fmla="*/ 205 h 247"/>
                <a:gd name="T74" fmla="*/ 259 w 327"/>
                <a:gd name="T75" fmla="*/ 10 h 247"/>
                <a:gd name="T76" fmla="*/ 252 w 327"/>
                <a:gd name="T77" fmla="*/ 0 h 247"/>
                <a:gd name="T78" fmla="*/ 245 w 327"/>
                <a:gd name="T79" fmla="*/ 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47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EB36210F-5F47-4D2F-BA76-7452E2D85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6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5 w 161"/>
                <a:gd name="T79" fmla="*/ 144 h 243"/>
                <a:gd name="T80" fmla="*/ 145 w 161"/>
                <a:gd name="T81" fmla="*/ 134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AAE3FD0C-AF52-40EF-8864-1463EECD18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" y="2740"/>
              <a:ext cx="114" cy="164"/>
            </a:xfrm>
            <a:custGeom>
              <a:avLst/>
              <a:gdLst>
                <a:gd name="T0" fmla="*/ 68 w 167"/>
                <a:gd name="T1" fmla="*/ 1 h 241"/>
                <a:gd name="T2" fmla="*/ 51 w 167"/>
                <a:gd name="T3" fmla="*/ 1 h 241"/>
                <a:gd name="T4" fmla="*/ 35 w 167"/>
                <a:gd name="T5" fmla="*/ 1 h 241"/>
                <a:gd name="T6" fmla="*/ 8 w 167"/>
                <a:gd name="T7" fmla="*/ 0 h 241"/>
                <a:gd name="T8" fmla="*/ 0 w 167"/>
                <a:gd name="T9" fmla="*/ 4 h 241"/>
                <a:gd name="T10" fmla="*/ 7 w 167"/>
                <a:gd name="T11" fmla="*/ 8 h 241"/>
                <a:gd name="T12" fmla="*/ 17 w 167"/>
                <a:gd name="T13" fmla="*/ 9 h 241"/>
                <a:gd name="T14" fmla="*/ 30 w 167"/>
                <a:gd name="T15" fmla="*/ 26 h 241"/>
                <a:gd name="T16" fmla="*/ 30 w 167"/>
                <a:gd name="T17" fmla="*/ 93 h 241"/>
                <a:gd name="T18" fmla="*/ 30 w 167"/>
                <a:gd name="T19" fmla="*/ 148 h 241"/>
                <a:gd name="T20" fmla="*/ 29 w 167"/>
                <a:gd name="T21" fmla="*/ 215 h 241"/>
                <a:gd name="T22" fmla="*/ 20 w 167"/>
                <a:gd name="T23" fmla="*/ 232 h 241"/>
                <a:gd name="T24" fmla="*/ 9 w 167"/>
                <a:gd name="T25" fmla="*/ 233 h 241"/>
                <a:gd name="T26" fmla="*/ 3 w 167"/>
                <a:gd name="T27" fmla="*/ 237 h 241"/>
                <a:gd name="T28" fmla="*/ 10 w 167"/>
                <a:gd name="T29" fmla="*/ 240 h 241"/>
                <a:gd name="T30" fmla="*/ 32 w 167"/>
                <a:gd name="T31" fmla="*/ 240 h 241"/>
                <a:gd name="T32" fmla="*/ 50 w 167"/>
                <a:gd name="T33" fmla="*/ 240 h 241"/>
                <a:gd name="T34" fmla="*/ 99 w 167"/>
                <a:gd name="T35" fmla="*/ 241 h 241"/>
                <a:gd name="T36" fmla="*/ 142 w 167"/>
                <a:gd name="T37" fmla="*/ 241 h 241"/>
                <a:gd name="T38" fmla="*/ 162 w 167"/>
                <a:gd name="T39" fmla="*/ 232 h 241"/>
                <a:gd name="T40" fmla="*/ 167 w 167"/>
                <a:gd name="T41" fmla="*/ 196 h 241"/>
                <a:gd name="T42" fmla="*/ 164 w 167"/>
                <a:gd name="T43" fmla="*/ 190 h 241"/>
                <a:gd name="T44" fmla="*/ 160 w 167"/>
                <a:gd name="T45" fmla="*/ 195 h 241"/>
                <a:gd name="T46" fmla="*/ 152 w 167"/>
                <a:gd name="T47" fmla="*/ 214 h 241"/>
                <a:gd name="T48" fmla="*/ 115 w 167"/>
                <a:gd name="T49" fmla="*/ 222 h 241"/>
                <a:gd name="T50" fmla="*/ 78 w 167"/>
                <a:gd name="T51" fmla="*/ 216 h 241"/>
                <a:gd name="T52" fmla="*/ 71 w 167"/>
                <a:gd name="T53" fmla="*/ 148 h 241"/>
                <a:gd name="T54" fmla="*/ 71 w 167"/>
                <a:gd name="T55" fmla="*/ 93 h 241"/>
                <a:gd name="T56" fmla="*/ 72 w 167"/>
                <a:gd name="T57" fmla="*/ 26 h 241"/>
                <a:gd name="T58" fmla="*/ 83 w 167"/>
                <a:gd name="T59" fmla="*/ 9 h 241"/>
                <a:gd name="T60" fmla="*/ 95 w 167"/>
                <a:gd name="T61" fmla="*/ 8 h 241"/>
                <a:gd name="T62" fmla="*/ 102 w 167"/>
                <a:gd name="T63" fmla="*/ 4 h 241"/>
                <a:gd name="T64" fmla="*/ 94 w 167"/>
                <a:gd name="T65" fmla="*/ 0 h 241"/>
                <a:gd name="T66" fmla="*/ 68 w 167"/>
                <a:gd name="T6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" h="241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D6D8D356-BF1E-4AE8-9277-DD31E4303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89" y="2740"/>
              <a:ext cx="124" cy="164"/>
            </a:xfrm>
            <a:custGeom>
              <a:avLst/>
              <a:gdLst>
                <a:gd name="T0" fmla="*/ 82 w 183"/>
                <a:gd name="T1" fmla="*/ 222 h 241"/>
                <a:gd name="T2" fmla="*/ 72 w 183"/>
                <a:gd name="T3" fmla="*/ 192 h 241"/>
                <a:gd name="T4" fmla="*/ 72 w 183"/>
                <a:gd name="T5" fmla="*/ 118 h 241"/>
                <a:gd name="T6" fmla="*/ 73 w 183"/>
                <a:gd name="T7" fmla="*/ 116 h 241"/>
                <a:gd name="T8" fmla="*/ 86 w 183"/>
                <a:gd name="T9" fmla="*/ 117 h 241"/>
                <a:gd name="T10" fmla="*/ 112 w 183"/>
                <a:gd name="T11" fmla="*/ 124 h 241"/>
                <a:gd name="T12" fmla="*/ 112 w 183"/>
                <a:gd name="T13" fmla="*/ 124 h 241"/>
                <a:gd name="T14" fmla="*/ 142 w 183"/>
                <a:gd name="T15" fmla="*/ 186 h 241"/>
                <a:gd name="T16" fmla="*/ 105 w 183"/>
                <a:gd name="T17" fmla="*/ 226 h 241"/>
                <a:gd name="T18" fmla="*/ 82 w 183"/>
                <a:gd name="T19" fmla="*/ 222 h 241"/>
                <a:gd name="T20" fmla="*/ 84 w 183"/>
                <a:gd name="T21" fmla="*/ 15 h 241"/>
                <a:gd name="T22" fmla="*/ 123 w 183"/>
                <a:gd name="T23" fmla="*/ 63 h 241"/>
                <a:gd name="T24" fmla="*/ 110 w 183"/>
                <a:gd name="T25" fmla="*/ 96 h 241"/>
                <a:gd name="T26" fmla="*/ 88 w 183"/>
                <a:gd name="T27" fmla="*/ 102 h 241"/>
                <a:gd name="T28" fmla="*/ 73 w 183"/>
                <a:gd name="T29" fmla="*/ 101 h 241"/>
                <a:gd name="T30" fmla="*/ 72 w 183"/>
                <a:gd name="T31" fmla="*/ 98 h 241"/>
                <a:gd name="T32" fmla="*/ 72 w 183"/>
                <a:gd name="T33" fmla="*/ 20 h 241"/>
                <a:gd name="T34" fmla="*/ 74 w 183"/>
                <a:gd name="T35" fmla="*/ 16 h 241"/>
                <a:gd name="T36" fmla="*/ 84 w 183"/>
                <a:gd name="T37" fmla="*/ 15 h 241"/>
                <a:gd name="T38" fmla="*/ 74 w 183"/>
                <a:gd name="T39" fmla="*/ 1 h 241"/>
                <a:gd name="T40" fmla="*/ 51 w 183"/>
                <a:gd name="T41" fmla="*/ 1 h 241"/>
                <a:gd name="T42" fmla="*/ 39 w 183"/>
                <a:gd name="T43" fmla="*/ 1 h 241"/>
                <a:gd name="T44" fmla="*/ 8 w 183"/>
                <a:gd name="T45" fmla="*/ 0 h 241"/>
                <a:gd name="T46" fmla="*/ 0 w 183"/>
                <a:gd name="T47" fmla="*/ 4 h 241"/>
                <a:gd name="T48" fmla="*/ 6 w 183"/>
                <a:gd name="T49" fmla="*/ 8 h 241"/>
                <a:gd name="T50" fmla="*/ 19 w 183"/>
                <a:gd name="T51" fmla="*/ 9 h 241"/>
                <a:gd name="T52" fmla="*/ 32 w 183"/>
                <a:gd name="T53" fmla="*/ 26 h 241"/>
                <a:gd name="T54" fmla="*/ 32 w 183"/>
                <a:gd name="T55" fmla="*/ 93 h 241"/>
                <a:gd name="T56" fmla="*/ 32 w 183"/>
                <a:gd name="T57" fmla="*/ 148 h 241"/>
                <a:gd name="T58" fmla="*/ 31 w 183"/>
                <a:gd name="T59" fmla="*/ 215 h 241"/>
                <a:gd name="T60" fmla="*/ 22 w 183"/>
                <a:gd name="T61" fmla="*/ 232 h 241"/>
                <a:gd name="T62" fmla="*/ 11 w 183"/>
                <a:gd name="T63" fmla="*/ 233 h 241"/>
                <a:gd name="T64" fmla="*/ 5 w 183"/>
                <a:gd name="T65" fmla="*/ 237 h 241"/>
                <a:gd name="T66" fmla="*/ 12 w 183"/>
                <a:gd name="T67" fmla="*/ 241 h 241"/>
                <a:gd name="T68" fmla="*/ 34 w 183"/>
                <a:gd name="T69" fmla="*/ 240 h 241"/>
                <a:gd name="T70" fmla="*/ 52 w 183"/>
                <a:gd name="T71" fmla="*/ 240 h 241"/>
                <a:gd name="T72" fmla="*/ 76 w 183"/>
                <a:gd name="T73" fmla="*/ 241 h 241"/>
                <a:gd name="T74" fmla="*/ 88 w 183"/>
                <a:gd name="T75" fmla="*/ 241 h 241"/>
                <a:gd name="T76" fmla="*/ 98 w 183"/>
                <a:gd name="T77" fmla="*/ 241 h 241"/>
                <a:gd name="T78" fmla="*/ 183 w 183"/>
                <a:gd name="T79" fmla="*/ 172 h 241"/>
                <a:gd name="T80" fmla="*/ 126 w 183"/>
                <a:gd name="T81" fmla="*/ 103 h 241"/>
                <a:gd name="T82" fmla="*/ 157 w 183"/>
                <a:gd name="T83" fmla="*/ 49 h 241"/>
                <a:gd name="T84" fmla="*/ 89 w 183"/>
                <a:gd name="T85" fmla="*/ 0 h 241"/>
                <a:gd name="T86" fmla="*/ 74 w 183"/>
                <a:gd name="T87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3" h="241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7" name="Freeform 26">
              <a:extLst>
                <a:ext uri="{FF2B5EF4-FFF2-40B4-BE49-F238E27FC236}">
                  <a16:creationId xmlns:a16="http://schemas.microsoft.com/office/drawing/2014/main" id="{3B13FBCC-8FA3-49FE-AFBC-9772E5283C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4" y="2738"/>
              <a:ext cx="176" cy="169"/>
            </a:xfrm>
            <a:custGeom>
              <a:avLst/>
              <a:gdLst>
                <a:gd name="T0" fmla="*/ 45 w 259"/>
                <a:gd name="T1" fmla="*/ 115 h 249"/>
                <a:gd name="T2" fmla="*/ 121 w 259"/>
                <a:gd name="T3" fmla="*/ 17 h 249"/>
                <a:gd name="T4" fmla="*/ 213 w 259"/>
                <a:gd name="T5" fmla="*/ 130 h 249"/>
                <a:gd name="T6" fmla="*/ 141 w 259"/>
                <a:gd name="T7" fmla="*/ 232 h 249"/>
                <a:gd name="T8" fmla="*/ 45 w 259"/>
                <a:gd name="T9" fmla="*/ 115 h 249"/>
                <a:gd name="T10" fmla="*/ 0 w 259"/>
                <a:gd name="T11" fmla="*/ 125 h 249"/>
                <a:gd name="T12" fmla="*/ 127 w 259"/>
                <a:gd name="T13" fmla="*/ 249 h 249"/>
                <a:gd name="T14" fmla="*/ 259 w 259"/>
                <a:gd name="T15" fmla="*/ 119 h 249"/>
                <a:gd name="T16" fmla="*/ 131 w 259"/>
                <a:gd name="T17" fmla="*/ 0 h 249"/>
                <a:gd name="T18" fmla="*/ 0 w 259"/>
                <a:gd name="T19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49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8" name="Freeform 27">
              <a:extLst>
                <a:ext uri="{FF2B5EF4-FFF2-40B4-BE49-F238E27FC236}">
                  <a16:creationId xmlns:a16="http://schemas.microsoft.com/office/drawing/2014/main" id="{2F2E1BE9-A009-417C-B408-DAC2049B0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25" y="2740"/>
              <a:ext cx="172" cy="167"/>
            </a:xfrm>
            <a:custGeom>
              <a:avLst/>
              <a:gdLst>
                <a:gd name="T0" fmla="*/ 220 w 254"/>
                <a:gd name="T1" fmla="*/ 1 h 245"/>
                <a:gd name="T2" fmla="*/ 211 w 254"/>
                <a:gd name="T3" fmla="*/ 1 h 245"/>
                <a:gd name="T4" fmla="*/ 174 w 254"/>
                <a:gd name="T5" fmla="*/ 0 h 245"/>
                <a:gd name="T6" fmla="*/ 167 w 254"/>
                <a:gd name="T7" fmla="*/ 4 h 245"/>
                <a:gd name="T8" fmla="*/ 173 w 254"/>
                <a:gd name="T9" fmla="*/ 8 h 245"/>
                <a:gd name="T10" fmla="*/ 184 w 254"/>
                <a:gd name="T11" fmla="*/ 9 h 245"/>
                <a:gd name="T12" fmla="*/ 197 w 254"/>
                <a:gd name="T13" fmla="*/ 26 h 245"/>
                <a:gd name="T14" fmla="*/ 198 w 254"/>
                <a:gd name="T15" fmla="*/ 93 h 245"/>
                <a:gd name="T16" fmla="*/ 198 w 254"/>
                <a:gd name="T17" fmla="*/ 132 h 245"/>
                <a:gd name="T18" fmla="*/ 180 w 254"/>
                <a:gd name="T19" fmla="*/ 210 h 245"/>
                <a:gd name="T20" fmla="*/ 137 w 254"/>
                <a:gd name="T21" fmla="*/ 227 h 245"/>
                <a:gd name="T22" fmla="*/ 98 w 254"/>
                <a:gd name="T23" fmla="*/ 214 h 245"/>
                <a:gd name="T24" fmla="*/ 74 w 254"/>
                <a:gd name="T25" fmla="*/ 137 h 245"/>
                <a:gd name="T26" fmla="*/ 74 w 254"/>
                <a:gd name="T27" fmla="*/ 93 h 245"/>
                <a:gd name="T28" fmla="*/ 74 w 254"/>
                <a:gd name="T29" fmla="*/ 26 h 245"/>
                <a:gd name="T30" fmla="*/ 85 w 254"/>
                <a:gd name="T31" fmla="*/ 9 h 245"/>
                <a:gd name="T32" fmla="*/ 94 w 254"/>
                <a:gd name="T33" fmla="*/ 8 h 245"/>
                <a:gd name="T34" fmla="*/ 100 w 254"/>
                <a:gd name="T35" fmla="*/ 4 h 245"/>
                <a:gd name="T36" fmla="*/ 92 w 254"/>
                <a:gd name="T37" fmla="*/ 0 h 245"/>
                <a:gd name="T38" fmla="*/ 69 w 254"/>
                <a:gd name="T39" fmla="*/ 1 h 245"/>
                <a:gd name="T40" fmla="*/ 54 w 254"/>
                <a:gd name="T41" fmla="*/ 1 h 245"/>
                <a:gd name="T42" fmla="*/ 37 w 254"/>
                <a:gd name="T43" fmla="*/ 1 h 245"/>
                <a:gd name="T44" fmla="*/ 8 w 254"/>
                <a:gd name="T45" fmla="*/ 0 h 245"/>
                <a:gd name="T46" fmla="*/ 0 w 254"/>
                <a:gd name="T47" fmla="*/ 4 h 245"/>
                <a:gd name="T48" fmla="*/ 6 w 254"/>
                <a:gd name="T49" fmla="*/ 8 h 245"/>
                <a:gd name="T50" fmla="*/ 18 w 254"/>
                <a:gd name="T51" fmla="*/ 9 h 245"/>
                <a:gd name="T52" fmla="*/ 31 w 254"/>
                <a:gd name="T53" fmla="*/ 26 h 245"/>
                <a:gd name="T54" fmla="*/ 32 w 254"/>
                <a:gd name="T55" fmla="*/ 93 h 245"/>
                <a:gd name="T56" fmla="*/ 32 w 254"/>
                <a:gd name="T57" fmla="*/ 139 h 245"/>
                <a:gd name="T58" fmla="*/ 60 w 254"/>
                <a:gd name="T59" fmla="*/ 223 h 245"/>
                <a:gd name="T60" fmla="*/ 131 w 254"/>
                <a:gd name="T61" fmla="*/ 245 h 245"/>
                <a:gd name="T62" fmla="*/ 197 w 254"/>
                <a:gd name="T63" fmla="*/ 222 h 245"/>
                <a:gd name="T64" fmla="*/ 227 w 254"/>
                <a:gd name="T65" fmla="*/ 126 h 245"/>
                <a:gd name="T66" fmla="*/ 227 w 254"/>
                <a:gd name="T67" fmla="*/ 93 h 245"/>
                <a:gd name="T68" fmla="*/ 228 w 254"/>
                <a:gd name="T69" fmla="*/ 26 h 245"/>
                <a:gd name="T70" fmla="*/ 239 w 254"/>
                <a:gd name="T71" fmla="*/ 9 h 245"/>
                <a:gd name="T72" fmla="*/ 248 w 254"/>
                <a:gd name="T73" fmla="*/ 8 h 245"/>
                <a:gd name="T74" fmla="*/ 254 w 254"/>
                <a:gd name="T75" fmla="*/ 4 h 245"/>
                <a:gd name="T76" fmla="*/ 247 w 254"/>
                <a:gd name="T77" fmla="*/ 0 h 245"/>
                <a:gd name="T78" fmla="*/ 220 w 254"/>
                <a:gd name="T79" fmla="*/ 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4" h="245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09" name="Freeform 28">
              <a:extLst>
                <a:ext uri="{FF2B5EF4-FFF2-40B4-BE49-F238E27FC236}">
                  <a16:creationId xmlns:a16="http://schemas.microsoft.com/office/drawing/2014/main" id="{A2C49584-9B59-4558-83B2-4DE82B9450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16" y="2740"/>
              <a:ext cx="170" cy="164"/>
            </a:xfrm>
            <a:custGeom>
              <a:avLst/>
              <a:gdLst>
                <a:gd name="T0" fmla="*/ 73 w 251"/>
                <a:gd name="T1" fmla="*/ 123 h 241"/>
                <a:gd name="T2" fmla="*/ 71 w 251"/>
                <a:gd name="T3" fmla="*/ 118 h 241"/>
                <a:gd name="T4" fmla="*/ 71 w 251"/>
                <a:gd name="T5" fmla="*/ 22 h 241"/>
                <a:gd name="T6" fmla="*/ 73 w 251"/>
                <a:gd name="T7" fmla="*/ 18 h 241"/>
                <a:gd name="T8" fmla="*/ 90 w 251"/>
                <a:gd name="T9" fmla="*/ 17 h 241"/>
                <a:gd name="T10" fmla="*/ 137 w 251"/>
                <a:gd name="T11" fmla="*/ 74 h 241"/>
                <a:gd name="T12" fmla="*/ 119 w 251"/>
                <a:gd name="T13" fmla="*/ 120 h 241"/>
                <a:gd name="T14" fmla="*/ 97 w 251"/>
                <a:gd name="T15" fmla="*/ 126 h 241"/>
                <a:gd name="T16" fmla="*/ 73 w 251"/>
                <a:gd name="T17" fmla="*/ 123 h 241"/>
                <a:gd name="T18" fmla="*/ 74 w 251"/>
                <a:gd name="T19" fmla="*/ 1 h 241"/>
                <a:gd name="T20" fmla="*/ 51 w 251"/>
                <a:gd name="T21" fmla="*/ 1 h 241"/>
                <a:gd name="T22" fmla="*/ 38 w 251"/>
                <a:gd name="T23" fmla="*/ 1 h 241"/>
                <a:gd name="T24" fmla="*/ 8 w 251"/>
                <a:gd name="T25" fmla="*/ 0 h 241"/>
                <a:gd name="T26" fmla="*/ 0 w 251"/>
                <a:gd name="T27" fmla="*/ 4 h 241"/>
                <a:gd name="T28" fmla="*/ 6 w 251"/>
                <a:gd name="T29" fmla="*/ 8 h 241"/>
                <a:gd name="T30" fmla="*/ 18 w 251"/>
                <a:gd name="T31" fmla="*/ 9 h 241"/>
                <a:gd name="T32" fmla="*/ 31 w 251"/>
                <a:gd name="T33" fmla="*/ 26 h 241"/>
                <a:gd name="T34" fmla="*/ 32 w 251"/>
                <a:gd name="T35" fmla="*/ 93 h 241"/>
                <a:gd name="T36" fmla="*/ 32 w 251"/>
                <a:gd name="T37" fmla="*/ 148 h 241"/>
                <a:gd name="T38" fmla="*/ 30 w 251"/>
                <a:gd name="T39" fmla="*/ 215 h 241"/>
                <a:gd name="T40" fmla="*/ 22 w 251"/>
                <a:gd name="T41" fmla="*/ 232 h 241"/>
                <a:gd name="T42" fmla="*/ 11 w 251"/>
                <a:gd name="T43" fmla="*/ 233 h 241"/>
                <a:gd name="T44" fmla="*/ 5 w 251"/>
                <a:gd name="T45" fmla="*/ 237 h 241"/>
                <a:gd name="T46" fmla="*/ 12 w 251"/>
                <a:gd name="T47" fmla="*/ 241 h 241"/>
                <a:gd name="T48" fmla="*/ 38 w 251"/>
                <a:gd name="T49" fmla="*/ 240 h 241"/>
                <a:gd name="T50" fmla="*/ 50 w 251"/>
                <a:gd name="T51" fmla="*/ 240 h 241"/>
                <a:gd name="T52" fmla="*/ 61 w 251"/>
                <a:gd name="T53" fmla="*/ 240 h 241"/>
                <a:gd name="T54" fmla="*/ 97 w 251"/>
                <a:gd name="T55" fmla="*/ 241 h 241"/>
                <a:gd name="T56" fmla="*/ 104 w 251"/>
                <a:gd name="T57" fmla="*/ 237 h 241"/>
                <a:gd name="T58" fmla="*/ 99 w 251"/>
                <a:gd name="T59" fmla="*/ 233 h 241"/>
                <a:gd name="T60" fmla="*/ 84 w 251"/>
                <a:gd name="T61" fmla="*/ 232 h 241"/>
                <a:gd name="T62" fmla="*/ 72 w 251"/>
                <a:gd name="T63" fmla="*/ 215 h 241"/>
                <a:gd name="T64" fmla="*/ 71 w 251"/>
                <a:gd name="T65" fmla="*/ 148 h 241"/>
                <a:gd name="T66" fmla="*/ 71 w 251"/>
                <a:gd name="T67" fmla="*/ 143 h 241"/>
                <a:gd name="T68" fmla="*/ 73 w 251"/>
                <a:gd name="T69" fmla="*/ 142 h 241"/>
                <a:gd name="T70" fmla="*/ 100 w 251"/>
                <a:gd name="T71" fmla="*/ 142 h 241"/>
                <a:gd name="T72" fmla="*/ 105 w 251"/>
                <a:gd name="T73" fmla="*/ 144 h 241"/>
                <a:gd name="T74" fmla="*/ 120 w 251"/>
                <a:gd name="T75" fmla="*/ 165 h 241"/>
                <a:gd name="T76" fmla="*/ 136 w 251"/>
                <a:gd name="T77" fmla="*/ 188 h 241"/>
                <a:gd name="T78" fmla="*/ 180 w 251"/>
                <a:gd name="T79" fmla="*/ 234 h 241"/>
                <a:gd name="T80" fmla="*/ 214 w 251"/>
                <a:gd name="T81" fmla="*/ 241 h 241"/>
                <a:gd name="T82" fmla="*/ 244 w 251"/>
                <a:gd name="T83" fmla="*/ 241 h 241"/>
                <a:gd name="T84" fmla="*/ 251 w 251"/>
                <a:gd name="T85" fmla="*/ 237 h 241"/>
                <a:gd name="T86" fmla="*/ 246 w 251"/>
                <a:gd name="T87" fmla="*/ 233 h 241"/>
                <a:gd name="T88" fmla="*/ 237 w 251"/>
                <a:gd name="T89" fmla="*/ 232 h 241"/>
                <a:gd name="T90" fmla="*/ 202 w 251"/>
                <a:gd name="T91" fmla="*/ 211 h 241"/>
                <a:gd name="T92" fmla="*/ 145 w 251"/>
                <a:gd name="T93" fmla="*/ 142 h 241"/>
                <a:gd name="T94" fmla="*/ 134 w 251"/>
                <a:gd name="T95" fmla="*/ 129 h 241"/>
                <a:gd name="T96" fmla="*/ 176 w 251"/>
                <a:gd name="T97" fmla="*/ 58 h 241"/>
                <a:gd name="T98" fmla="*/ 154 w 251"/>
                <a:gd name="T99" fmla="*/ 14 h 241"/>
                <a:gd name="T100" fmla="*/ 96 w 251"/>
                <a:gd name="T101" fmla="*/ 0 h 241"/>
                <a:gd name="T102" fmla="*/ 74 w 251"/>
                <a:gd name="T103" fmla="*/ 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" h="241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06799FB9-D454-4BA8-BE06-D63F5AA02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0" y="2737"/>
              <a:ext cx="180" cy="169"/>
            </a:xfrm>
            <a:custGeom>
              <a:avLst/>
              <a:gdLst>
                <a:gd name="T0" fmla="*/ 31 w 266"/>
                <a:gd name="T1" fmla="*/ 12 h 249"/>
                <a:gd name="T2" fmla="*/ 29 w 266"/>
                <a:gd name="T3" fmla="*/ 198 h 249"/>
                <a:gd name="T4" fmla="*/ 19 w 266"/>
                <a:gd name="T5" fmla="*/ 237 h 249"/>
                <a:gd name="T6" fmla="*/ 5 w 266"/>
                <a:gd name="T7" fmla="*/ 238 h 249"/>
                <a:gd name="T8" fmla="*/ 0 w 266"/>
                <a:gd name="T9" fmla="*/ 242 h 249"/>
                <a:gd name="T10" fmla="*/ 7 w 266"/>
                <a:gd name="T11" fmla="*/ 246 h 249"/>
                <a:gd name="T12" fmla="*/ 36 w 266"/>
                <a:gd name="T13" fmla="*/ 245 h 249"/>
                <a:gd name="T14" fmla="*/ 41 w 266"/>
                <a:gd name="T15" fmla="*/ 245 h 249"/>
                <a:gd name="T16" fmla="*/ 50 w 266"/>
                <a:gd name="T17" fmla="*/ 245 h 249"/>
                <a:gd name="T18" fmla="*/ 80 w 266"/>
                <a:gd name="T19" fmla="*/ 246 h 249"/>
                <a:gd name="T20" fmla="*/ 88 w 266"/>
                <a:gd name="T21" fmla="*/ 242 h 249"/>
                <a:gd name="T22" fmla="*/ 82 w 266"/>
                <a:gd name="T23" fmla="*/ 238 h 249"/>
                <a:gd name="T24" fmla="*/ 66 w 266"/>
                <a:gd name="T25" fmla="*/ 236 h 249"/>
                <a:gd name="T26" fmla="*/ 56 w 266"/>
                <a:gd name="T27" fmla="*/ 202 h 249"/>
                <a:gd name="T28" fmla="*/ 52 w 266"/>
                <a:gd name="T29" fmla="*/ 71 h 249"/>
                <a:gd name="T30" fmla="*/ 59 w 266"/>
                <a:gd name="T31" fmla="*/ 77 h 249"/>
                <a:gd name="T32" fmla="*/ 127 w 266"/>
                <a:gd name="T33" fmla="*/ 149 h 249"/>
                <a:gd name="T34" fmla="*/ 169 w 266"/>
                <a:gd name="T35" fmla="*/ 191 h 249"/>
                <a:gd name="T36" fmla="*/ 220 w 266"/>
                <a:gd name="T37" fmla="*/ 242 h 249"/>
                <a:gd name="T38" fmla="*/ 231 w 266"/>
                <a:gd name="T39" fmla="*/ 249 h 249"/>
                <a:gd name="T40" fmla="*/ 236 w 266"/>
                <a:gd name="T41" fmla="*/ 239 h 249"/>
                <a:gd name="T42" fmla="*/ 240 w 266"/>
                <a:gd name="T43" fmla="*/ 40 h 249"/>
                <a:gd name="T44" fmla="*/ 251 w 266"/>
                <a:gd name="T45" fmla="*/ 14 h 249"/>
                <a:gd name="T46" fmla="*/ 260 w 266"/>
                <a:gd name="T47" fmla="*/ 13 h 249"/>
                <a:gd name="T48" fmla="*/ 266 w 266"/>
                <a:gd name="T49" fmla="*/ 9 h 249"/>
                <a:gd name="T50" fmla="*/ 258 w 266"/>
                <a:gd name="T51" fmla="*/ 5 h 249"/>
                <a:gd name="T52" fmla="*/ 233 w 266"/>
                <a:gd name="T53" fmla="*/ 6 h 249"/>
                <a:gd name="T54" fmla="*/ 227 w 266"/>
                <a:gd name="T55" fmla="*/ 6 h 249"/>
                <a:gd name="T56" fmla="*/ 216 w 266"/>
                <a:gd name="T57" fmla="*/ 6 h 249"/>
                <a:gd name="T58" fmla="*/ 189 w 266"/>
                <a:gd name="T59" fmla="*/ 5 h 249"/>
                <a:gd name="T60" fmla="*/ 180 w 266"/>
                <a:gd name="T61" fmla="*/ 9 h 249"/>
                <a:gd name="T62" fmla="*/ 186 w 266"/>
                <a:gd name="T63" fmla="*/ 13 h 249"/>
                <a:gd name="T64" fmla="*/ 203 w 266"/>
                <a:gd name="T65" fmla="*/ 15 h 249"/>
                <a:gd name="T66" fmla="*/ 213 w 266"/>
                <a:gd name="T67" fmla="*/ 42 h 249"/>
                <a:gd name="T68" fmla="*/ 216 w 266"/>
                <a:gd name="T69" fmla="*/ 183 h 249"/>
                <a:gd name="T70" fmla="*/ 215 w 266"/>
                <a:gd name="T71" fmla="*/ 183 h 249"/>
                <a:gd name="T72" fmla="*/ 193 w 266"/>
                <a:gd name="T73" fmla="*/ 160 h 249"/>
                <a:gd name="T74" fmla="*/ 146 w 266"/>
                <a:gd name="T75" fmla="*/ 111 h 249"/>
                <a:gd name="T76" fmla="*/ 49 w 266"/>
                <a:gd name="T77" fmla="*/ 10 h 249"/>
                <a:gd name="T78" fmla="*/ 46 w 266"/>
                <a:gd name="T79" fmla="*/ 7 h 249"/>
                <a:gd name="T80" fmla="*/ 36 w 266"/>
                <a:gd name="T81" fmla="*/ 0 h 249"/>
                <a:gd name="T82" fmla="*/ 31 w 266"/>
                <a:gd name="T83" fmla="*/ 1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6" h="249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1" name="Freeform 30">
              <a:extLst>
                <a:ext uri="{FF2B5EF4-FFF2-40B4-BE49-F238E27FC236}">
                  <a16:creationId xmlns:a16="http://schemas.microsoft.com/office/drawing/2014/main" id="{7008FF3F-A864-4BB1-B427-981415500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0" y="2739"/>
              <a:ext cx="109" cy="165"/>
            </a:xfrm>
            <a:custGeom>
              <a:avLst/>
              <a:gdLst>
                <a:gd name="T0" fmla="*/ 147 w 161"/>
                <a:gd name="T1" fmla="*/ 1 h 243"/>
                <a:gd name="T2" fmla="*/ 145 w 161"/>
                <a:gd name="T3" fmla="*/ 1 h 243"/>
                <a:gd name="T4" fmla="*/ 132 w 161"/>
                <a:gd name="T5" fmla="*/ 3 h 243"/>
                <a:gd name="T6" fmla="*/ 53 w 161"/>
                <a:gd name="T7" fmla="*/ 3 h 243"/>
                <a:gd name="T8" fmla="*/ 37 w 161"/>
                <a:gd name="T9" fmla="*/ 3 h 243"/>
                <a:gd name="T10" fmla="*/ 33 w 161"/>
                <a:gd name="T11" fmla="*/ 3 h 243"/>
                <a:gd name="T12" fmla="*/ 8 w 161"/>
                <a:gd name="T13" fmla="*/ 2 h 243"/>
                <a:gd name="T14" fmla="*/ 0 w 161"/>
                <a:gd name="T15" fmla="*/ 6 h 243"/>
                <a:gd name="T16" fmla="*/ 6 w 161"/>
                <a:gd name="T17" fmla="*/ 10 h 243"/>
                <a:gd name="T18" fmla="*/ 18 w 161"/>
                <a:gd name="T19" fmla="*/ 11 h 243"/>
                <a:gd name="T20" fmla="*/ 31 w 161"/>
                <a:gd name="T21" fmla="*/ 28 h 243"/>
                <a:gd name="T22" fmla="*/ 32 w 161"/>
                <a:gd name="T23" fmla="*/ 95 h 243"/>
                <a:gd name="T24" fmla="*/ 32 w 161"/>
                <a:gd name="T25" fmla="*/ 150 h 243"/>
                <a:gd name="T26" fmla="*/ 30 w 161"/>
                <a:gd name="T27" fmla="*/ 217 h 243"/>
                <a:gd name="T28" fmla="*/ 22 w 161"/>
                <a:gd name="T29" fmla="*/ 234 h 243"/>
                <a:gd name="T30" fmla="*/ 11 w 161"/>
                <a:gd name="T31" fmla="*/ 235 h 243"/>
                <a:gd name="T32" fmla="*/ 5 w 161"/>
                <a:gd name="T33" fmla="*/ 239 h 243"/>
                <a:gd name="T34" fmla="*/ 12 w 161"/>
                <a:gd name="T35" fmla="*/ 243 h 243"/>
                <a:gd name="T36" fmla="*/ 34 w 161"/>
                <a:gd name="T37" fmla="*/ 242 h 243"/>
                <a:gd name="T38" fmla="*/ 52 w 161"/>
                <a:gd name="T39" fmla="*/ 242 h 243"/>
                <a:gd name="T40" fmla="*/ 84 w 161"/>
                <a:gd name="T41" fmla="*/ 243 h 243"/>
                <a:gd name="T42" fmla="*/ 94 w 161"/>
                <a:gd name="T43" fmla="*/ 243 h 243"/>
                <a:gd name="T44" fmla="*/ 139 w 161"/>
                <a:gd name="T45" fmla="*/ 243 h 243"/>
                <a:gd name="T46" fmla="*/ 157 w 161"/>
                <a:gd name="T47" fmla="*/ 235 h 243"/>
                <a:gd name="T48" fmla="*/ 161 w 161"/>
                <a:gd name="T49" fmla="*/ 199 h 243"/>
                <a:gd name="T50" fmla="*/ 158 w 161"/>
                <a:gd name="T51" fmla="*/ 193 h 243"/>
                <a:gd name="T52" fmla="*/ 153 w 161"/>
                <a:gd name="T53" fmla="*/ 198 h 243"/>
                <a:gd name="T54" fmla="*/ 140 w 161"/>
                <a:gd name="T55" fmla="*/ 221 h 243"/>
                <a:gd name="T56" fmla="*/ 110 w 161"/>
                <a:gd name="T57" fmla="*/ 225 h 243"/>
                <a:gd name="T58" fmla="*/ 73 w 161"/>
                <a:gd name="T59" fmla="*/ 199 h 243"/>
                <a:gd name="T60" fmla="*/ 73 w 161"/>
                <a:gd name="T61" fmla="*/ 163 h 243"/>
                <a:gd name="T62" fmla="*/ 73 w 161"/>
                <a:gd name="T63" fmla="*/ 150 h 243"/>
                <a:gd name="T64" fmla="*/ 73 w 161"/>
                <a:gd name="T65" fmla="*/ 125 h 243"/>
                <a:gd name="T66" fmla="*/ 74 w 161"/>
                <a:gd name="T67" fmla="*/ 123 h 243"/>
                <a:gd name="T68" fmla="*/ 119 w 161"/>
                <a:gd name="T69" fmla="*/ 124 h 243"/>
                <a:gd name="T70" fmla="*/ 136 w 161"/>
                <a:gd name="T71" fmla="*/ 136 h 243"/>
                <a:gd name="T72" fmla="*/ 137 w 161"/>
                <a:gd name="T73" fmla="*/ 144 h 243"/>
                <a:gd name="T74" fmla="*/ 137 w 161"/>
                <a:gd name="T75" fmla="*/ 147 h 243"/>
                <a:gd name="T76" fmla="*/ 141 w 161"/>
                <a:gd name="T77" fmla="*/ 150 h 243"/>
                <a:gd name="T78" fmla="*/ 144 w 161"/>
                <a:gd name="T79" fmla="*/ 144 h 243"/>
                <a:gd name="T80" fmla="*/ 145 w 161"/>
                <a:gd name="T81" fmla="*/ 133 h 243"/>
                <a:gd name="T82" fmla="*/ 146 w 161"/>
                <a:gd name="T83" fmla="*/ 123 h 243"/>
                <a:gd name="T84" fmla="*/ 148 w 161"/>
                <a:gd name="T85" fmla="*/ 103 h 243"/>
                <a:gd name="T86" fmla="*/ 148 w 161"/>
                <a:gd name="T87" fmla="*/ 99 h 243"/>
                <a:gd name="T88" fmla="*/ 145 w 161"/>
                <a:gd name="T89" fmla="*/ 96 h 243"/>
                <a:gd name="T90" fmla="*/ 140 w 161"/>
                <a:gd name="T91" fmla="*/ 100 h 243"/>
                <a:gd name="T92" fmla="*/ 125 w 161"/>
                <a:gd name="T93" fmla="*/ 105 h 243"/>
                <a:gd name="T94" fmla="*/ 75 w 161"/>
                <a:gd name="T95" fmla="*/ 106 h 243"/>
                <a:gd name="T96" fmla="*/ 73 w 161"/>
                <a:gd name="T97" fmla="*/ 103 h 243"/>
                <a:gd name="T98" fmla="*/ 73 w 161"/>
                <a:gd name="T99" fmla="*/ 23 h 243"/>
                <a:gd name="T100" fmla="*/ 75 w 161"/>
                <a:gd name="T101" fmla="*/ 21 h 243"/>
                <a:gd name="T102" fmla="*/ 119 w 161"/>
                <a:gd name="T103" fmla="*/ 22 h 243"/>
                <a:gd name="T104" fmla="*/ 140 w 161"/>
                <a:gd name="T105" fmla="*/ 33 h 243"/>
                <a:gd name="T106" fmla="*/ 142 w 161"/>
                <a:gd name="T107" fmla="*/ 44 h 243"/>
                <a:gd name="T108" fmla="*/ 145 w 161"/>
                <a:gd name="T109" fmla="*/ 49 h 243"/>
                <a:gd name="T110" fmla="*/ 149 w 161"/>
                <a:gd name="T111" fmla="*/ 45 h 243"/>
                <a:gd name="T112" fmla="*/ 150 w 161"/>
                <a:gd name="T113" fmla="*/ 31 h 243"/>
                <a:gd name="T114" fmla="*/ 151 w 161"/>
                <a:gd name="T115" fmla="*/ 24 h 243"/>
                <a:gd name="T116" fmla="*/ 153 w 161"/>
                <a:gd name="T117" fmla="*/ 7 h 243"/>
                <a:gd name="T118" fmla="*/ 153 w 161"/>
                <a:gd name="T119" fmla="*/ 4 h 243"/>
                <a:gd name="T120" fmla="*/ 151 w 161"/>
                <a:gd name="T121" fmla="*/ 0 h 243"/>
                <a:gd name="T122" fmla="*/ 147 w 161"/>
                <a:gd name="T123" fmla="*/ 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243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2" name="Freeform 31">
              <a:extLst>
                <a:ext uri="{FF2B5EF4-FFF2-40B4-BE49-F238E27FC236}">
                  <a16:creationId xmlns:a16="http://schemas.microsoft.com/office/drawing/2014/main" id="{8B5037F0-67D4-4DD7-9C80-01341154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3" y="1396"/>
              <a:ext cx="862" cy="953"/>
            </a:xfrm>
            <a:custGeom>
              <a:avLst/>
              <a:gdLst>
                <a:gd name="T0" fmla="*/ 420 w 1271"/>
                <a:gd name="T1" fmla="*/ 1289 h 1401"/>
                <a:gd name="T2" fmla="*/ 381 w 1271"/>
                <a:gd name="T3" fmla="*/ 1274 h 1401"/>
                <a:gd name="T4" fmla="*/ 367 w 1271"/>
                <a:gd name="T5" fmla="*/ 1268 h 1401"/>
                <a:gd name="T6" fmla="*/ 29 w 1271"/>
                <a:gd name="T7" fmla="*/ 813 h 1401"/>
                <a:gd name="T8" fmla="*/ 34 w 1271"/>
                <a:gd name="T9" fmla="*/ 686 h 1401"/>
                <a:gd name="T10" fmla="*/ 62 w 1271"/>
                <a:gd name="T11" fmla="*/ 509 h 1401"/>
                <a:gd name="T12" fmla="*/ 67 w 1271"/>
                <a:gd name="T13" fmla="*/ 483 h 1401"/>
                <a:gd name="T14" fmla="*/ 68 w 1271"/>
                <a:gd name="T15" fmla="*/ 431 h 1401"/>
                <a:gd name="T16" fmla="*/ 6 w 1271"/>
                <a:gd name="T17" fmla="*/ 277 h 1401"/>
                <a:gd name="T18" fmla="*/ 92 w 1271"/>
                <a:gd name="T19" fmla="*/ 152 h 1401"/>
                <a:gd name="T20" fmla="*/ 77 w 1271"/>
                <a:gd name="T21" fmla="*/ 119 h 1401"/>
                <a:gd name="T22" fmla="*/ 89 w 1271"/>
                <a:gd name="T23" fmla="*/ 110 h 1401"/>
                <a:gd name="T24" fmla="*/ 118 w 1271"/>
                <a:gd name="T25" fmla="*/ 119 h 1401"/>
                <a:gd name="T26" fmla="*/ 213 w 1271"/>
                <a:gd name="T27" fmla="*/ 7 h 1401"/>
                <a:gd name="T28" fmla="*/ 374 w 1271"/>
                <a:gd name="T29" fmla="*/ 43 h 1401"/>
                <a:gd name="T30" fmla="*/ 541 w 1271"/>
                <a:gd name="T31" fmla="*/ 20 h 1401"/>
                <a:gd name="T32" fmla="*/ 604 w 1271"/>
                <a:gd name="T33" fmla="*/ 17 h 1401"/>
                <a:gd name="T34" fmla="*/ 795 w 1271"/>
                <a:gd name="T35" fmla="*/ 36 h 1401"/>
                <a:gd name="T36" fmla="*/ 913 w 1271"/>
                <a:gd name="T37" fmla="*/ 52 h 1401"/>
                <a:gd name="T38" fmla="*/ 1002 w 1271"/>
                <a:gd name="T39" fmla="*/ 15 h 1401"/>
                <a:gd name="T40" fmla="*/ 1095 w 1271"/>
                <a:gd name="T41" fmla="*/ 115 h 1401"/>
                <a:gd name="T42" fmla="*/ 1155 w 1271"/>
                <a:gd name="T43" fmla="*/ 92 h 1401"/>
                <a:gd name="T44" fmla="*/ 1248 w 1271"/>
                <a:gd name="T45" fmla="*/ 63 h 1401"/>
                <a:gd name="T46" fmla="*/ 1257 w 1271"/>
                <a:gd name="T47" fmla="*/ 75 h 1401"/>
                <a:gd name="T48" fmla="*/ 1231 w 1271"/>
                <a:gd name="T49" fmla="*/ 122 h 1401"/>
                <a:gd name="T50" fmla="*/ 1271 w 1271"/>
                <a:gd name="T51" fmla="*/ 106 h 1401"/>
                <a:gd name="T52" fmla="*/ 1212 w 1271"/>
                <a:gd name="T53" fmla="*/ 187 h 1401"/>
                <a:gd name="T54" fmla="*/ 1210 w 1271"/>
                <a:gd name="T55" fmla="*/ 195 h 1401"/>
                <a:gd name="T56" fmla="*/ 1214 w 1271"/>
                <a:gd name="T57" fmla="*/ 210 h 1401"/>
                <a:gd name="T58" fmla="*/ 1199 w 1271"/>
                <a:gd name="T59" fmla="*/ 243 h 1401"/>
                <a:gd name="T60" fmla="*/ 1218 w 1271"/>
                <a:gd name="T61" fmla="*/ 276 h 1401"/>
                <a:gd name="T62" fmla="*/ 1149 w 1271"/>
                <a:gd name="T63" fmla="*/ 434 h 1401"/>
                <a:gd name="T64" fmla="*/ 1149 w 1271"/>
                <a:gd name="T65" fmla="*/ 447 h 1401"/>
                <a:gd name="T66" fmla="*/ 1163 w 1271"/>
                <a:gd name="T67" fmla="*/ 569 h 1401"/>
                <a:gd name="T68" fmla="*/ 1183 w 1271"/>
                <a:gd name="T69" fmla="*/ 718 h 1401"/>
                <a:gd name="T70" fmla="*/ 1186 w 1271"/>
                <a:gd name="T71" fmla="*/ 798 h 1401"/>
                <a:gd name="T72" fmla="*/ 1084 w 1271"/>
                <a:gd name="T73" fmla="*/ 1103 h 1401"/>
                <a:gd name="T74" fmla="*/ 614 w 1271"/>
                <a:gd name="T75" fmla="*/ 1390 h 1401"/>
                <a:gd name="T76" fmla="*/ 611 w 1271"/>
                <a:gd name="T77" fmla="*/ 1393 h 1401"/>
                <a:gd name="T78" fmla="*/ 605 w 1271"/>
                <a:gd name="T79" fmla="*/ 1401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1" h="1401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43D6CEB4-5F6A-4888-9B67-2FA0375B31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29" y="1389"/>
              <a:ext cx="874" cy="964"/>
            </a:xfrm>
            <a:custGeom>
              <a:avLst/>
              <a:gdLst>
                <a:gd name="T0" fmla="*/ 749 w 1290"/>
                <a:gd name="T1" fmla="*/ 675 h 1419"/>
                <a:gd name="T2" fmla="*/ 440 w 1290"/>
                <a:gd name="T3" fmla="*/ 333 h 1419"/>
                <a:gd name="T4" fmla="*/ 318 w 1290"/>
                <a:gd name="T5" fmla="*/ 282 h 1419"/>
                <a:gd name="T6" fmla="*/ 512 w 1290"/>
                <a:gd name="T7" fmla="*/ 271 h 1419"/>
                <a:gd name="T8" fmla="*/ 861 w 1290"/>
                <a:gd name="T9" fmla="*/ 775 h 1419"/>
                <a:gd name="T10" fmla="*/ 645 w 1290"/>
                <a:gd name="T11" fmla="*/ 693 h 1419"/>
                <a:gd name="T12" fmla="*/ 543 w 1290"/>
                <a:gd name="T13" fmla="*/ 673 h 1419"/>
                <a:gd name="T14" fmla="*/ 935 w 1290"/>
                <a:gd name="T15" fmla="*/ 783 h 1419"/>
                <a:gd name="T16" fmla="*/ 652 w 1290"/>
                <a:gd name="T17" fmla="*/ 507 h 1419"/>
                <a:gd name="T18" fmla="*/ 557 w 1290"/>
                <a:gd name="T19" fmla="*/ 529 h 1419"/>
                <a:gd name="T20" fmla="*/ 692 w 1290"/>
                <a:gd name="T21" fmla="*/ 506 h 1419"/>
                <a:gd name="T22" fmla="*/ 356 w 1290"/>
                <a:gd name="T23" fmla="*/ 342 h 1419"/>
                <a:gd name="T24" fmla="*/ 1004 w 1290"/>
                <a:gd name="T25" fmla="*/ 332 h 1419"/>
                <a:gd name="T26" fmla="*/ 1016 w 1290"/>
                <a:gd name="T27" fmla="*/ 287 h 1419"/>
                <a:gd name="T28" fmla="*/ 350 w 1290"/>
                <a:gd name="T29" fmla="*/ 337 h 1419"/>
                <a:gd name="T30" fmla="*/ 675 w 1290"/>
                <a:gd name="T31" fmla="*/ 254 h 1419"/>
                <a:gd name="T32" fmla="*/ 270 w 1290"/>
                <a:gd name="T33" fmla="*/ 239 h 1419"/>
                <a:gd name="T34" fmla="*/ 691 w 1290"/>
                <a:gd name="T35" fmla="*/ 229 h 1419"/>
                <a:gd name="T36" fmla="*/ 626 w 1290"/>
                <a:gd name="T37" fmla="*/ 248 h 1419"/>
                <a:gd name="T38" fmla="*/ 641 w 1290"/>
                <a:gd name="T39" fmla="*/ 229 h 1419"/>
                <a:gd name="T40" fmla="*/ 1076 w 1290"/>
                <a:gd name="T41" fmla="*/ 236 h 1419"/>
                <a:gd name="T42" fmla="*/ 600 w 1290"/>
                <a:gd name="T43" fmla="*/ 199 h 1419"/>
                <a:gd name="T44" fmla="*/ 953 w 1290"/>
                <a:gd name="T45" fmla="*/ 204 h 1419"/>
                <a:gd name="T46" fmla="*/ 572 w 1290"/>
                <a:gd name="T47" fmla="*/ 194 h 1419"/>
                <a:gd name="T48" fmla="*/ 1198 w 1290"/>
                <a:gd name="T49" fmla="*/ 148 h 1419"/>
                <a:gd name="T50" fmla="*/ 808 w 1290"/>
                <a:gd name="T51" fmla="*/ 336 h 1419"/>
                <a:gd name="T52" fmla="*/ 839 w 1290"/>
                <a:gd name="T53" fmla="*/ 188 h 1419"/>
                <a:gd name="T54" fmla="*/ 1180 w 1290"/>
                <a:gd name="T55" fmla="*/ 797 h 1419"/>
                <a:gd name="T56" fmla="*/ 26 w 1290"/>
                <a:gd name="T57" fmla="*/ 281 h 1419"/>
                <a:gd name="T58" fmla="*/ 91 w 1290"/>
                <a:gd name="T59" fmla="*/ 731 h 1419"/>
                <a:gd name="T60" fmla="*/ 1149 w 1290"/>
                <a:gd name="T61" fmla="*/ 324 h 1419"/>
                <a:gd name="T62" fmla="*/ 671 w 1290"/>
                <a:gd name="T63" fmla="*/ 473 h 1419"/>
                <a:gd name="T64" fmla="*/ 584 w 1290"/>
                <a:gd name="T65" fmla="*/ 402 h 1419"/>
                <a:gd name="T66" fmla="*/ 802 w 1290"/>
                <a:gd name="T67" fmla="*/ 969 h 1419"/>
                <a:gd name="T68" fmla="*/ 945 w 1290"/>
                <a:gd name="T69" fmla="*/ 1033 h 1419"/>
                <a:gd name="T70" fmla="*/ 781 w 1290"/>
                <a:gd name="T71" fmla="*/ 1037 h 1419"/>
                <a:gd name="T72" fmla="*/ 581 w 1290"/>
                <a:gd name="T73" fmla="*/ 714 h 1419"/>
                <a:gd name="T74" fmla="*/ 798 w 1290"/>
                <a:gd name="T75" fmla="*/ 868 h 1419"/>
                <a:gd name="T76" fmla="*/ 943 w 1290"/>
                <a:gd name="T77" fmla="*/ 892 h 1419"/>
                <a:gd name="T78" fmla="*/ 576 w 1290"/>
                <a:gd name="T79" fmla="*/ 320 h 1419"/>
                <a:gd name="T80" fmla="*/ 563 w 1290"/>
                <a:gd name="T81" fmla="*/ 262 h 1419"/>
                <a:gd name="T82" fmla="*/ 636 w 1290"/>
                <a:gd name="T83" fmla="*/ 271 h 1419"/>
                <a:gd name="T84" fmla="*/ 708 w 1290"/>
                <a:gd name="T85" fmla="*/ 1000 h 1419"/>
                <a:gd name="T86" fmla="*/ 519 w 1290"/>
                <a:gd name="T87" fmla="*/ 720 h 1419"/>
                <a:gd name="T88" fmla="*/ 480 w 1290"/>
                <a:gd name="T89" fmla="*/ 486 h 1419"/>
                <a:gd name="T90" fmla="*/ 840 w 1290"/>
                <a:gd name="T91" fmla="*/ 494 h 1419"/>
                <a:gd name="T92" fmla="*/ 687 w 1290"/>
                <a:gd name="T93" fmla="*/ 474 h 1419"/>
                <a:gd name="T94" fmla="*/ 958 w 1290"/>
                <a:gd name="T95" fmla="*/ 412 h 1419"/>
                <a:gd name="T96" fmla="*/ 1084 w 1290"/>
                <a:gd name="T97" fmla="*/ 383 h 1419"/>
                <a:gd name="T98" fmla="*/ 554 w 1290"/>
                <a:gd name="T99" fmla="*/ 403 h 1419"/>
                <a:gd name="T100" fmla="*/ 304 w 1290"/>
                <a:gd name="T101" fmla="*/ 381 h 1419"/>
                <a:gd name="T102" fmla="*/ 865 w 1290"/>
                <a:gd name="T103" fmla="*/ 410 h 1419"/>
                <a:gd name="T104" fmla="*/ 861 w 1290"/>
                <a:gd name="T105" fmla="*/ 378 h 1419"/>
                <a:gd name="T106" fmla="*/ 554 w 1290"/>
                <a:gd name="T107" fmla="*/ 44 h 1419"/>
                <a:gd name="T108" fmla="*/ 1047 w 1290"/>
                <a:gd name="T109" fmla="*/ 140 h 1419"/>
                <a:gd name="T110" fmla="*/ 186 w 1290"/>
                <a:gd name="T111" fmla="*/ 138 h 1419"/>
                <a:gd name="T112" fmla="*/ 1018 w 1290"/>
                <a:gd name="T113" fmla="*/ 5 h 1419"/>
                <a:gd name="T114" fmla="*/ 472 w 1290"/>
                <a:gd name="T115" fmla="*/ 34 h 1419"/>
                <a:gd name="T116" fmla="*/ 0 w 1290"/>
                <a:gd name="T117" fmla="*/ 283 h 1419"/>
                <a:gd name="T118" fmla="*/ 31 w 1290"/>
                <a:gd name="T119" fmla="*/ 824 h 1419"/>
                <a:gd name="T120" fmla="*/ 625 w 1290"/>
                <a:gd name="T121" fmla="*/ 1405 h 1419"/>
                <a:gd name="T122" fmla="*/ 1162 w 1290"/>
                <a:gd name="T123" fmla="*/ 458 h 1419"/>
                <a:gd name="T124" fmla="*/ 1290 w 1290"/>
                <a:gd name="T125" fmla="*/ 105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" h="1419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4" name="Freeform 34">
              <a:extLst>
                <a:ext uri="{FF2B5EF4-FFF2-40B4-BE49-F238E27FC236}">
                  <a16:creationId xmlns:a16="http://schemas.microsoft.com/office/drawing/2014/main" id="{AA604724-43F2-4AA6-ADBF-EBD250F0C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2" y="2167"/>
              <a:ext cx="82" cy="78"/>
            </a:xfrm>
            <a:custGeom>
              <a:avLst/>
              <a:gdLst>
                <a:gd name="T0" fmla="*/ 71 w 121"/>
                <a:gd name="T1" fmla="*/ 25 h 115"/>
                <a:gd name="T2" fmla="*/ 121 w 121"/>
                <a:gd name="T3" fmla="*/ 0 h 115"/>
                <a:gd name="T4" fmla="*/ 121 w 121"/>
                <a:gd name="T5" fmla="*/ 115 h 115"/>
                <a:gd name="T6" fmla="*/ 8 w 121"/>
                <a:gd name="T7" fmla="*/ 80 h 115"/>
                <a:gd name="T8" fmla="*/ 6 w 121"/>
                <a:gd name="T9" fmla="*/ 78 h 115"/>
                <a:gd name="T10" fmla="*/ 0 w 121"/>
                <a:gd name="T11" fmla="*/ 65 h 115"/>
                <a:gd name="T12" fmla="*/ 1 w 121"/>
                <a:gd name="T13" fmla="*/ 59 h 115"/>
                <a:gd name="T14" fmla="*/ 47 w 121"/>
                <a:gd name="T15" fmla="*/ 32 h 115"/>
                <a:gd name="T16" fmla="*/ 61 w 121"/>
                <a:gd name="T17" fmla="*/ 28 h 115"/>
                <a:gd name="T18" fmla="*/ 71 w 121"/>
                <a:gd name="T19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15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5" name="Freeform 35">
              <a:extLst>
                <a:ext uri="{FF2B5EF4-FFF2-40B4-BE49-F238E27FC236}">
                  <a16:creationId xmlns:a16="http://schemas.microsoft.com/office/drawing/2014/main" id="{FF8CCC84-4410-492D-AB75-F0E32ADB6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172"/>
              <a:ext cx="81" cy="75"/>
            </a:xfrm>
            <a:custGeom>
              <a:avLst/>
              <a:gdLst>
                <a:gd name="T0" fmla="*/ 0 w 120"/>
                <a:gd name="T1" fmla="*/ 0 h 111"/>
                <a:gd name="T2" fmla="*/ 60 w 120"/>
                <a:gd name="T3" fmla="*/ 27 h 111"/>
                <a:gd name="T4" fmla="*/ 113 w 120"/>
                <a:gd name="T5" fmla="*/ 49 h 111"/>
                <a:gd name="T6" fmla="*/ 120 w 120"/>
                <a:gd name="T7" fmla="*/ 61 h 111"/>
                <a:gd name="T8" fmla="*/ 119 w 120"/>
                <a:gd name="T9" fmla="*/ 67 h 111"/>
                <a:gd name="T10" fmla="*/ 68 w 120"/>
                <a:gd name="T11" fmla="*/ 101 h 111"/>
                <a:gd name="T12" fmla="*/ 0 w 120"/>
                <a:gd name="T13" fmla="*/ 111 h 111"/>
                <a:gd name="T14" fmla="*/ 0 w 120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1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6" name="Freeform 36">
              <a:extLst>
                <a:ext uri="{FF2B5EF4-FFF2-40B4-BE49-F238E27FC236}">
                  <a16:creationId xmlns:a16="http://schemas.microsoft.com/office/drawing/2014/main" id="{B5F8DF22-8B3D-4EEE-8E28-C1ED02789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9" y="2086"/>
              <a:ext cx="185" cy="119"/>
            </a:xfrm>
            <a:custGeom>
              <a:avLst/>
              <a:gdLst>
                <a:gd name="T0" fmla="*/ 37 w 273"/>
                <a:gd name="T1" fmla="*/ 37 h 175"/>
                <a:gd name="T2" fmla="*/ 33 w 273"/>
                <a:gd name="T3" fmla="*/ 0 h 175"/>
                <a:gd name="T4" fmla="*/ 239 w 273"/>
                <a:gd name="T5" fmla="*/ 46 h 175"/>
                <a:gd name="T6" fmla="*/ 273 w 273"/>
                <a:gd name="T7" fmla="*/ 89 h 175"/>
                <a:gd name="T8" fmla="*/ 273 w 273"/>
                <a:gd name="T9" fmla="*/ 91 h 175"/>
                <a:gd name="T10" fmla="*/ 224 w 273"/>
                <a:gd name="T11" fmla="*/ 129 h 175"/>
                <a:gd name="T12" fmla="*/ 196 w 273"/>
                <a:gd name="T13" fmla="*/ 138 h 175"/>
                <a:gd name="T14" fmla="*/ 139 w 273"/>
                <a:gd name="T15" fmla="*/ 175 h 175"/>
                <a:gd name="T16" fmla="*/ 0 w 273"/>
                <a:gd name="T17" fmla="*/ 144 h 175"/>
                <a:gd name="T18" fmla="*/ 37 w 273"/>
                <a:gd name="T19" fmla="*/ 3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75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7" name="Freeform 37">
              <a:extLst>
                <a:ext uri="{FF2B5EF4-FFF2-40B4-BE49-F238E27FC236}">
                  <a16:creationId xmlns:a16="http://schemas.microsoft.com/office/drawing/2014/main" id="{E69696A9-660C-4B94-846F-85502B888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22" y="2091"/>
              <a:ext cx="185" cy="118"/>
            </a:xfrm>
            <a:custGeom>
              <a:avLst/>
              <a:gdLst>
                <a:gd name="T0" fmla="*/ 93 w 274"/>
                <a:gd name="T1" fmla="*/ 140 h 173"/>
                <a:gd name="T2" fmla="*/ 91 w 274"/>
                <a:gd name="T3" fmla="*/ 139 h 173"/>
                <a:gd name="T4" fmla="*/ 63 w 274"/>
                <a:gd name="T5" fmla="*/ 131 h 173"/>
                <a:gd name="T6" fmla="*/ 4 w 274"/>
                <a:gd name="T7" fmla="*/ 102 h 173"/>
                <a:gd name="T8" fmla="*/ 0 w 274"/>
                <a:gd name="T9" fmla="*/ 87 h 173"/>
                <a:gd name="T10" fmla="*/ 3 w 274"/>
                <a:gd name="T11" fmla="*/ 74 h 173"/>
                <a:gd name="T12" fmla="*/ 92 w 274"/>
                <a:gd name="T13" fmla="*/ 21 h 173"/>
                <a:gd name="T14" fmla="*/ 101 w 274"/>
                <a:gd name="T15" fmla="*/ 18 h 173"/>
                <a:gd name="T16" fmla="*/ 242 w 274"/>
                <a:gd name="T17" fmla="*/ 0 h 173"/>
                <a:gd name="T18" fmla="*/ 238 w 274"/>
                <a:gd name="T19" fmla="*/ 39 h 173"/>
                <a:gd name="T20" fmla="*/ 274 w 274"/>
                <a:gd name="T21" fmla="*/ 144 h 173"/>
                <a:gd name="T22" fmla="*/ 135 w 274"/>
                <a:gd name="T23" fmla="*/ 173 h 173"/>
                <a:gd name="T24" fmla="*/ 93 w 274"/>
                <a:gd name="T25" fmla="*/ 14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173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8" name="Freeform 38">
              <a:extLst>
                <a:ext uri="{FF2B5EF4-FFF2-40B4-BE49-F238E27FC236}">
                  <a16:creationId xmlns:a16="http://schemas.microsoft.com/office/drawing/2014/main" id="{D5AA9DCA-EE69-46BD-8A5C-B2F1A256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0" y="2108"/>
              <a:ext cx="975" cy="256"/>
            </a:xfrm>
            <a:custGeom>
              <a:avLst/>
              <a:gdLst>
                <a:gd name="T0" fmla="*/ 324 w 1439"/>
                <a:gd name="T1" fmla="*/ 163 h 376"/>
                <a:gd name="T2" fmla="*/ 419 w 1439"/>
                <a:gd name="T3" fmla="*/ 102 h 376"/>
                <a:gd name="T4" fmla="*/ 786 w 1439"/>
                <a:gd name="T5" fmla="*/ 16 h 376"/>
                <a:gd name="T6" fmla="*/ 1002 w 1439"/>
                <a:gd name="T7" fmla="*/ 93 h 376"/>
                <a:gd name="T8" fmla="*/ 1063 w 1439"/>
                <a:gd name="T9" fmla="*/ 131 h 376"/>
                <a:gd name="T10" fmla="*/ 1125 w 1439"/>
                <a:gd name="T11" fmla="*/ 172 h 376"/>
                <a:gd name="T12" fmla="*/ 1331 w 1439"/>
                <a:gd name="T13" fmla="*/ 218 h 376"/>
                <a:gd name="T14" fmla="*/ 1414 w 1439"/>
                <a:gd name="T15" fmla="*/ 177 h 376"/>
                <a:gd name="T16" fmla="*/ 1439 w 1439"/>
                <a:gd name="T17" fmla="*/ 307 h 376"/>
                <a:gd name="T18" fmla="*/ 1402 w 1439"/>
                <a:gd name="T19" fmla="*/ 339 h 376"/>
                <a:gd name="T20" fmla="*/ 1398 w 1439"/>
                <a:gd name="T21" fmla="*/ 340 h 376"/>
                <a:gd name="T22" fmla="*/ 1054 w 1439"/>
                <a:gd name="T23" fmla="*/ 284 h 376"/>
                <a:gd name="T24" fmla="*/ 960 w 1439"/>
                <a:gd name="T25" fmla="*/ 222 h 376"/>
                <a:gd name="T26" fmla="*/ 631 w 1439"/>
                <a:gd name="T27" fmla="*/ 158 h 376"/>
                <a:gd name="T28" fmla="*/ 458 w 1439"/>
                <a:gd name="T29" fmla="*/ 233 h 376"/>
                <a:gd name="T30" fmla="*/ 371 w 1439"/>
                <a:gd name="T31" fmla="*/ 289 h 376"/>
                <a:gd name="T32" fmla="*/ 91 w 1439"/>
                <a:gd name="T33" fmla="*/ 348 h 376"/>
                <a:gd name="T34" fmla="*/ 8 w 1439"/>
                <a:gd name="T35" fmla="*/ 315 h 376"/>
                <a:gd name="T36" fmla="*/ 0 w 1439"/>
                <a:gd name="T37" fmla="*/ 300 h 376"/>
                <a:gd name="T38" fmla="*/ 26 w 1439"/>
                <a:gd name="T39" fmla="*/ 172 h 376"/>
                <a:gd name="T40" fmla="*/ 148 w 1439"/>
                <a:gd name="T41" fmla="*/ 217 h 376"/>
                <a:gd name="T42" fmla="*/ 324 w 1439"/>
                <a:gd name="T43" fmla="*/ 16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376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19" name="Freeform 39">
              <a:extLst>
                <a:ext uri="{FF2B5EF4-FFF2-40B4-BE49-F238E27FC236}">
                  <a16:creationId xmlns:a16="http://schemas.microsoft.com/office/drawing/2014/main" id="{86B51C72-FF47-444D-BAB2-11F50AC9F5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74" y="2137"/>
              <a:ext cx="925" cy="195"/>
            </a:xfrm>
            <a:custGeom>
              <a:avLst/>
              <a:gdLst>
                <a:gd name="T0" fmla="*/ 437 w 1365"/>
                <a:gd name="T1" fmla="*/ 67 h 287"/>
                <a:gd name="T2" fmla="*/ 431 w 1365"/>
                <a:gd name="T3" fmla="*/ 150 h 287"/>
                <a:gd name="T4" fmla="*/ 474 w 1365"/>
                <a:gd name="T5" fmla="*/ 123 h 287"/>
                <a:gd name="T6" fmla="*/ 1358 w 1365"/>
                <a:gd name="T7" fmla="*/ 254 h 287"/>
                <a:gd name="T8" fmla="*/ 1336 w 1365"/>
                <a:gd name="T9" fmla="*/ 226 h 287"/>
                <a:gd name="T10" fmla="*/ 1340 w 1365"/>
                <a:gd name="T11" fmla="*/ 194 h 287"/>
                <a:gd name="T12" fmla="*/ 1362 w 1365"/>
                <a:gd name="T13" fmla="*/ 272 h 287"/>
                <a:gd name="T14" fmla="*/ 1270 w 1365"/>
                <a:gd name="T15" fmla="*/ 248 h 287"/>
                <a:gd name="T16" fmla="*/ 1276 w 1365"/>
                <a:gd name="T17" fmla="*/ 277 h 287"/>
                <a:gd name="T18" fmla="*/ 1167 w 1365"/>
                <a:gd name="T19" fmla="*/ 204 h 287"/>
                <a:gd name="T20" fmla="*/ 1164 w 1365"/>
                <a:gd name="T21" fmla="*/ 276 h 287"/>
                <a:gd name="T22" fmla="*/ 1110 w 1365"/>
                <a:gd name="T23" fmla="*/ 225 h 287"/>
                <a:gd name="T24" fmla="*/ 1061 w 1365"/>
                <a:gd name="T25" fmla="*/ 231 h 287"/>
                <a:gd name="T26" fmla="*/ 1109 w 1365"/>
                <a:gd name="T27" fmla="*/ 237 h 287"/>
                <a:gd name="T28" fmla="*/ 1129 w 1365"/>
                <a:gd name="T29" fmla="*/ 189 h 287"/>
                <a:gd name="T30" fmla="*/ 1063 w 1365"/>
                <a:gd name="T31" fmla="*/ 149 h 287"/>
                <a:gd name="T32" fmla="*/ 1048 w 1365"/>
                <a:gd name="T33" fmla="*/ 228 h 287"/>
                <a:gd name="T34" fmla="*/ 986 w 1365"/>
                <a:gd name="T35" fmla="*/ 97 h 287"/>
                <a:gd name="T36" fmla="*/ 963 w 1365"/>
                <a:gd name="T37" fmla="*/ 80 h 287"/>
                <a:gd name="T38" fmla="*/ 919 w 1365"/>
                <a:gd name="T39" fmla="*/ 139 h 287"/>
                <a:gd name="T40" fmla="*/ 985 w 1365"/>
                <a:gd name="T41" fmla="*/ 116 h 287"/>
                <a:gd name="T42" fmla="*/ 887 w 1365"/>
                <a:gd name="T43" fmla="*/ 93 h 287"/>
                <a:gd name="T44" fmla="*/ 909 w 1365"/>
                <a:gd name="T45" fmla="*/ 52 h 287"/>
                <a:gd name="T46" fmla="*/ 854 w 1365"/>
                <a:gd name="T47" fmla="*/ 111 h 287"/>
                <a:gd name="T48" fmla="*/ 885 w 1365"/>
                <a:gd name="T49" fmla="*/ 120 h 287"/>
                <a:gd name="T50" fmla="*/ 833 w 1365"/>
                <a:gd name="T51" fmla="*/ 77 h 287"/>
                <a:gd name="T52" fmla="*/ 840 w 1365"/>
                <a:gd name="T53" fmla="*/ 50 h 287"/>
                <a:gd name="T54" fmla="*/ 805 w 1365"/>
                <a:gd name="T55" fmla="*/ 26 h 287"/>
                <a:gd name="T56" fmla="*/ 782 w 1365"/>
                <a:gd name="T57" fmla="*/ 16 h 287"/>
                <a:gd name="T58" fmla="*/ 764 w 1365"/>
                <a:gd name="T59" fmla="*/ 63 h 287"/>
                <a:gd name="T60" fmla="*/ 716 w 1365"/>
                <a:gd name="T61" fmla="*/ 76 h 287"/>
                <a:gd name="T62" fmla="*/ 742 w 1365"/>
                <a:gd name="T63" fmla="*/ 20 h 287"/>
                <a:gd name="T64" fmla="*/ 689 w 1365"/>
                <a:gd name="T65" fmla="*/ 47 h 287"/>
                <a:gd name="T66" fmla="*/ 706 w 1365"/>
                <a:gd name="T67" fmla="*/ 18 h 287"/>
                <a:gd name="T68" fmla="*/ 652 w 1365"/>
                <a:gd name="T69" fmla="*/ 76 h 287"/>
                <a:gd name="T70" fmla="*/ 610 w 1365"/>
                <a:gd name="T71" fmla="*/ 40 h 287"/>
                <a:gd name="T72" fmla="*/ 623 w 1365"/>
                <a:gd name="T73" fmla="*/ 48 h 287"/>
                <a:gd name="T74" fmla="*/ 582 w 1365"/>
                <a:gd name="T75" fmla="*/ 88 h 287"/>
                <a:gd name="T76" fmla="*/ 625 w 1365"/>
                <a:gd name="T77" fmla="*/ 78 h 287"/>
                <a:gd name="T78" fmla="*/ 560 w 1365"/>
                <a:gd name="T79" fmla="*/ 72 h 287"/>
                <a:gd name="T80" fmla="*/ 551 w 1365"/>
                <a:gd name="T81" fmla="*/ 42 h 287"/>
                <a:gd name="T82" fmla="*/ 507 w 1365"/>
                <a:gd name="T83" fmla="*/ 72 h 287"/>
                <a:gd name="T84" fmla="*/ 367 w 1365"/>
                <a:gd name="T85" fmla="*/ 140 h 287"/>
                <a:gd name="T86" fmla="*/ 396 w 1365"/>
                <a:gd name="T87" fmla="*/ 133 h 287"/>
                <a:gd name="T88" fmla="*/ 394 w 1365"/>
                <a:gd name="T89" fmla="*/ 175 h 287"/>
                <a:gd name="T90" fmla="*/ 409 w 1365"/>
                <a:gd name="T91" fmla="*/ 161 h 287"/>
                <a:gd name="T92" fmla="*/ 325 w 1365"/>
                <a:gd name="T93" fmla="*/ 204 h 287"/>
                <a:gd name="T94" fmla="*/ 323 w 1365"/>
                <a:gd name="T95" fmla="*/ 166 h 287"/>
                <a:gd name="T96" fmla="*/ 317 w 1365"/>
                <a:gd name="T97" fmla="*/ 134 h 287"/>
                <a:gd name="T98" fmla="*/ 367 w 1365"/>
                <a:gd name="T99" fmla="*/ 196 h 287"/>
                <a:gd name="T100" fmla="*/ 266 w 1365"/>
                <a:gd name="T101" fmla="*/ 165 h 287"/>
                <a:gd name="T102" fmla="*/ 240 w 1365"/>
                <a:gd name="T103" fmla="*/ 195 h 287"/>
                <a:gd name="T104" fmla="*/ 281 w 1365"/>
                <a:gd name="T105" fmla="*/ 242 h 287"/>
                <a:gd name="T106" fmla="*/ 208 w 1365"/>
                <a:gd name="T107" fmla="*/ 196 h 287"/>
                <a:gd name="T108" fmla="*/ 204 w 1365"/>
                <a:gd name="T109" fmla="*/ 256 h 287"/>
                <a:gd name="T110" fmla="*/ 165 w 1365"/>
                <a:gd name="T111" fmla="*/ 277 h 287"/>
                <a:gd name="T112" fmla="*/ 121 w 1365"/>
                <a:gd name="T113" fmla="*/ 265 h 287"/>
                <a:gd name="T114" fmla="*/ 86 w 1365"/>
                <a:gd name="T115" fmla="*/ 214 h 287"/>
                <a:gd name="T116" fmla="*/ 28 w 1365"/>
                <a:gd name="T117" fmla="*/ 208 h 287"/>
                <a:gd name="T118" fmla="*/ 4 w 1365"/>
                <a:gd name="T119" fmla="*/ 262 h 287"/>
                <a:gd name="T120" fmla="*/ 39 w 1365"/>
                <a:gd name="T121" fmla="*/ 24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5" h="287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0" name="Freeform 40">
              <a:extLst>
                <a:ext uri="{FF2B5EF4-FFF2-40B4-BE49-F238E27FC236}">
                  <a16:creationId xmlns:a16="http://schemas.microsoft.com/office/drawing/2014/main" id="{85287241-1AD5-4DDC-AC91-DBE21A8FD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7" y="1746"/>
              <a:ext cx="70" cy="69"/>
            </a:xfrm>
            <a:custGeom>
              <a:avLst/>
              <a:gdLst>
                <a:gd name="T0" fmla="*/ 39 w 104"/>
                <a:gd name="T1" fmla="*/ 28 h 101"/>
                <a:gd name="T2" fmla="*/ 12 w 104"/>
                <a:gd name="T3" fmla="*/ 18 h 101"/>
                <a:gd name="T4" fmla="*/ 26 w 104"/>
                <a:gd name="T5" fmla="*/ 46 h 101"/>
                <a:gd name="T6" fmla="*/ 0 w 104"/>
                <a:gd name="T7" fmla="*/ 64 h 101"/>
                <a:gd name="T8" fmla="*/ 29 w 104"/>
                <a:gd name="T9" fmla="*/ 71 h 101"/>
                <a:gd name="T10" fmla="*/ 27 w 104"/>
                <a:gd name="T11" fmla="*/ 101 h 101"/>
                <a:gd name="T12" fmla="*/ 52 w 104"/>
                <a:gd name="T13" fmla="*/ 81 h 101"/>
                <a:gd name="T14" fmla="*/ 74 w 104"/>
                <a:gd name="T15" fmla="*/ 101 h 101"/>
                <a:gd name="T16" fmla="*/ 73 w 104"/>
                <a:gd name="T17" fmla="*/ 69 h 101"/>
                <a:gd name="T18" fmla="*/ 104 w 104"/>
                <a:gd name="T19" fmla="*/ 67 h 101"/>
                <a:gd name="T20" fmla="*/ 78 w 104"/>
                <a:gd name="T21" fmla="*/ 47 h 101"/>
                <a:gd name="T22" fmla="*/ 93 w 104"/>
                <a:gd name="T23" fmla="*/ 20 h 101"/>
                <a:gd name="T24" fmla="*/ 63 w 104"/>
                <a:gd name="T25" fmla="*/ 29 h 101"/>
                <a:gd name="T26" fmla="*/ 51 w 104"/>
                <a:gd name="T27" fmla="*/ 0 h 101"/>
                <a:gd name="T28" fmla="*/ 39 w 104"/>
                <a:gd name="T29" fmla="*/ 2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1" name="Freeform 41">
              <a:extLst>
                <a:ext uri="{FF2B5EF4-FFF2-40B4-BE49-F238E27FC236}">
                  <a16:creationId xmlns:a16="http://schemas.microsoft.com/office/drawing/2014/main" id="{568DBE16-BF90-4235-BA4D-452AACAE0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8" y="1778"/>
              <a:ext cx="70" cy="69"/>
            </a:xfrm>
            <a:custGeom>
              <a:avLst/>
              <a:gdLst>
                <a:gd name="T0" fmla="*/ 26 w 70"/>
                <a:gd name="T1" fmla="*/ 19 h 69"/>
                <a:gd name="T2" fmla="*/ 8 w 70"/>
                <a:gd name="T3" fmla="*/ 13 h 69"/>
                <a:gd name="T4" fmla="*/ 17 w 70"/>
                <a:gd name="T5" fmla="*/ 31 h 69"/>
                <a:gd name="T6" fmla="*/ 0 w 70"/>
                <a:gd name="T7" fmla="*/ 43 h 69"/>
                <a:gd name="T8" fmla="*/ 20 w 70"/>
                <a:gd name="T9" fmla="*/ 48 h 69"/>
                <a:gd name="T10" fmla="*/ 18 w 70"/>
                <a:gd name="T11" fmla="*/ 69 h 69"/>
                <a:gd name="T12" fmla="*/ 34 w 70"/>
                <a:gd name="T13" fmla="*/ 55 h 69"/>
                <a:gd name="T14" fmla="*/ 51 w 70"/>
                <a:gd name="T15" fmla="*/ 69 h 69"/>
                <a:gd name="T16" fmla="*/ 49 w 70"/>
                <a:gd name="T17" fmla="*/ 47 h 69"/>
                <a:gd name="T18" fmla="*/ 70 w 70"/>
                <a:gd name="T19" fmla="*/ 45 h 69"/>
                <a:gd name="T20" fmla="*/ 53 w 70"/>
                <a:gd name="T21" fmla="*/ 32 h 69"/>
                <a:gd name="T22" fmla="*/ 63 w 70"/>
                <a:gd name="T23" fmla="*/ 13 h 69"/>
                <a:gd name="T24" fmla="*/ 43 w 70"/>
                <a:gd name="T25" fmla="*/ 19 h 69"/>
                <a:gd name="T26" fmla="*/ 34 w 70"/>
                <a:gd name="T27" fmla="*/ 0 h 69"/>
                <a:gd name="T28" fmla="*/ 26 w 70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9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2" name="Freeform 42">
              <a:extLst>
                <a:ext uri="{FF2B5EF4-FFF2-40B4-BE49-F238E27FC236}">
                  <a16:creationId xmlns:a16="http://schemas.microsoft.com/office/drawing/2014/main" id="{667C2727-3F47-4296-873A-DD43026F1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4" y="1902"/>
              <a:ext cx="71" cy="69"/>
            </a:xfrm>
            <a:custGeom>
              <a:avLst/>
              <a:gdLst>
                <a:gd name="T0" fmla="*/ 51 w 104"/>
                <a:gd name="T1" fmla="*/ 0 h 101"/>
                <a:gd name="T2" fmla="*/ 62 w 104"/>
                <a:gd name="T3" fmla="*/ 28 h 101"/>
                <a:gd name="T4" fmla="*/ 93 w 104"/>
                <a:gd name="T5" fmla="*/ 20 h 101"/>
                <a:gd name="T6" fmla="*/ 78 w 104"/>
                <a:gd name="T7" fmla="*/ 46 h 101"/>
                <a:gd name="T8" fmla="*/ 104 w 104"/>
                <a:gd name="T9" fmla="*/ 66 h 101"/>
                <a:gd name="T10" fmla="*/ 72 w 104"/>
                <a:gd name="T11" fmla="*/ 69 h 101"/>
                <a:gd name="T12" fmla="*/ 74 w 104"/>
                <a:gd name="T13" fmla="*/ 101 h 101"/>
                <a:gd name="T14" fmla="*/ 51 w 104"/>
                <a:gd name="T15" fmla="*/ 80 h 101"/>
                <a:gd name="T16" fmla="*/ 27 w 104"/>
                <a:gd name="T17" fmla="*/ 101 h 101"/>
                <a:gd name="T18" fmla="*/ 29 w 104"/>
                <a:gd name="T19" fmla="*/ 70 h 101"/>
                <a:gd name="T20" fmla="*/ 0 w 104"/>
                <a:gd name="T21" fmla="*/ 64 h 101"/>
                <a:gd name="T22" fmla="*/ 26 w 104"/>
                <a:gd name="T23" fmla="*/ 45 h 101"/>
                <a:gd name="T24" fmla="*/ 11 w 104"/>
                <a:gd name="T25" fmla="*/ 19 h 101"/>
                <a:gd name="T26" fmla="*/ 39 w 104"/>
                <a:gd name="T27" fmla="*/ 28 h 101"/>
                <a:gd name="T28" fmla="*/ 51 w 104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01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3" name="Freeform 43">
              <a:extLst>
                <a:ext uri="{FF2B5EF4-FFF2-40B4-BE49-F238E27FC236}">
                  <a16:creationId xmlns:a16="http://schemas.microsoft.com/office/drawing/2014/main" id="{3009BB0C-F2E7-408B-AE22-9B987D7F4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7" y="1911"/>
              <a:ext cx="50" cy="48"/>
            </a:xfrm>
            <a:custGeom>
              <a:avLst/>
              <a:gdLst>
                <a:gd name="T0" fmla="*/ 25 w 50"/>
                <a:gd name="T1" fmla="*/ 0 h 48"/>
                <a:gd name="T2" fmla="*/ 32 w 50"/>
                <a:gd name="T3" fmla="*/ 18 h 48"/>
                <a:gd name="T4" fmla="*/ 50 w 50"/>
                <a:gd name="T5" fmla="*/ 18 h 48"/>
                <a:gd name="T6" fmla="*/ 35 w 50"/>
                <a:gd name="T7" fmla="*/ 30 h 48"/>
                <a:gd name="T8" fmla="*/ 40 w 50"/>
                <a:gd name="T9" fmla="*/ 48 h 48"/>
                <a:gd name="T10" fmla="*/ 25 w 50"/>
                <a:gd name="T11" fmla="*/ 37 h 48"/>
                <a:gd name="T12" fmla="*/ 10 w 50"/>
                <a:gd name="T13" fmla="*/ 48 h 48"/>
                <a:gd name="T14" fmla="*/ 15 w 50"/>
                <a:gd name="T15" fmla="*/ 30 h 48"/>
                <a:gd name="T16" fmla="*/ 0 w 50"/>
                <a:gd name="T17" fmla="*/ 18 h 48"/>
                <a:gd name="T18" fmla="*/ 19 w 50"/>
                <a:gd name="T19" fmla="*/ 18 h 48"/>
                <a:gd name="T20" fmla="*/ 25 w 50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4" name="Freeform 44">
              <a:extLst>
                <a:ext uri="{FF2B5EF4-FFF2-40B4-BE49-F238E27FC236}">
                  <a16:creationId xmlns:a16="http://schemas.microsoft.com/office/drawing/2014/main" id="{DF8F7F38-CD25-4813-A605-C3200041ED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" y="2037"/>
              <a:ext cx="71" cy="69"/>
            </a:xfrm>
            <a:custGeom>
              <a:avLst/>
              <a:gdLst>
                <a:gd name="T0" fmla="*/ 27 w 71"/>
                <a:gd name="T1" fmla="*/ 19 h 69"/>
                <a:gd name="T2" fmla="*/ 8 w 71"/>
                <a:gd name="T3" fmla="*/ 13 h 69"/>
                <a:gd name="T4" fmla="*/ 18 w 71"/>
                <a:gd name="T5" fmla="*/ 31 h 69"/>
                <a:gd name="T6" fmla="*/ 0 w 71"/>
                <a:gd name="T7" fmla="*/ 43 h 69"/>
                <a:gd name="T8" fmla="*/ 20 w 71"/>
                <a:gd name="T9" fmla="*/ 48 h 69"/>
                <a:gd name="T10" fmla="*/ 18 w 71"/>
                <a:gd name="T11" fmla="*/ 69 h 69"/>
                <a:gd name="T12" fmla="*/ 35 w 71"/>
                <a:gd name="T13" fmla="*/ 55 h 69"/>
                <a:gd name="T14" fmla="*/ 50 w 71"/>
                <a:gd name="T15" fmla="*/ 69 h 69"/>
                <a:gd name="T16" fmla="*/ 49 w 71"/>
                <a:gd name="T17" fmla="*/ 48 h 69"/>
                <a:gd name="T18" fmla="*/ 71 w 71"/>
                <a:gd name="T19" fmla="*/ 45 h 69"/>
                <a:gd name="T20" fmla="*/ 53 w 71"/>
                <a:gd name="T21" fmla="*/ 32 h 69"/>
                <a:gd name="T22" fmla="*/ 63 w 71"/>
                <a:gd name="T23" fmla="*/ 13 h 69"/>
                <a:gd name="T24" fmla="*/ 42 w 71"/>
                <a:gd name="T25" fmla="*/ 19 h 69"/>
                <a:gd name="T26" fmla="*/ 35 w 71"/>
                <a:gd name="T27" fmla="*/ 0 h 69"/>
                <a:gd name="T28" fmla="*/ 27 w 71"/>
                <a:gd name="T29" fmla="*/ 1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9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5" name="Freeform 45">
              <a:extLst>
                <a:ext uri="{FF2B5EF4-FFF2-40B4-BE49-F238E27FC236}">
                  <a16:creationId xmlns:a16="http://schemas.microsoft.com/office/drawing/2014/main" id="{7F75866D-1EBA-4945-8B52-8AF1E0B4E1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9" y="1671"/>
              <a:ext cx="20" cy="12"/>
            </a:xfrm>
            <a:custGeom>
              <a:avLst/>
              <a:gdLst>
                <a:gd name="T0" fmla="*/ 28 w 30"/>
                <a:gd name="T1" fmla="*/ 0 h 18"/>
                <a:gd name="T2" fmla="*/ 0 w 30"/>
                <a:gd name="T3" fmla="*/ 18 h 18"/>
                <a:gd name="T4" fmla="*/ 29 w 30"/>
                <a:gd name="T5" fmla="*/ 9 h 18"/>
                <a:gd name="T6" fmla="*/ 28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6" name="Freeform 46">
              <a:extLst>
                <a:ext uri="{FF2B5EF4-FFF2-40B4-BE49-F238E27FC236}">
                  <a16:creationId xmlns:a16="http://schemas.microsoft.com/office/drawing/2014/main" id="{E1A05D3F-74B5-4BD4-BF0C-A3719F76D8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4" y="1674"/>
              <a:ext cx="12" cy="20"/>
            </a:xfrm>
            <a:custGeom>
              <a:avLst/>
              <a:gdLst>
                <a:gd name="T0" fmla="*/ 2 w 18"/>
                <a:gd name="T1" fmla="*/ 0 h 29"/>
                <a:gd name="T2" fmla="*/ 17 w 18"/>
                <a:gd name="T3" fmla="*/ 29 h 29"/>
                <a:gd name="T4" fmla="*/ 18 w 18"/>
                <a:gd name="T5" fmla="*/ 20 h 29"/>
                <a:gd name="T6" fmla="*/ 2 w 1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9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7" name="Freeform 47">
              <a:extLst>
                <a:ext uri="{FF2B5EF4-FFF2-40B4-BE49-F238E27FC236}">
                  <a16:creationId xmlns:a16="http://schemas.microsoft.com/office/drawing/2014/main" id="{950CBACA-6FA2-4543-B3B1-A05D47C15A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59" y="1689"/>
              <a:ext cx="14" cy="21"/>
            </a:xfrm>
            <a:custGeom>
              <a:avLst/>
              <a:gdLst>
                <a:gd name="T0" fmla="*/ 4 w 21"/>
                <a:gd name="T1" fmla="*/ 0 h 30"/>
                <a:gd name="T2" fmla="*/ 1 w 21"/>
                <a:gd name="T3" fmla="*/ 11 h 30"/>
                <a:gd name="T4" fmla="*/ 16 w 21"/>
                <a:gd name="T5" fmla="*/ 30 h 30"/>
                <a:gd name="T6" fmla="*/ 4 w 21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8" name="Freeform 48">
              <a:extLst>
                <a:ext uri="{FF2B5EF4-FFF2-40B4-BE49-F238E27FC236}">
                  <a16:creationId xmlns:a16="http://schemas.microsoft.com/office/drawing/2014/main" id="{C262FBD3-F17E-483D-A95B-75DF71BC3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9" y="1702"/>
              <a:ext cx="15" cy="24"/>
            </a:xfrm>
            <a:custGeom>
              <a:avLst/>
              <a:gdLst>
                <a:gd name="T0" fmla="*/ 12 w 22"/>
                <a:gd name="T1" fmla="*/ 0 h 35"/>
                <a:gd name="T2" fmla="*/ 7 w 22"/>
                <a:gd name="T3" fmla="*/ 8 h 35"/>
                <a:gd name="T4" fmla="*/ 13 w 22"/>
                <a:gd name="T5" fmla="*/ 35 h 35"/>
                <a:gd name="T6" fmla="*/ 19 w 22"/>
                <a:gd name="T7" fmla="*/ 11 h 35"/>
                <a:gd name="T8" fmla="*/ 12 w 2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5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29" name="Freeform 49">
              <a:extLst>
                <a:ext uri="{FF2B5EF4-FFF2-40B4-BE49-F238E27FC236}">
                  <a16:creationId xmlns:a16="http://schemas.microsoft.com/office/drawing/2014/main" id="{32A4BB2E-167D-4343-96D4-C71DFBCCD6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22" y="1701"/>
              <a:ext cx="27" cy="11"/>
            </a:xfrm>
            <a:custGeom>
              <a:avLst/>
              <a:gdLst>
                <a:gd name="T0" fmla="*/ 23 w 39"/>
                <a:gd name="T1" fmla="*/ 3 h 16"/>
                <a:gd name="T2" fmla="*/ 0 w 39"/>
                <a:gd name="T3" fmla="*/ 12 h 16"/>
                <a:gd name="T4" fmla="*/ 21 w 39"/>
                <a:gd name="T5" fmla="*/ 16 h 16"/>
                <a:gd name="T6" fmla="*/ 39 w 39"/>
                <a:gd name="T7" fmla="*/ 0 h 16"/>
                <a:gd name="T8" fmla="*/ 23 w 3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0" name="Freeform 50">
              <a:extLst>
                <a:ext uri="{FF2B5EF4-FFF2-40B4-BE49-F238E27FC236}">
                  <a16:creationId xmlns:a16="http://schemas.microsoft.com/office/drawing/2014/main" id="{C354B20D-5E83-4422-AA23-DA1D38AAD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4" y="1717"/>
              <a:ext cx="16" cy="23"/>
            </a:xfrm>
            <a:custGeom>
              <a:avLst/>
              <a:gdLst>
                <a:gd name="T0" fmla="*/ 19 w 23"/>
                <a:gd name="T1" fmla="*/ 0 h 34"/>
                <a:gd name="T2" fmla="*/ 0 w 23"/>
                <a:gd name="T3" fmla="*/ 34 h 34"/>
                <a:gd name="T4" fmla="*/ 19 w 23"/>
                <a:gd name="T5" fmla="*/ 21 h 34"/>
                <a:gd name="T6" fmla="*/ 19 w 2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4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1" name="Freeform 51">
              <a:extLst>
                <a:ext uri="{FF2B5EF4-FFF2-40B4-BE49-F238E27FC236}">
                  <a16:creationId xmlns:a16="http://schemas.microsoft.com/office/drawing/2014/main" id="{57981494-DC82-4EC8-990A-7DA7D61F8F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82"/>
              <a:ext cx="18" cy="26"/>
            </a:xfrm>
            <a:custGeom>
              <a:avLst/>
              <a:gdLst>
                <a:gd name="T0" fmla="*/ 3 w 26"/>
                <a:gd name="T1" fmla="*/ 16 h 39"/>
                <a:gd name="T2" fmla="*/ 9 w 26"/>
                <a:gd name="T3" fmla="*/ 39 h 39"/>
                <a:gd name="T4" fmla="*/ 17 w 26"/>
                <a:gd name="T5" fmla="*/ 0 h 39"/>
                <a:gd name="T6" fmla="*/ 3 w 26"/>
                <a:gd name="T7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2" name="Freeform 52">
              <a:extLst>
                <a:ext uri="{FF2B5EF4-FFF2-40B4-BE49-F238E27FC236}">
                  <a16:creationId xmlns:a16="http://schemas.microsoft.com/office/drawing/2014/main" id="{822CEB55-5A58-4B49-AD8A-1B30A5F6E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8" y="1714"/>
              <a:ext cx="27" cy="14"/>
            </a:xfrm>
            <a:custGeom>
              <a:avLst/>
              <a:gdLst>
                <a:gd name="T0" fmla="*/ 0 w 40"/>
                <a:gd name="T1" fmla="*/ 17 h 21"/>
                <a:gd name="T2" fmla="*/ 23 w 40"/>
                <a:gd name="T3" fmla="*/ 17 h 21"/>
                <a:gd name="T4" fmla="*/ 40 w 40"/>
                <a:gd name="T5" fmla="*/ 7 h 21"/>
                <a:gd name="T6" fmla="*/ 0 w 40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1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3" name="Freeform 53">
              <a:extLst>
                <a:ext uri="{FF2B5EF4-FFF2-40B4-BE49-F238E27FC236}">
                  <a16:creationId xmlns:a16="http://schemas.microsoft.com/office/drawing/2014/main" id="{6C836365-3B40-4A4C-B4E8-4105DC343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1685"/>
              <a:ext cx="25" cy="15"/>
            </a:xfrm>
            <a:custGeom>
              <a:avLst/>
              <a:gdLst>
                <a:gd name="T0" fmla="*/ 0 w 37"/>
                <a:gd name="T1" fmla="*/ 18 h 22"/>
                <a:gd name="T2" fmla="*/ 23 w 37"/>
                <a:gd name="T3" fmla="*/ 14 h 22"/>
                <a:gd name="T4" fmla="*/ 37 w 37"/>
                <a:gd name="T5" fmla="*/ 1 h 22"/>
                <a:gd name="T6" fmla="*/ 0 w 37"/>
                <a:gd name="T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2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4" name="Freeform 54">
              <a:extLst>
                <a:ext uri="{FF2B5EF4-FFF2-40B4-BE49-F238E27FC236}">
                  <a16:creationId xmlns:a16="http://schemas.microsoft.com/office/drawing/2014/main" id="{81AEA284-BB1F-477A-AFF4-16147C8991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2" y="1671"/>
              <a:ext cx="26" cy="18"/>
            </a:xfrm>
            <a:custGeom>
              <a:avLst/>
              <a:gdLst>
                <a:gd name="T0" fmla="*/ 37 w 37"/>
                <a:gd name="T1" fmla="*/ 2 h 27"/>
                <a:gd name="T2" fmla="*/ 19 w 37"/>
                <a:gd name="T3" fmla="*/ 8 h 27"/>
                <a:gd name="T4" fmla="*/ 3 w 37"/>
                <a:gd name="T5" fmla="*/ 25 h 27"/>
                <a:gd name="T6" fmla="*/ 37 w 37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7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5" name="Freeform 55">
              <a:extLst>
                <a:ext uri="{FF2B5EF4-FFF2-40B4-BE49-F238E27FC236}">
                  <a16:creationId xmlns:a16="http://schemas.microsoft.com/office/drawing/2014/main" id="{907C1C67-5226-4893-90A2-5E94DD022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" y="1635"/>
              <a:ext cx="22" cy="11"/>
            </a:xfrm>
            <a:custGeom>
              <a:avLst/>
              <a:gdLst>
                <a:gd name="T0" fmla="*/ 0 w 32"/>
                <a:gd name="T1" fmla="*/ 5 h 15"/>
                <a:gd name="T2" fmla="*/ 20 w 32"/>
                <a:gd name="T3" fmla="*/ 15 h 15"/>
                <a:gd name="T4" fmla="*/ 32 w 32"/>
                <a:gd name="T5" fmla="*/ 10 h 15"/>
                <a:gd name="T6" fmla="*/ 0 w 32"/>
                <a:gd name="T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6" name="Freeform 56">
              <a:extLst>
                <a:ext uri="{FF2B5EF4-FFF2-40B4-BE49-F238E27FC236}">
                  <a16:creationId xmlns:a16="http://schemas.microsoft.com/office/drawing/2014/main" id="{4D1B4D09-5F0F-43A9-A4F0-96F97ADB5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4" y="1646"/>
              <a:ext cx="13" cy="22"/>
            </a:xfrm>
            <a:custGeom>
              <a:avLst/>
              <a:gdLst>
                <a:gd name="T0" fmla="*/ 14 w 18"/>
                <a:gd name="T1" fmla="*/ 32 h 32"/>
                <a:gd name="T2" fmla="*/ 16 w 18"/>
                <a:gd name="T3" fmla="*/ 10 h 32"/>
                <a:gd name="T4" fmla="*/ 8 w 18"/>
                <a:gd name="T5" fmla="*/ 0 h 32"/>
                <a:gd name="T6" fmla="*/ 14 w 18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2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7" name="Freeform 57">
              <a:extLst>
                <a:ext uri="{FF2B5EF4-FFF2-40B4-BE49-F238E27FC236}">
                  <a16:creationId xmlns:a16="http://schemas.microsoft.com/office/drawing/2014/main" id="{562508A5-0578-4C10-AA7A-405FF527E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4" y="1643"/>
              <a:ext cx="26" cy="14"/>
            </a:xfrm>
            <a:custGeom>
              <a:avLst/>
              <a:gdLst>
                <a:gd name="T0" fmla="*/ 27 w 38"/>
                <a:gd name="T1" fmla="*/ 2 h 20"/>
                <a:gd name="T2" fmla="*/ 0 w 38"/>
                <a:gd name="T3" fmla="*/ 9 h 20"/>
                <a:gd name="T4" fmla="*/ 30 w 38"/>
                <a:gd name="T5" fmla="*/ 15 h 20"/>
                <a:gd name="T6" fmla="*/ 38 w 38"/>
                <a:gd name="T7" fmla="*/ 11 h 20"/>
                <a:gd name="T8" fmla="*/ 27 w 38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8" name="Freeform 58">
              <a:extLst>
                <a:ext uri="{FF2B5EF4-FFF2-40B4-BE49-F238E27FC236}">
                  <a16:creationId xmlns:a16="http://schemas.microsoft.com/office/drawing/2014/main" id="{B930E1D0-9E5B-47CF-8079-A8404C2D0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02" y="1651"/>
              <a:ext cx="14" cy="25"/>
            </a:xfrm>
            <a:custGeom>
              <a:avLst/>
              <a:gdLst>
                <a:gd name="T0" fmla="*/ 2 w 20"/>
                <a:gd name="T1" fmla="*/ 11 h 37"/>
                <a:gd name="T2" fmla="*/ 10 w 20"/>
                <a:gd name="T3" fmla="*/ 37 h 37"/>
                <a:gd name="T4" fmla="*/ 14 w 20"/>
                <a:gd name="T5" fmla="*/ 8 h 37"/>
                <a:gd name="T6" fmla="*/ 10 w 20"/>
                <a:gd name="T7" fmla="*/ 0 h 37"/>
                <a:gd name="T8" fmla="*/ 2 w 20"/>
                <a:gd name="T9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7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39" name="Freeform 59">
              <a:extLst>
                <a:ext uri="{FF2B5EF4-FFF2-40B4-BE49-F238E27FC236}">
                  <a16:creationId xmlns:a16="http://schemas.microsoft.com/office/drawing/2014/main" id="{5ADAA5EB-DEB3-40A7-8E1D-9FEAA6483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0" y="1731"/>
              <a:ext cx="21" cy="14"/>
            </a:xfrm>
            <a:custGeom>
              <a:avLst/>
              <a:gdLst>
                <a:gd name="T0" fmla="*/ 32 w 32"/>
                <a:gd name="T1" fmla="*/ 0 h 21"/>
                <a:gd name="T2" fmla="*/ 23 w 32"/>
                <a:gd name="T3" fmla="*/ 0 h 21"/>
                <a:gd name="T4" fmla="*/ 0 w 32"/>
                <a:gd name="T5" fmla="*/ 20 h 21"/>
                <a:gd name="T6" fmla="*/ 27 w 32"/>
                <a:gd name="T7" fmla="*/ 12 h 21"/>
                <a:gd name="T8" fmla="*/ 32 w 3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0" name="Freeform 60">
              <a:extLst>
                <a:ext uri="{FF2B5EF4-FFF2-40B4-BE49-F238E27FC236}">
                  <a16:creationId xmlns:a16="http://schemas.microsoft.com/office/drawing/2014/main" id="{77E24C52-42CA-4BE2-B236-12EB366BAB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59" y="1655"/>
              <a:ext cx="24" cy="14"/>
            </a:xfrm>
            <a:custGeom>
              <a:avLst/>
              <a:gdLst>
                <a:gd name="T0" fmla="*/ 16 w 36"/>
                <a:gd name="T1" fmla="*/ 2 h 20"/>
                <a:gd name="T2" fmla="*/ 0 w 36"/>
                <a:gd name="T3" fmla="*/ 19 h 20"/>
                <a:gd name="T4" fmla="*/ 36 w 36"/>
                <a:gd name="T5" fmla="*/ 4 h 20"/>
                <a:gd name="T6" fmla="*/ 16 w 36"/>
                <a:gd name="T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1" name="Freeform 61">
              <a:extLst>
                <a:ext uri="{FF2B5EF4-FFF2-40B4-BE49-F238E27FC236}">
                  <a16:creationId xmlns:a16="http://schemas.microsoft.com/office/drawing/2014/main" id="{81490CF2-BADA-4546-BC7B-7D4CCD73CF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8" y="1659"/>
              <a:ext cx="15" cy="27"/>
            </a:xfrm>
            <a:custGeom>
              <a:avLst/>
              <a:gdLst>
                <a:gd name="T0" fmla="*/ 1 w 22"/>
                <a:gd name="T1" fmla="*/ 19 h 39"/>
                <a:gd name="T2" fmla="*/ 13 w 22"/>
                <a:gd name="T3" fmla="*/ 39 h 39"/>
                <a:gd name="T4" fmla="*/ 9 w 22"/>
                <a:gd name="T5" fmla="*/ 0 h 39"/>
                <a:gd name="T6" fmla="*/ 1 w 22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  <p:sp>
          <p:nvSpPr>
            <p:cNvPr id="242" name="Freeform 62">
              <a:extLst>
                <a:ext uri="{FF2B5EF4-FFF2-40B4-BE49-F238E27FC236}">
                  <a16:creationId xmlns:a16="http://schemas.microsoft.com/office/drawing/2014/main" id="{73F9C922-5F78-4C16-AB8C-748B7E92C5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8" y="1672"/>
              <a:ext cx="9" cy="26"/>
            </a:xfrm>
            <a:custGeom>
              <a:avLst/>
              <a:gdLst>
                <a:gd name="T0" fmla="*/ 1 w 13"/>
                <a:gd name="T1" fmla="*/ 0 h 39"/>
                <a:gd name="T2" fmla="*/ 8 w 13"/>
                <a:gd name="T3" fmla="*/ 39 h 39"/>
                <a:gd name="T4" fmla="*/ 9 w 13"/>
                <a:gd name="T5" fmla="*/ 10 h 39"/>
                <a:gd name="T6" fmla="*/ 1 w 1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9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A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644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68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FC2E14-24A9-4C48-BA13-A2E74B0AA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SWEN20003 Workshop</a:t>
            </a:r>
          </a:p>
          <a:p>
            <a:pPr lvl="1"/>
            <a:r>
              <a:rPr lang="en-AU" dirty="0"/>
              <a:t>Week 06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E28049-122B-4847-B7D3-EC5ECDB950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A3A8E-36C3-446B-985E-CEB7C28263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Demonstrator: Xulin Yang</a:t>
            </a:r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1E6A6-BA53-48F9-8469-A76DD19814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7938" y="6172200"/>
            <a:ext cx="754062" cy="365125"/>
          </a:xfrm>
        </p:spPr>
        <p:txBody>
          <a:bodyPr/>
          <a:lstStyle/>
          <a:p>
            <a:fld id="{DC22DD25-61AE-413C-B4D2-EF2365C9B2E1}" type="slidenum">
              <a:rPr lang="en-AU" noProof="0" smtClean="0"/>
              <a:pPr/>
              <a:t>1</a:t>
            </a:fld>
            <a:endParaRPr lang="en-AU" noProof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E6862DE-29D9-4685-93A7-4EBCF50A33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189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is the keyword used to access something in a parent class?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62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is the keyword used to access something in a parent class?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R10"/>
              </a:rPr>
              <a:t>We use </a:t>
            </a:r>
            <a:r>
              <a:rPr lang="en-US" altLang="zh-CN" sz="2800" b="1" i="0" u="none" strike="noStrike" baseline="0" dirty="0">
                <a:solidFill>
                  <a:srgbClr val="FF0000"/>
                </a:solidFill>
                <a:latin typeface="CMTT10"/>
              </a:rPr>
              <a:t>super</a:t>
            </a:r>
            <a:r>
              <a:rPr lang="en-US" altLang="zh-CN" sz="2800" b="0" i="0" u="none" strike="noStrike" baseline="0" dirty="0">
                <a:latin typeface="CMTT10"/>
              </a:rPr>
              <a:t> </a:t>
            </a:r>
            <a:r>
              <a:rPr lang="en-US" altLang="zh-CN" sz="2800" b="0" i="0" u="none" strike="noStrike" baseline="0" dirty="0">
                <a:latin typeface="CMR10"/>
              </a:rPr>
              <a:t>to reference an object's superclass, allowing us to access its protected or public attributes </a:t>
            </a:r>
            <a:r>
              <a:rPr lang="en-AU" altLang="zh-CN" sz="2800" b="0" i="0" u="none" strike="noStrike" baseline="0" dirty="0">
                <a:latin typeface="CMR10"/>
              </a:rPr>
              <a:t>and methods.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901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class do all other classes inherit from?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BED9-10A5-4E93-96B7-E7E03BEF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3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class do all other classes inherit from?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0" i="0" u="none" strike="noStrike" baseline="0" dirty="0">
                <a:latin typeface="CMR10"/>
              </a:rPr>
              <a:t>All Java classes implicitly inherit from the </a:t>
            </a:r>
            <a:r>
              <a:rPr lang="en-US" altLang="zh-CN" sz="3200" b="0" i="0" u="none" strike="noStrike" baseline="0" dirty="0">
                <a:latin typeface="CMTT10"/>
              </a:rPr>
              <a:t>Object </a:t>
            </a:r>
            <a:r>
              <a:rPr lang="en-US" altLang="zh-CN" sz="3200" b="0" i="0" u="none" strike="noStrike" baseline="0" dirty="0">
                <a:latin typeface="CMR10"/>
              </a:rPr>
              <a:t>class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007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methods are inherited from the class Object, and why do we generally replace them?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C1E3F-B754-41E0-BD83-C1D2DF0C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0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methods are inherited from the class Object, and why do we generally replace them?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R10"/>
              </a:rPr>
              <a:t>Methods inherited: </a:t>
            </a:r>
            <a:r>
              <a:rPr lang="en-US" altLang="zh-CN" sz="2800" b="0" i="0" u="none" strike="noStrike" baseline="0" dirty="0" err="1">
                <a:latin typeface="CMTT10"/>
              </a:rPr>
              <a:t>toString</a:t>
            </a:r>
            <a:r>
              <a:rPr lang="en-US" altLang="zh-CN" sz="2800" b="0" i="0" u="none" strike="noStrike" baseline="0" dirty="0">
                <a:latin typeface="CMTT10"/>
              </a:rPr>
              <a:t> </a:t>
            </a:r>
            <a:r>
              <a:rPr lang="en-US" altLang="zh-CN" sz="2800" b="0" i="0" u="none" strike="noStrike" baseline="0" dirty="0">
                <a:latin typeface="CMR10"/>
              </a:rPr>
              <a:t>and </a:t>
            </a:r>
            <a:r>
              <a:rPr lang="en-US" altLang="zh-CN" sz="2800" b="0" i="0" u="none" strike="noStrike" baseline="0" dirty="0">
                <a:latin typeface="CMTT10"/>
              </a:rPr>
              <a:t>equals </a:t>
            </a:r>
            <a:r>
              <a:rPr lang="en-AU" altLang="zh-CN" sz="2800" b="0" i="0" u="none" strike="noStrike" baseline="0" dirty="0">
                <a:latin typeface="CMR10"/>
              </a:rPr>
              <a:t>methods.</a:t>
            </a:r>
          </a:p>
          <a:p>
            <a:pPr algn="l"/>
            <a:endParaRPr lang="en-US" altLang="zh-CN" sz="2800" b="0" i="0" u="none" strike="noStrike" baseline="0" dirty="0">
              <a:latin typeface="CMR10"/>
            </a:endParaRPr>
          </a:p>
          <a:p>
            <a:pPr algn="l"/>
            <a:r>
              <a:rPr lang="en-US" altLang="zh-CN" sz="2800" b="0" i="0" u="none" strike="noStrike" baseline="0" dirty="0">
                <a:latin typeface="CMR10"/>
              </a:rPr>
              <a:t>The </a:t>
            </a:r>
            <a:r>
              <a:rPr lang="en-US" altLang="zh-CN" sz="2800" b="0" i="0" u="none" strike="noStrike" baseline="0" dirty="0" err="1">
                <a:latin typeface="CMTT10"/>
              </a:rPr>
              <a:t>toString</a:t>
            </a:r>
            <a:r>
              <a:rPr lang="en-US" altLang="zh-CN" sz="2800" b="0" i="0" u="none" strike="noStrike" baseline="0" dirty="0">
                <a:latin typeface="CMTT10"/>
              </a:rPr>
              <a:t> </a:t>
            </a:r>
            <a:r>
              <a:rPr lang="en-US" altLang="zh-CN" sz="2800" b="0" i="0" u="none" strike="noStrike" baseline="0" dirty="0">
                <a:latin typeface="CMR10"/>
              </a:rPr>
              <a:t>method should give a useful </a:t>
            </a:r>
            <a:r>
              <a:rPr lang="en-US" altLang="zh-CN" sz="2800" b="0" i="0" u="none" strike="noStrike" baseline="0" dirty="0">
                <a:latin typeface="CMTT10"/>
              </a:rPr>
              <a:t>String </a:t>
            </a:r>
            <a:r>
              <a:rPr lang="en-US" altLang="zh-CN" sz="2800" b="0" i="0" u="none" strike="noStrike" baseline="0" dirty="0">
                <a:latin typeface="CMR10"/>
              </a:rPr>
              <a:t>representation of the object, and </a:t>
            </a:r>
            <a:r>
              <a:rPr lang="en-US" altLang="zh-CN" sz="2800" b="0" i="0" u="none" strike="noStrike" baseline="0" dirty="0">
                <a:latin typeface="CMTT10"/>
              </a:rPr>
              <a:t>equals </a:t>
            </a:r>
            <a:r>
              <a:rPr lang="en-US" altLang="zh-CN" sz="2800" b="0" i="0" u="none" strike="noStrike" baseline="0" dirty="0">
                <a:latin typeface="CMR10"/>
              </a:rPr>
              <a:t>should be able to identify when objects are “identical</a:t>
            </a:r>
            <a:r>
              <a:rPr lang="en-US" altLang="zh-CN" sz="2800" dirty="0">
                <a:latin typeface="CMR10"/>
              </a:rPr>
              <a:t>”</a:t>
            </a:r>
            <a:r>
              <a:rPr lang="en-US" altLang="zh-CN" sz="2800" b="0" i="0" u="none" strike="noStrike" baseline="0" dirty="0">
                <a:latin typeface="CMR10"/>
              </a:rPr>
              <a:t>; </a:t>
            </a:r>
          </a:p>
          <a:p>
            <a:pPr algn="l"/>
            <a:endParaRPr lang="en-US" altLang="zh-CN" sz="2800" dirty="0">
              <a:latin typeface="CMR10"/>
            </a:endParaRPr>
          </a:p>
          <a:p>
            <a:pPr algn="l"/>
            <a:r>
              <a:rPr lang="en-US" altLang="zh-CN" sz="2800" b="0" i="0" u="none" strike="noStrike" baseline="0" dirty="0">
                <a:latin typeface="CMR10"/>
              </a:rPr>
              <a:t>neither of the inherited methods work </a:t>
            </a:r>
            <a:r>
              <a:rPr lang="en-US" altLang="zh-CN" sz="2800" dirty="0">
                <a:latin typeface="CMR10"/>
              </a:rPr>
              <a:t>“</a:t>
            </a:r>
            <a:r>
              <a:rPr lang="en-US" altLang="zh-CN" sz="2800" b="0" i="0" u="none" strike="noStrike" baseline="0" dirty="0">
                <a:latin typeface="CMR10"/>
              </a:rPr>
              <a:t>correctly”, </a:t>
            </a:r>
            <a:r>
              <a:rPr lang="en-AU" altLang="zh-CN" sz="2800" b="0" i="0" u="none" strike="noStrike" baseline="0" dirty="0">
                <a:latin typeface="CMR10"/>
              </a:rPr>
              <a:t>so we replace them.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904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80A057-A114-44D6-84B7-E28CCA1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CN" i="0" u="none" strike="noStrike" baseline="0" dirty="0">
                <a:latin typeface="CMBX10"/>
              </a:rPr>
              <a:t>Abstract Classes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6253A-CAE1-48A1-B675-C19C8C31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A9494-CF36-4FAE-80EF-525718BE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16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68421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is an </a:t>
            </a:r>
            <a:r>
              <a:rPr lang="en-US" altLang="zh-CN" b="0" i="0" u="none" strike="noStrike" baseline="0" dirty="0">
                <a:latin typeface="CMTI10"/>
              </a:rPr>
              <a:t>abstract </a:t>
            </a:r>
            <a:r>
              <a:rPr lang="en-US" altLang="zh-CN" b="0" i="0" u="none" strike="noStrike" baseline="0" dirty="0">
                <a:latin typeface="CMR10"/>
              </a:rPr>
              <a:t>class?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A995E-A990-4476-8A80-A9139478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9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is an </a:t>
            </a:r>
            <a:r>
              <a:rPr lang="en-US" altLang="zh-CN" b="0" i="0" u="none" strike="noStrike" baseline="0" dirty="0">
                <a:latin typeface="CMTI10"/>
              </a:rPr>
              <a:t>abstract </a:t>
            </a:r>
            <a:r>
              <a:rPr lang="en-US" altLang="zh-CN" b="0" i="0" u="none" strike="noStrike" baseline="0" dirty="0">
                <a:latin typeface="CMR10"/>
              </a:rPr>
              <a:t>class?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R10"/>
              </a:rPr>
              <a:t>An </a:t>
            </a:r>
            <a:r>
              <a:rPr lang="en-US" altLang="zh-CN" sz="2800" b="0" i="0" u="none" strike="noStrike" baseline="0" dirty="0">
                <a:latin typeface="CMTI10"/>
              </a:rPr>
              <a:t>abstract class </a:t>
            </a:r>
            <a:r>
              <a:rPr lang="en-US" altLang="zh-CN" sz="2800" b="0" i="0" u="none" strike="noStrike" baseline="0" dirty="0">
                <a:latin typeface="CMR10"/>
              </a:rPr>
              <a:t>defines </a:t>
            </a:r>
            <a:r>
              <a:rPr lang="en-US" altLang="zh-CN" sz="2800" b="0" i="0" u="sng" strike="noStrike" baseline="0" dirty="0">
                <a:latin typeface="CMR10"/>
              </a:rPr>
              <a:t>common behaviors or properties of other classes </a:t>
            </a:r>
            <a:r>
              <a:rPr lang="en-US" altLang="zh-CN" sz="2800" b="1" i="0" u="sng" strike="noStrike" baseline="0" dirty="0">
                <a:solidFill>
                  <a:srgbClr val="C00000"/>
                </a:solidFill>
                <a:latin typeface="CMR10"/>
              </a:rPr>
              <a:t>but</a:t>
            </a:r>
            <a:r>
              <a:rPr lang="en-US" altLang="zh-CN" sz="2800" b="0" i="0" u="sng" strike="noStrike" baseline="0" dirty="0">
                <a:latin typeface="CMR10"/>
              </a:rPr>
              <a:t> doesn't have enough </a:t>
            </a:r>
            <a:r>
              <a:rPr lang="en-US" altLang="zh-CN" sz="2800" b="0" i="0" u="sng" strike="noStrike" baseline="0" dirty="0">
                <a:latin typeface="CMTI10"/>
              </a:rPr>
              <a:t>concrete </a:t>
            </a:r>
            <a:r>
              <a:rPr lang="en-US" altLang="zh-CN" sz="2800" b="0" i="0" u="sng" strike="noStrike" baseline="0" dirty="0">
                <a:latin typeface="CMR10"/>
              </a:rPr>
              <a:t>information for it to be instantiated</a:t>
            </a:r>
            <a:r>
              <a:rPr lang="en-US" altLang="zh-CN" sz="2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US" altLang="zh-CN" sz="2800" dirty="0">
              <a:latin typeface="CMR10"/>
            </a:endParaRPr>
          </a:p>
          <a:p>
            <a:pPr algn="l"/>
            <a:r>
              <a:rPr lang="en-US" altLang="zh-CN" sz="2800" b="0" i="0" u="none" strike="noStrike" baseline="0" dirty="0">
                <a:latin typeface="CMR10"/>
              </a:rPr>
              <a:t>For example, we know that all </a:t>
            </a:r>
            <a:r>
              <a:rPr lang="en-US" altLang="zh-CN" sz="2800" b="0" i="0" u="none" strike="noStrike" baseline="0" dirty="0">
                <a:latin typeface="CMTT10"/>
              </a:rPr>
              <a:t>Animal </a:t>
            </a:r>
            <a:r>
              <a:rPr lang="en-US" altLang="zh-CN" sz="2800" b="0" i="0" u="none" strike="noStrike" baseline="0" dirty="0">
                <a:latin typeface="CMR10"/>
              </a:rPr>
              <a:t>objects make noise, but if you are asked what noise an animal makes, there's no “correct</a:t>
            </a:r>
            <a:r>
              <a:rPr lang="en-US" altLang="zh-CN" sz="2800" dirty="0">
                <a:latin typeface="CMR10"/>
              </a:rPr>
              <a:t>”</a:t>
            </a:r>
            <a:r>
              <a:rPr lang="en-US" altLang="zh-CN" sz="2800" b="0" i="0" u="none" strike="noStrike" baseline="0" dirty="0">
                <a:latin typeface="CMR10"/>
              </a:rPr>
              <a:t> answer </a:t>
            </a:r>
            <a:r>
              <a:rPr lang="en-US" altLang="zh-CN" sz="2800" b="0" i="0" u="sng" strike="noStrike" baseline="0" dirty="0">
                <a:latin typeface="CMR10"/>
              </a:rPr>
              <a:t>(no concrete information);</a:t>
            </a:r>
            <a:r>
              <a:rPr lang="en-US" altLang="zh-CN" sz="2800" b="0" i="0" strike="noStrike" baseline="0" dirty="0">
                <a:latin typeface="CMR10"/>
              </a:rPr>
              <a:t> </a:t>
            </a:r>
            <a:r>
              <a:rPr lang="en-US" altLang="zh-CN" sz="2800" dirty="0">
                <a:latin typeface="CMR10"/>
                <a:sym typeface="Wingdings" panose="05000000000000000000" pitchFamily="2" charset="2"/>
              </a:rPr>
              <a:t>--&gt;</a:t>
            </a:r>
            <a:r>
              <a:rPr lang="en-US" altLang="zh-CN" sz="2800" b="0" i="0" strike="noStrike" baseline="0" dirty="0">
                <a:latin typeface="CMR10"/>
                <a:sym typeface="Wingdings" panose="05000000000000000000" pitchFamily="2" charset="2"/>
              </a:rPr>
              <a:t> </a:t>
            </a:r>
            <a:r>
              <a:rPr lang="en-US" altLang="zh-CN" sz="2800" b="0" i="0" u="none" strike="noStrike" baseline="0" dirty="0">
                <a:latin typeface="CMTT10"/>
              </a:rPr>
              <a:t>Animal </a:t>
            </a:r>
            <a:r>
              <a:rPr lang="en-US" altLang="zh-CN" sz="2800" b="0" i="0" u="none" strike="noStrike" baseline="0" dirty="0">
                <a:latin typeface="CMR10"/>
              </a:rPr>
              <a:t>is </a:t>
            </a:r>
            <a:r>
              <a:rPr lang="en-AU" altLang="zh-CN" sz="2800" b="0" i="0" u="none" strike="noStrike" baseline="0" dirty="0">
                <a:latin typeface="CMR10"/>
              </a:rPr>
              <a:t>abstract.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605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is an </a:t>
            </a:r>
            <a:r>
              <a:rPr lang="en-US" altLang="zh-CN" b="0" i="0" u="none" strike="noStrike" baseline="0" dirty="0">
                <a:latin typeface="CMTI10"/>
              </a:rPr>
              <a:t>abstract </a:t>
            </a:r>
            <a:r>
              <a:rPr lang="en-US" altLang="zh-CN" b="0" i="0" u="none" strike="noStrike" baseline="0" dirty="0">
                <a:latin typeface="CMR10"/>
              </a:rPr>
              <a:t>method?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46EE1-FD9A-4CB1-BB34-18556946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0F4467D-A0A9-4D17-B7CD-9E7B0C4D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Workshop tasks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7EB331B-4BF2-4532-A10A-8C54146C9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sz="2800" dirty="0"/>
              <a:t>Go through questions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Divide groups by records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Do questions Q1, 2, 4, 5 together, Q3 individually on your own machine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Take attendance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335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is an </a:t>
            </a:r>
            <a:r>
              <a:rPr lang="en-US" altLang="zh-CN" b="0" i="0" u="none" strike="noStrike" baseline="0" dirty="0">
                <a:latin typeface="CMTI10"/>
              </a:rPr>
              <a:t>abstract </a:t>
            </a:r>
            <a:r>
              <a:rPr lang="en-US" altLang="zh-CN" b="0" i="0" u="none" strike="noStrike" baseline="0" dirty="0">
                <a:latin typeface="CMR10"/>
              </a:rPr>
              <a:t>method?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R10"/>
              </a:rPr>
              <a:t>An abstract method means that </a:t>
            </a:r>
            <a:r>
              <a:rPr lang="en-US" altLang="zh-CN" sz="2800" b="0" i="0" u="sng" strike="noStrike" baseline="0" dirty="0">
                <a:latin typeface="CMR10"/>
              </a:rPr>
              <a:t>a subclass will implement this method, we just don't know how</a:t>
            </a:r>
            <a:r>
              <a:rPr lang="en-US" altLang="zh-CN" sz="2800" b="0" i="0" u="none" strike="noStrike" baseline="0" dirty="0">
                <a:latin typeface="CMR10"/>
              </a:rPr>
              <a:t>; </a:t>
            </a:r>
          </a:p>
          <a:p>
            <a:pPr algn="l"/>
            <a:endParaRPr lang="en-US" altLang="zh-CN" sz="2800" dirty="0">
              <a:latin typeface="CMR10"/>
            </a:endParaRPr>
          </a:p>
          <a:p>
            <a:pPr algn="l"/>
            <a:r>
              <a:rPr lang="en-US" altLang="zh-CN" sz="2800" b="0" i="0" u="none" strike="noStrike" baseline="0" dirty="0">
                <a:latin typeface="CMTT10"/>
              </a:rPr>
              <a:t>E.g.: </a:t>
            </a:r>
            <a:r>
              <a:rPr lang="en-US" altLang="zh-CN" sz="2800" b="0" i="0" u="none" strike="noStrike" baseline="0" dirty="0" err="1">
                <a:latin typeface="CMTT10"/>
              </a:rPr>
              <a:t>makeNoise</a:t>
            </a:r>
            <a:r>
              <a:rPr lang="en-US" altLang="zh-CN" sz="2800" b="0" i="0" u="none" strike="noStrike" baseline="0" dirty="0">
                <a:latin typeface="CMTT10"/>
              </a:rPr>
              <a:t> </a:t>
            </a:r>
            <a:r>
              <a:rPr lang="en-US" altLang="zh-CN" sz="2800" b="0" i="0" u="none" strike="noStrike" baseline="0" dirty="0">
                <a:latin typeface="CMR10"/>
              </a:rPr>
              <a:t>is an abstract method of </a:t>
            </a:r>
            <a:r>
              <a:rPr lang="en-US" altLang="zh-CN" sz="2800" b="0" i="0" u="none" strike="noStrike" baseline="0" dirty="0">
                <a:latin typeface="CMTT10"/>
              </a:rPr>
              <a:t>Animal </a:t>
            </a:r>
            <a:r>
              <a:rPr lang="en-US" altLang="zh-CN" sz="2800" b="0" i="0" u="sng" strike="noStrike" baseline="0" dirty="0">
                <a:latin typeface="CMTT10"/>
              </a:rPr>
              <a:t>(don’t know now)</a:t>
            </a:r>
            <a:r>
              <a:rPr lang="en-US" altLang="zh-CN" sz="2800" b="0" i="0" u="none" strike="noStrike" baseline="0" dirty="0">
                <a:latin typeface="CMR10"/>
              </a:rPr>
              <a:t>, that is implemented by </a:t>
            </a:r>
            <a:r>
              <a:rPr lang="en-US" altLang="zh-CN" sz="2800" b="0" i="0" u="none" strike="noStrike" baseline="0" dirty="0">
                <a:latin typeface="CMTT10"/>
              </a:rPr>
              <a:t>Dog </a:t>
            </a:r>
            <a:r>
              <a:rPr lang="en-US" altLang="zh-CN" sz="2800" b="0" i="0" u="none" strike="noStrike" baseline="0" dirty="0">
                <a:latin typeface="CMR10"/>
              </a:rPr>
              <a:t>to make it bark </a:t>
            </a:r>
            <a:r>
              <a:rPr lang="en-US" altLang="zh-CN" sz="2800" b="0" i="0" u="sng" strike="noStrike" baseline="0" dirty="0">
                <a:latin typeface="CMR10"/>
              </a:rPr>
              <a:t>(know now)</a:t>
            </a:r>
            <a:r>
              <a:rPr lang="en-US" altLang="zh-CN" sz="2800" b="0" i="0" u="none" strike="noStrike" baseline="0" dirty="0">
                <a:latin typeface="CMR10"/>
              </a:rPr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813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How can we decide whether a class should be </a:t>
            </a:r>
            <a:r>
              <a:rPr lang="en-US" altLang="zh-CN" b="0" i="0" u="none" strike="noStrike" baseline="0" dirty="0">
                <a:latin typeface="CMTI10"/>
              </a:rPr>
              <a:t>abstract </a:t>
            </a:r>
            <a:r>
              <a:rPr lang="en-US" altLang="zh-CN" b="0" i="0" u="none" strike="noStrike" baseline="0" dirty="0">
                <a:latin typeface="CMR10"/>
              </a:rPr>
              <a:t>or </a:t>
            </a:r>
            <a:r>
              <a:rPr lang="en-US" altLang="zh-CN" b="0" i="0" u="none" strike="noStrike" baseline="0" dirty="0">
                <a:latin typeface="CMTI10"/>
              </a:rPr>
              <a:t>concrete</a:t>
            </a:r>
            <a:r>
              <a:rPr lang="en-US" altLang="zh-CN" b="0" i="0" u="none" strike="noStrike" baseline="0" dirty="0">
                <a:latin typeface="CMR10"/>
              </a:rPr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AA7CF-AB97-493F-8089-B64D37A6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1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How can we decide whether a class should be </a:t>
            </a:r>
            <a:r>
              <a:rPr lang="en-US" altLang="zh-CN" b="0" i="0" u="none" strike="noStrike" baseline="0" dirty="0">
                <a:latin typeface="CMTI10"/>
              </a:rPr>
              <a:t>abstract </a:t>
            </a:r>
            <a:r>
              <a:rPr lang="en-US" altLang="zh-CN" b="0" i="0" u="none" strike="noStrike" baseline="0" dirty="0">
                <a:latin typeface="CMR10"/>
              </a:rPr>
              <a:t>or </a:t>
            </a:r>
            <a:r>
              <a:rPr lang="en-US" altLang="zh-CN" b="0" i="0" u="none" strike="noStrike" baseline="0" dirty="0">
                <a:latin typeface="CMTI10"/>
              </a:rPr>
              <a:t>concrete</a:t>
            </a:r>
            <a:r>
              <a:rPr lang="en-US" altLang="zh-CN" b="0" i="0" u="none" strike="noStrike" baseline="0" dirty="0">
                <a:latin typeface="CMR10"/>
              </a:rPr>
              <a:t>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400" b="0" i="0" u="none" strike="noStrike" baseline="0" dirty="0">
                <a:latin typeface="CMR10"/>
              </a:rPr>
              <a:t>Do any of these objects have common attributes?</a:t>
            </a:r>
          </a:p>
          <a:p>
            <a:pPr algn="l"/>
            <a:r>
              <a:rPr lang="en-US" altLang="zh-CN" sz="2400" b="0" i="0" u="none" strike="noStrike" baseline="0" dirty="0">
                <a:latin typeface="CMR10"/>
              </a:rPr>
              <a:t>If they both inherited from the same class, would that make sense?</a:t>
            </a:r>
          </a:p>
          <a:p>
            <a:pPr algn="l"/>
            <a:r>
              <a:rPr lang="en-US" altLang="zh-CN" sz="2400" dirty="0">
                <a:latin typeface="CMR10"/>
              </a:rPr>
              <a:t>         | -</a:t>
            </a:r>
            <a:r>
              <a:rPr lang="en-US" altLang="zh-CN" sz="2400" b="0" i="0" u="none" strike="noStrike" baseline="0" dirty="0">
                <a:latin typeface="CMR10"/>
              </a:rPr>
              <a:t>Would it make sense to create an object of that superclass? If not, then it's </a:t>
            </a:r>
            <a:r>
              <a:rPr lang="en-US" altLang="zh-CN" sz="2400" b="1" i="0" u="sng" strike="noStrike" baseline="0" dirty="0">
                <a:latin typeface="CMTI10"/>
              </a:rPr>
              <a:t>abstract</a:t>
            </a:r>
          </a:p>
          <a:p>
            <a:pPr algn="l"/>
            <a:endParaRPr lang="en-US" altLang="zh-CN" sz="2400" b="1" u="sng" dirty="0">
              <a:latin typeface="CMTI10"/>
            </a:endParaRPr>
          </a:p>
          <a:p>
            <a:pPr algn="just"/>
            <a:r>
              <a:rPr lang="en-US" altLang="zh-CN" sz="2400" dirty="0">
                <a:latin typeface="CMTI10"/>
              </a:rPr>
              <a:t>My understanding: </a:t>
            </a:r>
            <a:r>
              <a:rPr lang="en-US" altLang="zh-CN" sz="2400" b="1" dirty="0">
                <a:solidFill>
                  <a:srgbClr val="FF0000"/>
                </a:solidFill>
                <a:latin typeface="CMTI10"/>
              </a:rPr>
              <a:t>Superclass shouldn’t be instantiated -&gt; make it abstract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2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80A057-A114-44D6-84B7-E28CCA1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zh-CN" i="0" u="none" strike="noStrike" baseline="0" dirty="0">
                <a:latin typeface="CMBX10"/>
              </a:rPr>
              <a:t>Polymorphism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6253A-CAE1-48A1-B675-C19C8C31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A9494-CF36-4FAE-80EF-525718BE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23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98993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AU" altLang="zh-CN" b="0" i="0" u="none" strike="noStrike" baseline="0" dirty="0">
                <a:latin typeface="CMR10"/>
              </a:rPr>
              <a:t>Define </a:t>
            </a:r>
            <a:r>
              <a:rPr lang="en-AU" altLang="zh-CN" b="0" i="0" u="none" strike="noStrike" baseline="0" dirty="0">
                <a:latin typeface="CMTI10"/>
              </a:rPr>
              <a:t>polymorphism</a:t>
            </a:r>
            <a:r>
              <a:rPr lang="en-AU" altLang="zh-CN" b="0" dirty="0">
                <a:latin typeface="CMR10"/>
              </a:rPr>
              <a:t>. </a:t>
            </a:r>
            <a:br>
              <a:rPr lang="en-AU" altLang="zh-CN" b="0" dirty="0">
                <a:latin typeface="CMR10"/>
              </a:rPr>
            </a:br>
            <a:r>
              <a:rPr lang="en-US" altLang="zh-CN" b="0" i="0" u="none" strike="noStrike" baseline="0" dirty="0">
                <a:latin typeface="CMR10"/>
              </a:rPr>
              <a:t>In what ways does Java allow polymorphism?</a:t>
            </a:r>
            <a:r>
              <a:rPr lang="en-AU" altLang="zh-CN" b="0" dirty="0">
                <a:latin typeface="CMR10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ED497-27A1-41D6-8ADF-5FF3756E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5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4" y="395066"/>
            <a:ext cx="10763235" cy="887360"/>
          </a:xfrm>
        </p:spPr>
        <p:txBody>
          <a:bodyPr/>
          <a:lstStyle/>
          <a:p>
            <a:r>
              <a:rPr lang="en-AU" altLang="zh-CN" b="0" i="0" u="none" strike="noStrike" baseline="0" dirty="0">
                <a:latin typeface="CMR10"/>
              </a:rPr>
              <a:t>Define </a:t>
            </a:r>
            <a:r>
              <a:rPr lang="en-AU" altLang="zh-CN" b="0" i="0" u="none" strike="noStrike" baseline="0" dirty="0">
                <a:latin typeface="CMTI10"/>
              </a:rPr>
              <a:t>polymorphism</a:t>
            </a:r>
            <a:r>
              <a:rPr lang="en-AU" altLang="zh-CN" b="0" dirty="0">
                <a:latin typeface="CMR10"/>
              </a:rPr>
              <a:t>. </a:t>
            </a:r>
            <a:br>
              <a:rPr lang="en-AU" altLang="zh-CN" b="0" dirty="0">
                <a:latin typeface="CMR10"/>
              </a:rPr>
            </a:br>
            <a:r>
              <a:rPr lang="en-US" altLang="zh-CN" b="0" i="0" u="none" strike="noStrike" baseline="0" dirty="0">
                <a:latin typeface="CMR10"/>
              </a:rPr>
              <a:t>In what ways does Java allow polymorphism?</a:t>
            </a:r>
            <a:r>
              <a:rPr lang="en-AU" altLang="zh-CN" b="0" dirty="0">
                <a:latin typeface="CMR10"/>
              </a:rPr>
              <a:t>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400" b="0" i="0" u="none" strike="noStrike" baseline="0" dirty="0">
                <a:latin typeface="CMR10"/>
              </a:rPr>
              <a:t>Polymorphism: the ability of an object or method to be used in different ways. </a:t>
            </a:r>
          </a:p>
          <a:p>
            <a:pPr algn="l"/>
            <a:endParaRPr lang="en-US" altLang="zh-CN" sz="2400" dirty="0">
              <a:latin typeface="CMR10"/>
            </a:endParaRPr>
          </a:p>
          <a:p>
            <a:pPr algn="l"/>
            <a:r>
              <a:rPr lang="en-US" altLang="zh-CN" sz="2400" b="0" i="0" u="none" strike="noStrike" baseline="0" dirty="0">
                <a:latin typeface="CMR10"/>
              </a:rPr>
              <a:t>Java allows </a:t>
            </a:r>
            <a:r>
              <a:rPr lang="en-AU" altLang="zh-CN" sz="2400" b="0" i="0" u="none" strike="noStrike" baseline="0" dirty="0">
                <a:latin typeface="CMR10"/>
              </a:rPr>
              <a:t>polymorphism through: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b="1" i="0" u="none" strike="noStrike" baseline="0" dirty="0">
                <a:latin typeface="CMBX10"/>
              </a:rPr>
              <a:t>Overloading</a:t>
            </a:r>
            <a:r>
              <a:rPr lang="en-US" altLang="zh-CN" sz="2400" b="0" i="0" u="none" strike="noStrike" baseline="0" dirty="0">
                <a:latin typeface="CMBX10"/>
              </a:rPr>
              <a:t> </a:t>
            </a:r>
            <a:r>
              <a:rPr lang="en-US" altLang="zh-CN" sz="2400" b="0" i="0" u="none" strike="noStrike" baseline="0" dirty="0">
                <a:latin typeface="CMR10"/>
              </a:rPr>
              <a:t>method used depends on the </a:t>
            </a:r>
            <a:r>
              <a:rPr lang="en-US" altLang="zh-CN" sz="2400" b="0" i="0" u="none" strike="noStrike" baseline="0" dirty="0">
                <a:latin typeface="CMBX10"/>
              </a:rPr>
              <a:t>signature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b="1" i="0" u="none" strike="noStrike" baseline="0" dirty="0">
                <a:latin typeface="CMBX10"/>
              </a:rPr>
              <a:t>Overriding</a:t>
            </a:r>
            <a:r>
              <a:rPr lang="en-US" altLang="zh-CN" sz="2400" b="0" i="0" u="none" strike="noStrike" baseline="0" dirty="0">
                <a:latin typeface="CMBX10"/>
              </a:rPr>
              <a:t> </a:t>
            </a:r>
            <a:r>
              <a:rPr lang="en-US" altLang="zh-CN" sz="2400" b="0" i="0" u="none" strike="noStrike" baseline="0" dirty="0">
                <a:latin typeface="CMR10"/>
              </a:rPr>
              <a:t>method used depends on the </a:t>
            </a:r>
            <a:r>
              <a:rPr lang="en-US" altLang="zh-CN" sz="2400" b="0" i="0" u="none" strike="noStrike" baseline="0" dirty="0">
                <a:latin typeface="CMBX10"/>
              </a:rPr>
              <a:t>class </a:t>
            </a:r>
            <a:r>
              <a:rPr lang="en-US" altLang="zh-CN" sz="2400" b="0" i="0" u="none" strike="noStrike" baseline="0" dirty="0">
                <a:latin typeface="CMR10"/>
              </a:rPr>
              <a:t>that was instantiated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b="1" i="0" u="none" strike="noStrike" baseline="0" dirty="0">
                <a:latin typeface="CMBX10"/>
              </a:rPr>
              <a:t>Substitution</a:t>
            </a:r>
            <a:r>
              <a:rPr lang="en-US" altLang="zh-CN" sz="2400" b="0" i="0" u="none" strike="noStrike" baseline="0" dirty="0">
                <a:latin typeface="CMBX10"/>
              </a:rPr>
              <a:t> </a:t>
            </a:r>
            <a:r>
              <a:rPr lang="en-US" altLang="zh-CN" sz="2400" b="0" i="0" u="none" strike="noStrike" baseline="0" dirty="0">
                <a:latin typeface="CMR10"/>
              </a:rPr>
              <a:t>subclasses taking the place of super classes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b="1" i="0" u="none" strike="noStrike" baseline="0" dirty="0">
                <a:latin typeface="CMBX10"/>
              </a:rPr>
              <a:t>Generics</a:t>
            </a:r>
            <a:r>
              <a:rPr lang="en-US" altLang="zh-CN" sz="2400" b="0" i="0" u="none" strike="noStrike" baseline="0" dirty="0">
                <a:latin typeface="CMBX10"/>
              </a:rPr>
              <a:t> </a:t>
            </a:r>
            <a:r>
              <a:rPr lang="en-US" altLang="zh-CN" sz="2400" b="0" i="0" u="none" strike="noStrike" baseline="0" dirty="0">
                <a:latin typeface="CMR10"/>
              </a:rPr>
              <a:t>defining parametrized methods/classes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068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123C8DE-3A56-48AC-B275-E1DABBB31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816DAC9-7A7B-4102-B683-8E516CCDD1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6B003BB-824D-4628-AC0F-7AAEF03A28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4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80A057-A114-44D6-84B7-E28CCA1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6253A-CAE1-48A1-B675-C19C8C31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A9494-CF36-4FAE-80EF-525718BE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DD25-61AE-413C-B4D2-EF2365C9B2E1}" type="slidenum">
              <a:rPr lang="en-AU" noProof="0" smtClean="0"/>
              <a:t>3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8216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Why does Object Oriented programming use </a:t>
            </a:r>
            <a:r>
              <a:rPr lang="en-US" altLang="zh-CN" b="0" i="0" u="none" strike="noStrike" baseline="0" dirty="0">
                <a:latin typeface="CMTI10"/>
              </a:rPr>
              <a:t>inheritance</a:t>
            </a:r>
            <a:r>
              <a:rPr lang="en-US" altLang="zh-CN" b="0" i="0" u="none" strike="noStrike" baseline="0" dirty="0">
                <a:latin typeface="CMR10"/>
              </a:rPr>
              <a:t>?</a:t>
            </a:r>
            <a:endParaRPr lang="zh-CN" altLang="en-US" sz="72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71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Why does Object Oriented programming use </a:t>
            </a:r>
            <a:r>
              <a:rPr lang="en-US" altLang="zh-CN" b="0" i="0" u="none" strike="noStrike" baseline="0" dirty="0">
                <a:latin typeface="CMTI10"/>
              </a:rPr>
              <a:t>inheritance</a:t>
            </a:r>
            <a:r>
              <a:rPr lang="en-US" altLang="zh-CN" b="0" i="0" u="none" strike="noStrike" baseline="0" dirty="0">
                <a:latin typeface="CMR10"/>
              </a:rPr>
              <a:t>?</a:t>
            </a:r>
            <a:endParaRPr lang="zh-CN" altLang="en-US" sz="72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TI10"/>
              </a:rPr>
              <a:t>Inheritance </a:t>
            </a:r>
            <a:r>
              <a:rPr lang="en-US" altLang="zh-CN" sz="2800" b="0" i="0" u="none" strike="noStrike" baseline="0" dirty="0">
                <a:latin typeface="CMR10"/>
              </a:rPr>
              <a:t>in Object Oriented programming is much the same as in genetics; </a:t>
            </a:r>
          </a:p>
          <a:p>
            <a:pPr algn="l"/>
            <a:r>
              <a:rPr lang="en-US" altLang="zh-CN" sz="2800" b="0" i="0" u="none" strike="noStrike" baseline="0" dirty="0">
                <a:latin typeface="CMR10"/>
              </a:rPr>
              <a:t>by using inheritance,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R10"/>
              </a:rPr>
              <a:t>parent classes can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TI10"/>
              </a:rPr>
              <a:t>pass on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R10"/>
              </a:rPr>
              <a:t>common information (methods and attributes) to their children</a:t>
            </a:r>
            <a:r>
              <a:rPr lang="en-US" altLang="zh-CN" sz="2800" b="0" i="0" u="none" strike="noStrike" baseline="0" dirty="0">
                <a:latin typeface="CMR10"/>
              </a:rPr>
              <a:t>. </a:t>
            </a:r>
          </a:p>
          <a:p>
            <a:pPr algn="l"/>
            <a:r>
              <a:rPr lang="en-US" altLang="zh-CN" sz="2800" b="0" i="0" u="none" strike="noStrike" baseline="0" dirty="0">
                <a:latin typeface="CMR10"/>
              </a:rPr>
              <a:t>By using inheritance, we can </a:t>
            </a:r>
            <a:r>
              <a:rPr lang="en-US" altLang="zh-CN" sz="2800" b="0" i="0" u="sng" strike="noStrike" baseline="0" dirty="0">
                <a:solidFill>
                  <a:srgbClr val="FF0000"/>
                </a:solidFill>
                <a:latin typeface="CMR10"/>
              </a:rPr>
              <a:t>define behavior that is </a:t>
            </a:r>
            <a:r>
              <a:rPr lang="en-US" altLang="zh-CN" sz="2800" b="0" i="0" u="sng" strike="noStrike" baseline="0" dirty="0">
                <a:solidFill>
                  <a:srgbClr val="FF0000"/>
                </a:solidFill>
                <a:latin typeface="CMTI10"/>
              </a:rPr>
              <a:t>common </a:t>
            </a:r>
            <a:r>
              <a:rPr lang="en-US" altLang="zh-CN" sz="2800" b="0" i="0" u="sng" strike="noStrike" baseline="0" dirty="0">
                <a:solidFill>
                  <a:srgbClr val="FF0000"/>
                </a:solidFill>
                <a:latin typeface="CMR10"/>
              </a:rPr>
              <a:t>to several classes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R10"/>
              </a:rPr>
              <a:t>in a single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TI10"/>
              </a:rPr>
              <a:t>parent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R10"/>
              </a:rPr>
              <a:t>class</a:t>
            </a:r>
            <a:r>
              <a:rPr lang="en-US" altLang="zh-CN" sz="2800" b="0" i="0" u="none" strike="noStrike" baseline="0" dirty="0">
                <a:latin typeface="CMR10"/>
              </a:rPr>
              <a:t>, and then pass that information on to </a:t>
            </a:r>
            <a:r>
              <a:rPr lang="en-US" altLang="zh-CN" sz="2800" b="0" i="0" u="none" strike="noStrike" baseline="0" dirty="0">
                <a:latin typeface="CMTI10"/>
              </a:rPr>
              <a:t>children </a:t>
            </a:r>
            <a:r>
              <a:rPr lang="en-US" altLang="zh-CN" sz="2800" b="0" i="0" u="none" strike="noStrike" baseline="0" dirty="0">
                <a:latin typeface="CMR10"/>
              </a:rPr>
              <a:t>classes.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851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advantages does inheritance give us as programmers?</a:t>
            </a:r>
            <a:endParaRPr lang="zh-CN" altLang="en-US" sz="115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03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advantages does inheritance give us as programmers?</a:t>
            </a:r>
            <a:endParaRPr lang="zh-CN" altLang="en-US" sz="115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R10"/>
              </a:rPr>
              <a:t>This means we don't need to write the same code multiple times, makes our classes simpler, and is often </a:t>
            </a:r>
            <a:r>
              <a:rPr lang="en-AU" altLang="zh-CN" sz="2800" b="0" i="0" u="none" strike="noStrike" baseline="0" dirty="0">
                <a:latin typeface="CMR10"/>
              </a:rPr>
              <a:t>a better representation of important data in a problem.</a:t>
            </a:r>
          </a:p>
          <a:p>
            <a:pPr algn="l"/>
            <a:endParaRPr lang="en-AU" altLang="zh-CN" sz="2800" dirty="0">
              <a:latin typeface="CMR10"/>
            </a:endParaRPr>
          </a:p>
          <a:p>
            <a:pPr marL="514350" indent="-514350" algn="l">
              <a:buAutoNum type="arabicPeriod"/>
            </a:pPr>
            <a:r>
              <a:rPr lang="en-AU" altLang="zh-CN" sz="2800" b="1" dirty="0">
                <a:solidFill>
                  <a:srgbClr val="FF0000"/>
                </a:solidFill>
                <a:latin typeface="CMR10"/>
              </a:rPr>
              <a:t>Reduce duplicate code</a:t>
            </a:r>
          </a:p>
          <a:p>
            <a:pPr marL="514350" indent="-514350" algn="l">
              <a:buAutoNum type="arabicPeriod"/>
            </a:pPr>
            <a:r>
              <a:rPr lang="en-AU" altLang="zh-CN" sz="2800" b="1" dirty="0">
                <a:solidFill>
                  <a:srgbClr val="FF0000"/>
                </a:solidFill>
                <a:latin typeface="CMR10"/>
              </a:rPr>
              <a:t>Better abstraction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6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</a:t>
            </a:r>
            <a:r>
              <a:rPr lang="en-US" altLang="zh-CN" b="0" i="0" u="none" strike="noStrike" baseline="0" dirty="0">
                <a:latin typeface="CMTI10"/>
              </a:rPr>
              <a:t>relationship </a:t>
            </a:r>
            <a:r>
              <a:rPr lang="en-US" altLang="zh-CN" b="0" i="0" u="none" strike="noStrike" baseline="0" dirty="0">
                <a:latin typeface="CMR10"/>
              </a:rPr>
              <a:t>does inheritance represent?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863F6-57C2-4AE4-AC7E-8FE2F9A9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0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34BE49-B979-42B7-91B0-F3F4CED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baseline="0" dirty="0">
                <a:latin typeface="CMR10"/>
              </a:rPr>
              <a:t>What </a:t>
            </a:r>
            <a:r>
              <a:rPr lang="en-US" altLang="zh-CN" b="0" i="0" u="none" strike="noStrike" baseline="0" dirty="0">
                <a:latin typeface="CMTI10"/>
              </a:rPr>
              <a:t>relationship </a:t>
            </a:r>
            <a:r>
              <a:rPr lang="en-US" altLang="zh-CN" b="0" i="0" u="none" strike="noStrike" baseline="0" dirty="0">
                <a:latin typeface="CMR10"/>
              </a:rPr>
              <a:t>does inheritance represent?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68B487A-3FFA-4705-9B6C-FF7CDC43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2800" b="0" i="0" u="none" strike="noStrike" baseline="0" dirty="0">
                <a:latin typeface="CMR10"/>
              </a:rPr>
              <a:t>Inheritance represents an </a:t>
            </a:r>
            <a:r>
              <a:rPr lang="en-US" altLang="zh-CN" sz="2800" b="1" u="sng" dirty="0">
                <a:solidFill>
                  <a:srgbClr val="FF0000"/>
                </a:solidFill>
                <a:latin typeface="CMTI10"/>
              </a:rPr>
              <a:t>“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TI10"/>
              </a:rPr>
              <a:t>Is A” </a:t>
            </a:r>
            <a:r>
              <a:rPr lang="en-US" altLang="zh-CN" sz="2800" b="1" i="0" u="sng" strike="noStrike" baseline="0" dirty="0">
                <a:solidFill>
                  <a:srgbClr val="FF0000"/>
                </a:solidFill>
                <a:latin typeface="CMR10"/>
              </a:rPr>
              <a:t>relationship</a:t>
            </a:r>
            <a:r>
              <a:rPr lang="en-US" altLang="zh-CN" sz="2800" b="0" i="0" u="none" strike="noStrike" baseline="0" dirty="0">
                <a:latin typeface="CMR10"/>
              </a:rPr>
              <a:t>, where it makes sense to say a subclass object </a:t>
            </a:r>
            <a:r>
              <a:rPr lang="en-US" altLang="zh-CN" sz="2800" b="0" i="0" u="none" strike="noStrike" baseline="0" dirty="0">
                <a:latin typeface="CMTI10"/>
              </a:rPr>
              <a:t>is a </a:t>
            </a:r>
            <a:r>
              <a:rPr lang="en-US" altLang="zh-CN" sz="2800" b="0" i="0" u="none" strike="noStrike" baseline="0" dirty="0">
                <a:latin typeface="CMR10"/>
              </a:rPr>
              <a:t>subtype of the superclass </a:t>
            </a:r>
          </a:p>
          <a:p>
            <a:pPr algn="l"/>
            <a:r>
              <a:rPr lang="en-US" altLang="zh-CN" sz="2800" b="0" i="0" u="none" strike="noStrike" baseline="0" dirty="0">
                <a:latin typeface="CMR10"/>
              </a:rPr>
              <a:t>for example, a Dog is a subtype of Animal, a Car is a subtype of Vehicle, but a Table is not a subtype of Chair.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2602569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Melbourne">
  <a:themeElements>
    <a:clrScheme name="University of Melbourne">
      <a:dk1>
        <a:sysClr val="windowText" lastClr="000000"/>
      </a:dk1>
      <a:lt1>
        <a:sysClr val="window" lastClr="FFFFFF"/>
      </a:lt1>
      <a:dk2>
        <a:srgbClr val="094183"/>
      </a:dk2>
      <a:lt2>
        <a:srgbClr val="FFFFFF"/>
      </a:lt2>
      <a:accent1>
        <a:srgbClr val="094183"/>
      </a:accent1>
      <a:accent2>
        <a:srgbClr val="4597AD"/>
      </a:accent2>
      <a:accent3>
        <a:srgbClr val="6DAF7F"/>
      </a:accent3>
      <a:accent4>
        <a:srgbClr val="5D7FBE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University of Melbourne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M PowerPoint template 16x9" id="{E4E72F1A-F900-4F24-AF10-CEAA15258909}" vid="{98FA2EAE-BBE2-4046-9DB6-4706523E0098}"/>
    </a:ext>
  </a:extLst>
</a:theme>
</file>

<file path=ppt/theme/theme2.xml><?xml version="1.0" encoding="utf-8"?>
<a:theme xmlns:a="http://schemas.openxmlformats.org/drawingml/2006/main" name="University of Melbourne Patterns">
  <a:themeElements>
    <a:clrScheme name="University of Melbourne">
      <a:dk1>
        <a:sysClr val="windowText" lastClr="000000"/>
      </a:dk1>
      <a:lt1>
        <a:sysClr val="window" lastClr="FFFFFF"/>
      </a:lt1>
      <a:dk2>
        <a:srgbClr val="094183"/>
      </a:dk2>
      <a:lt2>
        <a:srgbClr val="FFFFFF"/>
      </a:lt2>
      <a:accent1>
        <a:srgbClr val="094183"/>
      </a:accent1>
      <a:accent2>
        <a:srgbClr val="4597AD"/>
      </a:accent2>
      <a:accent3>
        <a:srgbClr val="6DAF7F"/>
      </a:accent3>
      <a:accent4>
        <a:srgbClr val="5D7FBE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University of Melbourne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M PowerPoint template 16x9" id="{E4E72F1A-F900-4F24-AF10-CEAA15258909}" vid="{9A36C238-3559-42C9-B723-DBAB57951AE3}"/>
    </a:ext>
  </a:extLst>
</a:theme>
</file>

<file path=ppt/theme/theme3.xml><?xml version="1.0" encoding="utf-8"?>
<a:theme xmlns:a="http://schemas.openxmlformats.org/drawingml/2006/main" name="University of Melbourne-Layout B">
  <a:themeElements>
    <a:clrScheme name="University of Melbourne">
      <a:dk1>
        <a:sysClr val="windowText" lastClr="000000"/>
      </a:dk1>
      <a:lt1>
        <a:sysClr val="window" lastClr="FFFFFF"/>
      </a:lt1>
      <a:dk2>
        <a:srgbClr val="094183"/>
      </a:dk2>
      <a:lt2>
        <a:srgbClr val="FFFFFF"/>
      </a:lt2>
      <a:accent1>
        <a:srgbClr val="094183"/>
      </a:accent1>
      <a:accent2>
        <a:srgbClr val="4597AD"/>
      </a:accent2>
      <a:accent3>
        <a:srgbClr val="6DAF7F"/>
      </a:accent3>
      <a:accent4>
        <a:srgbClr val="5D7FBE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University of Melbourne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M PowerPoint template 16x9" id="{E4E72F1A-F900-4F24-AF10-CEAA15258909}" vid="{C230D052-C90C-4D80-AACA-CE83386B87D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A5C9D7-ECFC-4F94-B59D-5A1444859EA7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Workshop Week 02</Template>
  <TotalTime>448</TotalTime>
  <Words>688</Words>
  <Application>Microsoft Office PowerPoint</Application>
  <PresentationFormat>宽屏</PresentationFormat>
  <Paragraphs>69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CMBX10</vt:lpstr>
      <vt:lpstr>CMR10</vt:lpstr>
      <vt:lpstr>CMTI10</vt:lpstr>
      <vt:lpstr>CMTT10</vt:lpstr>
      <vt:lpstr>Arial</vt:lpstr>
      <vt:lpstr>Calibri</vt:lpstr>
      <vt:lpstr>Georgia</vt:lpstr>
      <vt:lpstr>University of Melbourne</vt:lpstr>
      <vt:lpstr>University of Melbourne Patterns</vt:lpstr>
      <vt:lpstr>University of Melbourne-Layout B</vt:lpstr>
      <vt:lpstr>PowerPoint 演示文稿</vt:lpstr>
      <vt:lpstr>Workshop tasks</vt:lpstr>
      <vt:lpstr>Inheritance</vt:lpstr>
      <vt:lpstr>Why does Object Oriented programming use inheritance?</vt:lpstr>
      <vt:lpstr>Why does Object Oriented programming use inheritance?</vt:lpstr>
      <vt:lpstr>What advantages does inheritance give us as programmers?</vt:lpstr>
      <vt:lpstr>What advantages does inheritance give us as programmers?</vt:lpstr>
      <vt:lpstr>What relationship does inheritance represent?</vt:lpstr>
      <vt:lpstr>What relationship does inheritance represent?</vt:lpstr>
      <vt:lpstr>What is the keyword used to access something in a parent class?</vt:lpstr>
      <vt:lpstr>What is the keyword used to access something in a parent class?</vt:lpstr>
      <vt:lpstr>What class do all other classes inherit from?</vt:lpstr>
      <vt:lpstr>What class do all other classes inherit from?</vt:lpstr>
      <vt:lpstr>What methods are inherited from the class Object, and why do we generally replace them?</vt:lpstr>
      <vt:lpstr>What methods are inherited from the class Object, and why do we generally replace them?</vt:lpstr>
      <vt:lpstr>Abstract Classes</vt:lpstr>
      <vt:lpstr>What is an abstract class?</vt:lpstr>
      <vt:lpstr>What is an abstract class?</vt:lpstr>
      <vt:lpstr>What is an abstract method?</vt:lpstr>
      <vt:lpstr>What is an abstract method?</vt:lpstr>
      <vt:lpstr>How can we decide whether a class should be abstract or concrete?</vt:lpstr>
      <vt:lpstr>How can we decide whether a class should be abstract or concrete?</vt:lpstr>
      <vt:lpstr>Polymorphism</vt:lpstr>
      <vt:lpstr>Define polymorphism.  In what ways does Java allow polymorphism? </vt:lpstr>
      <vt:lpstr>Define polymorphism.  In what ways does Java allow polymorphism?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xvlin</dc:creator>
  <cp:lastModifiedBy>yang xvlin</cp:lastModifiedBy>
  <cp:revision>158</cp:revision>
  <dcterms:created xsi:type="dcterms:W3CDTF">2021-03-04T01:12:50Z</dcterms:created>
  <dcterms:modified xsi:type="dcterms:W3CDTF">2021-04-08T14:35:45Z</dcterms:modified>
</cp:coreProperties>
</file>